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7" r:id="rId2"/>
  </p:sldIdLst>
  <p:sldSz cx="7556500" cy="10693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5" d="100"/>
          <a:sy n="65" d="100"/>
        </p:scale>
        <p:origin x="249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33" name="Group 6332">
            <a:extLst>
              <a:ext uri="{FF2B5EF4-FFF2-40B4-BE49-F238E27FC236}">
                <a16:creationId xmlns:a16="http://schemas.microsoft.com/office/drawing/2014/main" id="{FF8A9071-BDBF-5FF8-52E0-E13D9B9E24FC}"/>
              </a:ext>
            </a:extLst>
          </p:cNvPr>
          <p:cNvGrpSpPr/>
          <p:nvPr/>
        </p:nvGrpSpPr>
        <p:grpSpPr>
          <a:xfrm>
            <a:off x="446953" y="430021"/>
            <a:ext cx="6668476" cy="10072193"/>
            <a:chOff x="446953" y="430021"/>
            <a:chExt cx="6668476" cy="10072193"/>
          </a:xfrm>
        </p:grpSpPr>
        <p:sp>
          <p:nvSpPr>
            <p:cNvPr id="6330" name="Freeform: Shape 6329">
              <a:extLst>
                <a:ext uri="{FF2B5EF4-FFF2-40B4-BE49-F238E27FC236}">
                  <a16:creationId xmlns:a16="http://schemas.microsoft.com/office/drawing/2014/main" id="{A92E5789-3C0E-4C8F-AE1D-73185E2E9194}"/>
                </a:ext>
              </a:extLst>
            </p:cNvPr>
            <p:cNvSpPr/>
            <p:nvPr/>
          </p:nvSpPr>
          <p:spPr>
            <a:xfrm>
              <a:off x="450364" y="430021"/>
              <a:ext cx="6655772" cy="9833358"/>
            </a:xfrm>
            <a:custGeom>
              <a:avLst/>
              <a:gdLst>
                <a:gd name="connsiteX0" fmla="*/ 6646247 w 6655772"/>
                <a:gd name="connsiteY0" fmla="*/ 9814308 h 9833358"/>
                <a:gd name="connsiteX1" fmla="*/ 6655772 w 6655772"/>
                <a:gd name="connsiteY1" fmla="*/ 9823833 h 9833358"/>
                <a:gd name="connsiteX2" fmla="*/ 6646247 w 6655772"/>
                <a:gd name="connsiteY2" fmla="*/ 9833358 h 9833358"/>
                <a:gd name="connsiteX3" fmla="*/ 6636722 w 6655772"/>
                <a:gd name="connsiteY3" fmla="*/ 9823833 h 9833358"/>
                <a:gd name="connsiteX4" fmla="*/ 6646247 w 6655772"/>
                <a:gd name="connsiteY4" fmla="*/ 9814308 h 9833358"/>
                <a:gd name="connsiteX5" fmla="*/ 6466876 w 6655772"/>
                <a:gd name="connsiteY5" fmla="*/ 9814308 h 9833358"/>
                <a:gd name="connsiteX6" fmla="*/ 6476401 w 6655772"/>
                <a:gd name="connsiteY6" fmla="*/ 9823833 h 9833358"/>
                <a:gd name="connsiteX7" fmla="*/ 6466876 w 6655772"/>
                <a:gd name="connsiteY7" fmla="*/ 9833358 h 9833358"/>
                <a:gd name="connsiteX8" fmla="*/ 6457351 w 6655772"/>
                <a:gd name="connsiteY8" fmla="*/ 9823833 h 9833358"/>
                <a:gd name="connsiteX9" fmla="*/ 6466876 w 6655772"/>
                <a:gd name="connsiteY9" fmla="*/ 9814308 h 9833358"/>
                <a:gd name="connsiteX10" fmla="*/ 6287505 w 6655772"/>
                <a:gd name="connsiteY10" fmla="*/ 9814308 h 9833358"/>
                <a:gd name="connsiteX11" fmla="*/ 6297030 w 6655772"/>
                <a:gd name="connsiteY11" fmla="*/ 9823833 h 9833358"/>
                <a:gd name="connsiteX12" fmla="*/ 6287505 w 6655772"/>
                <a:gd name="connsiteY12" fmla="*/ 9833358 h 9833358"/>
                <a:gd name="connsiteX13" fmla="*/ 6277980 w 6655772"/>
                <a:gd name="connsiteY13" fmla="*/ 9823833 h 9833358"/>
                <a:gd name="connsiteX14" fmla="*/ 6287505 w 6655772"/>
                <a:gd name="connsiteY14" fmla="*/ 9814308 h 9833358"/>
                <a:gd name="connsiteX15" fmla="*/ 6108134 w 6655772"/>
                <a:gd name="connsiteY15" fmla="*/ 9814308 h 9833358"/>
                <a:gd name="connsiteX16" fmla="*/ 6117659 w 6655772"/>
                <a:gd name="connsiteY16" fmla="*/ 9823833 h 9833358"/>
                <a:gd name="connsiteX17" fmla="*/ 6108134 w 6655772"/>
                <a:gd name="connsiteY17" fmla="*/ 9833358 h 9833358"/>
                <a:gd name="connsiteX18" fmla="*/ 6098609 w 6655772"/>
                <a:gd name="connsiteY18" fmla="*/ 9823833 h 9833358"/>
                <a:gd name="connsiteX19" fmla="*/ 6108134 w 6655772"/>
                <a:gd name="connsiteY19" fmla="*/ 9814308 h 9833358"/>
                <a:gd name="connsiteX20" fmla="*/ 5928763 w 6655772"/>
                <a:gd name="connsiteY20" fmla="*/ 9814308 h 9833358"/>
                <a:gd name="connsiteX21" fmla="*/ 5938288 w 6655772"/>
                <a:gd name="connsiteY21" fmla="*/ 9823833 h 9833358"/>
                <a:gd name="connsiteX22" fmla="*/ 5928763 w 6655772"/>
                <a:gd name="connsiteY22" fmla="*/ 9833358 h 9833358"/>
                <a:gd name="connsiteX23" fmla="*/ 5919238 w 6655772"/>
                <a:gd name="connsiteY23" fmla="*/ 9823833 h 9833358"/>
                <a:gd name="connsiteX24" fmla="*/ 5928763 w 6655772"/>
                <a:gd name="connsiteY24" fmla="*/ 9814308 h 9833358"/>
                <a:gd name="connsiteX25" fmla="*/ 5749393 w 6655772"/>
                <a:gd name="connsiteY25" fmla="*/ 9814308 h 9833358"/>
                <a:gd name="connsiteX26" fmla="*/ 5758918 w 6655772"/>
                <a:gd name="connsiteY26" fmla="*/ 9823833 h 9833358"/>
                <a:gd name="connsiteX27" fmla="*/ 5749393 w 6655772"/>
                <a:gd name="connsiteY27" fmla="*/ 9833358 h 9833358"/>
                <a:gd name="connsiteX28" fmla="*/ 5739868 w 6655772"/>
                <a:gd name="connsiteY28" fmla="*/ 9823833 h 9833358"/>
                <a:gd name="connsiteX29" fmla="*/ 5749393 w 6655772"/>
                <a:gd name="connsiteY29" fmla="*/ 9814308 h 9833358"/>
                <a:gd name="connsiteX30" fmla="*/ 5570021 w 6655772"/>
                <a:gd name="connsiteY30" fmla="*/ 9814308 h 9833358"/>
                <a:gd name="connsiteX31" fmla="*/ 5579546 w 6655772"/>
                <a:gd name="connsiteY31" fmla="*/ 9823833 h 9833358"/>
                <a:gd name="connsiteX32" fmla="*/ 5570021 w 6655772"/>
                <a:gd name="connsiteY32" fmla="*/ 9833358 h 9833358"/>
                <a:gd name="connsiteX33" fmla="*/ 5560496 w 6655772"/>
                <a:gd name="connsiteY33" fmla="*/ 9823833 h 9833358"/>
                <a:gd name="connsiteX34" fmla="*/ 5570021 w 6655772"/>
                <a:gd name="connsiteY34" fmla="*/ 9814308 h 9833358"/>
                <a:gd name="connsiteX35" fmla="*/ 5390650 w 6655772"/>
                <a:gd name="connsiteY35" fmla="*/ 9814308 h 9833358"/>
                <a:gd name="connsiteX36" fmla="*/ 5400175 w 6655772"/>
                <a:gd name="connsiteY36" fmla="*/ 9823833 h 9833358"/>
                <a:gd name="connsiteX37" fmla="*/ 5390650 w 6655772"/>
                <a:gd name="connsiteY37" fmla="*/ 9833358 h 9833358"/>
                <a:gd name="connsiteX38" fmla="*/ 5381125 w 6655772"/>
                <a:gd name="connsiteY38" fmla="*/ 9823833 h 9833358"/>
                <a:gd name="connsiteX39" fmla="*/ 5390650 w 6655772"/>
                <a:gd name="connsiteY39" fmla="*/ 9814308 h 9833358"/>
                <a:gd name="connsiteX40" fmla="*/ 5211280 w 6655772"/>
                <a:gd name="connsiteY40" fmla="*/ 9814308 h 9833358"/>
                <a:gd name="connsiteX41" fmla="*/ 5220805 w 6655772"/>
                <a:gd name="connsiteY41" fmla="*/ 9823833 h 9833358"/>
                <a:gd name="connsiteX42" fmla="*/ 5211280 w 6655772"/>
                <a:gd name="connsiteY42" fmla="*/ 9833358 h 9833358"/>
                <a:gd name="connsiteX43" fmla="*/ 5201755 w 6655772"/>
                <a:gd name="connsiteY43" fmla="*/ 9823833 h 9833358"/>
                <a:gd name="connsiteX44" fmla="*/ 5211280 w 6655772"/>
                <a:gd name="connsiteY44" fmla="*/ 9814308 h 9833358"/>
                <a:gd name="connsiteX45" fmla="*/ 5031909 w 6655772"/>
                <a:gd name="connsiteY45" fmla="*/ 9814308 h 9833358"/>
                <a:gd name="connsiteX46" fmla="*/ 5041434 w 6655772"/>
                <a:gd name="connsiteY46" fmla="*/ 9823833 h 9833358"/>
                <a:gd name="connsiteX47" fmla="*/ 5031909 w 6655772"/>
                <a:gd name="connsiteY47" fmla="*/ 9833358 h 9833358"/>
                <a:gd name="connsiteX48" fmla="*/ 5022384 w 6655772"/>
                <a:gd name="connsiteY48" fmla="*/ 9823833 h 9833358"/>
                <a:gd name="connsiteX49" fmla="*/ 5031909 w 6655772"/>
                <a:gd name="connsiteY49" fmla="*/ 9814308 h 9833358"/>
                <a:gd name="connsiteX50" fmla="*/ 4852537 w 6655772"/>
                <a:gd name="connsiteY50" fmla="*/ 9814308 h 9833358"/>
                <a:gd name="connsiteX51" fmla="*/ 4862062 w 6655772"/>
                <a:gd name="connsiteY51" fmla="*/ 9823833 h 9833358"/>
                <a:gd name="connsiteX52" fmla="*/ 4852537 w 6655772"/>
                <a:gd name="connsiteY52" fmla="*/ 9833358 h 9833358"/>
                <a:gd name="connsiteX53" fmla="*/ 4843012 w 6655772"/>
                <a:gd name="connsiteY53" fmla="*/ 9823833 h 9833358"/>
                <a:gd name="connsiteX54" fmla="*/ 4852537 w 6655772"/>
                <a:gd name="connsiteY54" fmla="*/ 9814308 h 9833358"/>
                <a:gd name="connsiteX55" fmla="*/ 4673167 w 6655772"/>
                <a:gd name="connsiteY55" fmla="*/ 9814308 h 9833358"/>
                <a:gd name="connsiteX56" fmla="*/ 4682692 w 6655772"/>
                <a:gd name="connsiteY56" fmla="*/ 9823833 h 9833358"/>
                <a:gd name="connsiteX57" fmla="*/ 4673167 w 6655772"/>
                <a:gd name="connsiteY57" fmla="*/ 9833358 h 9833358"/>
                <a:gd name="connsiteX58" fmla="*/ 4663642 w 6655772"/>
                <a:gd name="connsiteY58" fmla="*/ 9823833 h 9833358"/>
                <a:gd name="connsiteX59" fmla="*/ 4673167 w 6655772"/>
                <a:gd name="connsiteY59" fmla="*/ 9814308 h 9833358"/>
                <a:gd name="connsiteX60" fmla="*/ 4493796 w 6655772"/>
                <a:gd name="connsiteY60" fmla="*/ 9814308 h 9833358"/>
                <a:gd name="connsiteX61" fmla="*/ 4503321 w 6655772"/>
                <a:gd name="connsiteY61" fmla="*/ 9823833 h 9833358"/>
                <a:gd name="connsiteX62" fmla="*/ 4493796 w 6655772"/>
                <a:gd name="connsiteY62" fmla="*/ 9833358 h 9833358"/>
                <a:gd name="connsiteX63" fmla="*/ 4484271 w 6655772"/>
                <a:gd name="connsiteY63" fmla="*/ 9823833 h 9833358"/>
                <a:gd name="connsiteX64" fmla="*/ 4493796 w 6655772"/>
                <a:gd name="connsiteY64" fmla="*/ 9814308 h 9833358"/>
                <a:gd name="connsiteX65" fmla="*/ 4314424 w 6655772"/>
                <a:gd name="connsiteY65" fmla="*/ 9814308 h 9833358"/>
                <a:gd name="connsiteX66" fmla="*/ 4323949 w 6655772"/>
                <a:gd name="connsiteY66" fmla="*/ 9823833 h 9833358"/>
                <a:gd name="connsiteX67" fmla="*/ 4314424 w 6655772"/>
                <a:gd name="connsiteY67" fmla="*/ 9833358 h 9833358"/>
                <a:gd name="connsiteX68" fmla="*/ 4304899 w 6655772"/>
                <a:gd name="connsiteY68" fmla="*/ 9823833 h 9833358"/>
                <a:gd name="connsiteX69" fmla="*/ 4314424 w 6655772"/>
                <a:gd name="connsiteY69" fmla="*/ 9814308 h 9833358"/>
                <a:gd name="connsiteX70" fmla="*/ 4135054 w 6655772"/>
                <a:gd name="connsiteY70" fmla="*/ 9814308 h 9833358"/>
                <a:gd name="connsiteX71" fmla="*/ 4144579 w 6655772"/>
                <a:gd name="connsiteY71" fmla="*/ 9823833 h 9833358"/>
                <a:gd name="connsiteX72" fmla="*/ 4135054 w 6655772"/>
                <a:gd name="connsiteY72" fmla="*/ 9833358 h 9833358"/>
                <a:gd name="connsiteX73" fmla="*/ 4125529 w 6655772"/>
                <a:gd name="connsiteY73" fmla="*/ 9823833 h 9833358"/>
                <a:gd name="connsiteX74" fmla="*/ 4135054 w 6655772"/>
                <a:gd name="connsiteY74" fmla="*/ 9814308 h 9833358"/>
                <a:gd name="connsiteX75" fmla="*/ 3955683 w 6655772"/>
                <a:gd name="connsiteY75" fmla="*/ 9814308 h 9833358"/>
                <a:gd name="connsiteX76" fmla="*/ 3965208 w 6655772"/>
                <a:gd name="connsiteY76" fmla="*/ 9823833 h 9833358"/>
                <a:gd name="connsiteX77" fmla="*/ 3955683 w 6655772"/>
                <a:gd name="connsiteY77" fmla="*/ 9833358 h 9833358"/>
                <a:gd name="connsiteX78" fmla="*/ 3946158 w 6655772"/>
                <a:gd name="connsiteY78" fmla="*/ 9823833 h 9833358"/>
                <a:gd name="connsiteX79" fmla="*/ 3955683 w 6655772"/>
                <a:gd name="connsiteY79" fmla="*/ 9814308 h 9833358"/>
                <a:gd name="connsiteX80" fmla="*/ 3776312 w 6655772"/>
                <a:gd name="connsiteY80" fmla="*/ 9814308 h 9833358"/>
                <a:gd name="connsiteX81" fmla="*/ 3785837 w 6655772"/>
                <a:gd name="connsiteY81" fmla="*/ 9823833 h 9833358"/>
                <a:gd name="connsiteX82" fmla="*/ 3776312 w 6655772"/>
                <a:gd name="connsiteY82" fmla="*/ 9833358 h 9833358"/>
                <a:gd name="connsiteX83" fmla="*/ 3766787 w 6655772"/>
                <a:gd name="connsiteY83" fmla="*/ 9823833 h 9833358"/>
                <a:gd name="connsiteX84" fmla="*/ 3776312 w 6655772"/>
                <a:gd name="connsiteY84" fmla="*/ 9814308 h 9833358"/>
                <a:gd name="connsiteX85" fmla="*/ 3596941 w 6655772"/>
                <a:gd name="connsiteY85" fmla="*/ 9814308 h 9833358"/>
                <a:gd name="connsiteX86" fmla="*/ 3606466 w 6655772"/>
                <a:gd name="connsiteY86" fmla="*/ 9823833 h 9833358"/>
                <a:gd name="connsiteX87" fmla="*/ 3596941 w 6655772"/>
                <a:gd name="connsiteY87" fmla="*/ 9833358 h 9833358"/>
                <a:gd name="connsiteX88" fmla="*/ 3587416 w 6655772"/>
                <a:gd name="connsiteY88" fmla="*/ 9823833 h 9833358"/>
                <a:gd name="connsiteX89" fmla="*/ 3596941 w 6655772"/>
                <a:gd name="connsiteY89" fmla="*/ 9814308 h 9833358"/>
                <a:gd name="connsiteX90" fmla="*/ 3417570 w 6655772"/>
                <a:gd name="connsiteY90" fmla="*/ 9814308 h 9833358"/>
                <a:gd name="connsiteX91" fmla="*/ 3427095 w 6655772"/>
                <a:gd name="connsiteY91" fmla="*/ 9823833 h 9833358"/>
                <a:gd name="connsiteX92" fmla="*/ 3417570 w 6655772"/>
                <a:gd name="connsiteY92" fmla="*/ 9833358 h 9833358"/>
                <a:gd name="connsiteX93" fmla="*/ 3408045 w 6655772"/>
                <a:gd name="connsiteY93" fmla="*/ 9823833 h 9833358"/>
                <a:gd name="connsiteX94" fmla="*/ 3417570 w 6655772"/>
                <a:gd name="connsiteY94" fmla="*/ 9814308 h 9833358"/>
                <a:gd name="connsiteX95" fmla="*/ 3238200 w 6655772"/>
                <a:gd name="connsiteY95" fmla="*/ 9814308 h 9833358"/>
                <a:gd name="connsiteX96" fmla="*/ 3247725 w 6655772"/>
                <a:gd name="connsiteY96" fmla="*/ 9823833 h 9833358"/>
                <a:gd name="connsiteX97" fmla="*/ 3238200 w 6655772"/>
                <a:gd name="connsiteY97" fmla="*/ 9833358 h 9833358"/>
                <a:gd name="connsiteX98" fmla="*/ 3228676 w 6655772"/>
                <a:gd name="connsiteY98" fmla="*/ 9823833 h 9833358"/>
                <a:gd name="connsiteX99" fmla="*/ 3238200 w 6655772"/>
                <a:gd name="connsiteY99" fmla="*/ 9814308 h 9833358"/>
                <a:gd name="connsiteX100" fmla="*/ 3058828 w 6655772"/>
                <a:gd name="connsiteY100" fmla="*/ 9814308 h 9833358"/>
                <a:gd name="connsiteX101" fmla="*/ 3068355 w 6655772"/>
                <a:gd name="connsiteY101" fmla="*/ 9823833 h 9833358"/>
                <a:gd name="connsiteX102" fmla="*/ 3058828 w 6655772"/>
                <a:gd name="connsiteY102" fmla="*/ 9833358 h 9833358"/>
                <a:gd name="connsiteX103" fmla="*/ 3049305 w 6655772"/>
                <a:gd name="connsiteY103" fmla="*/ 9823833 h 9833358"/>
                <a:gd name="connsiteX104" fmla="*/ 3058828 w 6655772"/>
                <a:gd name="connsiteY104" fmla="*/ 9814308 h 9833358"/>
                <a:gd name="connsiteX105" fmla="*/ 2879459 w 6655772"/>
                <a:gd name="connsiteY105" fmla="*/ 9814308 h 9833358"/>
                <a:gd name="connsiteX106" fmla="*/ 2888985 w 6655772"/>
                <a:gd name="connsiteY106" fmla="*/ 9823833 h 9833358"/>
                <a:gd name="connsiteX107" fmla="*/ 2879459 w 6655772"/>
                <a:gd name="connsiteY107" fmla="*/ 9833358 h 9833358"/>
                <a:gd name="connsiteX108" fmla="*/ 2869936 w 6655772"/>
                <a:gd name="connsiteY108" fmla="*/ 9823833 h 9833358"/>
                <a:gd name="connsiteX109" fmla="*/ 2879459 w 6655772"/>
                <a:gd name="connsiteY109" fmla="*/ 9814308 h 9833358"/>
                <a:gd name="connsiteX110" fmla="*/ 2700089 w 6655772"/>
                <a:gd name="connsiteY110" fmla="*/ 9814308 h 9833358"/>
                <a:gd name="connsiteX111" fmla="*/ 2709613 w 6655772"/>
                <a:gd name="connsiteY111" fmla="*/ 9823833 h 9833358"/>
                <a:gd name="connsiteX112" fmla="*/ 2700089 w 6655772"/>
                <a:gd name="connsiteY112" fmla="*/ 9833358 h 9833358"/>
                <a:gd name="connsiteX113" fmla="*/ 2690563 w 6655772"/>
                <a:gd name="connsiteY113" fmla="*/ 9823833 h 9833358"/>
                <a:gd name="connsiteX114" fmla="*/ 2700089 w 6655772"/>
                <a:gd name="connsiteY114" fmla="*/ 9814308 h 9833358"/>
                <a:gd name="connsiteX115" fmla="*/ 2520717 w 6655772"/>
                <a:gd name="connsiteY115" fmla="*/ 9814308 h 9833358"/>
                <a:gd name="connsiteX116" fmla="*/ 2530242 w 6655772"/>
                <a:gd name="connsiteY116" fmla="*/ 9823833 h 9833358"/>
                <a:gd name="connsiteX117" fmla="*/ 2520717 w 6655772"/>
                <a:gd name="connsiteY117" fmla="*/ 9833358 h 9833358"/>
                <a:gd name="connsiteX118" fmla="*/ 2511193 w 6655772"/>
                <a:gd name="connsiteY118" fmla="*/ 9823833 h 9833358"/>
                <a:gd name="connsiteX119" fmla="*/ 2520717 w 6655772"/>
                <a:gd name="connsiteY119" fmla="*/ 9814308 h 9833358"/>
                <a:gd name="connsiteX120" fmla="*/ 2341347 w 6655772"/>
                <a:gd name="connsiteY120" fmla="*/ 9814308 h 9833358"/>
                <a:gd name="connsiteX121" fmla="*/ 2350871 w 6655772"/>
                <a:gd name="connsiteY121" fmla="*/ 9823833 h 9833358"/>
                <a:gd name="connsiteX122" fmla="*/ 2341347 w 6655772"/>
                <a:gd name="connsiteY122" fmla="*/ 9833358 h 9833358"/>
                <a:gd name="connsiteX123" fmla="*/ 2331821 w 6655772"/>
                <a:gd name="connsiteY123" fmla="*/ 9823833 h 9833358"/>
                <a:gd name="connsiteX124" fmla="*/ 2341347 w 6655772"/>
                <a:gd name="connsiteY124" fmla="*/ 9814308 h 9833358"/>
                <a:gd name="connsiteX125" fmla="*/ 2161975 w 6655772"/>
                <a:gd name="connsiteY125" fmla="*/ 9814308 h 9833358"/>
                <a:gd name="connsiteX126" fmla="*/ 2171500 w 6655772"/>
                <a:gd name="connsiteY126" fmla="*/ 9823833 h 9833358"/>
                <a:gd name="connsiteX127" fmla="*/ 2161975 w 6655772"/>
                <a:gd name="connsiteY127" fmla="*/ 9833358 h 9833358"/>
                <a:gd name="connsiteX128" fmla="*/ 2152449 w 6655772"/>
                <a:gd name="connsiteY128" fmla="*/ 9823833 h 9833358"/>
                <a:gd name="connsiteX129" fmla="*/ 2161975 w 6655772"/>
                <a:gd name="connsiteY129" fmla="*/ 9814308 h 9833358"/>
                <a:gd name="connsiteX130" fmla="*/ 1982604 w 6655772"/>
                <a:gd name="connsiteY130" fmla="*/ 9814308 h 9833358"/>
                <a:gd name="connsiteX131" fmla="*/ 1992130 w 6655772"/>
                <a:gd name="connsiteY131" fmla="*/ 9823833 h 9833358"/>
                <a:gd name="connsiteX132" fmla="*/ 1982604 w 6655772"/>
                <a:gd name="connsiteY132" fmla="*/ 9833358 h 9833358"/>
                <a:gd name="connsiteX133" fmla="*/ 1973078 w 6655772"/>
                <a:gd name="connsiteY133" fmla="*/ 9823833 h 9833358"/>
                <a:gd name="connsiteX134" fmla="*/ 1982604 w 6655772"/>
                <a:gd name="connsiteY134" fmla="*/ 9814308 h 9833358"/>
                <a:gd name="connsiteX135" fmla="*/ 1803236 w 6655772"/>
                <a:gd name="connsiteY135" fmla="*/ 9814308 h 9833358"/>
                <a:gd name="connsiteX136" fmla="*/ 1812760 w 6655772"/>
                <a:gd name="connsiteY136" fmla="*/ 9823833 h 9833358"/>
                <a:gd name="connsiteX137" fmla="*/ 1803236 w 6655772"/>
                <a:gd name="connsiteY137" fmla="*/ 9833358 h 9833358"/>
                <a:gd name="connsiteX138" fmla="*/ 1793711 w 6655772"/>
                <a:gd name="connsiteY138" fmla="*/ 9823833 h 9833358"/>
                <a:gd name="connsiteX139" fmla="*/ 1803236 w 6655772"/>
                <a:gd name="connsiteY139" fmla="*/ 9814308 h 9833358"/>
                <a:gd name="connsiteX140" fmla="*/ 1623863 w 6655772"/>
                <a:gd name="connsiteY140" fmla="*/ 9814308 h 9833358"/>
                <a:gd name="connsiteX141" fmla="*/ 1633388 w 6655772"/>
                <a:gd name="connsiteY141" fmla="*/ 9823833 h 9833358"/>
                <a:gd name="connsiteX142" fmla="*/ 1623863 w 6655772"/>
                <a:gd name="connsiteY142" fmla="*/ 9833358 h 9833358"/>
                <a:gd name="connsiteX143" fmla="*/ 1614338 w 6655772"/>
                <a:gd name="connsiteY143" fmla="*/ 9823833 h 9833358"/>
                <a:gd name="connsiteX144" fmla="*/ 1623863 w 6655772"/>
                <a:gd name="connsiteY144" fmla="*/ 9814308 h 9833358"/>
                <a:gd name="connsiteX145" fmla="*/ 1444492 w 6655772"/>
                <a:gd name="connsiteY145" fmla="*/ 9814308 h 9833358"/>
                <a:gd name="connsiteX146" fmla="*/ 1454017 w 6655772"/>
                <a:gd name="connsiteY146" fmla="*/ 9823833 h 9833358"/>
                <a:gd name="connsiteX147" fmla="*/ 1444492 w 6655772"/>
                <a:gd name="connsiteY147" fmla="*/ 9833358 h 9833358"/>
                <a:gd name="connsiteX148" fmla="*/ 1434967 w 6655772"/>
                <a:gd name="connsiteY148" fmla="*/ 9823833 h 9833358"/>
                <a:gd name="connsiteX149" fmla="*/ 1444492 w 6655772"/>
                <a:gd name="connsiteY149" fmla="*/ 9814308 h 9833358"/>
                <a:gd name="connsiteX150" fmla="*/ 1265123 w 6655772"/>
                <a:gd name="connsiteY150" fmla="*/ 9814308 h 9833358"/>
                <a:gd name="connsiteX151" fmla="*/ 1274648 w 6655772"/>
                <a:gd name="connsiteY151" fmla="*/ 9823833 h 9833358"/>
                <a:gd name="connsiteX152" fmla="*/ 1265123 w 6655772"/>
                <a:gd name="connsiteY152" fmla="*/ 9833358 h 9833358"/>
                <a:gd name="connsiteX153" fmla="*/ 1255598 w 6655772"/>
                <a:gd name="connsiteY153" fmla="*/ 9823833 h 9833358"/>
                <a:gd name="connsiteX154" fmla="*/ 1265123 w 6655772"/>
                <a:gd name="connsiteY154" fmla="*/ 9814308 h 9833358"/>
                <a:gd name="connsiteX155" fmla="*/ 1085751 w 6655772"/>
                <a:gd name="connsiteY155" fmla="*/ 9814308 h 9833358"/>
                <a:gd name="connsiteX156" fmla="*/ 1095277 w 6655772"/>
                <a:gd name="connsiteY156" fmla="*/ 9823833 h 9833358"/>
                <a:gd name="connsiteX157" fmla="*/ 1085751 w 6655772"/>
                <a:gd name="connsiteY157" fmla="*/ 9833358 h 9833358"/>
                <a:gd name="connsiteX158" fmla="*/ 1076226 w 6655772"/>
                <a:gd name="connsiteY158" fmla="*/ 9823833 h 9833358"/>
                <a:gd name="connsiteX159" fmla="*/ 1085751 w 6655772"/>
                <a:gd name="connsiteY159" fmla="*/ 9814308 h 9833358"/>
                <a:gd name="connsiteX160" fmla="*/ 906379 w 6655772"/>
                <a:gd name="connsiteY160" fmla="*/ 9814308 h 9833358"/>
                <a:gd name="connsiteX161" fmla="*/ 915904 w 6655772"/>
                <a:gd name="connsiteY161" fmla="*/ 9823833 h 9833358"/>
                <a:gd name="connsiteX162" fmla="*/ 906379 w 6655772"/>
                <a:gd name="connsiteY162" fmla="*/ 9833358 h 9833358"/>
                <a:gd name="connsiteX163" fmla="*/ 896854 w 6655772"/>
                <a:gd name="connsiteY163" fmla="*/ 9823833 h 9833358"/>
                <a:gd name="connsiteX164" fmla="*/ 906379 w 6655772"/>
                <a:gd name="connsiteY164" fmla="*/ 9814308 h 9833358"/>
                <a:gd name="connsiteX165" fmla="*/ 727009 w 6655772"/>
                <a:gd name="connsiteY165" fmla="*/ 9814308 h 9833358"/>
                <a:gd name="connsiteX166" fmla="*/ 736534 w 6655772"/>
                <a:gd name="connsiteY166" fmla="*/ 9823833 h 9833358"/>
                <a:gd name="connsiteX167" fmla="*/ 727009 w 6655772"/>
                <a:gd name="connsiteY167" fmla="*/ 9833358 h 9833358"/>
                <a:gd name="connsiteX168" fmla="*/ 717485 w 6655772"/>
                <a:gd name="connsiteY168" fmla="*/ 9823833 h 9833358"/>
                <a:gd name="connsiteX169" fmla="*/ 727009 w 6655772"/>
                <a:gd name="connsiteY169" fmla="*/ 9814308 h 9833358"/>
                <a:gd name="connsiteX170" fmla="*/ 547638 w 6655772"/>
                <a:gd name="connsiteY170" fmla="*/ 9814308 h 9833358"/>
                <a:gd name="connsiteX171" fmla="*/ 557163 w 6655772"/>
                <a:gd name="connsiteY171" fmla="*/ 9823833 h 9833358"/>
                <a:gd name="connsiteX172" fmla="*/ 547638 w 6655772"/>
                <a:gd name="connsiteY172" fmla="*/ 9833358 h 9833358"/>
                <a:gd name="connsiteX173" fmla="*/ 538113 w 6655772"/>
                <a:gd name="connsiteY173" fmla="*/ 9823833 h 9833358"/>
                <a:gd name="connsiteX174" fmla="*/ 547638 w 6655772"/>
                <a:gd name="connsiteY174" fmla="*/ 9814308 h 9833358"/>
                <a:gd name="connsiteX175" fmla="*/ 368267 w 6655772"/>
                <a:gd name="connsiteY175" fmla="*/ 9814308 h 9833358"/>
                <a:gd name="connsiteX176" fmla="*/ 377792 w 6655772"/>
                <a:gd name="connsiteY176" fmla="*/ 9823833 h 9833358"/>
                <a:gd name="connsiteX177" fmla="*/ 368267 w 6655772"/>
                <a:gd name="connsiteY177" fmla="*/ 9833358 h 9833358"/>
                <a:gd name="connsiteX178" fmla="*/ 358742 w 6655772"/>
                <a:gd name="connsiteY178" fmla="*/ 9823833 h 9833358"/>
                <a:gd name="connsiteX179" fmla="*/ 368267 w 6655772"/>
                <a:gd name="connsiteY179" fmla="*/ 9814308 h 9833358"/>
                <a:gd name="connsiteX180" fmla="*/ 188896 w 6655772"/>
                <a:gd name="connsiteY180" fmla="*/ 9814308 h 9833358"/>
                <a:gd name="connsiteX181" fmla="*/ 198421 w 6655772"/>
                <a:gd name="connsiteY181" fmla="*/ 9823833 h 9833358"/>
                <a:gd name="connsiteX182" fmla="*/ 188896 w 6655772"/>
                <a:gd name="connsiteY182" fmla="*/ 9833358 h 9833358"/>
                <a:gd name="connsiteX183" fmla="*/ 179371 w 6655772"/>
                <a:gd name="connsiteY183" fmla="*/ 9823833 h 9833358"/>
                <a:gd name="connsiteX184" fmla="*/ 188896 w 6655772"/>
                <a:gd name="connsiteY184" fmla="*/ 9814308 h 9833358"/>
                <a:gd name="connsiteX185" fmla="*/ 9525 w 6655772"/>
                <a:gd name="connsiteY185" fmla="*/ 9814308 h 9833358"/>
                <a:gd name="connsiteX186" fmla="*/ 19050 w 6655772"/>
                <a:gd name="connsiteY186" fmla="*/ 9823833 h 9833358"/>
                <a:gd name="connsiteX187" fmla="*/ 9525 w 6655772"/>
                <a:gd name="connsiteY187" fmla="*/ 9833358 h 9833358"/>
                <a:gd name="connsiteX188" fmla="*/ 0 w 6655772"/>
                <a:gd name="connsiteY188" fmla="*/ 9823833 h 9833358"/>
                <a:gd name="connsiteX189" fmla="*/ 9525 w 6655772"/>
                <a:gd name="connsiteY189" fmla="*/ 9814308 h 9833358"/>
                <a:gd name="connsiteX190" fmla="*/ 6646247 w 6655772"/>
                <a:gd name="connsiteY190" fmla="*/ 9632556 h 9833358"/>
                <a:gd name="connsiteX191" fmla="*/ 6655772 w 6655772"/>
                <a:gd name="connsiteY191" fmla="*/ 9642081 h 9833358"/>
                <a:gd name="connsiteX192" fmla="*/ 6646247 w 6655772"/>
                <a:gd name="connsiteY192" fmla="*/ 9651606 h 9833358"/>
                <a:gd name="connsiteX193" fmla="*/ 6636722 w 6655772"/>
                <a:gd name="connsiteY193" fmla="*/ 9642081 h 9833358"/>
                <a:gd name="connsiteX194" fmla="*/ 6646247 w 6655772"/>
                <a:gd name="connsiteY194" fmla="*/ 9632556 h 9833358"/>
                <a:gd name="connsiteX195" fmla="*/ 6466876 w 6655772"/>
                <a:gd name="connsiteY195" fmla="*/ 9632556 h 9833358"/>
                <a:gd name="connsiteX196" fmla="*/ 6476401 w 6655772"/>
                <a:gd name="connsiteY196" fmla="*/ 9642081 h 9833358"/>
                <a:gd name="connsiteX197" fmla="*/ 6466876 w 6655772"/>
                <a:gd name="connsiteY197" fmla="*/ 9651606 h 9833358"/>
                <a:gd name="connsiteX198" fmla="*/ 6457351 w 6655772"/>
                <a:gd name="connsiteY198" fmla="*/ 9642081 h 9833358"/>
                <a:gd name="connsiteX199" fmla="*/ 6466876 w 6655772"/>
                <a:gd name="connsiteY199" fmla="*/ 9632556 h 9833358"/>
                <a:gd name="connsiteX200" fmla="*/ 6287505 w 6655772"/>
                <a:gd name="connsiteY200" fmla="*/ 9632556 h 9833358"/>
                <a:gd name="connsiteX201" fmla="*/ 6297030 w 6655772"/>
                <a:gd name="connsiteY201" fmla="*/ 9642081 h 9833358"/>
                <a:gd name="connsiteX202" fmla="*/ 6287505 w 6655772"/>
                <a:gd name="connsiteY202" fmla="*/ 9651606 h 9833358"/>
                <a:gd name="connsiteX203" fmla="*/ 6277980 w 6655772"/>
                <a:gd name="connsiteY203" fmla="*/ 9642081 h 9833358"/>
                <a:gd name="connsiteX204" fmla="*/ 6287505 w 6655772"/>
                <a:gd name="connsiteY204" fmla="*/ 9632556 h 9833358"/>
                <a:gd name="connsiteX205" fmla="*/ 6108134 w 6655772"/>
                <a:gd name="connsiteY205" fmla="*/ 9632556 h 9833358"/>
                <a:gd name="connsiteX206" fmla="*/ 6117659 w 6655772"/>
                <a:gd name="connsiteY206" fmla="*/ 9642081 h 9833358"/>
                <a:gd name="connsiteX207" fmla="*/ 6108134 w 6655772"/>
                <a:gd name="connsiteY207" fmla="*/ 9651606 h 9833358"/>
                <a:gd name="connsiteX208" fmla="*/ 6098609 w 6655772"/>
                <a:gd name="connsiteY208" fmla="*/ 9642081 h 9833358"/>
                <a:gd name="connsiteX209" fmla="*/ 6108134 w 6655772"/>
                <a:gd name="connsiteY209" fmla="*/ 9632556 h 9833358"/>
                <a:gd name="connsiteX210" fmla="*/ 5928763 w 6655772"/>
                <a:gd name="connsiteY210" fmla="*/ 9632556 h 9833358"/>
                <a:gd name="connsiteX211" fmla="*/ 5938288 w 6655772"/>
                <a:gd name="connsiteY211" fmla="*/ 9642081 h 9833358"/>
                <a:gd name="connsiteX212" fmla="*/ 5928763 w 6655772"/>
                <a:gd name="connsiteY212" fmla="*/ 9651606 h 9833358"/>
                <a:gd name="connsiteX213" fmla="*/ 5919238 w 6655772"/>
                <a:gd name="connsiteY213" fmla="*/ 9642081 h 9833358"/>
                <a:gd name="connsiteX214" fmla="*/ 5928763 w 6655772"/>
                <a:gd name="connsiteY214" fmla="*/ 9632556 h 9833358"/>
                <a:gd name="connsiteX215" fmla="*/ 5749393 w 6655772"/>
                <a:gd name="connsiteY215" fmla="*/ 9632556 h 9833358"/>
                <a:gd name="connsiteX216" fmla="*/ 5758918 w 6655772"/>
                <a:gd name="connsiteY216" fmla="*/ 9642081 h 9833358"/>
                <a:gd name="connsiteX217" fmla="*/ 5749393 w 6655772"/>
                <a:gd name="connsiteY217" fmla="*/ 9651606 h 9833358"/>
                <a:gd name="connsiteX218" fmla="*/ 5739868 w 6655772"/>
                <a:gd name="connsiteY218" fmla="*/ 9642081 h 9833358"/>
                <a:gd name="connsiteX219" fmla="*/ 5749393 w 6655772"/>
                <a:gd name="connsiteY219" fmla="*/ 9632556 h 9833358"/>
                <a:gd name="connsiteX220" fmla="*/ 5570021 w 6655772"/>
                <a:gd name="connsiteY220" fmla="*/ 9632556 h 9833358"/>
                <a:gd name="connsiteX221" fmla="*/ 5579546 w 6655772"/>
                <a:gd name="connsiteY221" fmla="*/ 9642081 h 9833358"/>
                <a:gd name="connsiteX222" fmla="*/ 5570021 w 6655772"/>
                <a:gd name="connsiteY222" fmla="*/ 9651606 h 9833358"/>
                <a:gd name="connsiteX223" fmla="*/ 5560496 w 6655772"/>
                <a:gd name="connsiteY223" fmla="*/ 9642081 h 9833358"/>
                <a:gd name="connsiteX224" fmla="*/ 5570021 w 6655772"/>
                <a:gd name="connsiteY224" fmla="*/ 9632556 h 9833358"/>
                <a:gd name="connsiteX225" fmla="*/ 5390650 w 6655772"/>
                <a:gd name="connsiteY225" fmla="*/ 9632556 h 9833358"/>
                <a:gd name="connsiteX226" fmla="*/ 5400175 w 6655772"/>
                <a:gd name="connsiteY226" fmla="*/ 9642081 h 9833358"/>
                <a:gd name="connsiteX227" fmla="*/ 5390650 w 6655772"/>
                <a:gd name="connsiteY227" fmla="*/ 9651606 h 9833358"/>
                <a:gd name="connsiteX228" fmla="*/ 5381125 w 6655772"/>
                <a:gd name="connsiteY228" fmla="*/ 9642081 h 9833358"/>
                <a:gd name="connsiteX229" fmla="*/ 5390650 w 6655772"/>
                <a:gd name="connsiteY229" fmla="*/ 9632556 h 9833358"/>
                <a:gd name="connsiteX230" fmla="*/ 5211280 w 6655772"/>
                <a:gd name="connsiteY230" fmla="*/ 9632556 h 9833358"/>
                <a:gd name="connsiteX231" fmla="*/ 5220805 w 6655772"/>
                <a:gd name="connsiteY231" fmla="*/ 9642081 h 9833358"/>
                <a:gd name="connsiteX232" fmla="*/ 5211280 w 6655772"/>
                <a:gd name="connsiteY232" fmla="*/ 9651606 h 9833358"/>
                <a:gd name="connsiteX233" fmla="*/ 5201755 w 6655772"/>
                <a:gd name="connsiteY233" fmla="*/ 9642081 h 9833358"/>
                <a:gd name="connsiteX234" fmla="*/ 5211280 w 6655772"/>
                <a:gd name="connsiteY234" fmla="*/ 9632556 h 9833358"/>
                <a:gd name="connsiteX235" fmla="*/ 5031909 w 6655772"/>
                <a:gd name="connsiteY235" fmla="*/ 9632556 h 9833358"/>
                <a:gd name="connsiteX236" fmla="*/ 5041434 w 6655772"/>
                <a:gd name="connsiteY236" fmla="*/ 9642081 h 9833358"/>
                <a:gd name="connsiteX237" fmla="*/ 5031909 w 6655772"/>
                <a:gd name="connsiteY237" fmla="*/ 9651606 h 9833358"/>
                <a:gd name="connsiteX238" fmla="*/ 5022384 w 6655772"/>
                <a:gd name="connsiteY238" fmla="*/ 9642081 h 9833358"/>
                <a:gd name="connsiteX239" fmla="*/ 5031909 w 6655772"/>
                <a:gd name="connsiteY239" fmla="*/ 9632556 h 9833358"/>
                <a:gd name="connsiteX240" fmla="*/ 4852537 w 6655772"/>
                <a:gd name="connsiteY240" fmla="*/ 9632556 h 9833358"/>
                <a:gd name="connsiteX241" fmla="*/ 4862062 w 6655772"/>
                <a:gd name="connsiteY241" fmla="*/ 9642081 h 9833358"/>
                <a:gd name="connsiteX242" fmla="*/ 4852537 w 6655772"/>
                <a:gd name="connsiteY242" fmla="*/ 9651606 h 9833358"/>
                <a:gd name="connsiteX243" fmla="*/ 4843012 w 6655772"/>
                <a:gd name="connsiteY243" fmla="*/ 9642081 h 9833358"/>
                <a:gd name="connsiteX244" fmla="*/ 4852537 w 6655772"/>
                <a:gd name="connsiteY244" fmla="*/ 9632556 h 9833358"/>
                <a:gd name="connsiteX245" fmla="*/ 4673167 w 6655772"/>
                <a:gd name="connsiteY245" fmla="*/ 9632556 h 9833358"/>
                <a:gd name="connsiteX246" fmla="*/ 4682692 w 6655772"/>
                <a:gd name="connsiteY246" fmla="*/ 9642081 h 9833358"/>
                <a:gd name="connsiteX247" fmla="*/ 4673167 w 6655772"/>
                <a:gd name="connsiteY247" fmla="*/ 9651606 h 9833358"/>
                <a:gd name="connsiteX248" fmla="*/ 4663642 w 6655772"/>
                <a:gd name="connsiteY248" fmla="*/ 9642081 h 9833358"/>
                <a:gd name="connsiteX249" fmla="*/ 4673167 w 6655772"/>
                <a:gd name="connsiteY249" fmla="*/ 9632556 h 9833358"/>
                <a:gd name="connsiteX250" fmla="*/ 4493796 w 6655772"/>
                <a:gd name="connsiteY250" fmla="*/ 9632556 h 9833358"/>
                <a:gd name="connsiteX251" fmla="*/ 4503321 w 6655772"/>
                <a:gd name="connsiteY251" fmla="*/ 9642081 h 9833358"/>
                <a:gd name="connsiteX252" fmla="*/ 4493796 w 6655772"/>
                <a:gd name="connsiteY252" fmla="*/ 9651606 h 9833358"/>
                <a:gd name="connsiteX253" fmla="*/ 4484271 w 6655772"/>
                <a:gd name="connsiteY253" fmla="*/ 9642081 h 9833358"/>
                <a:gd name="connsiteX254" fmla="*/ 4493796 w 6655772"/>
                <a:gd name="connsiteY254" fmla="*/ 9632556 h 9833358"/>
                <a:gd name="connsiteX255" fmla="*/ 4314424 w 6655772"/>
                <a:gd name="connsiteY255" fmla="*/ 9632556 h 9833358"/>
                <a:gd name="connsiteX256" fmla="*/ 4323949 w 6655772"/>
                <a:gd name="connsiteY256" fmla="*/ 9642081 h 9833358"/>
                <a:gd name="connsiteX257" fmla="*/ 4314424 w 6655772"/>
                <a:gd name="connsiteY257" fmla="*/ 9651606 h 9833358"/>
                <a:gd name="connsiteX258" fmla="*/ 4304899 w 6655772"/>
                <a:gd name="connsiteY258" fmla="*/ 9642081 h 9833358"/>
                <a:gd name="connsiteX259" fmla="*/ 4314424 w 6655772"/>
                <a:gd name="connsiteY259" fmla="*/ 9632556 h 9833358"/>
                <a:gd name="connsiteX260" fmla="*/ 4135054 w 6655772"/>
                <a:gd name="connsiteY260" fmla="*/ 9632556 h 9833358"/>
                <a:gd name="connsiteX261" fmla="*/ 4144579 w 6655772"/>
                <a:gd name="connsiteY261" fmla="*/ 9642081 h 9833358"/>
                <a:gd name="connsiteX262" fmla="*/ 4135054 w 6655772"/>
                <a:gd name="connsiteY262" fmla="*/ 9651606 h 9833358"/>
                <a:gd name="connsiteX263" fmla="*/ 4125529 w 6655772"/>
                <a:gd name="connsiteY263" fmla="*/ 9642081 h 9833358"/>
                <a:gd name="connsiteX264" fmla="*/ 4135054 w 6655772"/>
                <a:gd name="connsiteY264" fmla="*/ 9632556 h 9833358"/>
                <a:gd name="connsiteX265" fmla="*/ 3955683 w 6655772"/>
                <a:gd name="connsiteY265" fmla="*/ 9632556 h 9833358"/>
                <a:gd name="connsiteX266" fmla="*/ 3965208 w 6655772"/>
                <a:gd name="connsiteY266" fmla="*/ 9642081 h 9833358"/>
                <a:gd name="connsiteX267" fmla="*/ 3955683 w 6655772"/>
                <a:gd name="connsiteY267" fmla="*/ 9651606 h 9833358"/>
                <a:gd name="connsiteX268" fmla="*/ 3946158 w 6655772"/>
                <a:gd name="connsiteY268" fmla="*/ 9642081 h 9833358"/>
                <a:gd name="connsiteX269" fmla="*/ 3955683 w 6655772"/>
                <a:gd name="connsiteY269" fmla="*/ 9632556 h 9833358"/>
                <a:gd name="connsiteX270" fmla="*/ 3776312 w 6655772"/>
                <a:gd name="connsiteY270" fmla="*/ 9632556 h 9833358"/>
                <a:gd name="connsiteX271" fmla="*/ 3785837 w 6655772"/>
                <a:gd name="connsiteY271" fmla="*/ 9642081 h 9833358"/>
                <a:gd name="connsiteX272" fmla="*/ 3776312 w 6655772"/>
                <a:gd name="connsiteY272" fmla="*/ 9651606 h 9833358"/>
                <a:gd name="connsiteX273" fmla="*/ 3766787 w 6655772"/>
                <a:gd name="connsiteY273" fmla="*/ 9642081 h 9833358"/>
                <a:gd name="connsiteX274" fmla="*/ 3776312 w 6655772"/>
                <a:gd name="connsiteY274" fmla="*/ 9632556 h 9833358"/>
                <a:gd name="connsiteX275" fmla="*/ 3596941 w 6655772"/>
                <a:gd name="connsiteY275" fmla="*/ 9632556 h 9833358"/>
                <a:gd name="connsiteX276" fmla="*/ 3606466 w 6655772"/>
                <a:gd name="connsiteY276" fmla="*/ 9642081 h 9833358"/>
                <a:gd name="connsiteX277" fmla="*/ 3596941 w 6655772"/>
                <a:gd name="connsiteY277" fmla="*/ 9651606 h 9833358"/>
                <a:gd name="connsiteX278" fmla="*/ 3587416 w 6655772"/>
                <a:gd name="connsiteY278" fmla="*/ 9642081 h 9833358"/>
                <a:gd name="connsiteX279" fmla="*/ 3596941 w 6655772"/>
                <a:gd name="connsiteY279" fmla="*/ 9632556 h 9833358"/>
                <a:gd name="connsiteX280" fmla="*/ 3417570 w 6655772"/>
                <a:gd name="connsiteY280" fmla="*/ 9632556 h 9833358"/>
                <a:gd name="connsiteX281" fmla="*/ 3427095 w 6655772"/>
                <a:gd name="connsiteY281" fmla="*/ 9642081 h 9833358"/>
                <a:gd name="connsiteX282" fmla="*/ 3417570 w 6655772"/>
                <a:gd name="connsiteY282" fmla="*/ 9651606 h 9833358"/>
                <a:gd name="connsiteX283" fmla="*/ 3408045 w 6655772"/>
                <a:gd name="connsiteY283" fmla="*/ 9642081 h 9833358"/>
                <a:gd name="connsiteX284" fmla="*/ 3417570 w 6655772"/>
                <a:gd name="connsiteY284" fmla="*/ 9632556 h 9833358"/>
                <a:gd name="connsiteX285" fmla="*/ 3238203 w 6655772"/>
                <a:gd name="connsiteY285" fmla="*/ 9632556 h 9833358"/>
                <a:gd name="connsiteX286" fmla="*/ 3247728 w 6655772"/>
                <a:gd name="connsiteY286" fmla="*/ 9642081 h 9833358"/>
                <a:gd name="connsiteX287" fmla="*/ 3238203 w 6655772"/>
                <a:gd name="connsiteY287" fmla="*/ 9651606 h 9833358"/>
                <a:gd name="connsiteX288" fmla="*/ 3228678 w 6655772"/>
                <a:gd name="connsiteY288" fmla="*/ 9642081 h 9833358"/>
                <a:gd name="connsiteX289" fmla="*/ 3238203 w 6655772"/>
                <a:gd name="connsiteY289" fmla="*/ 9632556 h 9833358"/>
                <a:gd name="connsiteX290" fmla="*/ 3058833 w 6655772"/>
                <a:gd name="connsiteY290" fmla="*/ 9632556 h 9833358"/>
                <a:gd name="connsiteX291" fmla="*/ 3068355 w 6655772"/>
                <a:gd name="connsiteY291" fmla="*/ 9642081 h 9833358"/>
                <a:gd name="connsiteX292" fmla="*/ 3058833 w 6655772"/>
                <a:gd name="connsiteY292" fmla="*/ 9651606 h 9833358"/>
                <a:gd name="connsiteX293" fmla="*/ 3049311 w 6655772"/>
                <a:gd name="connsiteY293" fmla="*/ 9642081 h 9833358"/>
                <a:gd name="connsiteX294" fmla="*/ 3058833 w 6655772"/>
                <a:gd name="connsiteY294" fmla="*/ 9632556 h 9833358"/>
                <a:gd name="connsiteX295" fmla="*/ 2879465 w 6655772"/>
                <a:gd name="connsiteY295" fmla="*/ 9632556 h 9833358"/>
                <a:gd name="connsiteX296" fmla="*/ 2888993 w 6655772"/>
                <a:gd name="connsiteY296" fmla="*/ 9642081 h 9833358"/>
                <a:gd name="connsiteX297" fmla="*/ 2879465 w 6655772"/>
                <a:gd name="connsiteY297" fmla="*/ 9651606 h 9833358"/>
                <a:gd name="connsiteX298" fmla="*/ 2869942 w 6655772"/>
                <a:gd name="connsiteY298" fmla="*/ 9642081 h 9833358"/>
                <a:gd name="connsiteX299" fmla="*/ 2879465 w 6655772"/>
                <a:gd name="connsiteY299" fmla="*/ 9632556 h 9833358"/>
                <a:gd name="connsiteX300" fmla="*/ 2700094 w 6655772"/>
                <a:gd name="connsiteY300" fmla="*/ 9632556 h 9833358"/>
                <a:gd name="connsiteX301" fmla="*/ 2709619 w 6655772"/>
                <a:gd name="connsiteY301" fmla="*/ 9642081 h 9833358"/>
                <a:gd name="connsiteX302" fmla="*/ 2700094 w 6655772"/>
                <a:gd name="connsiteY302" fmla="*/ 9651606 h 9833358"/>
                <a:gd name="connsiteX303" fmla="*/ 2690569 w 6655772"/>
                <a:gd name="connsiteY303" fmla="*/ 9642081 h 9833358"/>
                <a:gd name="connsiteX304" fmla="*/ 2700094 w 6655772"/>
                <a:gd name="connsiteY304" fmla="*/ 9632556 h 9833358"/>
                <a:gd name="connsiteX305" fmla="*/ 2520722 w 6655772"/>
                <a:gd name="connsiteY305" fmla="*/ 9632556 h 9833358"/>
                <a:gd name="connsiteX306" fmla="*/ 2530246 w 6655772"/>
                <a:gd name="connsiteY306" fmla="*/ 9642081 h 9833358"/>
                <a:gd name="connsiteX307" fmla="*/ 2520722 w 6655772"/>
                <a:gd name="connsiteY307" fmla="*/ 9651606 h 9833358"/>
                <a:gd name="connsiteX308" fmla="*/ 2511196 w 6655772"/>
                <a:gd name="connsiteY308" fmla="*/ 9642081 h 9833358"/>
                <a:gd name="connsiteX309" fmla="*/ 2520722 w 6655772"/>
                <a:gd name="connsiteY309" fmla="*/ 9632556 h 9833358"/>
                <a:gd name="connsiteX310" fmla="*/ 2341351 w 6655772"/>
                <a:gd name="connsiteY310" fmla="*/ 9632556 h 9833358"/>
                <a:gd name="connsiteX311" fmla="*/ 2350875 w 6655772"/>
                <a:gd name="connsiteY311" fmla="*/ 9642081 h 9833358"/>
                <a:gd name="connsiteX312" fmla="*/ 2341351 w 6655772"/>
                <a:gd name="connsiteY312" fmla="*/ 9651606 h 9833358"/>
                <a:gd name="connsiteX313" fmla="*/ 2331825 w 6655772"/>
                <a:gd name="connsiteY313" fmla="*/ 9642081 h 9833358"/>
                <a:gd name="connsiteX314" fmla="*/ 2341351 w 6655772"/>
                <a:gd name="connsiteY314" fmla="*/ 9632556 h 9833358"/>
                <a:gd name="connsiteX315" fmla="*/ 2161977 w 6655772"/>
                <a:gd name="connsiteY315" fmla="*/ 9632556 h 9833358"/>
                <a:gd name="connsiteX316" fmla="*/ 2171502 w 6655772"/>
                <a:gd name="connsiteY316" fmla="*/ 9642081 h 9833358"/>
                <a:gd name="connsiteX317" fmla="*/ 2161977 w 6655772"/>
                <a:gd name="connsiteY317" fmla="*/ 9651606 h 9833358"/>
                <a:gd name="connsiteX318" fmla="*/ 2152452 w 6655772"/>
                <a:gd name="connsiteY318" fmla="*/ 9642081 h 9833358"/>
                <a:gd name="connsiteX319" fmla="*/ 2161977 w 6655772"/>
                <a:gd name="connsiteY319" fmla="*/ 9632556 h 9833358"/>
                <a:gd name="connsiteX320" fmla="*/ 1982607 w 6655772"/>
                <a:gd name="connsiteY320" fmla="*/ 9632556 h 9833358"/>
                <a:gd name="connsiteX321" fmla="*/ 1992133 w 6655772"/>
                <a:gd name="connsiteY321" fmla="*/ 9642081 h 9833358"/>
                <a:gd name="connsiteX322" fmla="*/ 1982607 w 6655772"/>
                <a:gd name="connsiteY322" fmla="*/ 9651606 h 9833358"/>
                <a:gd name="connsiteX323" fmla="*/ 1973080 w 6655772"/>
                <a:gd name="connsiteY323" fmla="*/ 9642081 h 9833358"/>
                <a:gd name="connsiteX324" fmla="*/ 1982607 w 6655772"/>
                <a:gd name="connsiteY324" fmla="*/ 9632556 h 9833358"/>
                <a:gd name="connsiteX325" fmla="*/ 1803241 w 6655772"/>
                <a:gd name="connsiteY325" fmla="*/ 9632556 h 9833358"/>
                <a:gd name="connsiteX326" fmla="*/ 1812764 w 6655772"/>
                <a:gd name="connsiteY326" fmla="*/ 9642081 h 9833358"/>
                <a:gd name="connsiteX327" fmla="*/ 1803241 w 6655772"/>
                <a:gd name="connsiteY327" fmla="*/ 9651606 h 9833358"/>
                <a:gd name="connsiteX328" fmla="*/ 1793716 w 6655772"/>
                <a:gd name="connsiteY328" fmla="*/ 9642081 h 9833358"/>
                <a:gd name="connsiteX329" fmla="*/ 1803241 w 6655772"/>
                <a:gd name="connsiteY329" fmla="*/ 9632556 h 9833358"/>
                <a:gd name="connsiteX330" fmla="*/ 1623867 w 6655772"/>
                <a:gd name="connsiteY330" fmla="*/ 9632556 h 9833358"/>
                <a:gd name="connsiteX331" fmla="*/ 1633392 w 6655772"/>
                <a:gd name="connsiteY331" fmla="*/ 9642081 h 9833358"/>
                <a:gd name="connsiteX332" fmla="*/ 1623867 w 6655772"/>
                <a:gd name="connsiteY332" fmla="*/ 9651606 h 9833358"/>
                <a:gd name="connsiteX333" fmla="*/ 1614342 w 6655772"/>
                <a:gd name="connsiteY333" fmla="*/ 9642081 h 9833358"/>
                <a:gd name="connsiteX334" fmla="*/ 1623867 w 6655772"/>
                <a:gd name="connsiteY334" fmla="*/ 9632556 h 9833358"/>
                <a:gd name="connsiteX335" fmla="*/ 1444497 w 6655772"/>
                <a:gd name="connsiteY335" fmla="*/ 9632556 h 9833358"/>
                <a:gd name="connsiteX336" fmla="*/ 1454021 w 6655772"/>
                <a:gd name="connsiteY336" fmla="*/ 9642081 h 9833358"/>
                <a:gd name="connsiteX337" fmla="*/ 1444497 w 6655772"/>
                <a:gd name="connsiteY337" fmla="*/ 9651606 h 9833358"/>
                <a:gd name="connsiteX338" fmla="*/ 1434972 w 6655772"/>
                <a:gd name="connsiteY338" fmla="*/ 9642081 h 9833358"/>
                <a:gd name="connsiteX339" fmla="*/ 1444497 w 6655772"/>
                <a:gd name="connsiteY339" fmla="*/ 9632556 h 9833358"/>
                <a:gd name="connsiteX340" fmla="*/ 1265127 w 6655772"/>
                <a:gd name="connsiteY340" fmla="*/ 9632556 h 9833358"/>
                <a:gd name="connsiteX341" fmla="*/ 1274652 w 6655772"/>
                <a:gd name="connsiteY341" fmla="*/ 9642081 h 9833358"/>
                <a:gd name="connsiteX342" fmla="*/ 1265127 w 6655772"/>
                <a:gd name="connsiteY342" fmla="*/ 9651606 h 9833358"/>
                <a:gd name="connsiteX343" fmla="*/ 1255602 w 6655772"/>
                <a:gd name="connsiteY343" fmla="*/ 9642081 h 9833358"/>
                <a:gd name="connsiteX344" fmla="*/ 1265127 w 6655772"/>
                <a:gd name="connsiteY344" fmla="*/ 9632556 h 9833358"/>
                <a:gd name="connsiteX345" fmla="*/ 1085756 w 6655772"/>
                <a:gd name="connsiteY345" fmla="*/ 9632556 h 9833358"/>
                <a:gd name="connsiteX346" fmla="*/ 1095281 w 6655772"/>
                <a:gd name="connsiteY346" fmla="*/ 9642081 h 9833358"/>
                <a:gd name="connsiteX347" fmla="*/ 1085756 w 6655772"/>
                <a:gd name="connsiteY347" fmla="*/ 9651606 h 9833358"/>
                <a:gd name="connsiteX348" fmla="*/ 1076230 w 6655772"/>
                <a:gd name="connsiteY348" fmla="*/ 9642081 h 9833358"/>
                <a:gd name="connsiteX349" fmla="*/ 1085756 w 6655772"/>
                <a:gd name="connsiteY349" fmla="*/ 9632556 h 9833358"/>
                <a:gd name="connsiteX350" fmla="*/ 906383 w 6655772"/>
                <a:gd name="connsiteY350" fmla="*/ 9632556 h 9833358"/>
                <a:gd name="connsiteX351" fmla="*/ 915908 w 6655772"/>
                <a:gd name="connsiteY351" fmla="*/ 9642081 h 9833358"/>
                <a:gd name="connsiteX352" fmla="*/ 906383 w 6655772"/>
                <a:gd name="connsiteY352" fmla="*/ 9651606 h 9833358"/>
                <a:gd name="connsiteX353" fmla="*/ 896858 w 6655772"/>
                <a:gd name="connsiteY353" fmla="*/ 9642081 h 9833358"/>
                <a:gd name="connsiteX354" fmla="*/ 906383 w 6655772"/>
                <a:gd name="connsiteY354" fmla="*/ 9632556 h 9833358"/>
                <a:gd name="connsiteX355" fmla="*/ 727013 w 6655772"/>
                <a:gd name="connsiteY355" fmla="*/ 9632556 h 9833358"/>
                <a:gd name="connsiteX356" fmla="*/ 736538 w 6655772"/>
                <a:gd name="connsiteY356" fmla="*/ 9642081 h 9833358"/>
                <a:gd name="connsiteX357" fmla="*/ 727013 w 6655772"/>
                <a:gd name="connsiteY357" fmla="*/ 9651606 h 9833358"/>
                <a:gd name="connsiteX358" fmla="*/ 717489 w 6655772"/>
                <a:gd name="connsiteY358" fmla="*/ 9642081 h 9833358"/>
                <a:gd name="connsiteX359" fmla="*/ 727013 w 6655772"/>
                <a:gd name="connsiteY359" fmla="*/ 9632556 h 9833358"/>
                <a:gd name="connsiteX360" fmla="*/ 547641 w 6655772"/>
                <a:gd name="connsiteY360" fmla="*/ 9632556 h 9833358"/>
                <a:gd name="connsiteX361" fmla="*/ 557166 w 6655772"/>
                <a:gd name="connsiteY361" fmla="*/ 9642081 h 9833358"/>
                <a:gd name="connsiteX362" fmla="*/ 547641 w 6655772"/>
                <a:gd name="connsiteY362" fmla="*/ 9651606 h 9833358"/>
                <a:gd name="connsiteX363" fmla="*/ 538116 w 6655772"/>
                <a:gd name="connsiteY363" fmla="*/ 9642081 h 9833358"/>
                <a:gd name="connsiteX364" fmla="*/ 547641 w 6655772"/>
                <a:gd name="connsiteY364" fmla="*/ 9632556 h 9833358"/>
                <a:gd name="connsiteX365" fmla="*/ 368270 w 6655772"/>
                <a:gd name="connsiteY365" fmla="*/ 9632556 h 9833358"/>
                <a:gd name="connsiteX366" fmla="*/ 377795 w 6655772"/>
                <a:gd name="connsiteY366" fmla="*/ 9642081 h 9833358"/>
                <a:gd name="connsiteX367" fmla="*/ 368270 w 6655772"/>
                <a:gd name="connsiteY367" fmla="*/ 9651606 h 9833358"/>
                <a:gd name="connsiteX368" fmla="*/ 358745 w 6655772"/>
                <a:gd name="connsiteY368" fmla="*/ 9642081 h 9833358"/>
                <a:gd name="connsiteX369" fmla="*/ 368270 w 6655772"/>
                <a:gd name="connsiteY369" fmla="*/ 9632556 h 9833358"/>
                <a:gd name="connsiteX370" fmla="*/ 188900 w 6655772"/>
                <a:gd name="connsiteY370" fmla="*/ 9632556 h 9833358"/>
                <a:gd name="connsiteX371" fmla="*/ 198425 w 6655772"/>
                <a:gd name="connsiteY371" fmla="*/ 9642081 h 9833358"/>
                <a:gd name="connsiteX372" fmla="*/ 188900 w 6655772"/>
                <a:gd name="connsiteY372" fmla="*/ 9651606 h 9833358"/>
                <a:gd name="connsiteX373" fmla="*/ 179375 w 6655772"/>
                <a:gd name="connsiteY373" fmla="*/ 9642081 h 9833358"/>
                <a:gd name="connsiteX374" fmla="*/ 188900 w 6655772"/>
                <a:gd name="connsiteY374" fmla="*/ 9632556 h 9833358"/>
                <a:gd name="connsiteX375" fmla="*/ 9529 w 6655772"/>
                <a:gd name="connsiteY375" fmla="*/ 9632556 h 9833358"/>
                <a:gd name="connsiteX376" fmla="*/ 19054 w 6655772"/>
                <a:gd name="connsiteY376" fmla="*/ 9642081 h 9833358"/>
                <a:gd name="connsiteX377" fmla="*/ 9529 w 6655772"/>
                <a:gd name="connsiteY377" fmla="*/ 9651606 h 9833358"/>
                <a:gd name="connsiteX378" fmla="*/ 4 w 6655772"/>
                <a:gd name="connsiteY378" fmla="*/ 9642081 h 9833358"/>
                <a:gd name="connsiteX379" fmla="*/ 9529 w 6655772"/>
                <a:gd name="connsiteY379" fmla="*/ 9632556 h 9833358"/>
                <a:gd name="connsiteX380" fmla="*/ 6646247 w 6655772"/>
                <a:gd name="connsiteY380" fmla="*/ 9450804 h 9833358"/>
                <a:gd name="connsiteX381" fmla="*/ 6655772 w 6655772"/>
                <a:gd name="connsiteY381" fmla="*/ 9460329 h 9833358"/>
                <a:gd name="connsiteX382" fmla="*/ 6646247 w 6655772"/>
                <a:gd name="connsiteY382" fmla="*/ 9469854 h 9833358"/>
                <a:gd name="connsiteX383" fmla="*/ 6636722 w 6655772"/>
                <a:gd name="connsiteY383" fmla="*/ 9460329 h 9833358"/>
                <a:gd name="connsiteX384" fmla="*/ 6646247 w 6655772"/>
                <a:gd name="connsiteY384" fmla="*/ 9450804 h 9833358"/>
                <a:gd name="connsiteX385" fmla="*/ 6466876 w 6655772"/>
                <a:gd name="connsiteY385" fmla="*/ 9450804 h 9833358"/>
                <a:gd name="connsiteX386" fmla="*/ 6476401 w 6655772"/>
                <a:gd name="connsiteY386" fmla="*/ 9460329 h 9833358"/>
                <a:gd name="connsiteX387" fmla="*/ 6466876 w 6655772"/>
                <a:gd name="connsiteY387" fmla="*/ 9469854 h 9833358"/>
                <a:gd name="connsiteX388" fmla="*/ 6457351 w 6655772"/>
                <a:gd name="connsiteY388" fmla="*/ 9460329 h 9833358"/>
                <a:gd name="connsiteX389" fmla="*/ 6466876 w 6655772"/>
                <a:gd name="connsiteY389" fmla="*/ 9450804 h 9833358"/>
                <a:gd name="connsiteX390" fmla="*/ 6287505 w 6655772"/>
                <a:gd name="connsiteY390" fmla="*/ 9450804 h 9833358"/>
                <a:gd name="connsiteX391" fmla="*/ 6297030 w 6655772"/>
                <a:gd name="connsiteY391" fmla="*/ 9460329 h 9833358"/>
                <a:gd name="connsiteX392" fmla="*/ 6287505 w 6655772"/>
                <a:gd name="connsiteY392" fmla="*/ 9469854 h 9833358"/>
                <a:gd name="connsiteX393" fmla="*/ 6277980 w 6655772"/>
                <a:gd name="connsiteY393" fmla="*/ 9460329 h 9833358"/>
                <a:gd name="connsiteX394" fmla="*/ 6287505 w 6655772"/>
                <a:gd name="connsiteY394" fmla="*/ 9450804 h 9833358"/>
                <a:gd name="connsiteX395" fmla="*/ 6108134 w 6655772"/>
                <a:gd name="connsiteY395" fmla="*/ 9450804 h 9833358"/>
                <a:gd name="connsiteX396" fmla="*/ 6117659 w 6655772"/>
                <a:gd name="connsiteY396" fmla="*/ 9460329 h 9833358"/>
                <a:gd name="connsiteX397" fmla="*/ 6108134 w 6655772"/>
                <a:gd name="connsiteY397" fmla="*/ 9469854 h 9833358"/>
                <a:gd name="connsiteX398" fmla="*/ 6098609 w 6655772"/>
                <a:gd name="connsiteY398" fmla="*/ 9460329 h 9833358"/>
                <a:gd name="connsiteX399" fmla="*/ 6108134 w 6655772"/>
                <a:gd name="connsiteY399" fmla="*/ 9450804 h 9833358"/>
                <a:gd name="connsiteX400" fmla="*/ 5928763 w 6655772"/>
                <a:gd name="connsiteY400" fmla="*/ 9450804 h 9833358"/>
                <a:gd name="connsiteX401" fmla="*/ 5938288 w 6655772"/>
                <a:gd name="connsiteY401" fmla="*/ 9460329 h 9833358"/>
                <a:gd name="connsiteX402" fmla="*/ 5928763 w 6655772"/>
                <a:gd name="connsiteY402" fmla="*/ 9469854 h 9833358"/>
                <a:gd name="connsiteX403" fmla="*/ 5919238 w 6655772"/>
                <a:gd name="connsiteY403" fmla="*/ 9460329 h 9833358"/>
                <a:gd name="connsiteX404" fmla="*/ 5928763 w 6655772"/>
                <a:gd name="connsiteY404" fmla="*/ 9450804 h 9833358"/>
                <a:gd name="connsiteX405" fmla="*/ 5749393 w 6655772"/>
                <a:gd name="connsiteY405" fmla="*/ 9450804 h 9833358"/>
                <a:gd name="connsiteX406" fmla="*/ 5758918 w 6655772"/>
                <a:gd name="connsiteY406" fmla="*/ 9460329 h 9833358"/>
                <a:gd name="connsiteX407" fmla="*/ 5749393 w 6655772"/>
                <a:gd name="connsiteY407" fmla="*/ 9469854 h 9833358"/>
                <a:gd name="connsiteX408" fmla="*/ 5739868 w 6655772"/>
                <a:gd name="connsiteY408" fmla="*/ 9460329 h 9833358"/>
                <a:gd name="connsiteX409" fmla="*/ 5749393 w 6655772"/>
                <a:gd name="connsiteY409" fmla="*/ 9450804 h 9833358"/>
                <a:gd name="connsiteX410" fmla="*/ 5570021 w 6655772"/>
                <a:gd name="connsiteY410" fmla="*/ 9450804 h 9833358"/>
                <a:gd name="connsiteX411" fmla="*/ 5579546 w 6655772"/>
                <a:gd name="connsiteY411" fmla="*/ 9460329 h 9833358"/>
                <a:gd name="connsiteX412" fmla="*/ 5570021 w 6655772"/>
                <a:gd name="connsiteY412" fmla="*/ 9469854 h 9833358"/>
                <a:gd name="connsiteX413" fmla="*/ 5560496 w 6655772"/>
                <a:gd name="connsiteY413" fmla="*/ 9460329 h 9833358"/>
                <a:gd name="connsiteX414" fmla="*/ 5570021 w 6655772"/>
                <a:gd name="connsiteY414" fmla="*/ 9450804 h 9833358"/>
                <a:gd name="connsiteX415" fmla="*/ 5390650 w 6655772"/>
                <a:gd name="connsiteY415" fmla="*/ 9450804 h 9833358"/>
                <a:gd name="connsiteX416" fmla="*/ 5400175 w 6655772"/>
                <a:gd name="connsiteY416" fmla="*/ 9460329 h 9833358"/>
                <a:gd name="connsiteX417" fmla="*/ 5390650 w 6655772"/>
                <a:gd name="connsiteY417" fmla="*/ 9469854 h 9833358"/>
                <a:gd name="connsiteX418" fmla="*/ 5381125 w 6655772"/>
                <a:gd name="connsiteY418" fmla="*/ 9460329 h 9833358"/>
                <a:gd name="connsiteX419" fmla="*/ 5390650 w 6655772"/>
                <a:gd name="connsiteY419" fmla="*/ 9450804 h 9833358"/>
                <a:gd name="connsiteX420" fmla="*/ 5211280 w 6655772"/>
                <a:gd name="connsiteY420" fmla="*/ 9450804 h 9833358"/>
                <a:gd name="connsiteX421" fmla="*/ 5220805 w 6655772"/>
                <a:gd name="connsiteY421" fmla="*/ 9460329 h 9833358"/>
                <a:gd name="connsiteX422" fmla="*/ 5211280 w 6655772"/>
                <a:gd name="connsiteY422" fmla="*/ 9469854 h 9833358"/>
                <a:gd name="connsiteX423" fmla="*/ 5201755 w 6655772"/>
                <a:gd name="connsiteY423" fmla="*/ 9460329 h 9833358"/>
                <a:gd name="connsiteX424" fmla="*/ 5211280 w 6655772"/>
                <a:gd name="connsiteY424" fmla="*/ 9450804 h 9833358"/>
                <a:gd name="connsiteX425" fmla="*/ 5031909 w 6655772"/>
                <a:gd name="connsiteY425" fmla="*/ 9450804 h 9833358"/>
                <a:gd name="connsiteX426" fmla="*/ 5041434 w 6655772"/>
                <a:gd name="connsiteY426" fmla="*/ 9460329 h 9833358"/>
                <a:gd name="connsiteX427" fmla="*/ 5031909 w 6655772"/>
                <a:gd name="connsiteY427" fmla="*/ 9469854 h 9833358"/>
                <a:gd name="connsiteX428" fmla="*/ 5022384 w 6655772"/>
                <a:gd name="connsiteY428" fmla="*/ 9460329 h 9833358"/>
                <a:gd name="connsiteX429" fmla="*/ 5031909 w 6655772"/>
                <a:gd name="connsiteY429" fmla="*/ 9450804 h 9833358"/>
                <a:gd name="connsiteX430" fmla="*/ 4852537 w 6655772"/>
                <a:gd name="connsiteY430" fmla="*/ 9450804 h 9833358"/>
                <a:gd name="connsiteX431" fmla="*/ 4862062 w 6655772"/>
                <a:gd name="connsiteY431" fmla="*/ 9460329 h 9833358"/>
                <a:gd name="connsiteX432" fmla="*/ 4852537 w 6655772"/>
                <a:gd name="connsiteY432" fmla="*/ 9469854 h 9833358"/>
                <a:gd name="connsiteX433" fmla="*/ 4843012 w 6655772"/>
                <a:gd name="connsiteY433" fmla="*/ 9460329 h 9833358"/>
                <a:gd name="connsiteX434" fmla="*/ 4852537 w 6655772"/>
                <a:gd name="connsiteY434" fmla="*/ 9450804 h 9833358"/>
                <a:gd name="connsiteX435" fmla="*/ 4673167 w 6655772"/>
                <a:gd name="connsiteY435" fmla="*/ 9450804 h 9833358"/>
                <a:gd name="connsiteX436" fmla="*/ 4682692 w 6655772"/>
                <a:gd name="connsiteY436" fmla="*/ 9460329 h 9833358"/>
                <a:gd name="connsiteX437" fmla="*/ 4673167 w 6655772"/>
                <a:gd name="connsiteY437" fmla="*/ 9469854 h 9833358"/>
                <a:gd name="connsiteX438" fmla="*/ 4663642 w 6655772"/>
                <a:gd name="connsiteY438" fmla="*/ 9460329 h 9833358"/>
                <a:gd name="connsiteX439" fmla="*/ 4673167 w 6655772"/>
                <a:gd name="connsiteY439" fmla="*/ 9450804 h 9833358"/>
                <a:gd name="connsiteX440" fmla="*/ 4493796 w 6655772"/>
                <a:gd name="connsiteY440" fmla="*/ 9450804 h 9833358"/>
                <a:gd name="connsiteX441" fmla="*/ 4503321 w 6655772"/>
                <a:gd name="connsiteY441" fmla="*/ 9460329 h 9833358"/>
                <a:gd name="connsiteX442" fmla="*/ 4493796 w 6655772"/>
                <a:gd name="connsiteY442" fmla="*/ 9469854 h 9833358"/>
                <a:gd name="connsiteX443" fmla="*/ 4484271 w 6655772"/>
                <a:gd name="connsiteY443" fmla="*/ 9460329 h 9833358"/>
                <a:gd name="connsiteX444" fmla="*/ 4493796 w 6655772"/>
                <a:gd name="connsiteY444" fmla="*/ 9450804 h 9833358"/>
                <a:gd name="connsiteX445" fmla="*/ 4314424 w 6655772"/>
                <a:gd name="connsiteY445" fmla="*/ 9450804 h 9833358"/>
                <a:gd name="connsiteX446" fmla="*/ 4323949 w 6655772"/>
                <a:gd name="connsiteY446" fmla="*/ 9460329 h 9833358"/>
                <a:gd name="connsiteX447" fmla="*/ 4314424 w 6655772"/>
                <a:gd name="connsiteY447" fmla="*/ 9469854 h 9833358"/>
                <a:gd name="connsiteX448" fmla="*/ 4304899 w 6655772"/>
                <a:gd name="connsiteY448" fmla="*/ 9460329 h 9833358"/>
                <a:gd name="connsiteX449" fmla="*/ 4314424 w 6655772"/>
                <a:gd name="connsiteY449" fmla="*/ 9450804 h 9833358"/>
                <a:gd name="connsiteX450" fmla="*/ 4135054 w 6655772"/>
                <a:gd name="connsiteY450" fmla="*/ 9450804 h 9833358"/>
                <a:gd name="connsiteX451" fmla="*/ 4144579 w 6655772"/>
                <a:gd name="connsiteY451" fmla="*/ 9460329 h 9833358"/>
                <a:gd name="connsiteX452" fmla="*/ 4135054 w 6655772"/>
                <a:gd name="connsiteY452" fmla="*/ 9469854 h 9833358"/>
                <a:gd name="connsiteX453" fmla="*/ 4125529 w 6655772"/>
                <a:gd name="connsiteY453" fmla="*/ 9460329 h 9833358"/>
                <a:gd name="connsiteX454" fmla="*/ 4135054 w 6655772"/>
                <a:gd name="connsiteY454" fmla="*/ 9450804 h 9833358"/>
                <a:gd name="connsiteX455" fmla="*/ 3955683 w 6655772"/>
                <a:gd name="connsiteY455" fmla="*/ 9450804 h 9833358"/>
                <a:gd name="connsiteX456" fmla="*/ 3965208 w 6655772"/>
                <a:gd name="connsiteY456" fmla="*/ 9460329 h 9833358"/>
                <a:gd name="connsiteX457" fmla="*/ 3955683 w 6655772"/>
                <a:gd name="connsiteY457" fmla="*/ 9469854 h 9833358"/>
                <a:gd name="connsiteX458" fmla="*/ 3946158 w 6655772"/>
                <a:gd name="connsiteY458" fmla="*/ 9460329 h 9833358"/>
                <a:gd name="connsiteX459" fmla="*/ 3955683 w 6655772"/>
                <a:gd name="connsiteY459" fmla="*/ 9450804 h 9833358"/>
                <a:gd name="connsiteX460" fmla="*/ 3776312 w 6655772"/>
                <a:gd name="connsiteY460" fmla="*/ 9450804 h 9833358"/>
                <a:gd name="connsiteX461" fmla="*/ 3785837 w 6655772"/>
                <a:gd name="connsiteY461" fmla="*/ 9460329 h 9833358"/>
                <a:gd name="connsiteX462" fmla="*/ 3776312 w 6655772"/>
                <a:gd name="connsiteY462" fmla="*/ 9469854 h 9833358"/>
                <a:gd name="connsiteX463" fmla="*/ 3766787 w 6655772"/>
                <a:gd name="connsiteY463" fmla="*/ 9460329 h 9833358"/>
                <a:gd name="connsiteX464" fmla="*/ 3776312 w 6655772"/>
                <a:gd name="connsiteY464" fmla="*/ 9450804 h 9833358"/>
                <a:gd name="connsiteX465" fmla="*/ 3596941 w 6655772"/>
                <a:gd name="connsiteY465" fmla="*/ 9450804 h 9833358"/>
                <a:gd name="connsiteX466" fmla="*/ 3606466 w 6655772"/>
                <a:gd name="connsiteY466" fmla="*/ 9460329 h 9833358"/>
                <a:gd name="connsiteX467" fmla="*/ 3596941 w 6655772"/>
                <a:gd name="connsiteY467" fmla="*/ 9469854 h 9833358"/>
                <a:gd name="connsiteX468" fmla="*/ 3587416 w 6655772"/>
                <a:gd name="connsiteY468" fmla="*/ 9460329 h 9833358"/>
                <a:gd name="connsiteX469" fmla="*/ 3596941 w 6655772"/>
                <a:gd name="connsiteY469" fmla="*/ 9450804 h 9833358"/>
                <a:gd name="connsiteX470" fmla="*/ 3417570 w 6655772"/>
                <a:gd name="connsiteY470" fmla="*/ 9450804 h 9833358"/>
                <a:gd name="connsiteX471" fmla="*/ 3427095 w 6655772"/>
                <a:gd name="connsiteY471" fmla="*/ 9460329 h 9833358"/>
                <a:gd name="connsiteX472" fmla="*/ 3417570 w 6655772"/>
                <a:gd name="connsiteY472" fmla="*/ 9469854 h 9833358"/>
                <a:gd name="connsiteX473" fmla="*/ 3408045 w 6655772"/>
                <a:gd name="connsiteY473" fmla="*/ 9460329 h 9833358"/>
                <a:gd name="connsiteX474" fmla="*/ 3417570 w 6655772"/>
                <a:gd name="connsiteY474" fmla="*/ 9450804 h 9833358"/>
                <a:gd name="connsiteX475" fmla="*/ 3238205 w 6655772"/>
                <a:gd name="connsiteY475" fmla="*/ 9450804 h 9833358"/>
                <a:gd name="connsiteX476" fmla="*/ 3247731 w 6655772"/>
                <a:gd name="connsiteY476" fmla="*/ 9460329 h 9833358"/>
                <a:gd name="connsiteX477" fmla="*/ 3238205 w 6655772"/>
                <a:gd name="connsiteY477" fmla="*/ 9469854 h 9833358"/>
                <a:gd name="connsiteX478" fmla="*/ 3228682 w 6655772"/>
                <a:gd name="connsiteY478" fmla="*/ 9460329 h 9833358"/>
                <a:gd name="connsiteX479" fmla="*/ 3238205 w 6655772"/>
                <a:gd name="connsiteY479" fmla="*/ 9450804 h 9833358"/>
                <a:gd name="connsiteX480" fmla="*/ 3058833 w 6655772"/>
                <a:gd name="connsiteY480" fmla="*/ 9450804 h 9833358"/>
                <a:gd name="connsiteX481" fmla="*/ 3068355 w 6655772"/>
                <a:gd name="connsiteY481" fmla="*/ 9460329 h 9833358"/>
                <a:gd name="connsiteX482" fmla="*/ 3058833 w 6655772"/>
                <a:gd name="connsiteY482" fmla="*/ 9469854 h 9833358"/>
                <a:gd name="connsiteX483" fmla="*/ 3049317 w 6655772"/>
                <a:gd name="connsiteY483" fmla="*/ 9460329 h 9833358"/>
                <a:gd name="connsiteX484" fmla="*/ 3058833 w 6655772"/>
                <a:gd name="connsiteY484" fmla="*/ 9450804 h 9833358"/>
                <a:gd name="connsiteX485" fmla="*/ 2879471 w 6655772"/>
                <a:gd name="connsiteY485" fmla="*/ 9450804 h 9833358"/>
                <a:gd name="connsiteX486" fmla="*/ 2888999 w 6655772"/>
                <a:gd name="connsiteY486" fmla="*/ 9460329 h 9833358"/>
                <a:gd name="connsiteX487" fmla="*/ 2879471 w 6655772"/>
                <a:gd name="connsiteY487" fmla="*/ 9469854 h 9833358"/>
                <a:gd name="connsiteX488" fmla="*/ 2869948 w 6655772"/>
                <a:gd name="connsiteY488" fmla="*/ 9460329 h 9833358"/>
                <a:gd name="connsiteX489" fmla="*/ 2879471 w 6655772"/>
                <a:gd name="connsiteY489" fmla="*/ 9450804 h 9833358"/>
                <a:gd name="connsiteX490" fmla="*/ 2700098 w 6655772"/>
                <a:gd name="connsiteY490" fmla="*/ 9450804 h 9833358"/>
                <a:gd name="connsiteX491" fmla="*/ 2709625 w 6655772"/>
                <a:gd name="connsiteY491" fmla="*/ 9460329 h 9833358"/>
                <a:gd name="connsiteX492" fmla="*/ 2700098 w 6655772"/>
                <a:gd name="connsiteY492" fmla="*/ 9469854 h 9833358"/>
                <a:gd name="connsiteX493" fmla="*/ 2690574 w 6655772"/>
                <a:gd name="connsiteY493" fmla="*/ 9460329 h 9833358"/>
                <a:gd name="connsiteX494" fmla="*/ 2700098 w 6655772"/>
                <a:gd name="connsiteY494" fmla="*/ 9450804 h 9833358"/>
                <a:gd name="connsiteX495" fmla="*/ 2520726 w 6655772"/>
                <a:gd name="connsiteY495" fmla="*/ 9450804 h 9833358"/>
                <a:gd name="connsiteX496" fmla="*/ 2530251 w 6655772"/>
                <a:gd name="connsiteY496" fmla="*/ 9460329 h 9833358"/>
                <a:gd name="connsiteX497" fmla="*/ 2520726 w 6655772"/>
                <a:gd name="connsiteY497" fmla="*/ 9469854 h 9833358"/>
                <a:gd name="connsiteX498" fmla="*/ 2511200 w 6655772"/>
                <a:gd name="connsiteY498" fmla="*/ 9460329 h 9833358"/>
                <a:gd name="connsiteX499" fmla="*/ 2520726 w 6655772"/>
                <a:gd name="connsiteY499" fmla="*/ 9450804 h 9833358"/>
                <a:gd name="connsiteX500" fmla="*/ 2341355 w 6655772"/>
                <a:gd name="connsiteY500" fmla="*/ 9450804 h 9833358"/>
                <a:gd name="connsiteX501" fmla="*/ 2350879 w 6655772"/>
                <a:gd name="connsiteY501" fmla="*/ 9460329 h 9833358"/>
                <a:gd name="connsiteX502" fmla="*/ 2341355 w 6655772"/>
                <a:gd name="connsiteY502" fmla="*/ 9469854 h 9833358"/>
                <a:gd name="connsiteX503" fmla="*/ 2331829 w 6655772"/>
                <a:gd name="connsiteY503" fmla="*/ 9460329 h 9833358"/>
                <a:gd name="connsiteX504" fmla="*/ 2341355 w 6655772"/>
                <a:gd name="connsiteY504" fmla="*/ 9450804 h 9833358"/>
                <a:gd name="connsiteX505" fmla="*/ 2161980 w 6655772"/>
                <a:gd name="connsiteY505" fmla="*/ 9450804 h 9833358"/>
                <a:gd name="connsiteX506" fmla="*/ 2171505 w 6655772"/>
                <a:gd name="connsiteY506" fmla="*/ 9460329 h 9833358"/>
                <a:gd name="connsiteX507" fmla="*/ 2161980 w 6655772"/>
                <a:gd name="connsiteY507" fmla="*/ 9469854 h 9833358"/>
                <a:gd name="connsiteX508" fmla="*/ 2152454 w 6655772"/>
                <a:gd name="connsiteY508" fmla="*/ 9460329 h 9833358"/>
                <a:gd name="connsiteX509" fmla="*/ 2161980 w 6655772"/>
                <a:gd name="connsiteY509" fmla="*/ 9450804 h 9833358"/>
                <a:gd name="connsiteX510" fmla="*/ 1982610 w 6655772"/>
                <a:gd name="connsiteY510" fmla="*/ 9450804 h 9833358"/>
                <a:gd name="connsiteX511" fmla="*/ 1992135 w 6655772"/>
                <a:gd name="connsiteY511" fmla="*/ 9460329 h 9833358"/>
                <a:gd name="connsiteX512" fmla="*/ 1982610 w 6655772"/>
                <a:gd name="connsiteY512" fmla="*/ 9469854 h 9833358"/>
                <a:gd name="connsiteX513" fmla="*/ 1973082 w 6655772"/>
                <a:gd name="connsiteY513" fmla="*/ 9460329 h 9833358"/>
                <a:gd name="connsiteX514" fmla="*/ 1982610 w 6655772"/>
                <a:gd name="connsiteY514" fmla="*/ 9450804 h 9833358"/>
                <a:gd name="connsiteX515" fmla="*/ 1803246 w 6655772"/>
                <a:gd name="connsiteY515" fmla="*/ 9450804 h 9833358"/>
                <a:gd name="connsiteX516" fmla="*/ 1812768 w 6655772"/>
                <a:gd name="connsiteY516" fmla="*/ 9460329 h 9833358"/>
                <a:gd name="connsiteX517" fmla="*/ 1803246 w 6655772"/>
                <a:gd name="connsiteY517" fmla="*/ 9469854 h 9833358"/>
                <a:gd name="connsiteX518" fmla="*/ 1793721 w 6655772"/>
                <a:gd name="connsiteY518" fmla="*/ 9460329 h 9833358"/>
                <a:gd name="connsiteX519" fmla="*/ 1803246 w 6655772"/>
                <a:gd name="connsiteY519" fmla="*/ 9450804 h 9833358"/>
                <a:gd name="connsiteX520" fmla="*/ 1623870 w 6655772"/>
                <a:gd name="connsiteY520" fmla="*/ 9450804 h 9833358"/>
                <a:gd name="connsiteX521" fmla="*/ 1633396 w 6655772"/>
                <a:gd name="connsiteY521" fmla="*/ 9460329 h 9833358"/>
                <a:gd name="connsiteX522" fmla="*/ 1623870 w 6655772"/>
                <a:gd name="connsiteY522" fmla="*/ 9469854 h 9833358"/>
                <a:gd name="connsiteX523" fmla="*/ 1614345 w 6655772"/>
                <a:gd name="connsiteY523" fmla="*/ 9460329 h 9833358"/>
                <a:gd name="connsiteX524" fmla="*/ 1623870 w 6655772"/>
                <a:gd name="connsiteY524" fmla="*/ 9450804 h 9833358"/>
                <a:gd name="connsiteX525" fmla="*/ 1444501 w 6655772"/>
                <a:gd name="connsiteY525" fmla="*/ 9450804 h 9833358"/>
                <a:gd name="connsiteX526" fmla="*/ 1454026 w 6655772"/>
                <a:gd name="connsiteY526" fmla="*/ 9460329 h 9833358"/>
                <a:gd name="connsiteX527" fmla="*/ 1444501 w 6655772"/>
                <a:gd name="connsiteY527" fmla="*/ 9469854 h 9833358"/>
                <a:gd name="connsiteX528" fmla="*/ 1434976 w 6655772"/>
                <a:gd name="connsiteY528" fmla="*/ 9460329 h 9833358"/>
                <a:gd name="connsiteX529" fmla="*/ 1444501 w 6655772"/>
                <a:gd name="connsiteY529" fmla="*/ 9450804 h 9833358"/>
                <a:gd name="connsiteX530" fmla="*/ 1265132 w 6655772"/>
                <a:gd name="connsiteY530" fmla="*/ 9450804 h 9833358"/>
                <a:gd name="connsiteX531" fmla="*/ 1274657 w 6655772"/>
                <a:gd name="connsiteY531" fmla="*/ 9460329 h 9833358"/>
                <a:gd name="connsiteX532" fmla="*/ 1265132 w 6655772"/>
                <a:gd name="connsiteY532" fmla="*/ 9469854 h 9833358"/>
                <a:gd name="connsiteX533" fmla="*/ 1255607 w 6655772"/>
                <a:gd name="connsiteY533" fmla="*/ 9460329 h 9833358"/>
                <a:gd name="connsiteX534" fmla="*/ 1265132 w 6655772"/>
                <a:gd name="connsiteY534" fmla="*/ 9450804 h 9833358"/>
                <a:gd name="connsiteX535" fmla="*/ 1085760 w 6655772"/>
                <a:gd name="connsiteY535" fmla="*/ 9450804 h 9833358"/>
                <a:gd name="connsiteX536" fmla="*/ 1095285 w 6655772"/>
                <a:gd name="connsiteY536" fmla="*/ 9460329 h 9833358"/>
                <a:gd name="connsiteX537" fmla="*/ 1085760 w 6655772"/>
                <a:gd name="connsiteY537" fmla="*/ 9469854 h 9833358"/>
                <a:gd name="connsiteX538" fmla="*/ 1076235 w 6655772"/>
                <a:gd name="connsiteY538" fmla="*/ 9460329 h 9833358"/>
                <a:gd name="connsiteX539" fmla="*/ 1085760 w 6655772"/>
                <a:gd name="connsiteY539" fmla="*/ 9450804 h 9833358"/>
                <a:gd name="connsiteX540" fmla="*/ 906387 w 6655772"/>
                <a:gd name="connsiteY540" fmla="*/ 9450804 h 9833358"/>
                <a:gd name="connsiteX541" fmla="*/ 915912 w 6655772"/>
                <a:gd name="connsiteY541" fmla="*/ 9460329 h 9833358"/>
                <a:gd name="connsiteX542" fmla="*/ 906387 w 6655772"/>
                <a:gd name="connsiteY542" fmla="*/ 9469854 h 9833358"/>
                <a:gd name="connsiteX543" fmla="*/ 896862 w 6655772"/>
                <a:gd name="connsiteY543" fmla="*/ 9460329 h 9833358"/>
                <a:gd name="connsiteX544" fmla="*/ 906387 w 6655772"/>
                <a:gd name="connsiteY544" fmla="*/ 9450804 h 9833358"/>
                <a:gd name="connsiteX545" fmla="*/ 727017 w 6655772"/>
                <a:gd name="connsiteY545" fmla="*/ 9450804 h 9833358"/>
                <a:gd name="connsiteX546" fmla="*/ 736541 w 6655772"/>
                <a:gd name="connsiteY546" fmla="*/ 9460329 h 9833358"/>
                <a:gd name="connsiteX547" fmla="*/ 727017 w 6655772"/>
                <a:gd name="connsiteY547" fmla="*/ 9469854 h 9833358"/>
                <a:gd name="connsiteX548" fmla="*/ 717492 w 6655772"/>
                <a:gd name="connsiteY548" fmla="*/ 9460329 h 9833358"/>
                <a:gd name="connsiteX549" fmla="*/ 727017 w 6655772"/>
                <a:gd name="connsiteY549" fmla="*/ 9450804 h 9833358"/>
                <a:gd name="connsiteX550" fmla="*/ 547644 w 6655772"/>
                <a:gd name="connsiteY550" fmla="*/ 9450804 h 9833358"/>
                <a:gd name="connsiteX551" fmla="*/ 557169 w 6655772"/>
                <a:gd name="connsiteY551" fmla="*/ 9460329 h 9833358"/>
                <a:gd name="connsiteX552" fmla="*/ 547644 w 6655772"/>
                <a:gd name="connsiteY552" fmla="*/ 9469854 h 9833358"/>
                <a:gd name="connsiteX553" fmla="*/ 538119 w 6655772"/>
                <a:gd name="connsiteY553" fmla="*/ 9460329 h 9833358"/>
                <a:gd name="connsiteX554" fmla="*/ 547644 w 6655772"/>
                <a:gd name="connsiteY554" fmla="*/ 9450804 h 9833358"/>
                <a:gd name="connsiteX555" fmla="*/ 368274 w 6655772"/>
                <a:gd name="connsiteY555" fmla="*/ 9450804 h 9833358"/>
                <a:gd name="connsiteX556" fmla="*/ 377799 w 6655772"/>
                <a:gd name="connsiteY556" fmla="*/ 9460329 h 9833358"/>
                <a:gd name="connsiteX557" fmla="*/ 368274 w 6655772"/>
                <a:gd name="connsiteY557" fmla="*/ 9469854 h 9833358"/>
                <a:gd name="connsiteX558" fmla="*/ 358749 w 6655772"/>
                <a:gd name="connsiteY558" fmla="*/ 9460329 h 9833358"/>
                <a:gd name="connsiteX559" fmla="*/ 368274 w 6655772"/>
                <a:gd name="connsiteY559" fmla="*/ 9450804 h 9833358"/>
                <a:gd name="connsiteX560" fmla="*/ 188903 w 6655772"/>
                <a:gd name="connsiteY560" fmla="*/ 9450804 h 9833358"/>
                <a:gd name="connsiteX561" fmla="*/ 198428 w 6655772"/>
                <a:gd name="connsiteY561" fmla="*/ 9460329 h 9833358"/>
                <a:gd name="connsiteX562" fmla="*/ 188903 w 6655772"/>
                <a:gd name="connsiteY562" fmla="*/ 9469854 h 9833358"/>
                <a:gd name="connsiteX563" fmla="*/ 179378 w 6655772"/>
                <a:gd name="connsiteY563" fmla="*/ 9460329 h 9833358"/>
                <a:gd name="connsiteX564" fmla="*/ 188903 w 6655772"/>
                <a:gd name="connsiteY564" fmla="*/ 9450804 h 9833358"/>
                <a:gd name="connsiteX565" fmla="*/ 9533 w 6655772"/>
                <a:gd name="connsiteY565" fmla="*/ 9450804 h 9833358"/>
                <a:gd name="connsiteX566" fmla="*/ 19057 w 6655772"/>
                <a:gd name="connsiteY566" fmla="*/ 9460329 h 9833358"/>
                <a:gd name="connsiteX567" fmla="*/ 9533 w 6655772"/>
                <a:gd name="connsiteY567" fmla="*/ 9469854 h 9833358"/>
                <a:gd name="connsiteX568" fmla="*/ 8 w 6655772"/>
                <a:gd name="connsiteY568" fmla="*/ 9460329 h 9833358"/>
                <a:gd name="connsiteX569" fmla="*/ 9533 w 6655772"/>
                <a:gd name="connsiteY569" fmla="*/ 9450804 h 9833358"/>
                <a:gd name="connsiteX570" fmla="*/ 6646247 w 6655772"/>
                <a:gd name="connsiteY570" fmla="*/ 9269053 h 9833358"/>
                <a:gd name="connsiteX571" fmla="*/ 6655772 w 6655772"/>
                <a:gd name="connsiteY571" fmla="*/ 9278578 h 9833358"/>
                <a:gd name="connsiteX572" fmla="*/ 6646247 w 6655772"/>
                <a:gd name="connsiteY572" fmla="*/ 9288103 h 9833358"/>
                <a:gd name="connsiteX573" fmla="*/ 6636722 w 6655772"/>
                <a:gd name="connsiteY573" fmla="*/ 9278578 h 9833358"/>
                <a:gd name="connsiteX574" fmla="*/ 6646247 w 6655772"/>
                <a:gd name="connsiteY574" fmla="*/ 9269053 h 9833358"/>
                <a:gd name="connsiteX575" fmla="*/ 6466876 w 6655772"/>
                <a:gd name="connsiteY575" fmla="*/ 9269053 h 9833358"/>
                <a:gd name="connsiteX576" fmla="*/ 6476401 w 6655772"/>
                <a:gd name="connsiteY576" fmla="*/ 9278578 h 9833358"/>
                <a:gd name="connsiteX577" fmla="*/ 6466876 w 6655772"/>
                <a:gd name="connsiteY577" fmla="*/ 9288103 h 9833358"/>
                <a:gd name="connsiteX578" fmla="*/ 6457351 w 6655772"/>
                <a:gd name="connsiteY578" fmla="*/ 9278578 h 9833358"/>
                <a:gd name="connsiteX579" fmla="*/ 6466876 w 6655772"/>
                <a:gd name="connsiteY579" fmla="*/ 9269053 h 9833358"/>
                <a:gd name="connsiteX580" fmla="*/ 6287505 w 6655772"/>
                <a:gd name="connsiteY580" fmla="*/ 9269053 h 9833358"/>
                <a:gd name="connsiteX581" fmla="*/ 6297030 w 6655772"/>
                <a:gd name="connsiteY581" fmla="*/ 9278578 h 9833358"/>
                <a:gd name="connsiteX582" fmla="*/ 6287505 w 6655772"/>
                <a:gd name="connsiteY582" fmla="*/ 9288103 h 9833358"/>
                <a:gd name="connsiteX583" fmla="*/ 6277980 w 6655772"/>
                <a:gd name="connsiteY583" fmla="*/ 9278578 h 9833358"/>
                <a:gd name="connsiteX584" fmla="*/ 6287505 w 6655772"/>
                <a:gd name="connsiteY584" fmla="*/ 9269053 h 9833358"/>
                <a:gd name="connsiteX585" fmla="*/ 6108134 w 6655772"/>
                <a:gd name="connsiteY585" fmla="*/ 9269053 h 9833358"/>
                <a:gd name="connsiteX586" fmla="*/ 6117659 w 6655772"/>
                <a:gd name="connsiteY586" fmla="*/ 9278578 h 9833358"/>
                <a:gd name="connsiteX587" fmla="*/ 6108134 w 6655772"/>
                <a:gd name="connsiteY587" fmla="*/ 9288103 h 9833358"/>
                <a:gd name="connsiteX588" fmla="*/ 6098609 w 6655772"/>
                <a:gd name="connsiteY588" fmla="*/ 9278578 h 9833358"/>
                <a:gd name="connsiteX589" fmla="*/ 6108134 w 6655772"/>
                <a:gd name="connsiteY589" fmla="*/ 9269053 h 9833358"/>
                <a:gd name="connsiteX590" fmla="*/ 5928763 w 6655772"/>
                <a:gd name="connsiteY590" fmla="*/ 9269053 h 9833358"/>
                <a:gd name="connsiteX591" fmla="*/ 5938288 w 6655772"/>
                <a:gd name="connsiteY591" fmla="*/ 9278578 h 9833358"/>
                <a:gd name="connsiteX592" fmla="*/ 5928763 w 6655772"/>
                <a:gd name="connsiteY592" fmla="*/ 9288103 h 9833358"/>
                <a:gd name="connsiteX593" fmla="*/ 5919238 w 6655772"/>
                <a:gd name="connsiteY593" fmla="*/ 9278578 h 9833358"/>
                <a:gd name="connsiteX594" fmla="*/ 5928763 w 6655772"/>
                <a:gd name="connsiteY594" fmla="*/ 9269053 h 9833358"/>
                <a:gd name="connsiteX595" fmla="*/ 5749393 w 6655772"/>
                <a:gd name="connsiteY595" fmla="*/ 9269053 h 9833358"/>
                <a:gd name="connsiteX596" fmla="*/ 5758918 w 6655772"/>
                <a:gd name="connsiteY596" fmla="*/ 9278578 h 9833358"/>
                <a:gd name="connsiteX597" fmla="*/ 5749393 w 6655772"/>
                <a:gd name="connsiteY597" fmla="*/ 9288103 h 9833358"/>
                <a:gd name="connsiteX598" fmla="*/ 5739868 w 6655772"/>
                <a:gd name="connsiteY598" fmla="*/ 9278578 h 9833358"/>
                <a:gd name="connsiteX599" fmla="*/ 5749393 w 6655772"/>
                <a:gd name="connsiteY599" fmla="*/ 9269053 h 9833358"/>
                <a:gd name="connsiteX600" fmla="*/ 5570021 w 6655772"/>
                <a:gd name="connsiteY600" fmla="*/ 9269053 h 9833358"/>
                <a:gd name="connsiteX601" fmla="*/ 5579546 w 6655772"/>
                <a:gd name="connsiteY601" fmla="*/ 9278578 h 9833358"/>
                <a:gd name="connsiteX602" fmla="*/ 5570021 w 6655772"/>
                <a:gd name="connsiteY602" fmla="*/ 9288103 h 9833358"/>
                <a:gd name="connsiteX603" fmla="*/ 5560496 w 6655772"/>
                <a:gd name="connsiteY603" fmla="*/ 9278578 h 9833358"/>
                <a:gd name="connsiteX604" fmla="*/ 5570021 w 6655772"/>
                <a:gd name="connsiteY604" fmla="*/ 9269053 h 9833358"/>
                <a:gd name="connsiteX605" fmla="*/ 5390650 w 6655772"/>
                <a:gd name="connsiteY605" fmla="*/ 9269053 h 9833358"/>
                <a:gd name="connsiteX606" fmla="*/ 5400175 w 6655772"/>
                <a:gd name="connsiteY606" fmla="*/ 9278578 h 9833358"/>
                <a:gd name="connsiteX607" fmla="*/ 5390650 w 6655772"/>
                <a:gd name="connsiteY607" fmla="*/ 9288103 h 9833358"/>
                <a:gd name="connsiteX608" fmla="*/ 5381125 w 6655772"/>
                <a:gd name="connsiteY608" fmla="*/ 9278578 h 9833358"/>
                <a:gd name="connsiteX609" fmla="*/ 5390650 w 6655772"/>
                <a:gd name="connsiteY609" fmla="*/ 9269053 h 9833358"/>
                <a:gd name="connsiteX610" fmla="*/ 5211280 w 6655772"/>
                <a:gd name="connsiteY610" fmla="*/ 9269053 h 9833358"/>
                <a:gd name="connsiteX611" fmla="*/ 5220805 w 6655772"/>
                <a:gd name="connsiteY611" fmla="*/ 9278578 h 9833358"/>
                <a:gd name="connsiteX612" fmla="*/ 5211280 w 6655772"/>
                <a:gd name="connsiteY612" fmla="*/ 9288103 h 9833358"/>
                <a:gd name="connsiteX613" fmla="*/ 5201755 w 6655772"/>
                <a:gd name="connsiteY613" fmla="*/ 9278578 h 9833358"/>
                <a:gd name="connsiteX614" fmla="*/ 5211280 w 6655772"/>
                <a:gd name="connsiteY614" fmla="*/ 9269053 h 9833358"/>
                <a:gd name="connsiteX615" fmla="*/ 5031909 w 6655772"/>
                <a:gd name="connsiteY615" fmla="*/ 9269053 h 9833358"/>
                <a:gd name="connsiteX616" fmla="*/ 5041434 w 6655772"/>
                <a:gd name="connsiteY616" fmla="*/ 9278578 h 9833358"/>
                <a:gd name="connsiteX617" fmla="*/ 5031909 w 6655772"/>
                <a:gd name="connsiteY617" fmla="*/ 9288103 h 9833358"/>
                <a:gd name="connsiteX618" fmla="*/ 5022384 w 6655772"/>
                <a:gd name="connsiteY618" fmla="*/ 9278578 h 9833358"/>
                <a:gd name="connsiteX619" fmla="*/ 5031909 w 6655772"/>
                <a:gd name="connsiteY619" fmla="*/ 9269053 h 9833358"/>
                <a:gd name="connsiteX620" fmla="*/ 4852537 w 6655772"/>
                <a:gd name="connsiteY620" fmla="*/ 9269053 h 9833358"/>
                <a:gd name="connsiteX621" fmla="*/ 4862062 w 6655772"/>
                <a:gd name="connsiteY621" fmla="*/ 9278578 h 9833358"/>
                <a:gd name="connsiteX622" fmla="*/ 4852537 w 6655772"/>
                <a:gd name="connsiteY622" fmla="*/ 9288103 h 9833358"/>
                <a:gd name="connsiteX623" fmla="*/ 4843012 w 6655772"/>
                <a:gd name="connsiteY623" fmla="*/ 9278578 h 9833358"/>
                <a:gd name="connsiteX624" fmla="*/ 4852537 w 6655772"/>
                <a:gd name="connsiteY624" fmla="*/ 9269053 h 9833358"/>
                <a:gd name="connsiteX625" fmla="*/ 4673167 w 6655772"/>
                <a:gd name="connsiteY625" fmla="*/ 9269053 h 9833358"/>
                <a:gd name="connsiteX626" fmla="*/ 4682692 w 6655772"/>
                <a:gd name="connsiteY626" fmla="*/ 9278578 h 9833358"/>
                <a:gd name="connsiteX627" fmla="*/ 4673167 w 6655772"/>
                <a:gd name="connsiteY627" fmla="*/ 9288103 h 9833358"/>
                <a:gd name="connsiteX628" fmla="*/ 4663642 w 6655772"/>
                <a:gd name="connsiteY628" fmla="*/ 9278578 h 9833358"/>
                <a:gd name="connsiteX629" fmla="*/ 4673167 w 6655772"/>
                <a:gd name="connsiteY629" fmla="*/ 9269053 h 9833358"/>
                <a:gd name="connsiteX630" fmla="*/ 4493796 w 6655772"/>
                <a:gd name="connsiteY630" fmla="*/ 9269053 h 9833358"/>
                <a:gd name="connsiteX631" fmla="*/ 4503321 w 6655772"/>
                <a:gd name="connsiteY631" fmla="*/ 9278578 h 9833358"/>
                <a:gd name="connsiteX632" fmla="*/ 4493796 w 6655772"/>
                <a:gd name="connsiteY632" fmla="*/ 9288103 h 9833358"/>
                <a:gd name="connsiteX633" fmla="*/ 4484271 w 6655772"/>
                <a:gd name="connsiteY633" fmla="*/ 9278578 h 9833358"/>
                <a:gd name="connsiteX634" fmla="*/ 4493796 w 6655772"/>
                <a:gd name="connsiteY634" fmla="*/ 9269053 h 9833358"/>
                <a:gd name="connsiteX635" fmla="*/ 4314424 w 6655772"/>
                <a:gd name="connsiteY635" fmla="*/ 9269053 h 9833358"/>
                <a:gd name="connsiteX636" fmla="*/ 4323949 w 6655772"/>
                <a:gd name="connsiteY636" fmla="*/ 9278578 h 9833358"/>
                <a:gd name="connsiteX637" fmla="*/ 4314424 w 6655772"/>
                <a:gd name="connsiteY637" fmla="*/ 9288103 h 9833358"/>
                <a:gd name="connsiteX638" fmla="*/ 4304899 w 6655772"/>
                <a:gd name="connsiteY638" fmla="*/ 9278578 h 9833358"/>
                <a:gd name="connsiteX639" fmla="*/ 4314424 w 6655772"/>
                <a:gd name="connsiteY639" fmla="*/ 9269053 h 9833358"/>
                <a:gd name="connsiteX640" fmla="*/ 4135054 w 6655772"/>
                <a:gd name="connsiteY640" fmla="*/ 9269053 h 9833358"/>
                <a:gd name="connsiteX641" fmla="*/ 4144579 w 6655772"/>
                <a:gd name="connsiteY641" fmla="*/ 9278578 h 9833358"/>
                <a:gd name="connsiteX642" fmla="*/ 4135054 w 6655772"/>
                <a:gd name="connsiteY642" fmla="*/ 9288103 h 9833358"/>
                <a:gd name="connsiteX643" fmla="*/ 4125529 w 6655772"/>
                <a:gd name="connsiteY643" fmla="*/ 9278578 h 9833358"/>
                <a:gd name="connsiteX644" fmla="*/ 4135054 w 6655772"/>
                <a:gd name="connsiteY644" fmla="*/ 9269053 h 9833358"/>
                <a:gd name="connsiteX645" fmla="*/ 3955683 w 6655772"/>
                <a:gd name="connsiteY645" fmla="*/ 9269053 h 9833358"/>
                <a:gd name="connsiteX646" fmla="*/ 3965208 w 6655772"/>
                <a:gd name="connsiteY646" fmla="*/ 9278578 h 9833358"/>
                <a:gd name="connsiteX647" fmla="*/ 3955683 w 6655772"/>
                <a:gd name="connsiteY647" fmla="*/ 9288103 h 9833358"/>
                <a:gd name="connsiteX648" fmla="*/ 3946158 w 6655772"/>
                <a:gd name="connsiteY648" fmla="*/ 9278578 h 9833358"/>
                <a:gd name="connsiteX649" fmla="*/ 3955683 w 6655772"/>
                <a:gd name="connsiteY649" fmla="*/ 9269053 h 9833358"/>
                <a:gd name="connsiteX650" fmla="*/ 3776312 w 6655772"/>
                <a:gd name="connsiteY650" fmla="*/ 9269053 h 9833358"/>
                <a:gd name="connsiteX651" fmla="*/ 3785837 w 6655772"/>
                <a:gd name="connsiteY651" fmla="*/ 9278578 h 9833358"/>
                <a:gd name="connsiteX652" fmla="*/ 3776312 w 6655772"/>
                <a:gd name="connsiteY652" fmla="*/ 9288103 h 9833358"/>
                <a:gd name="connsiteX653" fmla="*/ 3766787 w 6655772"/>
                <a:gd name="connsiteY653" fmla="*/ 9278578 h 9833358"/>
                <a:gd name="connsiteX654" fmla="*/ 3776312 w 6655772"/>
                <a:gd name="connsiteY654" fmla="*/ 9269053 h 9833358"/>
                <a:gd name="connsiteX655" fmla="*/ 3596941 w 6655772"/>
                <a:gd name="connsiteY655" fmla="*/ 9269053 h 9833358"/>
                <a:gd name="connsiteX656" fmla="*/ 3606466 w 6655772"/>
                <a:gd name="connsiteY656" fmla="*/ 9278578 h 9833358"/>
                <a:gd name="connsiteX657" fmla="*/ 3596941 w 6655772"/>
                <a:gd name="connsiteY657" fmla="*/ 9288103 h 9833358"/>
                <a:gd name="connsiteX658" fmla="*/ 3587416 w 6655772"/>
                <a:gd name="connsiteY658" fmla="*/ 9278578 h 9833358"/>
                <a:gd name="connsiteX659" fmla="*/ 3596941 w 6655772"/>
                <a:gd name="connsiteY659" fmla="*/ 9269053 h 9833358"/>
                <a:gd name="connsiteX660" fmla="*/ 3417570 w 6655772"/>
                <a:gd name="connsiteY660" fmla="*/ 9269053 h 9833358"/>
                <a:gd name="connsiteX661" fmla="*/ 3427095 w 6655772"/>
                <a:gd name="connsiteY661" fmla="*/ 9278578 h 9833358"/>
                <a:gd name="connsiteX662" fmla="*/ 3417570 w 6655772"/>
                <a:gd name="connsiteY662" fmla="*/ 9288103 h 9833358"/>
                <a:gd name="connsiteX663" fmla="*/ 3408045 w 6655772"/>
                <a:gd name="connsiteY663" fmla="*/ 9278578 h 9833358"/>
                <a:gd name="connsiteX664" fmla="*/ 3417570 w 6655772"/>
                <a:gd name="connsiteY664" fmla="*/ 9269053 h 9833358"/>
                <a:gd name="connsiteX665" fmla="*/ 3238209 w 6655772"/>
                <a:gd name="connsiteY665" fmla="*/ 9269053 h 9833358"/>
                <a:gd name="connsiteX666" fmla="*/ 3247734 w 6655772"/>
                <a:gd name="connsiteY666" fmla="*/ 9278578 h 9833358"/>
                <a:gd name="connsiteX667" fmla="*/ 3238209 w 6655772"/>
                <a:gd name="connsiteY667" fmla="*/ 9288103 h 9833358"/>
                <a:gd name="connsiteX668" fmla="*/ 3228685 w 6655772"/>
                <a:gd name="connsiteY668" fmla="*/ 9278578 h 9833358"/>
                <a:gd name="connsiteX669" fmla="*/ 3238209 w 6655772"/>
                <a:gd name="connsiteY669" fmla="*/ 9269053 h 9833358"/>
                <a:gd name="connsiteX670" fmla="*/ 3058833 w 6655772"/>
                <a:gd name="connsiteY670" fmla="*/ 9269053 h 9833358"/>
                <a:gd name="connsiteX671" fmla="*/ 3068355 w 6655772"/>
                <a:gd name="connsiteY671" fmla="*/ 9278578 h 9833358"/>
                <a:gd name="connsiteX672" fmla="*/ 3058833 w 6655772"/>
                <a:gd name="connsiteY672" fmla="*/ 9288103 h 9833358"/>
                <a:gd name="connsiteX673" fmla="*/ 3049323 w 6655772"/>
                <a:gd name="connsiteY673" fmla="*/ 9278578 h 9833358"/>
                <a:gd name="connsiteX674" fmla="*/ 3058833 w 6655772"/>
                <a:gd name="connsiteY674" fmla="*/ 9269053 h 9833358"/>
                <a:gd name="connsiteX675" fmla="*/ 2879477 w 6655772"/>
                <a:gd name="connsiteY675" fmla="*/ 9269053 h 9833358"/>
                <a:gd name="connsiteX676" fmla="*/ 2889005 w 6655772"/>
                <a:gd name="connsiteY676" fmla="*/ 9278578 h 9833358"/>
                <a:gd name="connsiteX677" fmla="*/ 2879477 w 6655772"/>
                <a:gd name="connsiteY677" fmla="*/ 9288103 h 9833358"/>
                <a:gd name="connsiteX678" fmla="*/ 2869954 w 6655772"/>
                <a:gd name="connsiteY678" fmla="*/ 9278578 h 9833358"/>
                <a:gd name="connsiteX679" fmla="*/ 2879477 w 6655772"/>
                <a:gd name="connsiteY679" fmla="*/ 9269053 h 9833358"/>
                <a:gd name="connsiteX680" fmla="*/ 2700103 w 6655772"/>
                <a:gd name="connsiteY680" fmla="*/ 9269053 h 9833358"/>
                <a:gd name="connsiteX681" fmla="*/ 2709631 w 6655772"/>
                <a:gd name="connsiteY681" fmla="*/ 9278578 h 9833358"/>
                <a:gd name="connsiteX682" fmla="*/ 2700103 w 6655772"/>
                <a:gd name="connsiteY682" fmla="*/ 9288103 h 9833358"/>
                <a:gd name="connsiteX683" fmla="*/ 2690580 w 6655772"/>
                <a:gd name="connsiteY683" fmla="*/ 9278578 h 9833358"/>
                <a:gd name="connsiteX684" fmla="*/ 2700103 w 6655772"/>
                <a:gd name="connsiteY684" fmla="*/ 9269053 h 9833358"/>
                <a:gd name="connsiteX685" fmla="*/ 2520729 w 6655772"/>
                <a:gd name="connsiteY685" fmla="*/ 9269053 h 9833358"/>
                <a:gd name="connsiteX686" fmla="*/ 2530256 w 6655772"/>
                <a:gd name="connsiteY686" fmla="*/ 9278578 h 9833358"/>
                <a:gd name="connsiteX687" fmla="*/ 2520729 w 6655772"/>
                <a:gd name="connsiteY687" fmla="*/ 9288103 h 9833358"/>
                <a:gd name="connsiteX688" fmla="*/ 2511205 w 6655772"/>
                <a:gd name="connsiteY688" fmla="*/ 9278578 h 9833358"/>
                <a:gd name="connsiteX689" fmla="*/ 2520729 w 6655772"/>
                <a:gd name="connsiteY689" fmla="*/ 9269053 h 9833358"/>
                <a:gd name="connsiteX690" fmla="*/ 2341359 w 6655772"/>
                <a:gd name="connsiteY690" fmla="*/ 9269053 h 9833358"/>
                <a:gd name="connsiteX691" fmla="*/ 2350883 w 6655772"/>
                <a:gd name="connsiteY691" fmla="*/ 9278578 h 9833358"/>
                <a:gd name="connsiteX692" fmla="*/ 2341359 w 6655772"/>
                <a:gd name="connsiteY692" fmla="*/ 9288103 h 9833358"/>
                <a:gd name="connsiteX693" fmla="*/ 2331832 w 6655772"/>
                <a:gd name="connsiteY693" fmla="*/ 9278578 h 9833358"/>
                <a:gd name="connsiteX694" fmla="*/ 2341359 w 6655772"/>
                <a:gd name="connsiteY694" fmla="*/ 9269053 h 9833358"/>
                <a:gd name="connsiteX695" fmla="*/ 2161982 w 6655772"/>
                <a:gd name="connsiteY695" fmla="*/ 9269053 h 9833358"/>
                <a:gd name="connsiteX696" fmla="*/ 2171507 w 6655772"/>
                <a:gd name="connsiteY696" fmla="*/ 9278578 h 9833358"/>
                <a:gd name="connsiteX697" fmla="*/ 2161982 w 6655772"/>
                <a:gd name="connsiteY697" fmla="*/ 9288103 h 9833358"/>
                <a:gd name="connsiteX698" fmla="*/ 2152457 w 6655772"/>
                <a:gd name="connsiteY698" fmla="*/ 9278578 h 9833358"/>
                <a:gd name="connsiteX699" fmla="*/ 2161982 w 6655772"/>
                <a:gd name="connsiteY699" fmla="*/ 9269053 h 9833358"/>
                <a:gd name="connsiteX700" fmla="*/ 1982614 w 6655772"/>
                <a:gd name="connsiteY700" fmla="*/ 9269053 h 9833358"/>
                <a:gd name="connsiteX701" fmla="*/ 1992137 w 6655772"/>
                <a:gd name="connsiteY701" fmla="*/ 9278578 h 9833358"/>
                <a:gd name="connsiteX702" fmla="*/ 1982614 w 6655772"/>
                <a:gd name="connsiteY702" fmla="*/ 9288103 h 9833358"/>
                <a:gd name="connsiteX703" fmla="*/ 1973085 w 6655772"/>
                <a:gd name="connsiteY703" fmla="*/ 9278578 h 9833358"/>
                <a:gd name="connsiteX704" fmla="*/ 1982614 w 6655772"/>
                <a:gd name="connsiteY704" fmla="*/ 9269053 h 9833358"/>
                <a:gd name="connsiteX705" fmla="*/ 1803251 w 6655772"/>
                <a:gd name="connsiteY705" fmla="*/ 9269053 h 9833358"/>
                <a:gd name="connsiteX706" fmla="*/ 1812772 w 6655772"/>
                <a:gd name="connsiteY706" fmla="*/ 9278578 h 9833358"/>
                <a:gd name="connsiteX707" fmla="*/ 1803251 w 6655772"/>
                <a:gd name="connsiteY707" fmla="*/ 9288103 h 9833358"/>
                <a:gd name="connsiteX708" fmla="*/ 1793728 w 6655772"/>
                <a:gd name="connsiteY708" fmla="*/ 9278578 h 9833358"/>
                <a:gd name="connsiteX709" fmla="*/ 1803251 w 6655772"/>
                <a:gd name="connsiteY709" fmla="*/ 9269053 h 9833358"/>
                <a:gd name="connsiteX710" fmla="*/ 1623874 w 6655772"/>
                <a:gd name="connsiteY710" fmla="*/ 9269053 h 9833358"/>
                <a:gd name="connsiteX711" fmla="*/ 1633399 w 6655772"/>
                <a:gd name="connsiteY711" fmla="*/ 9278578 h 9833358"/>
                <a:gd name="connsiteX712" fmla="*/ 1623874 w 6655772"/>
                <a:gd name="connsiteY712" fmla="*/ 9288103 h 9833358"/>
                <a:gd name="connsiteX713" fmla="*/ 1614349 w 6655772"/>
                <a:gd name="connsiteY713" fmla="*/ 9278578 h 9833358"/>
                <a:gd name="connsiteX714" fmla="*/ 1623874 w 6655772"/>
                <a:gd name="connsiteY714" fmla="*/ 9269053 h 9833358"/>
                <a:gd name="connsiteX715" fmla="*/ 1444505 w 6655772"/>
                <a:gd name="connsiteY715" fmla="*/ 9269053 h 9833358"/>
                <a:gd name="connsiteX716" fmla="*/ 1454030 w 6655772"/>
                <a:gd name="connsiteY716" fmla="*/ 9278578 h 9833358"/>
                <a:gd name="connsiteX717" fmla="*/ 1444505 w 6655772"/>
                <a:gd name="connsiteY717" fmla="*/ 9288103 h 9833358"/>
                <a:gd name="connsiteX718" fmla="*/ 1434980 w 6655772"/>
                <a:gd name="connsiteY718" fmla="*/ 9278578 h 9833358"/>
                <a:gd name="connsiteX719" fmla="*/ 1444505 w 6655772"/>
                <a:gd name="connsiteY719" fmla="*/ 9269053 h 9833358"/>
                <a:gd name="connsiteX720" fmla="*/ 1265137 w 6655772"/>
                <a:gd name="connsiteY720" fmla="*/ 9269053 h 9833358"/>
                <a:gd name="connsiteX721" fmla="*/ 1274662 w 6655772"/>
                <a:gd name="connsiteY721" fmla="*/ 9278578 h 9833358"/>
                <a:gd name="connsiteX722" fmla="*/ 1265137 w 6655772"/>
                <a:gd name="connsiteY722" fmla="*/ 9288103 h 9833358"/>
                <a:gd name="connsiteX723" fmla="*/ 1255612 w 6655772"/>
                <a:gd name="connsiteY723" fmla="*/ 9278578 h 9833358"/>
                <a:gd name="connsiteX724" fmla="*/ 1265137 w 6655772"/>
                <a:gd name="connsiteY724" fmla="*/ 9269053 h 9833358"/>
                <a:gd name="connsiteX725" fmla="*/ 1085764 w 6655772"/>
                <a:gd name="connsiteY725" fmla="*/ 9269053 h 9833358"/>
                <a:gd name="connsiteX726" fmla="*/ 1095290 w 6655772"/>
                <a:gd name="connsiteY726" fmla="*/ 9278578 h 9833358"/>
                <a:gd name="connsiteX727" fmla="*/ 1085764 w 6655772"/>
                <a:gd name="connsiteY727" fmla="*/ 9288103 h 9833358"/>
                <a:gd name="connsiteX728" fmla="*/ 1076239 w 6655772"/>
                <a:gd name="connsiteY728" fmla="*/ 9278578 h 9833358"/>
                <a:gd name="connsiteX729" fmla="*/ 1085764 w 6655772"/>
                <a:gd name="connsiteY729" fmla="*/ 9269053 h 9833358"/>
                <a:gd name="connsiteX730" fmla="*/ 906391 w 6655772"/>
                <a:gd name="connsiteY730" fmla="*/ 9269053 h 9833358"/>
                <a:gd name="connsiteX731" fmla="*/ 915916 w 6655772"/>
                <a:gd name="connsiteY731" fmla="*/ 9278578 h 9833358"/>
                <a:gd name="connsiteX732" fmla="*/ 906391 w 6655772"/>
                <a:gd name="connsiteY732" fmla="*/ 9288103 h 9833358"/>
                <a:gd name="connsiteX733" fmla="*/ 896866 w 6655772"/>
                <a:gd name="connsiteY733" fmla="*/ 9278578 h 9833358"/>
                <a:gd name="connsiteX734" fmla="*/ 906391 w 6655772"/>
                <a:gd name="connsiteY734" fmla="*/ 9269053 h 9833358"/>
                <a:gd name="connsiteX735" fmla="*/ 727021 w 6655772"/>
                <a:gd name="connsiteY735" fmla="*/ 9269053 h 9833358"/>
                <a:gd name="connsiteX736" fmla="*/ 736545 w 6655772"/>
                <a:gd name="connsiteY736" fmla="*/ 9278578 h 9833358"/>
                <a:gd name="connsiteX737" fmla="*/ 727021 w 6655772"/>
                <a:gd name="connsiteY737" fmla="*/ 9288103 h 9833358"/>
                <a:gd name="connsiteX738" fmla="*/ 717496 w 6655772"/>
                <a:gd name="connsiteY738" fmla="*/ 9278578 h 9833358"/>
                <a:gd name="connsiteX739" fmla="*/ 727021 w 6655772"/>
                <a:gd name="connsiteY739" fmla="*/ 9269053 h 9833358"/>
                <a:gd name="connsiteX740" fmla="*/ 547648 w 6655772"/>
                <a:gd name="connsiteY740" fmla="*/ 9269053 h 9833358"/>
                <a:gd name="connsiteX741" fmla="*/ 557173 w 6655772"/>
                <a:gd name="connsiteY741" fmla="*/ 9278578 h 9833358"/>
                <a:gd name="connsiteX742" fmla="*/ 547648 w 6655772"/>
                <a:gd name="connsiteY742" fmla="*/ 9288103 h 9833358"/>
                <a:gd name="connsiteX743" fmla="*/ 538123 w 6655772"/>
                <a:gd name="connsiteY743" fmla="*/ 9278578 h 9833358"/>
                <a:gd name="connsiteX744" fmla="*/ 547648 w 6655772"/>
                <a:gd name="connsiteY744" fmla="*/ 9269053 h 9833358"/>
                <a:gd name="connsiteX745" fmla="*/ 368277 w 6655772"/>
                <a:gd name="connsiteY745" fmla="*/ 9269053 h 9833358"/>
                <a:gd name="connsiteX746" fmla="*/ 377802 w 6655772"/>
                <a:gd name="connsiteY746" fmla="*/ 9278578 h 9833358"/>
                <a:gd name="connsiteX747" fmla="*/ 368277 w 6655772"/>
                <a:gd name="connsiteY747" fmla="*/ 9288103 h 9833358"/>
                <a:gd name="connsiteX748" fmla="*/ 358752 w 6655772"/>
                <a:gd name="connsiteY748" fmla="*/ 9278578 h 9833358"/>
                <a:gd name="connsiteX749" fmla="*/ 368277 w 6655772"/>
                <a:gd name="connsiteY749" fmla="*/ 9269053 h 9833358"/>
                <a:gd name="connsiteX750" fmla="*/ 188907 w 6655772"/>
                <a:gd name="connsiteY750" fmla="*/ 9269053 h 9833358"/>
                <a:gd name="connsiteX751" fmla="*/ 198431 w 6655772"/>
                <a:gd name="connsiteY751" fmla="*/ 9278578 h 9833358"/>
                <a:gd name="connsiteX752" fmla="*/ 188907 w 6655772"/>
                <a:gd name="connsiteY752" fmla="*/ 9288103 h 9833358"/>
                <a:gd name="connsiteX753" fmla="*/ 179381 w 6655772"/>
                <a:gd name="connsiteY753" fmla="*/ 9278578 h 9833358"/>
                <a:gd name="connsiteX754" fmla="*/ 188907 w 6655772"/>
                <a:gd name="connsiteY754" fmla="*/ 9269053 h 9833358"/>
                <a:gd name="connsiteX755" fmla="*/ 9536 w 6655772"/>
                <a:gd name="connsiteY755" fmla="*/ 9269053 h 9833358"/>
                <a:gd name="connsiteX756" fmla="*/ 19061 w 6655772"/>
                <a:gd name="connsiteY756" fmla="*/ 9278578 h 9833358"/>
                <a:gd name="connsiteX757" fmla="*/ 9536 w 6655772"/>
                <a:gd name="connsiteY757" fmla="*/ 9288103 h 9833358"/>
                <a:gd name="connsiteX758" fmla="*/ 11 w 6655772"/>
                <a:gd name="connsiteY758" fmla="*/ 9278578 h 9833358"/>
                <a:gd name="connsiteX759" fmla="*/ 9536 w 6655772"/>
                <a:gd name="connsiteY759" fmla="*/ 9269053 h 9833358"/>
                <a:gd name="connsiteX760" fmla="*/ 6646247 w 6655772"/>
                <a:gd name="connsiteY760" fmla="*/ 9087301 h 9833358"/>
                <a:gd name="connsiteX761" fmla="*/ 6655772 w 6655772"/>
                <a:gd name="connsiteY761" fmla="*/ 9096826 h 9833358"/>
                <a:gd name="connsiteX762" fmla="*/ 6646247 w 6655772"/>
                <a:gd name="connsiteY762" fmla="*/ 9106351 h 9833358"/>
                <a:gd name="connsiteX763" fmla="*/ 6636722 w 6655772"/>
                <a:gd name="connsiteY763" fmla="*/ 9096826 h 9833358"/>
                <a:gd name="connsiteX764" fmla="*/ 6646247 w 6655772"/>
                <a:gd name="connsiteY764" fmla="*/ 9087301 h 9833358"/>
                <a:gd name="connsiteX765" fmla="*/ 6466876 w 6655772"/>
                <a:gd name="connsiteY765" fmla="*/ 9087301 h 9833358"/>
                <a:gd name="connsiteX766" fmla="*/ 6476401 w 6655772"/>
                <a:gd name="connsiteY766" fmla="*/ 9096826 h 9833358"/>
                <a:gd name="connsiteX767" fmla="*/ 6466876 w 6655772"/>
                <a:gd name="connsiteY767" fmla="*/ 9106351 h 9833358"/>
                <a:gd name="connsiteX768" fmla="*/ 6457351 w 6655772"/>
                <a:gd name="connsiteY768" fmla="*/ 9096826 h 9833358"/>
                <a:gd name="connsiteX769" fmla="*/ 6466876 w 6655772"/>
                <a:gd name="connsiteY769" fmla="*/ 9087301 h 9833358"/>
                <a:gd name="connsiteX770" fmla="*/ 6287505 w 6655772"/>
                <a:gd name="connsiteY770" fmla="*/ 9087301 h 9833358"/>
                <a:gd name="connsiteX771" fmla="*/ 6297030 w 6655772"/>
                <a:gd name="connsiteY771" fmla="*/ 9096826 h 9833358"/>
                <a:gd name="connsiteX772" fmla="*/ 6287505 w 6655772"/>
                <a:gd name="connsiteY772" fmla="*/ 9106351 h 9833358"/>
                <a:gd name="connsiteX773" fmla="*/ 6277980 w 6655772"/>
                <a:gd name="connsiteY773" fmla="*/ 9096826 h 9833358"/>
                <a:gd name="connsiteX774" fmla="*/ 6287505 w 6655772"/>
                <a:gd name="connsiteY774" fmla="*/ 9087301 h 9833358"/>
                <a:gd name="connsiteX775" fmla="*/ 6108134 w 6655772"/>
                <a:gd name="connsiteY775" fmla="*/ 9087301 h 9833358"/>
                <a:gd name="connsiteX776" fmla="*/ 6117659 w 6655772"/>
                <a:gd name="connsiteY776" fmla="*/ 9096826 h 9833358"/>
                <a:gd name="connsiteX777" fmla="*/ 6108134 w 6655772"/>
                <a:gd name="connsiteY777" fmla="*/ 9106351 h 9833358"/>
                <a:gd name="connsiteX778" fmla="*/ 6098609 w 6655772"/>
                <a:gd name="connsiteY778" fmla="*/ 9096826 h 9833358"/>
                <a:gd name="connsiteX779" fmla="*/ 6108134 w 6655772"/>
                <a:gd name="connsiteY779" fmla="*/ 9087301 h 9833358"/>
                <a:gd name="connsiteX780" fmla="*/ 5928763 w 6655772"/>
                <a:gd name="connsiteY780" fmla="*/ 9087301 h 9833358"/>
                <a:gd name="connsiteX781" fmla="*/ 5938288 w 6655772"/>
                <a:gd name="connsiteY781" fmla="*/ 9096826 h 9833358"/>
                <a:gd name="connsiteX782" fmla="*/ 5928763 w 6655772"/>
                <a:gd name="connsiteY782" fmla="*/ 9106351 h 9833358"/>
                <a:gd name="connsiteX783" fmla="*/ 5919238 w 6655772"/>
                <a:gd name="connsiteY783" fmla="*/ 9096826 h 9833358"/>
                <a:gd name="connsiteX784" fmla="*/ 5928763 w 6655772"/>
                <a:gd name="connsiteY784" fmla="*/ 9087301 h 9833358"/>
                <a:gd name="connsiteX785" fmla="*/ 5749393 w 6655772"/>
                <a:gd name="connsiteY785" fmla="*/ 9087301 h 9833358"/>
                <a:gd name="connsiteX786" fmla="*/ 5758918 w 6655772"/>
                <a:gd name="connsiteY786" fmla="*/ 9096826 h 9833358"/>
                <a:gd name="connsiteX787" fmla="*/ 5749393 w 6655772"/>
                <a:gd name="connsiteY787" fmla="*/ 9106351 h 9833358"/>
                <a:gd name="connsiteX788" fmla="*/ 5739868 w 6655772"/>
                <a:gd name="connsiteY788" fmla="*/ 9096826 h 9833358"/>
                <a:gd name="connsiteX789" fmla="*/ 5749393 w 6655772"/>
                <a:gd name="connsiteY789" fmla="*/ 9087301 h 9833358"/>
                <a:gd name="connsiteX790" fmla="*/ 5570021 w 6655772"/>
                <a:gd name="connsiteY790" fmla="*/ 9087301 h 9833358"/>
                <a:gd name="connsiteX791" fmla="*/ 5579546 w 6655772"/>
                <a:gd name="connsiteY791" fmla="*/ 9096826 h 9833358"/>
                <a:gd name="connsiteX792" fmla="*/ 5570021 w 6655772"/>
                <a:gd name="connsiteY792" fmla="*/ 9106351 h 9833358"/>
                <a:gd name="connsiteX793" fmla="*/ 5560496 w 6655772"/>
                <a:gd name="connsiteY793" fmla="*/ 9096826 h 9833358"/>
                <a:gd name="connsiteX794" fmla="*/ 5570021 w 6655772"/>
                <a:gd name="connsiteY794" fmla="*/ 9087301 h 9833358"/>
                <a:gd name="connsiteX795" fmla="*/ 5390650 w 6655772"/>
                <a:gd name="connsiteY795" fmla="*/ 9087301 h 9833358"/>
                <a:gd name="connsiteX796" fmla="*/ 5400175 w 6655772"/>
                <a:gd name="connsiteY796" fmla="*/ 9096826 h 9833358"/>
                <a:gd name="connsiteX797" fmla="*/ 5390650 w 6655772"/>
                <a:gd name="connsiteY797" fmla="*/ 9106351 h 9833358"/>
                <a:gd name="connsiteX798" fmla="*/ 5381125 w 6655772"/>
                <a:gd name="connsiteY798" fmla="*/ 9096826 h 9833358"/>
                <a:gd name="connsiteX799" fmla="*/ 5390650 w 6655772"/>
                <a:gd name="connsiteY799" fmla="*/ 9087301 h 9833358"/>
                <a:gd name="connsiteX800" fmla="*/ 5211280 w 6655772"/>
                <a:gd name="connsiteY800" fmla="*/ 9087301 h 9833358"/>
                <a:gd name="connsiteX801" fmla="*/ 5220805 w 6655772"/>
                <a:gd name="connsiteY801" fmla="*/ 9096826 h 9833358"/>
                <a:gd name="connsiteX802" fmla="*/ 5211280 w 6655772"/>
                <a:gd name="connsiteY802" fmla="*/ 9106351 h 9833358"/>
                <a:gd name="connsiteX803" fmla="*/ 5201755 w 6655772"/>
                <a:gd name="connsiteY803" fmla="*/ 9096826 h 9833358"/>
                <a:gd name="connsiteX804" fmla="*/ 5211280 w 6655772"/>
                <a:gd name="connsiteY804" fmla="*/ 9087301 h 9833358"/>
                <a:gd name="connsiteX805" fmla="*/ 5031909 w 6655772"/>
                <a:gd name="connsiteY805" fmla="*/ 9087301 h 9833358"/>
                <a:gd name="connsiteX806" fmla="*/ 5041434 w 6655772"/>
                <a:gd name="connsiteY806" fmla="*/ 9096826 h 9833358"/>
                <a:gd name="connsiteX807" fmla="*/ 5031909 w 6655772"/>
                <a:gd name="connsiteY807" fmla="*/ 9106351 h 9833358"/>
                <a:gd name="connsiteX808" fmla="*/ 5022384 w 6655772"/>
                <a:gd name="connsiteY808" fmla="*/ 9096826 h 9833358"/>
                <a:gd name="connsiteX809" fmla="*/ 5031909 w 6655772"/>
                <a:gd name="connsiteY809" fmla="*/ 9087301 h 9833358"/>
                <a:gd name="connsiteX810" fmla="*/ 4852537 w 6655772"/>
                <a:gd name="connsiteY810" fmla="*/ 9087301 h 9833358"/>
                <a:gd name="connsiteX811" fmla="*/ 4862062 w 6655772"/>
                <a:gd name="connsiteY811" fmla="*/ 9096826 h 9833358"/>
                <a:gd name="connsiteX812" fmla="*/ 4852537 w 6655772"/>
                <a:gd name="connsiteY812" fmla="*/ 9106351 h 9833358"/>
                <a:gd name="connsiteX813" fmla="*/ 4843012 w 6655772"/>
                <a:gd name="connsiteY813" fmla="*/ 9096826 h 9833358"/>
                <a:gd name="connsiteX814" fmla="*/ 4852537 w 6655772"/>
                <a:gd name="connsiteY814" fmla="*/ 9087301 h 9833358"/>
                <a:gd name="connsiteX815" fmla="*/ 4673167 w 6655772"/>
                <a:gd name="connsiteY815" fmla="*/ 9087301 h 9833358"/>
                <a:gd name="connsiteX816" fmla="*/ 4682692 w 6655772"/>
                <a:gd name="connsiteY816" fmla="*/ 9096826 h 9833358"/>
                <a:gd name="connsiteX817" fmla="*/ 4673167 w 6655772"/>
                <a:gd name="connsiteY817" fmla="*/ 9106351 h 9833358"/>
                <a:gd name="connsiteX818" fmla="*/ 4663642 w 6655772"/>
                <a:gd name="connsiteY818" fmla="*/ 9096826 h 9833358"/>
                <a:gd name="connsiteX819" fmla="*/ 4673167 w 6655772"/>
                <a:gd name="connsiteY819" fmla="*/ 9087301 h 9833358"/>
                <a:gd name="connsiteX820" fmla="*/ 4493796 w 6655772"/>
                <a:gd name="connsiteY820" fmla="*/ 9087301 h 9833358"/>
                <a:gd name="connsiteX821" fmla="*/ 4503321 w 6655772"/>
                <a:gd name="connsiteY821" fmla="*/ 9096826 h 9833358"/>
                <a:gd name="connsiteX822" fmla="*/ 4493796 w 6655772"/>
                <a:gd name="connsiteY822" fmla="*/ 9106351 h 9833358"/>
                <a:gd name="connsiteX823" fmla="*/ 4484271 w 6655772"/>
                <a:gd name="connsiteY823" fmla="*/ 9096826 h 9833358"/>
                <a:gd name="connsiteX824" fmla="*/ 4493796 w 6655772"/>
                <a:gd name="connsiteY824" fmla="*/ 9087301 h 9833358"/>
                <a:gd name="connsiteX825" fmla="*/ 4314424 w 6655772"/>
                <a:gd name="connsiteY825" fmla="*/ 9087301 h 9833358"/>
                <a:gd name="connsiteX826" fmla="*/ 4323949 w 6655772"/>
                <a:gd name="connsiteY826" fmla="*/ 9096826 h 9833358"/>
                <a:gd name="connsiteX827" fmla="*/ 4314424 w 6655772"/>
                <a:gd name="connsiteY827" fmla="*/ 9106351 h 9833358"/>
                <a:gd name="connsiteX828" fmla="*/ 4304899 w 6655772"/>
                <a:gd name="connsiteY828" fmla="*/ 9096826 h 9833358"/>
                <a:gd name="connsiteX829" fmla="*/ 4314424 w 6655772"/>
                <a:gd name="connsiteY829" fmla="*/ 9087301 h 9833358"/>
                <a:gd name="connsiteX830" fmla="*/ 4135054 w 6655772"/>
                <a:gd name="connsiteY830" fmla="*/ 9087301 h 9833358"/>
                <a:gd name="connsiteX831" fmla="*/ 4144579 w 6655772"/>
                <a:gd name="connsiteY831" fmla="*/ 9096826 h 9833358"/>
                <a:gd name="connsiteX832" fmla="*/ 4135054 w 6655772"/>
                <a:gd name="connsiteY832" fmla="*/ 9106351 h 9833358"/>
                <a:gd name="connsiteX833" fmla="*/ 4125529 w 6655772"/>
                <a:gd name="connsiteY833" fmla="*/ 9096826 h 9833358"/>
                <a:gd name="connsiteX834" fmla="*/ 4135054 w 6655772"/>
                <a:gd name="connsiteY834" fmla="*/ 9087301 h 9833358"/>
                <a:gd name="connsiteX835" fmla="*/ 3955683 w 6655772"/>
                <a:gd name="connsiteY835" fmla="*/ 9087301 h 9833358"/>
                <a:gd name="connsiteX836" fmla="*/ 3965208 w 6655772"/>
                <a:gd name="connsiteY836" fmla="*/ 9096826 h 9833358"/>
                <a:gd name="connsiteX837" fmla="*/ 3955683 w 6655772"/>
                <a:gd name="connsiteY837" fmla="*/ 9106351 h 9833358"/>
                <a:gd name="connsiteX838" fmla="*/ 3946158 w 6655772"/>
                <a:gd name="connsiteY838" fmla="*/ 9096826 h 9833358"/>
                <a:gd name="connsiteX839" fmla="*/ 3955683 w 6655772"/>
                <a:gd name="connsiteY839" fmla="*/ 9087301 h 9833358"/>
                <a:gd name="connsiteX840" fmla="*/ 3776312 w 6655772"/>
                <a:gd name="connsiteY840" fmla="*/ 9087301 h 9833358"/>
                <a:gd name="connsiteX841" fmla="*/ 3785837 w 6655772"/>
                <a:gd name="connsiteY841" fmla="*/ 9096826 h 9833358"/>
                <a:gd name="connsiteX842" fmla="*/ 3776312 w 6655772"/>
                <a:gd name="connsiteY842" fmla="*/ 9106351 h 9833358"/>
                <a:gd name="connsiteX843" fmla="*/ 3766787 w 6655772"/>
                <a:gd name="connsiteY843" fmla="*/ 9096826 h 9833358"/>
                <a:gd name="connsiteX844" fmla="*/ 3776312 w 6655772"/>
                <a:gd name="connsiteY844" fmla="*/ 9087301 h 9833358"/>
                <a:gd name="connsiteX845" fmla="*/ 3596941 w 6655772"/>
                <a:gd name="connsiteY845" fmla="*/ 9087301 h 9833358"/>
                <a:gd name="connsiteX846" fmla="*/ 3606466 w 6655772"/>
                <a:gd name="connsiteY846" fmla="*/ 9096826 h 9833358"/>
                <a:gd name="connsiteX847" fmla="*/ 3596941 w 6655772"/>
                <a:gd name="connsiteY847" fmla="*/ 9106351 h 9833358"/>
                <a:gd name="connsiteX848" fmla="*/ 3587416 w 6655772"/>
                <a:gd name="connsiteY848" fmla="*/ 9096826 h 9833358"/>
                <a:gd name="connsiteX849" fmla="*/ 3596941 w 6655772"/>
                <a:gd name="connsiteY849" fmla="*/ 9087301 h 9833358"/>
                <a:gd name="connsiteX850" fmla="*/ 3417570 w 6655772"/>
                <a:gd name="connsiteY850" fmla="*/ 9087301 h 9833358"/>
                <a:gd name="connsiteX851" fmla="*/ 3427095 w 6655772"/>
                <a:gd name="connsiteY851" fmla="*/ 9096826 h 9833358"/>
                <a:gd name="connsiteX852" fmla="*/ 3417570 w 6655772"/>
                <a:gd name="connsiteY852" fmla="*/ 9106351 h 9833358"/>
                <a:gd name="connsiteX853" fmla="*/ 3408045 w 6655772"/>
                <a:gd name="connsiteY853" fmla="*/ 9096826 h 9833358"/>
                <a:gd name="connsiteX854" fmla="*/ 3417570 w 6655772"/>
                <a:gd name="connsiteY854" fmla="*/ 9087301 h 9833358"/>
                <a:gd name="connsiteX855" fmla="*/ 3238211 w 6655772"/>
                <a:gd name="connsiteY855" fmla="*/ 9087301 h 9833358"/>
                <a:gd name="connsiteX856" fmla="*/ 3247738 w 6655772"/>
                <a:gd name="connsiteY856" fmla="*/ 9096826 h 9833358"/>
                <a:gd name="connsiteX857" fmla="*/ 3238211 w 6655772"/>
                <a:gd name="connsiteY857" fmla="*/ 9106351 h 9833358"/>
                <a:gd name="connsiteX858" fmla="*/ 3228688 w 6655772"/>
                <a:gd name="connsiteY858" fmla="*/ 9096826 h 9833358"/>
                <a:gd name="connsiteX859" fmla="*/ 3238211 w 6655772"/>
                <a:gd name="connsiteY859" fmla="*/ 9087301 h 9833358"/>
                <a:gd name="connsiteX860" fmla="*/ 3058833 w 6655772"/>
                <a:gd name="connsiteY860" fmla="*/ 9087301 h 9833358"/>
                <a:gd name="connsiteX861" fmla="*/ 3068355 w 6655772"/>
                <a:gd name="connsiteY861" fmla="*/ 9096826 h 9833358"/>
                <a:gd name="connsiteX862" fmla="*/ 3058833 w 6655772"/>
                <a:gd name="connsiteY862" fmla="*/ 9106351 h 9833358"/>
                <a:gd name="connsiteX863" fmla="*/ 3049329 w 6655772"/>
                <a:gd name="connsiteY863" fmla="*/ 9096826 h 9833358"/>
                <a:gd name="connsiteX864" fmla="*/ 3058833 w 6655772"/>
                <a:gd name="connsiteY864" fmla="*/ 9087301 h 9833358"/>
                <a:gd name="connsiteX865" fmla="*/ 2879483 w 6655772"/>
                <a:gd name="connsiteY865" fmla="*/ 9087301 h 9833358"/>
                <a:gd name="connsiteX866" fmla="*/ 2889011 w 6655772"/>
                <a:gd name="connsiteY866" fmla="*/ 9096826 h 9833358"/>
                <a:gd name="connsiteX867" fmla="*/ 2879483 w 6655772"/>
                <a:gd name="connsiteY867" fmla="*/ 9106351 h 9833358"/>
                <a:gd name="connsiteX868" fmla="*/ 2869961 w 6655772"/>
                <a:gd name="connsiteY868" fmla="*/ 9096826 h 9833358"/>
                <a:gd name="connsiteX869" fmla="*/ 2879483 w 6655772"/>
                <a:gd name="connsiteY869" fmla="*/ 9087301 h 9833358"/>
                <a:gd name="connsiteX870" fmla="*/ 2700109 w 6655772"/>
                <a:gd name="connsiteY870" fmla="*/ 9087301 h 9833358"/>
                <a:gd name="connsiteX871" fmla="*/ 2709637 w 6655772"/>
                <a:gd name="connsiteY871" fmla="*/ 9096826 h 9833358"/>
                <a:gd name="connsiteX872" fmla="*/ 2700109 w 6655772"/>
                <a:gd name="connsiteY872" fmla="*/ 9106351 h 9833358"/>
                <a:gd name="connsiteX873" fmla="*/ 2690586 w 6655772"/>
                <a:gd name="connsiteY873" fmla="*/ 9096826 h 9833358"/>
                <a:gd name="connsiteX874" fmla="*/ 2700109 w 6655772"/>
                <a:gd name="connsiteY874" fmla="*/ 9087301 h 9833358"/>
                <a:gd name="connsiteX875" fmla="*/ 2520733 w 6655772"/>
                <a:gd name="connsiteY875" fmla="*/ 9087301 h 9833358"/>
                <a:gd name="connsiteX876" fmla="*/ 2530261 w 6655772"/>
                <a:gd name="connsiteY876" fmla="*/ 9096826 h 9833358"/>
                <a:gd name="connsiteX877" fmla="*/ 2520733 w 6655772"/>
                <a:gd name="connsiteY877" fmla="*/ 9106351 h 9833358"/>
                <a:gd name="connsiteX878" fmla="*/ 2511209 w 6655772"/>
                <a:gd name="connsiteY878" fmla="*/ 9096826 h 9833358"/>
                <a:gd name="connsiteX879" fmla="*/ 2520733 w 6655772"/>
                <a:gd name="connsiteY879" fmla="*/ 9087301 h 9833358"/>
                <a:gd name="connsiteX880" fmla="*/ 2341363 w 6655772"/>
                <a:gd name="connsiteY880" fmla="*/ 9087301 h 9833358"/>
                <a:gd name="connsiteX881" fmla="*/ 2350887 w 6655772"/>
                <a:gd name="connsiteY881" fmla="*/ 9096826 h 9833358"/>
                <a:gd name="connsiteX882" fmla="*/ 2341363 w 6655772"/>
                <a:gd name="connsiteY882" fmla="*/ 9106351 h 9833358"/>
                <a:gd name="connsiteX883" fmla="*/ 2331837 w 6655772"/>
                <a:gd name="connsiteY883" fmla="*/ 9096826 h 9833358"/>
                <a:gd name="connsiteX884" fmla="*/ 2341363 w 6655772"/>
                <a:gd name="connsiteY884" fmla="*/ 9087301 h 9833358"/>
                <a:gd name="connsiteX885" fmla="*/ 2161985 w 6655772"/>
                <a:gd name="connsiteY885" fmla="*/ 9087301 h 9833358"/>
                <a:gd name="connsiteX886" fmla="*/ 2171510 w 6655772"/>
                <a:gd name="connsiteY886" fmla="*/ 9096826 h 9833358"/>
                <a:gd name="connsiteX887" fmla="*/ 2161985 w 6655772"/>
                <a:gd name="connsiteY887" fmla="*/ 9106351 h 9833358"/>
                <a:gd name="connsiteX888" fmla="*/ 2152460 w 6655772"/>
                <a:gd name="connsiteY888" fmla="*/ 9096826 h 9833358"/>
                <a:gd name="connsiteX889" fmla="*/ 2161985 w 6655772"/>
                <a:gd name="connsiteY889" fmla="*/ 9087301 h 9833358"/>
                <a:gd name="connsiteX890" fmla="*/ 1982616 w 6655772"/>
                <a:gd name="connsiteY890" fmla="*/ 9087301 h 9833358"/>
                <a:gd name="connsiteX891" fmla="*/ 1992138 w 6655772"/>
                <a:gd name="connsiteY891" fmla="*/ 9096826 h 9833358"/>
                <a:gd name="connsiteX892" fmla="*/ 1982616 w 6655772"/>
                <a:gd name="connsiteY892" fmla="*/ 9106351 h 9833358"/>
                <a:gd name="connsiteX893" fmla="*/ 1973087 w 6655772"/>
                <a:gd name="connsiteY893" fmla="*/ 9096826 h 9833358"/>
                <a:gd name="connsiteX894" fmla="*/ 1982616 w 6655772"/>
                <a:gd name="connsiteY894" fmla="*/ 9087301 h 9833358"/>
                <a:gd name="connsiteX895" fmla="*/ 1803256 w 6655772"/>
                <a:gd name="connsiteY895" fmla="*/ 9087301 h 9833358"/>
                <a:gd name="connsiteX896" fmla="*/ 1812776 w 6655772"/>
                <a:gd name="connsiteY896" fmla="*/ 9096826 h 9833358"/>
                <a:gd name="connsiteX897" fmla="*/ 1803256 w 6655772"/>
                <a:gd name="connsiteY897" fmla="*/ 9106351 h 9833358"/>
                <a:gd name="connsiteX898" fmla="*/ 1793733 w 6655772"/>
                <a:gd name="connsiteY898" fmla="*/ 9096826 h 9833358"/>
                <a:gd name="connsiteX899" fmla="*/ 1803256 w 6655772"/>
                <a:gd name="connsiteY899" fmla="*/ 9087301 h 9833358"/>
                <a:gd name="connsiteX900" fmla="*/ 1623878 w 6655772"/>
                <a:gd name="connsiteY900" fmla="*/ 9087301 h 9833358"/>
                <a:gd name="connsiteX901" fmla="*/ 1633403 w 6655772"/>
                <a:gd name="connsiteY901" fmla="*/ 9096826 h 9833358"/>
                <a:gd name="connsiteX902" fmla="*/ 1623878 w 6655772"/>
                <a:gd name="connsiteY902" fmla="*/ 9106351 h 9833358"/>
                <a:gd name="connsiteX903" fmla="*/ 1614353 w 6655772"/>
                <a:gd name="connsiteY903" fmla="*/ 9096826 h 9833358"/>
                <a:gd name="connsiteX904" fmla="*/ 1623878 w 6655772"/>
                <a:gd name="connsiteY904" fmla="*/ 9087301 h 9833358"/>
                <a:gd name="connsiteX905" fmla="*/ 1444510 w 6655772"/>
                <a:gd name="connsiteY905" fmla="*/ 9087301 h 9833358"/>
                <a:gd name="connsiteX906" fmla="*/ 1454034 w 6655772"/>
                <a:gd name="connsiteY906" fmla="*/ 9096826 h 9833358"/>
                <a:gd name="connsiteX907" fmla="*/ 1444510 w 6655772"/>
                <a:gd name="connsiteY907" fmla="*/ 9106351 h 9833358"/>
                <a:gd name="connsiteX908" fmla="*/ 1434984 w 6655772"/>
                <a:gd name="connsiteY908" fmla="*/ 9096826 h 9833358"/>
                <a:gd name="connsiteX909" fmla="*/ 1444510 w 6655772"/>
                <a:gd name="connsiteY909" fmla="*/ 9087301 h 9833358"/>
                <a:gd name="connsiteX910" fmla="*/ 1265141 w 6655772"/>
                <a:gd name="connsiteY910" fmla="*/ 9087301 h 9833358"/>
                <a:gd name="connsiteX911" fmla="*/ 1274666 w 6655772"/>
                <a:gd name="connsiteY911" fmla="*/ 9096826 h 9833358"/>
                <a:gd name="connsiteX912" fmla="*/ 1265141 w 6655772"/>
                <a:gd name="connsiteY912" fmla="*/ 9106351 h 9833358"/>
                <a:gd name="connsiteX913" fmla="*/ 1255616 w 6655772"/>
                <a:gd name="connsiteY913" fmla="*/ 9096826 h 9833358"/>
                <a:gd name="connsiteX914" fmla="*/ 1265141 w 6655772"/>
                <a:gd name="connsiteY914" fmla="*/ 9087301 h 9833358"/>
                <a:gd name="connsiteX915" fmla="*/ 1085769 w 6655772"/>
                <a:gd name="connsiteY915" fmla="*/ 9087301 h 9833358"/>
                <a:gd name="connsiteX916" fmla="*/ 1095294 w 6655772"/>
                <a:gd name="connsiteY916" fmla="*/ 9096826 h 9833358"/>
                <a:gd name="connsiteX917" fmla="*/ 1085769 w 6655772"/>
                <a:gd name="connsiteY917" fmla="*/ 9106351 h 9833358"/>
                <a:gd name="connsiteX918" fmla="*/ 1076243 w 6655772"/>
                <a:gd name="connsiteY918" fmla="*/ 9096826 h 9833358"/>
                <a:gd name="connsiteX919" fmla="*/ 1085769 w 6655772"/>
                <a:gd name="connsiteY919" fmla="*/ 9087301 h 9833358"/>
                <a:gd name="connsiteX920" fmla="*/ 906395 w 6655772"/>
                <a:gd name="connsiteY920" fmla="*/ 9087301 h 9833358"/>
                <a:gd name="connsiteX921" fmla="*/ 915920 w 6655772"/>
                <a:gd name="connsiteY921" fmla="*/ 9096826 h 9833358"/>
                <a:gd name="connsiteX922" fmla="*/ 906395 w 6655772"/>
                <a:gd name="connsiteY922" fmla="*/ 9106351 h 9833358"/>
                <a:gd name="connsiteX923" fmla="*/ 896869 w 6655772"/>
                <a:gd name="connsiteY923" fmla="*/ 9096826 h 9833358"/>
                <a:gd name="connsiteX924" fmla="*/ 906395 w 6655772"/>
                <a:gd name="connsiteY924" fmla="*/ 9087301 h 9833358"/>
                <a:gd name="connsiteX925" fmla="*/ 727024 w 6655772"/>
                <a:gd name="connsiteY925" fmla="*/ 9087301 h 9833358"/>
                <a:gd name="connsiteX926" fmla="*/ 736549 w 6655772"/>
                <a:gd name="connsiteY926" fmla="*/ 9096826 h 9833358"/>
                <a:gd name="connsiteX927" fmla="*/ 727024 w 6655772"/>
                <a:gd name="connsiteY927" fmla="*/ 9106351 h 9833358"/>
                <a:gd name="connsiteX928" fmla="*/ 717499 w 6655772"/>
                <a:gd name="connsiteY928" fmla="*/ 9096826 h 9833358"/>
                <a:gd name="connsiteX929" fmla="*/ 727024 w 6655772"/>
                <a:gd name="connsiteY929" fmla="*/ 9087301 h 9833358"/>
                <a:gd name="connsiteX930" fmla="*/ 547651 w 6655772"/>
                <a:gd name="connsiteY930" fmla="*/ 9087301 h 9833358"/>
                <a:gd name="connsiteX931" fmla="*/ 557176 w 6655772"/>
                <a:gd name="connsiteY931" fmla="*/ 9096826 h 9833358"/>
                <a:gd name="connsiteX932" fmla="*/ 547651 w 6655772"/>
                <a:gd name="connsiteY932" fmla="*/ 9106351 h 9833358"/>
                <a:gd name="connsiteX933" fmla="*/ 538126 w 6655772"/>
                <a:gd name="connsiteY933" fmla="*/ 9096826 h 9833358"/>
                <a:gd name="connsiteX934" fmla="*/ 547651 w 6655772"/>
                <a:gd name="connsiteY934" fmla="*/ 9087301 h 9833358"/>
                <a:gd name="connsiteX935" fmla="*/ 368281 w 6655772"/>
                <a:gd name="connsiteY935" fmla="*/ 9087301 h 9833358"/>
                <a:gd name="connsiteX936" fmla="*/ 377806 w 6655772"/>
                <a:gd name="connsiteY936" fmla="*/ 9096826 h 9833358"/>
                <a:gd name="connsiteX937" fmla="*/ 368281 w 6655772"/>
                <a:gd name="connsiteY937" fmla="*/ 9106351 h 9833358"/>
                <a:gd name="connsiteX938" fmla="*/ 358756 w 6655772"/>
                <a:gd name="connsiteY938" fmla="*/ 9096826 h 9833358"/>
                <a:gd name="connsiteX939" fmla="*/ 368281 w 6655772"/>
                <a:gd name="connsiteY939" fmla="*/ 9087301 h 9833358"/>
                <a:gd name="connsiteX940" fmla="*/ 188910 w 6655772"/>
                <a:gd name="connsiteY940" fmla="*/ 9087301 h 9833358"/>
                <a:gd name="connsiteX941" fmla="*/ 198435 w 6655772"/>
                <a:gd name="connsiteY941" fmla="*/ 9096826 h 9833358"/>
                <a:gd name="connsiteX942" fmla="*/ 188910 w 6655772"/>
                <a:gd name="connsiteY942" fmla="*/ 9106351 h 9833358"/>
                <a:gd name="connsiteX943" fmla="*/ 179385 w 6655772"/>
                <a:gd name="connsiteY943" fmla="*/ 9096826 h 9833358"/>
                <a:gd name="connsiteX944" fmla="*/ 188910 w 6655772"/>
                <a:gd name="connsiteY944" fmla="*/ 9087301 h 9833358"/>
                <a:gd name="connsiteX945" fmla="*/ 9540 w 6655772"/>
                <a:gd name="connsiteY945" fmla="*/ 9087301 h 9833358"/>
                <a:gd name="connsiteX946" fmla="*/ 19065 w 6655772"/>
                <a:gd name="connsiteY946" fmla="*/ 9096826 h 9833358"/>
                <a:gd name="connsiteX947" fmla="*/ 9540 w 6655772"/>
                <a:gd name="connsiteY947" fmla="*/ 9106351 h 9833358"/>
                <a:gd name="connsiteX948" fmla="*/ 15 w 6655772"/>
                <a:gd name="connsiteY948" fmla="*/ 9096826 h 9833358"/>
                <a:gd name="connsiteX949" fmla="*/ 9540 w 6655772"/>
                <a:gd name="connsiteY949" fmla="*/ 9087301 h 9833358"/>
                <a:gd name="connsiteX950" fmla="*/ 6646247 w 6655772"/>
                <a:gd name="connsiteY950" fmla="*/ 8905549 h 9833358"/>
                <a:gd name="connsiteX951" fmla="*/ 6655772 w 6655772"/>
                <a:gd name="connsiteY951" fmla="*/ 8915074 h 9833358"/>
                <a:gd name="connsiteX952" fmla="*/ 6646247 w 6655772"/>
                <a:gd name="connsiteY952" fmla="*/ 8924599 h 9833358"/>
                <a:gd name="connsiteX953" fmla="*/ 6636722 w 6655772"/>
                <a:gd name="connsiteY953" fmla="*/ 8915074 h 9833358"/>
                <a:gd name="connsiteX954" fmla="*/ 6646247 w 6655772"/>
                <a:gd name="connsiteY954" fmla="*/ 8905549 h 9833358"/>
                <a:gd name="connsiteX955" fmla="*/ 6466876 w 6655772"/>
                <a:gd name="connsiteY955" fmla="*/ 8905549 h 9833358"/>
                <a:gd name="connsiteX956" fmla="*/ 6476401 w 6655772"/>
                <a:gd name="connsiteY956" fmla="*/ 8915074 h 9833358"/>
                <a:gd name="connsiteX957" fmla="*/ 6466876 w 6655772"/>
                <a:gd name="connsiteY957" fmla="*/ 8924599 h 9833358"/>
                <a:gd name="connsiteX958" fmla="*/ 6457351 w 6655772"/>
                <a:gd name="connsiteY958" fmla="*/ 8915074 h 9833358"/>
                <a:gd name="connsiteX959" fmla="*/ 6466876 w 6655772"/>
                <a:gd name="connsiteY959" fmla="*/ 8905549 h 9833358"/>
                <a:gd name="connsiteX960" fmla="*/ 6287505 w 6655772"/>
                <a:gd name="connsiteY960" fmla="*/ 8905549 h 9833358"/>
                <a:gd name="connsiteX961" fmla="*/ 6297030 w 6655772"/>
                <a:gd name="connsiteY961" fmla="*/ 8915074 h 9833358"/>
                <a:gd name="connsiteX962" fmla="*/ 6287505 w 6655772"/>
                <a:gd name="connsiteY962" fmla="*/ 8924599 h 9833358"/>
                <a:gd name="connsiteX963" fmla="*/ 6277980 w 6655772"/>
                <a:gd name="connsiteY963" fmla="*/ 8915074 h 9833358"/>
                <a:gd name="connsiteX964" fmla="*/ 6287505 w 6655772"/>
                <a:gd name="connsiteY964" fmla="*/ 8905549 h 9833358"/>
                <a:gd name="connsiteX965" fmla="*/ 6108134 w 6655772"/>
                <a:gd name="connsiteY965" fmla="*/ 8905549 h 9833358"/>
                <a:gd name="connsiteX966" fmla="*/ 6117659 w 6655772"/>
                <a:gd name="connsiteY966" fmla="*/ 8915074 h 9833358"/>
                <a:gd name="connsiteX967" fmla="*/ 6108134 w 6655772"/>
                <a:gd name="connsiteY967" fmla="*/ 8924599 h 9833358"/>
                <a:gd name="connsiteX968" fmla="*/ 6098609 w 6655772"/>
                <a:gd name="connsiteY968" fmla="*/ 8915074 h 9833358"/>
                <a:gd name="connsiteX969" fmla="*/ 6108134 w 6655772"/>
                <a:gd name="connsiteY969" fmla="*/ 8905549 h 9833358"/>
                <a:gd name="connsiteX970" fmla="*/ 5928763 w 6655772"/>
                <a:gd name="connsiteY970" fmla="*/ 8905549 h 9833358"/>
                <a:gd name="connsiteX971" fmla="*/ 5938288 w 6655772"/>
                <a:gd name="connsiteY971" fmla="*/ 8915074 h 9833358"/>
                <a:gd name="connsiteX972" fmla="*/ 5928763 w 6655772"/>
                <a:gd name="connsiteY972" fmla="*/ 8924599 h 9833358"/>
                <a:gd name="connsiteX973" fmla="*/ 5919238 w 6655772"/>
                <a:gd name="connsiteY973" fmla="*/ 8915074 h 9833358"/>
                <a:gd name="connsiteX974" fmla="*/ 5928763 w 6655772"/>
                <a:gd name="connsiteY974" fmla="*/ 8905549 h 9833358"/>
                <a:gd name="connsiteX975" fmla="*/ 5749393 w 6655772"/>
                <a:gd name="connsiteY975" fmla="*/ 8905549 h 9833358"/>
                <a:gd name="connsiteX976" fmla="*/ 5758918 w 6655772"/>
                <a:gd name="connsiteY976" fmla="*/ 8915074 h 9833358"/>
                <a:gd name="connsiteX977" fmla="*/ 5749393 w 6655772"/>
                <a:gd name="connsiteY977" fmla="*/ 8924599 h 9833358"/>
                <a:gd name="connsiteX978" fmla="*/ 5739868 w 6655772"/>
                <a:gd name="connsiteY978" fmla="*/ 8915074 h 9833358"/>
                <a:gd name="connsiteX979" fmla="*/ 5749393 w 6655772"/>
                <a:gd name="connsiteY979" fmla="*/ 8905549 h 9833358"/>
                <a:gd name="connsiteX980" fmla="*/ 5570021 w 6655772"/>
                <a:gd name="connsiteY980" fmla="*/ 8905549 h 9833358"/>
                <a:gd name="connsiteX981" fmla="*/ 5579546 w 6655772"/>
                <a:gd name="connsiteY981" fmla="*/ 8915074 h 9833358"/>
                <a:gd name="connsiteX982" fmla="*/ 5570021 w 6655772"/>
                <a:gd name="connsiteY982" fmla="*/ 8924599 h 9833358"/>
                <a:gd name="connsiteX983" fmla="*/ 5560496 w 6655772"/>
                <a:gd name="connsiteY983" fmla="*/ 8915074 h 9833358"/>
                <a:gd name="connsiteX984" fmla="*/ 5570021 w 6655772"/>
                <a:gd name="connsiteY984" fmla="*/ 8905549 h 9833358"/>
                <a:gd name="connsiteX985" fmla="*/ 5390650 w 6655772"/>
                <a:gd name="connsiteY985" fmla="*/ 8905549 h 9833358"/>
                <a:gd name="connsiteX986" fmla="*/ 5400175 w 6655772"/>
                <a:gd name="connsiteY986" fmla="*/ 8915074 h 9833358"/>
                <a:gd name="connsiteX987" fmla="*/ 5390650 w 6655772"/>
                <a:gd name="connsiteY987" fmla="*/ 8924599 h 9833358"/>
                <a:gd name="connsiteX988" fmla="*/ 5381125 w 6655772"/>
                <a:gd name="connsiteY988" fmla="*/ 8915074 h 9833358"/>
                <a:gd name="connsiteX989" fmla="*/ 5390650 w 6655772"/>
                <a:gd name="connsiteY989" fmla="*/ 8905549 h 9833358"/>
                <a:gd name="connsiteX990" fmla="*/ 5211280 w 6655772"/>
                <a:gd name="connsiteY990" fmla="*/ 8905549 h 9833358"/>
                <a:gd name="connsiteX991" fmla="*/ 5220805 w 6655772"/>
                <a:gd name="connsiteY991" fmla="*/ 8915074 h 9833358"/>
                <a:gd name="connsiteX992" fmla="*/ 5211280 w 6655772"/>
                <a:gd name="connsiteY992" fmla="*/ 8924599 h 9833358"/>
                <a:gd name="connsiteX993" fmla="*/ 5201755 w 6655772"/>
                <a:gd name="connsiteY993" fmla="*/ 8915074 h 9833358"/>
                <a:gd name="connsiteX994" fmla="*/ 5211280 w 6655772"/>
                <a:gd name="connsiteY994" fmla="*/ 8905549 h 9833358"/>
                <a:gd name="connsiteX995" fmla="*/ 5031909 w 6655772"/>
                <a:gd name="connsiteY995" fmla="*/ 8905549 h 9833358"/>
                <a:gd name="connsiteX996" fmla="*/ 5041434 w 6655772"/>
                <a:gd name="connsiteY996" fmla="*/ 8915074 h 9833358"/>
                <a:gd name="connsiteX997" fmla="*/ 5031909 w 6655772"/>
                <a:gd name="connsiteY997" fmla="*/ 8924599 h 9833358"/>
                <a:gd name="connsiteX998" fmla="*/ 5022384 w 6655772"/>
                <a:gd name="connsiteY998" fmla="*/ 8915074 h 9833358"/>
                <a:gd name="connsiteX999" fmla="*/ 5031909 w 6655772"/>
                <a:gd name="connsiteY999" fmla="*/ 8905549 h 9833358"/>
                <a:gd name="connsiteX1000" fmla="*/ 4852537 w 6655772"/>
                <a:gd name="connsiteY1000" fmla="*/ 8905549 h 9833358"/>
                <a:gd name="connsiteX1001" fmla="*/ 4862062 w 6655772"/>
                <a:gd name="connsiteY1001" fmla="*/ 8915074 h 9833358"/>
                <a:gd name="connsiteX1002" fmla="*/ 4852537 w 6655772"/>
                <a:gd name="connsiteY1002" fmla="*/ 8924599 h 9833358"/>
                <a:gd name="connsiteX1003" fmla="*/ 4843012 w 6655772"/>
                <a:gd name="connsiteY1003" fmla="*/ 8915074 h 9833358"/>
                <a:gd name="connsiteX1004" fmla="*/ 4852537 w 6655772"/>
                <a:gd name="connsiteY1004" fmla="*/ 8905549 h 9833358"/>
                <a:gd name="connsiteX1005" fmla="*/ 4673167 w 6655772"/>
                <a:gd name="connsiteY1005" fmla="*/ 8905549 h 9833358"/>
                <a:gd name="connsiteX1006" fmla="*/ 4682692 w 6655772"/>
                <a:gd name="connsiteY1006" fmla="*/ 8915074 h 9833358"/>
                <a:gd name="connsiteX1007" fmla="*/ 4673167 w 6655772"/>
                <a:gd name="connsiteY1007" fmla="*/ 8924599 h 9833358"/>
                <a:gd name="connsiteX1008" fmla="*/ 4663642 w 6655772"/>
                <a:gd name="connsiteY1008" fmla="*/ 8915074 h 9833358"/>
                <a:gd name="connsiteX1009" fmla="*/ 4673167 w 6655772"/>
                <a:gd name="connsiteY1009" fmla="*/ 8905549 h 9833358"/>
                <a:gd name="connsiteX1010" fmla="*/ 4493796 w 6655772"/>
                <a:gd name="connsiteY1010" fmla="*/ 8905549 h 9833358"/>
                <a:gd name="connsiteX1011" fmla="*/ 4503321 w 6655772"/>
                <a:gd name="connsiteY1011" fmla="*/ 8915074 h 9833358"/>
                <a:gd name="connsiteX1012" fmla="*/ 4493796 w 6655772"/>
                <a:gd name="connsiteY1012" fmla="*/ 8924599 h 9833358"/>
                <a:gd name="connsiteX1013" fmla="*/ 4484271 w 6655772"/>
                <a:gd name="connsiteY1013" fmla="*/ 8915074 h 9833358"/>
                <a:gd name="connsiteX1014" fmla="*/ 4493796 w 6655772"/>
                <a:gd name="connsiteY1014" fmla="*/ 8905549 h 9833358"/>
                <a:gd name="connsiteX1015" fmla="*/ 4314424 w 6655772"/>
                <a:gd name="connsiteY1015" fmla="*/ 8905549 h 9833358"/>
                <a:gd name="connsiteX1016" fmla="*/ 4323949 w 6655772"/>
                <a:gd name="connsiteY1016" fmla="*/ 8915074 h 9833358"/>
                <a:gd name="connsiteX1017" fmla="*/ 4314424 w 6655772"/>
                <a:gd name="connsiteY1017" fmla="*/ 8924599 h 9833358"/>
                <a:gd name="connsiteX1018" fmla="*/ 4304899 w 6655772"/>
                <a:gd name="connsiteY1018" fmla="*/ 8915074 h 9833358"/>
                <a:gd name="connsiteX1019" fmla="*/ 4314424 w 6655772"/>
                <a:gd name="connsiteY1019" fmla="*/ 8905549 h 9833358"/>
                <a:gd name="connsiteX1020" fmla="*/ 4135054 w 6655772"/>
                <a:gd name="connsiteY1020" fmla="*/ 8905549 h 9833358"/>
                <a:gd name="connsiteX1021" fmla="*/ 4144579 w 6655772"/>
                <a:gd name="connsiteY1021" fmla="*/ 8915074 h 9833358"/>
                <a:gd name="connsiteX1022" fmla="*/ 4135054 w 6655772"/>
                <a:gd name="connsiteY1022" fmla="*/ 8924599 h 9833358"/>
                <a:gd name="connsiteX1023" fmla="*/ 4125529 w 6655772"/>
                <a:gd name="connsiteY1023" fmla="*/ 8915074 h 9833358"/>
                <a:gd name="connsiteX1024" fmla="*/ 4135054 w 6655772"/>
                <a:gd name="connsiteY1024" fmla="*/ 8905549 h 9833358"/>
                <a:gd name="connsiteX1025" fmla="*/ 3955683 w 6655772"/>
                <a:gd name="connsiteY1025" fmla="*/ 8905549 h 9833358"/>
                <a:gd name="connsiteX1026" fmla="*/ 3965208 w 6655772"/>
                <a:gd name="connsiteY1026" fmla="*/ 8915074 h 9833358"/>
                <a:gd name="connsiteX1027" fmla="*/ 3955683 w 6655772"/>
                <a:gd name="connsiteY1027" fmla="*/ 8924599 h 9833358"/>
                <a:gd name="connsiteX1028" fmla="*/ 3946158 w 6655772"/>
                <a:gd name="connsiteY1028" fmla="*/ 8915074 h 9833358"/>
                <a:gd name="connsiteX1029" fmla="*/ 3955683 w 6655772"/>
                <a:gd name="connsiteY1029" fmla="*/ 8905549 h 9833358"/>
                <a:gd name="connsiteX1030" fmla="*/ 3776312 w 6655772"/>
                <a:gd name="connsiteY1030" fmla="*/ 8905549 h 9833358"/>
                <a:gd name="connsiteX1031" fmla="*/ 3785837 w 6655772"/>
                <a:gd name="connsiteY1031" fmla="*/ 8915074 h 9833358"/>
                <a:gd name="connsiteX1032" fmla="*/ 3776312 w 6655772"/>
                <a:gd name="connsiteY1032" fmla="*/ 8924599 h 9833358"/>
                <a:gd name="connsiteX1033" fmla="*/ 3766787 w 6655772"/>
                <a:gd name="connsiteY1033" fmla="*/ 8915074 h 9833358"/>
                <a:gd name="connsiteX1034" fmla="*/ 3776312 w 6655772"/>
                <a:gd name="connsiteY1034" fmla="*/ 8905549 h 9833358"/>
                <a:gd name="connsiteX1035" fmla="*/ 3596941 w 6655772"/>
                <a:gd name="connsiteY1035" fmla="*/ 8905549 h 9833358"/>
                <a:gd name="connsiteX1036" fmla="*/ 3606466 w 6655772"/>
                <a:gd name="connsiteY1036" fmla="*/ 8915074 h 9833358"/>
                <a:gd name="connsiteX1037" fmla="*/ 3596941 w 6655772"/>
                <a:gd name="connsiteY1037" fmla="*/ 8924599 h 9833358"/>
                <a:gd name="connsiteX1038" fmla="*/ 3587416 w 6655772"/>
                <a:gd name="connsiteY1038" fmla="*/ 8915074 h 9833358"/>
                <a:gd name="connsiteX1039" fmla="*/ 3596941 w 6655772"/>
                <a:gd name="connsiteY1039" fmla="*/ 8905549 h 9833358"/>
                <a:gd name="connsiteX1040" fmla="*/ 3417570 w 6655772"/>
                <a:gd name="connsiteY1040" fmla="*/ 8905549 h 9833358"/>
                <a:gd name="connsiteX1041" fmla="*/ 3427095 w 6655772"/>
                <a:gd name="connsiteY1041" fmla="*/ 8915074 h 9833358"/>
                <a:gd name="connsiteX1042" fmla="*/ 3417570 w 6655772"/>
                <a:gd name="connsiteY1042" fmla="*/ 8924599 h 9833358"/>
                <a:gd name="connsiteX1043" fmla="*/ 3408045 w 6655772"/>
                <a:gd name="connsiteY1043" fmla="*/ 8915074 h 9833358"/>
                <a:gd name="connsiteX1044" fmla="*/ 3417570 w 6655772"/>
                <a:gd name="connsiteY1044" fmla="*/ 8905549 h 9833358"/>
                <a:gd name="connsiteX1045" fmla="*/ 3238214 w 6655772"/>
                <a:gd name="connsiteY1045" fmla="*/ 8905549 h 9833358"/>
                <a:gd name="connsiteX1046" fmla="*/ 3247740 w 6655772"/>
                <a:gd name="connsiteY1046" fmla="*/ 8915074 h 9833358"/>
                <a:gd name="connsiteX1047" fmla="*/ 3238214 w 6655772"/>
                <a:gd name="connsiteY1047" fmla="*/ 8924599 h 9833358"/>
                <a:gd name="connsiteX1048" fmla="*/ 3228690 w 6655772"/>
                <a:gd name="connsiteY1048" fmla="*/ 8915074 h 9833358"/>
                <a:gd name="connsiteX1049" fmla="*/ 3238214 w 6655772"/>
                <a:gd name="connsiteY1049" fmla="*/ 8905549 h 9833358"/>
                <a:gd name="connsiteX1050" fmla="*/ 3058833 w 6655772"/>
                <a:gd name="connsiteY1050" fmla="*/ 8905549 h 9833358"/>
                <a:gd name="connsiteX1051" fmla="*/ 3068355 w 6655772"/>
                <a:gd name="connsiteY1051" fmla="*/ 8915074 h 9833358"/>
                <a:gd name="connsiteX1052" fmla="*/ 3058833 w 6655772"/>
                <a:gd name="connsiteY1052" fmla="*/ 8924599 h 9833358"/>
                <a:gd name="connsiteX1053" fmla="*/ 3049335 w 6655772"/>
                <a:gd name="connsiteY1053" fmla="*/ 8915074 h 9833358"/>
                <a:gd name="connsiteX1054" fmla="*/ 3058833 w 6655772"/>
                <a:gd name="connsiteY1054" fmla="*/ 8905549 h 9833358"/>
                <a:gd name="connsiteX1055" fmla="*/ 2879489 w 6655772"/>
                <a:gd name="connsiteY1055" fmla="*/ 8905549 h 9833358"/>
                <a:gd name="connsiteX1056" fmla="*/ 2889017 w 6655772"/>
                <a:gd name="connsiteY1056" fmla="*/ 8915074 h 9833358"/>
                <a:gd name="connsiteX1057" fmla="*/ 2879489 w 6655772"/>
                <a:gd name="connsiteY1057" fmla="*/ 8924599 h 9833358"/>
                <a:gd name="connsiteX1058" fmla="*/ 2869966 w 6655772"/>
                <a:gd name="connsiteY1058" fmla="*/ 8915074 h 9833358"/>
                <a:gd name="connsiteX1059" fmla="*/ 2879489 w 6655772"/>
                <a:gd name="connsiteY1059" fmla="*/ 8905549 h 9833358"/>
                <a:gd name="connsiteX1060" fmla="*/ 2700114 w 6655772"/>
                <a:gd name="connsiteY1060" fmla="*/ 8905549 h 9833358"/>
                <a:gd name="connsiteX1061" fmla="*/ 2709643 w 6655772"/>
                <a:gd name="connsiteY1061" fmla="*/ 8915074 h 9833358"/>
                <a:gd name="connsiteX1062" fmla="*/ 2700114 w 6655772"/>
                <a:gd name="connsiteY1062" fmla="*/ 8924599 h 9833358"/>
                <a:gd name="connsiteX1063" fmla="*/ 2690592 w 6655772"/>
                <a:gd name="connsiteY1063" fmla="*/ 8915074 h 9833358"/>
                <a:gd name="connsiteX1064" fmla="*/ 2700114 w 6655772"/>
                <a:gd name="connsiteY1064" fmla="*/ 8905549 h 9833358"/>
                <a:gd name="connsiteX1065" fmla="*/ 2520736 w 6655772"/>
                <a:gd name="connsiteY1065" fmla="*/ 8905549 h 9833358"/>
                <a:gd name="connsiteX1066" fmla="*/ 2530265 w 6655772"/>
                <a:gd name="connsiteY1066" fmla="*/ 8915074 h 9833358"/>
                <a:gd name="connsiteX1067" fmla="*/ 2520736 w 6655772"/>
                <a:gd name="connsiteY1067" fmla="*/ 8924599 h 9833358"/>
                <a:gd name="connsiteX1068" fmla="*/ 2511213 w 6655772"/>
                <a:gd name="connsiteY1068" fmla="*/ 8915074 h 9833358"/>
                <a:gd name="connsiteX1069" fmla="*/ 2520736 w 6655772"/>
                <a:gd name="connsiteY1069" fmla="*/ 8905549 h 9833358"/>
                <a:gd name="connsiteX1070" fmla="*/ 2341367 w 6655772"/>
                <a:gd name="connsiteY1070" fmla="*/ 8905549 h 9833358"/>
                <a:gd name="connsiteX1071" fmla="*/ 2350891 w 6655772"/>
                <a:gd name="connsiteY1071" fmla="*/ 8915074 h 9833358"/>
                <a:gd name="connsiteX1072" fmla="*/ 2341367 w 6655772"/>
                <a:gd name="connsiteY1072" fmla="*/ 8924599 h 9833358"/>
                <a:gd name="connsiteX1073" fmla="*/ 2331841 w 6655772"/>
                <a:gd name="connsiteY1073" fmla="*/ 8915074 h 9833358"/>
                <a:gd name="connsiteX1074" fmla="*/ 2341367 w 6655772"/>
                <a:gd name="connsiteY1074" fmla="*/ 8905549 h 9833358"/>
                <a:gd name="connsiteX1075" fmla="*/ 2161987 w 6655772"/>
                <a:gd name="connsiteY1075" fmla="*/ 8905549 h 9833358"/>
                <a:gd name="connsiteX1076" fmla="*/ 2171512 w 6655772"/>
                <a:gd name="connsiteY1076" fmla="*/ 8915074 h 9833358"/>
                <a:gd name="connsiteX1077" fmla="*/ 2161987 w 6655772"/>
                <a:gd name="connsiteY1077" fmla="*/ 8924599 h 9833358"/>
                <a:gd name="connsiteX1078" fmla="*/ 2152462 w 6655772"/>
                <a:gd name="connsiteY1078" fmla="*/ 8915074 h 9833358"/>
                <a:gd name="connsiteX1079" fmla="*/ 2161987 w 6655772"/>
                <a:gd name="connsiteY1079" fmla="*/ 8905549 h 9833358"/>
                <a:gd name="connsiteX1080" fmla="*/ 1982618 w 6655772"/>
                <a:gd name="connsiteY1080" fmla="*/ 8905549 h 9833358"/>
                <a:gd name="connsiteX1081" fmla="*/ 1992141 w 6655772"/>
                <a:gd name="connsiteY1081" fmla="*/ 8915074 h 9833358"/>
                <a:gd name="connsiteX1082" fmla="*/ 1982618 w 6655772"/>
                <a:gd name="connsiteY1082" fmla="*/ 8924599 h 9833358"/>
                <a:gd name="connsiteX1083" fmla="*/ 1973090 w 6655772"/>
                <a:gd name="connsiteY1083" fmla="*/ 8915074 h 9833358"/>
                <a:gd name="connsiteX1084" fmla="*/ 1982618 w 6655772"/>
                <a:gd name="connsiteY1084" fmla="*/ 8905549 h 9833358"/>
                <a:gd name="connsiteX1085" fmla="*/ 1803260 w 6655772"/>
                <a:gd name="connsiteY1085" fmla="*/ 8905549 h 9833358"/>
                <a:gd name="connsiteX1086" fmla="*/ 1812780 w 6655772"/>
                <a:gd name="connsiteY1086" fmla="*/ 8915074 h 9833358"/>
                <a:gd name="connsiteX1087" fmla="*/ 1803260 w 6655772"/>
                <a:gd name="connsiteY1087" fmla="*/ 8924599 h 9833358"/>
                <a:gd name="connsiteX1088" fmla="*/ 1793740 w 6655772"/>
                <a:gd name="connsiteY1088" fmla="*/ 8915074 h 9833358"/>
                <a:gd name="connsiteX1089" fmla="*/ 1803260 w 6655772"/>
                <a:gd name="connsiteY1089" fmla="*/ 8905549 h 9833358"/>
                <a:gd name="connsiteX1090" fmla="*/ 1623882 w 6655772"/>
                <a:gd name="connsiteY1090" fmla="*/ 8905549 h 9833358"/>
                <a:gd name="connsiteX1091" fmla="*/ 1633407 w 6655772"/>
                <a:gd name="connsiteY1091" fmla="*/ 8915074 h 9833358"/>
                <a:gd name="connsiteX1092" fmla="*/ 1623882 w 6655772"/>
                <a:gd name="connsiteY1092" fmla="*/ 8924599 h 9833358"/>
                <a:gd name="connsiteX1093" fmla="*/ 1614357 w 6655772"/>
                <a:gd name="connsiteY1093" fmla="*/ 8915074 h 9833358"/>
                <a:gd name="connsiteX1094" fmla="*/ 1623882 w 6655772"/>
                <a:gd name="connsiteY1094" fmla="*/ 8905549 h 9833358"/>
                <a:gd name="connsiteX1095" fmla="*/ 1444514 w 6655772"/>
                <a:gd name="connsiteY1095" fmla="*/ 8905549 h 9833358"/>
                <a:gd name="connsiteX1096" fmla="*/ 1454039 w 6655772"/>
                <a:gd name="connsiteY1096" fmla="*/ 8915074 h 9833358"/>
                <a:gd name="connsiteX1097" fmla="*/ 1444514 w 6655772"/>
                <a:gd name="connsiteY1097" fmla="*/ 8924599 h 9833358"/>
                <a:gd name="connsiteX1098" fmla="*/ 1434989 w 6655772"/>
                <a:gd name="connsiteY1098" fmla="*/ 8915074 h 9833358"/>
                <a:gd name="connsiteX1099" fmla="*/ 1444514 w 6655772"/>
                <a:gd name="connsiteY1099" fmla="*/ 8905549 h 9833358"/>
                <a:gd name="connsiteX1100" fmla="*/ 1265146 w 6655772"/>
                <a:gd name="connsiteY1100" fmla="*/ 8905549 h 9833358"/>
                <a:gd name="connsiteX1101" fmla="*/ 1274671 w 6655772"/>
                <a:gd name="connsiteY1101" fmla="*/ 8915074 h 9833358"/>
                <a:gd name="connsiteX1102" fmla="*/ 1265146 w 6655772"/>
                <a:gd name="connsiteY1102" fmla="*/ 8924599 h 9833358"/>
                <a:gd name="connsiteX1103" fmla="*/ 1255621 w 6655772"/>
                <a:gd name="connsiteY1103" fmla="*/ 8915074 h 9833358"/>
                <a:gd name="connsiteX1104" fmla="*/ 1265146 w 6655772"/>
                <a:gd name="connsiteY1104" fmla="*/ 8905549 h 9833358"/>
                <a:gd name="connsiteX1105" fmla="*/ 1085773 w 6655772"/>
                <a:gd name="connsiteY1105" fmla="*/ 8905549 h 9833358"/>
                <a:gd name="connsiteX1106" fmla="*/ 1095298 w 6655772"/>
                <a:gd name="connsiteY1106" fmla="*/ 8915074 h 9833358"/>
                <a:gd name="connsiteX1107" fmla="*/ 1085773 w 6655772"/>
                <a:gd name="connsiteY1107" fmla="*/ 8924599 h 9833358"/>
                <a:gd name="connsiteX1108" fmla="*/ 1076248 w 6655772"/>
                <a:gd name="connsiteY1108" fmla="*/ 8915074 h 9833358"/>
                <a:gd name="connsiteX1109" fmla="*/ 1085773 w 6655772"/>
                <a:gd name="connsiteY1109" fmla="*/ 8905549 h 9833358"/>
                <a:gd name="connsiteX1110" fmla="*/ 906399 w 6655772"/>
                <a:gd name="connsiteY1110" fmla="*/ 8905549 h 9833358"/>
                <a:gd name="connsiteX1111" fmla="*/ 915924 w 6655772"/>
                <a:gd name="connsiteY1111" fmla="*/ 8915074 h 9833358"/>
                <a:gd name="connsiteX1112" fmla="*/ 906399 w 6655772"/>
                <a:gd name="connsiteY1112" fmla="*/ 8924599 h 9833358"/>
                <a:gd name="connsiteX1113" fmla="*/ 896873 w 6655772"/>
                <a:gd name="connsiteY1113" fmla="*/ 8915074 h 9833358"/>
                <a:gd name="connsiteX1114" fmla="*/ 906399 w 6655772"/>
                <a:gd name="connsiteY1114" fmla="*/ 8905549 h 9833358"/>
                <a:gd name="connsiteX1115" fmla="*/ 727029 w 6655772"/>
                <a:gd name="connsiteY1115" fmla="*/ 8905549 h 9833358"/>
                <a:gd name="connsiteX1116" fmla="*/ 736552 w 6655772"/>
                <a:gd name="connsiteY1116" fmla="*/ 8915074 h 9833358"/>
                <a:gd name="connsiteX1117" fmla="*/ 727029 w 6655772"/>
                <a:gd name="connsiteY1117" fmla="*/ 8924599 h 9833358"/>
                <a:gd name="connsiteX1118" fmla="*/ 717503 w 6655772"/>
                <a:gd name="connsiteY1118" fmla="*/ 8915074 h 9833358"/>
                <a:gd name="connsiteX1119" fmla="*/ 727029 w 6655772"/>
                <a:gd name="connsiteY1119" fmla="*/ 8905549 h 9833358"/>
                <a:gd name="connsiteX1120" fmla="*/ 547654 w 6655772"/>
                <a:gd name="connsiteY1120" fmla="*/ 8905549 h 9833358"/>
                <a:gd name="connsiteX1121" fmla="*/ 557179 w 6655772"/>
                <a:gd name="connsiteY1121" fmla="*/ 8915074 h 9833358"/>
                <a:gd name="connsiteX1122" fmla="*/ 547654 w 6655772"/>
                <a:gd name="connsiteY1122" fmla="*/ 8924599 h 9833358"/>
                <a:gd name="connsiteX1123" fmla="*/ 538129 w 6655772"/>
                <a:gd name="connsiteY1123" fmla="*/ 8915074 h 9833358"/>
                <a:gd name="connsiteX1124" fmla="*/ 547654 w 6655772"/>
                <a:gd name="connsiteY1124" fmla="*/ 8905549 h 9833358"/>
                <a:gd name="connsiteX1125" fmla="*/ 368284 w 6655772"/>
                <a:gd name="connsiteY1125" fmla="*/ 8905549 h 9833358"/>
                <a:gd name="connsiteX1126" fmla="*/ 377809 w 6655772"/>
                <a:gd name="connsiteY1126" fmla="*/ 8915074 h 9833358"/>
                <a:gd name="connsiteX1127" fmla="*/ 368284 w 6655772"/>
                <a:gd name="connsiteY1127" fmla="*/ 8924599 h 9833358"/>
                <a:gd name="connsiteX1128" fmla="*/ 358759 w 6655772"/>
                <a:gd name="connsiteY1128" fmla="*/ 8915074 h 9833358"/>
                <a:gd name="connsiteX1129" fmla="*/ 368284 w 6655772"/>
                <a:gd name="connsiteY1129" fmla="*/ 8905549 h 9833358"/>
                <a:gd name="connsiteX1130" fmla="*/ 188913 w 6655772"/>
                <a:gd name="connsiteY1130" fmla="*/ 8905549 h 9833358"/>
                <a:gd name="connsiteX1131" fmla="*/ 198438 w 6655772"/>
                <a:gd name="connsiteY1131" fmla="*/ 8915074 h 9833358"/>
                <a:gd name="connsiteX1132" fmla="*/ 188913 w 6655772"/>
                <a:gd name="connsiteY1132" fmla="*/ 8924599 h 9833358"/>
                <a:gd name="connsiteX1133" fmla="*/ 179388 w 6655772"/>
                <a:gd name="connsiteY1133" fmla="*/ 8915074 h 9833358"/>
                <a:gd name="connsiteX1134" fmla="*/ 188913 w 6655772"/>
                <a:gd name="connsiteY1134" fmla="*/ 8905549 h 9833358"/>
                <a:gd name="connsiteX1135" fmla="*/ 9543 w 6655772"/>
                <a:gd name="connsiteY1135" fmla="*/ 8905549 h 9833358"/>
                <a:gd name="connsiteX1136" fmla="*/ 19068 w 6655772"/>
                <a:gd name="connsiteY1136" fmla="*/ 8915074 h 9833358"/>
                <a:gd name="connsiteX1137" fmla="*/ 9543 w 6655772"/>
                <a:gd name="connsiteY1137" fmla="*/ 8924599 h 9833358"/>
                <a:gd name="connsiteX1138" fmla="*/ 18 w 6655772"/>
                <a:gd name="connsiteY1138" fmla="*/ 8915074 h 9833358"/>
                <a:gd name="connsiteX1139" fmla="*/ 9543 w 6655772"/>
                <a:gd name="connsiteY1139" fmla="*/ 8905549 h 9833358"/>
                <a:gd name="connsiteX1140" fmla="*/ 6646247 w 6655772"/>
                <a:gd name="connsiteY1140" fmla="*/ 8723797 h 9833358"/>
                <a:gd name="connsiteX1141" fmla="*/ 6655772 w 6655772"/>
                <a:gd name="connsiteY1141" fmla="*/ 8733322 h 9833358"/>
                <a:gd name="connsiteX1142" fmla="*/ 6646247 w 6655772"/>
                <a:gd name="connsiteY1142" fmla="*/ 8742847 h 9833358"/>
                <a:gd name="connsiteX1143" fmla="*/ 6636722 w 6655772"/>
                <a:gd name="connsiteY1143" fmla="*/ 8733322 h 9833358"/>
                <a:gd name="connsiteX1144" fmla="*/ 6646247 w 6655772"/>
                <a:gd name="connsiteY1144" fmla="*/ 8723797 h 9833358"/>
                <a:gd name="connsiteX1145" fmla="*/ 6466876 w 6655772"/>
                <a:gd name="connsiteY1145" fmla="*/ 8723797 h 9833358"/>
                <a:gd name="connsiteX1146" fmla="*/ 6476401 w 6655772"/>
                <a:gd name="connsiteY1146" fmla="*/ 8733322 h 9833358"/>
                <a:gd name="connsiteX1147" fmla="*/ 6466876 w 6655772"/>
                <a:gd name="connsiteY1147" fmla="*/ 8742847 h 9833358"/>
                <a:gd name="connsiteX1148" fmla="*/ 6457351 w 6655772"/>
                <a:gd name="connsiteY1148" fmla="*/ 8733322 h 9833358"/>
                <a:gd name="connsiteX1149" fmla="*/ 6466876 w 6655772"/>
                <a:gd name="connsiteY1149" fmla="*/ 8723797 h 9833358"/>
                <a:gd name="connsiteX1150" fmla="*/ 6287505 w 6655772"/>
                <a:gd name="connsiteY1150" fmla="*/ 8723797 h 9833358"/>
                <a:gd name="connsiteX1151" fmla="*/ 6297030 w 6655772"/>
                <a:gd name="connsiteY1151" fmla="*/ 8733322 h 9833358"/>
                <a:gd name="connsiteX1152" fmla="*/ 6287505 w 6655772"/>
                <a:gd name="connsiteY1152" fmla="*/ 8742847 h 9833358"/>
                <a:gd name="connsiteX1153" fmla="*/ 6277980 w 6655772"/>
                <a:gd name="connsiteY1153" fmla="*/ 8733322 h 9833358"/>
                <a:gd name="connsiteX1154" fmla="*/ 6287505 w 6655772"/>
                <a:gd name="connsiteY1154" fmla="*/ 8723797 h 9833358"/>
                <a:gd name="connsiteX1155" fmla="*/ 6108134 w 6655772"/>
                <a:gd name="connsiteY1155" fmla="*/ 8723797 h 9833358"/>
                <a:gd name="connsiteX1156" fmla="*/ 6117659 w 6655772"/>
                <a:gd name="connsiteY1156" fmla="*/ 8733322 h 9833358"/>
                <a:gd name="connsiteX1157" fmla="*/ 6108134 w 6655772"/>
                <a:gd name="connsiteY1157" fmla="*/ 8742847 h 9833358"/>
                <a:gd name="connsiteX1158" fmla="*/ 6098609 w 6655772"/>
                <a:gd name="connsiteY1158" fmla="*/ 8733322 h 9833358"/>
                <a:gd name="connsiteX1159" fmla="*/ 6108134 w 6655772"/>
                <a:gd name="connsiteY1159" fmla="*/ 8723797 h 9833358"/>
                <a:gd name="connsiteX1160" fmla="*/ 5928763 w 6655772"/>
                <a:gd name="connsiteY1160" fmla="*/ 8723797 h 9833358"/>
                <a:gd name="connsiteX1161" fmla="*/ 5938288 w 6655772"/>
                <a:gd name="connsiteY1161" fmla="*/ 8733322 h 9833358"/>
                <a:gd name="connsiteX1162" fmla="*/ 5928763 w 6655772"/>
                <a:gd name="connsiteY1162" fmla="*/ 8742847 h 9833358"/>
                <a:gd name="connsiteX1163" fmla="*/ 5919238 w 6655772"/>
                <a:gd name="connsiteY1163" fmla="*/ 8733322 h 9833358"/>
                <a:gd name="connsiteX1164" fmla="*/ 5928763 w 6655772"/>
                <a:gd name="connsiteY1164" fmla="*/ 8723797 h 9833358"/>
                <a:gd name="connsiteX1165" fmla="*/ 5749393 w 6655772"/>
                <a:gd name="connsiteY1165" fmla="*/ 8723797 h 9833358"/>
                <a:gd name="connsiteX1166" fmla="*/ 5758918 w 6655772"/>
                <a:gd name="connsiteY1166" fmla="*/ 8733322 h 9833358"/>
                <a:gd name="connsiteX1167" fmla="*/ 5749393 w 6655772"/>
                <a:gd name="connsiteY1167" fmla="*/ 8742847 h 9833358"/>
                <a:gd name="connsiteX1168" fmla="*/ 5739868 w 6655772"/>
                <a:gd name="connsiteY1168" fmla="*/ 8733322 h 9833358"/>
                <a:gd name="connsiteX1169" fmla="*/ 5749393 w 6655772"/>
                <a:gd name="connsiteY1169" fmla="*/ 8723797 h 9833358"/>
                <a:gd name="connsiteX1170" fmla="*/ 5570021 w 6655772"/>
                <a:gd name="connsiteY1170" fmla="*/ 8723797 h 9833358"/>
                <a:gd name="connsiteX1171" fmla="*/ 5579546 w 6655772"/>
                <a:gd name="connsiteY1171" fmla="*/ 8733322 h 9833358"/>
                <a:gd name="connsiteX1172" fmla="*/ 5570021 w 6655772"/>
                <a:gd name="connsiteY1172" fmla="*/ 8742847 h 9833358"/>
                <a:gd name="connsiteX1173" fmla="*/ 5560496 w 6655772"/>
                <a:gd name="connsiteY1173" fmla="*/ 8733322 h 9833358"/>
                <a:gd name="connsiteX1174" fmla="*/ 5570021 w 6655772"/>
                <a:gd name="connsiteY1174" fmla="*/ 8723797 h 9833358"/>
                <a:gd name="connsiteX1175" fmla="*/ 5390650 w 6655772"/>
                <a:gd name="connsiteY1175" fmla="*/ 8723797 h 9833358"/>
                <a:gd name="connsiteX1176" fmla="*/ 5400175 w 6655772"/>
                <a:gd name="connsiteY1176" fmla="*/ 8733322 h 9833358"/>
                <a:gd name="connsiteX1177" fmla="*/ 5390650 w 6655772"/>
                <a:gd name="connsiteY1177" fmla="*/ 8742847 h 9833358"/>
                <a:gd name="connsiteX1178" fmla="*/ 5381125 w 6655772"/>
                <a:gd name="connsiteY1178" fmla="*/ 8733322 h 9833358"/>
                <a:gd name="connsiteX1179" fmla="*/ 5390650 w 6655772"/>
                <a:gd name="connsiteY1179" fmla="*/ 8723797 h 9833358"/>
                <a:gd name="connsiteX1180" fmla="*/ 5211280 w 6655772"/>
                <a:gd name="connsiteY1180" fmla="*/ 8723797 h 9833358"/>
                <a:gd name="connsiteX1181" fmla="*/ 5220805 w 6655772"/>
                <a:gd name="connsiteY1181" fmla="*/ 8733322 h 9833358"/>
                <a:gd name="connsiteX1182" fmla="*/ 5211280 w 6655772"/>
                <a:gd name="connsiteY1182" fmla="*/ 8742847 h 9833358"/>
                <a:gd name="connsiteX1183" fmla="*/ 5201755 w 6655772"/>
                <a:gd name="connsiteY1183" fmla="*/ 8733322 h 9833358"/>
                <a:gd name="connsiteX1184" fmla="*/ 5211280 w 6655772"/>
                <a:gd name="connsiteY1184" fmla="*/ 8723797 h 9833358"/>
                <a:gd name="connsiteX1185" fmla="*/ 5031909 w 6655772"/>
                <a:gd name="connsiteY1185" fmla="*/ 8723797 h 9833358"/>
                <a:gd name="connsiteX1186" fmla="*/ 5041434 w 6655772"/>
                <a:gd name="connsiteY1186" fmla="*/ 8733322 h 9833358"/>
                <a:gd name="connsiteX1187" fmla="*/ 5031909 w 6655772"/>
                <a:gd name="connsiteY1187" fmla="*/ 8742847 h 9833358"/>
                <a:gd name="connsiteX1188" fmla="*/ 5022384 w 6655772"/>
                <a:gd name="connsiteY1188" fmla="*/ 8733322 h 9833358"/>
                <a:gd name="connsiteX1189" fmla="*/ 5031909 w 6655772"/>
                <a:gd name="connsiteY1189" fmla="*/ 8723797 h 9833358"/>
                <a:gd name="connsiteX1190" fmla="*/ 4852537 w 6655772"/>
                <a:gd name="connsiteY1190" fmla="*/ 8723797 h 9833358"/>
                <a:gd name="connsiteX1191" fmla="*/ 4862062 w 6655772"/>
                <a:gd name="connsiteY1191" fmla="*/ 8733322 h 9833358"/>
                <a:gd name="connsiteX1192" fmla="*/ 4852537 w 6655772"/>
                <a:gd name="connsiteY1192" fmla="*/ 8742847 h 9833358"/>
                <a:gd name="connsiteX1193" fmla="*/ 4843012 w 6655772"/>
                <a:gd name="connsiteY1193" fmla="*/ 8733322 h 9833358"/>
                <a:gd name="connsiteX1194" fmla="*/ 4852537 w 6655772"/>
                <a:gd name="connsiteY1194" fmla="*/ 8723797 h 9833358"/>
                <a:gd name="connsiteX1195" fmla="*/ 4673167 w 6655772"/>
                <a:gd name="connsiteY1195" fmla="*/ 8723797 h 9833358"/>
                <a:gd name="connsiteX1196" fmla="*/ 4682692 w 6655772"/>
                <a:gd name="connsiteY1196" fmla="*/ 8733322 h 9833358"/>
                <a:gd name="connsiteX1197" fmla="*/ 4673167 w 6655772"/>
                <a:gd name="connsiteY1197" fmla="*/ 8742847 h 9833358"/>
                <a:gd name="connsiteX1198" fmla="*/ 4663642 w 6655772"/>
                <a:gd name="connsiteY1198" fmla="*/ 8733322 h 9833358"/>
                <a:gd name="connsiteX1199" fmla="*/ 4673167 w 6655772"/>
                <a:gd name="connsiteY1199" fmla="*/ 8723797 h 9833358"/>
                <a:gd name="connsiteX1200" fmla="*/ 4493796 w 6655772"/>
                <a:gd name="connsiteY1200" fmla="*/ 8723797 h 9833358"/>
                <a:gd name="connsiteX1201" fmla="*/ 4503321 w 6655772"/>
                <a:gd name="connsiteY1201" fmla="*/ 8733322 h 9833358"/>
                <a:gd name="connsiteX1202" fmla="*/ 4493796 w 6655772"/>
                <a:gd name="connsiteY1202" fmla="*/ 8742847 h 9833358"/>
                <a:gd name="connsiteX1203" fmla="*/ 4484271 w 6655772"/>
                <a:gd name="connsiteY1203" fmla="*/ 8733322 h 9833358"/>
                <a:gd name="connsiteX1204" fmla="*/ 4493796 w 6655772"/>
                <a:gd name="connsiteY1204" fmla="*/ 8723797 h 9833358"/>
                <a:gd name="connsiteX1205" fmla="*/ 4314424 w 6655772"/>
                <a:gd name="connsiteY1205" fmla="*/ 8723797 h 9833358"/>
                <a:gd name="connsiteX1206" fmla="*/ 4323949 w 6655772"/>
                <a:gd name="connsiteY1206" fmla="*/ 8733322 h 9833358"/>
                <a:gd name="connsiteX1207" fmla="*/ 4314424 w 6655772"/>
                <a:gd name="connsiteY1207" fmla="*/ 8742847 h 9833358"/>
                <a:gd name="connsiteX1208" fmla="*/ 4304899 w 6655772"/>
                <a:gd name="connsiteY1208" fmla="*/ 8733322 h 9833358"/>
                <a:gd name="connsiteX1209" fmla="*/ 4314424 w 6655772"/>
                <a:gd name="connsiteY1209" fmla="*/ 8723797 h 9833358"/>
                <a:gd name="connsiteX1210" fmla="*/ 4135054 w 6655772"/>
                <a:gd name="connsiteY1210" fmla="*/ 8723797 h 9833358"/>
                <a:gd name="connsiteX1211" fmla="*/ 4144579 w 6655772"/>
                <a:gd name="connsiteY1211" fmla="*/ 8733322 h 9833358"/>
                <a:gd name="connsiteX1212" fmla="*/ 4135054 w 6655772"/>
                <a:gd name="connsiteY1212" fmla="*/ 8742847 h 9833358"/>
                <a:gd name="connsiteX1213" fmla="*/ 4125529 w 6655772"/>
                <a:gd name="connsiteY1213" fmla="*/ 8733322 h 9833358"/>
                <a:gd name="connsiteX1214" fmla="*/ 4135054 w 6655772"/>
                <a:gd name="connsiteY1214" fmla="*/ 8723797 h 9833358"/>
                <a:gd name="connsiteX1215" fmla="*/ 3955683 w 6655772"/>
                <a:gd name="connsiteY1215" fmla="*/ 8723797 h 9833358"/>
                <a:gd name="connsiteX1216" fmla="*/ 3965208 w 6655772"/>
                <a:gd name="connsiteY1216" fmla="*/ 8733322 h 9833358"/>
                <a:gd name="connsiteX1217" fmla="*/ 3955683 w 6655772"/>
                <a:gd name="connsiteY1217" fmla="*/ 8742847 h 9833358"/>
                <a:gd name="connsiteX1218" fmla="*/ 3946158 w 6655772"/>
                <a:gd name="connsiteY1218" fmla="*/ 8733322 h 9833358"/>
                <a:gd name="connsiteX1219" fmla="*/ 3955683 w 6655772"/>
                <a:gd name="connsiteY1219" fmla="*/ 8723797 h 9833358"/>
                <a:gd name="connsiteX1220" fmla="*/ 3776312 w 6655772"/>
                <a:gd name="connsiteY1220" fmla="*/ 8723797 h 9833358"/>
                <a:gd name="connsiteX1221" fmla="*/ 3785837 w 6655772"/>
                <a:gd name="connsiteY1221" fmla="*/ 8733322 h 9833358"/>
                <a:gd name="connsiteX1222" fmla="*/ 3776312 w 6655772"/>
                <a:gd name="connsiteY1222" fmla="*/ 8742847 h 9833358"/>
                <a:gd name="connsiteX1223" fmla="*/ 3766787 w 6655772"/>
                <a:gd name="connsiteY1223" fmla="*/ 8733322 h 9833358"/>
                <a:gd name="connsiteX1224" fmla="*/ 3776312 w 6655772"/>
                <a:gd name="connsiteY1224" fmla="*/ 8723797 h 9833358"/>
                <a:gd name="connsiteX1225" fmla="*/ 3596941 w 6655772"/>
                <a:gd name="connsiteY1225" fmla="*/ 8723797 h 9833358"/>
                <a:gd name="connsiteX1226" fmla="*/ 3606466 w 6655772"/>
                <a:gd name="connsiteY1226" fmla="*/ 8733322 h 9833358"/>
                <a:gd name="connsiteX1227" fmla="*/ 3596941 w 6655772"/>
                <a:gd name="connsiteY1227" fmla="*/ 8742847 h 9833358"/>
                <a:gd name="connsiteX1228" fmla="*/ 3587416 w 6655772"/>
                <a:gd name="connsiteY1228" fmla="*/ 8733322 h 9833358"/>
                <a:gd name="connsiteX1229" fmla="*/ 3596941 w 6655772"/>
                <a:gd name="connsiteY1229" fmla="*/ 8723797 h 9833358"/>
                <a:gd name="connsiteX1230" fmla="*/ 3417570 w 6655772"/>
                <a:gd name="connsiteY1230" fmla="*/ 8723797 h 9833358"/>
                <a:gd name="connsiteX1231" fmla="*/ 3427095 w 6655772"/>
                <a:gd name="connsiteY1231" fmla="*/ 8733322 h 9833358"/>
                <a:gd name="connsiteX1232" fmla="*/ 3417570 w 6655772"/>
                <a:gd name="connsiteY1232" fmla="*/ 8742847 h 9833358"/>
                <a:gd name="connsiteX1233" fmla="*/ 3408045 w 6655772"/>
                <a:gd name="connsiteY1233" fmla="*/ 8733322 h 9833358"/>
                <a:gd name="connsiteX1234" fmla="*/ 3417570 w 6655772"/>
                <a:gd name="connsiteY1234" fmla="*/ 8723797 h 9833358"/>
                <a:gd name="connsiteX1235" fmla="*/ 3238217 w 6655772"/>
                <a:gd name="connsiteY1235" fmla="*/ 8723797 h 9833358"/>
                <a:gd name="connsiteX1236" fmla="*/ 3247744 w 6655772"/>
                <a:gd name="connsiteY1236" fmla="*/ 8733322 h 9833358"/>
                <a:gd name="connsiteX1237" fmla="*/ 3238217 w 6655772"/>
                <a:gd name="connsiteY1237" fmla="*/ 8742847 h 9833358"/>
                <a:gd name="connsiteX1238" fmla="*/ 3228694 w 6655772"/>
                <a:gd name="connsiteY1238" fmla="*/ 8733322 h 9833358"/>
                <a:gd name="connsiteX1239" fmla="*/ 3238217 w 6655772"/>
                <a:gd name="connsiteY1239" fmla="*/ 8723797 h 9833358"/>
                <a:gd name="connsiteX1240" fmla="*/ 3058833 w 6655772"/>
                <a:gd name="connsiteY1240" fmla="*/ 8723797 h 9833358"/>
                <a:gd name="connsiteX1241" fmla="*/ 3068355 w 6655772"/>
                <a:gd name="connsiteY1241" fmla="*/ 8733322 h 9833358"/>
                <a:gd name="connsiteX1242" fmla="*/ 3058833 w 6655772"/>
                <a:gd name="connsiteY1242" fmla="*/ 8742847 h 9833358"/>
                <a:gd name="connsiteX1243" fmla="*/ 3049341 w 6655772"/>
                <a:gd name="connsiteY1243" fmla="*/ 8733322 h 9833358"/>
                <a:gd name="connsiteX1244" fmla="*/ 3058833 w 6655772"/>
                <a:gd name="connsiteY1244" fmla="*/ 8723797 h 9833358"/>
                <a:gd name="connsiteX1245" fmla="*/ 2879495 w 6655772"/>
                <a:gd name="connsiteY1245" fmla="*/ 8723797 h 9833358"/>
                <a:gd name="connsiteX1246" fmla="*/ 2889023 w 6655772"/>
                <a:gd name="connsiteY1246" fmla="*/ 8733322 h 9833358"/>
                <a:gd name="connsiteX1247" fmla="*/ 2879495 w 6655772"/>
                <a:gd name="connsiteY1247" fmla="*/ 8742847 h 9833358"/>
                <a:gd name="connsiteX1248" fmla="*/ 2869973 w 6655772"/>
                <a:gd name="connsiteY1248" fmla="*/ 8733322 h 9833358"/>
                <a:gd name="connsiteX1249" fmla="*/ 2879495 w 6655772"/>
                <a:gd name="connsiteY1249" fmla="*/ 8723797 h 9833358"/>
                <a:gd name="connsiteX1250" fmla="*/ 2700121 w 6655772"/>
                <a:gd name="connsiteY1250" fmla="*/ 8723797 h 9833358"/>
                <a:gd name="connsiteX1251" fmla="*/ 2709649 w 6655772"/>
                <a:gd name="connsiteY1251" fmla="*/ 8733322 h 9833358"/>
                <a:gd name="connsiteX1252" fmla="*/ 2700121 w 6655772"/>
                <a:gd name="connsiteY1252" fmla="*/ 8742847 h 9833358"/>
                <a:gd name="connsiteX1253" fmla="*/ 2690598 w 6655772"/>
                <a:gd name="connsiteY1253" fmla="*/ 8733322 h 9833358"/>
                <a:gd name="connsiteX1254" fmla="*/ 2700121 w 6655772"/>
                <a:gd name="connsiteY1254" fmla="*/ 8723797 h 9833358"/>
                <a:gd name="connsiteX1255" fmla="*/ 2520741 w 6655772"/>
                <a:gd name="connsiteY1255" fmla="*/ 8723797 h 9833358"/>
                <a:gd name="connsiteX1256" fmla="*/ 2530270 w 6655772"/>
                <a:gd name="connsiteY1256" fmla="*/ 8733322 h 9833358"/>
                <a:gd name="connsiteX1257" fmla="*/ 2520741 w 6655772"/>
                <a:gd name="connsiteY1257" fmla="*/ 8742847 h 9833358"/>
                <a:gd name="connsiteX1258" fmla="*/ 2511217 w 6655772"/>
                <a:gd name="connsiteY1258" fmla="*/ 8733322 h 9833358"/>
                <a:gd name="connsiteX1259" fmla="*/ 2520741 w 6655772"/>
                <a:gd name="connsiteY1259" fmla="*/ 8723797 h 9833358"/>
                <a:gd name="connsiteX1260" fmla="*/ 2341371 w 6655772"/>
                <a:gd name="connsiteY1260" fmla="*/ 8723797 h 9833358"/>
                <a:gd name="connsiteX1261" fmla="*/ 2350895 w 6655772"/>
                <a:gd name="connsiteY1261" fmla="*/ 8733322 h 9833358"/>
                <a:gd name="connsiteX1262" fmla="*/ 2341371 w 6655772"/>
                <a:gd name="connsiteY1262" fmla="*/ 8742847 h 9833358"/>
                <a:gd name="connsiteX1263" fmla="*/ 2331845 w 6655772"/>
                <a:gd name="connsiteY1263" fmla="*/ 8733322 h 9833358"/>
                <a:gd name="connsiteX1264" fmla="*/ 2341371 w 6655772"/>
                <a:gd name="connsiteY1264" fmla="*/ 8723797 h 9833358"/>
                <a:gd name="connsiteX1265" fmla="*/ 2161990 w 6655772"/>
                <a:gd name="connsiteY1265" fmla="*/ 8723797 h 9833358"/>
                <a:gd name="connsiteX1266" fmla="*/ 2171515 w 6655772"/>
                <a:gd name="connsiteY1266" fmla="*/ 8733322 h 9833358"/>
                <a:gd name="connsiteX1267" fmla="*/ 2161990 w 6655772"/>
                <a:gd name="connsiteY1267" fmla="*/ 8742847 h 9833358"/>
                <a:gd name="connsiteX1268" fmla="*/ 2152465 w 6655772"/>
                <a:gd name="connsiteY1268" fmla="*/ 8733322 h 9833358"/>
                <a:gd name="connsiteX1269" fmla="*/ 2161990 w 6655772"/>
                <a:gd name="connsiteY1269" fmla="*/ 8723797 h 9833358"/>
                <a:gd name="connsiteX1270" fmla="*/ 1982621 w 6655772"/>
                <a:gd name="connsiteY1270" fmla="*/ 8723797 h 9833358"/>
                <a:gd name="connsiteX1271" fmla="*/ 1992144 w 6655772"/>
                <a:gd name="connsiteY1271" fmla="*/ 8733322 h 9833358"/>
                <a:gd name="connsiteX1272" fmla="*/ 1982621 w 6655772"/>
                <a:gd name="connsiteY1272" fmla="*/ 8742847 h 9833358"/>
                <a:gd name="connsiteX1273" fmla="*/ 1973093 w 6655772"/>
                <a:gd name="connsiteY1273" fmla="*/ 8733322 h 9833358"/>
                <a:gd name="connsiteX1274" fmla="*/ 1982621 w 6655772"/>
                <a:gd name="connsiteY1274" fmla="*/ 8723797 h 9833358"/>
                <a:gd name="connsiteX1275" fmla="*/ 1803265 w 6655772"/>
                <a:gd name="connsiteY1275" fmla="*/ 8723797 h 9833358"/>
                <a:gd name="connsiteX1276" fmla="*/ 1812784 w 6655772"/>
                <a:gd name="connsiteY1276" fmla="*/ 8733322 h 9833358"/>
                <a:gd name="connsiteX1277" fmla="*/ 1803265 w 6655772"/>
                <a:gd name="connsiteY1277" fmla="*/ 8742847 h 9833358"/>
                <a:gd name="connsiteX1278" fmla="*/ 1793745 w 6655772"/>
                <a:gd name="connsiteY1278" fmla="*/ 8733322 h 9833358"/>
                <a:gd name="connsiteX1279" fmla="*/ 1803265 w 6655772"/>
                <a:gd name="connsiteY1279" fmla="*/ 8723797 h 9833358"/>
                <a:gd name="connsiteX1280" fmla="*/ 1623886 w 6655772"/>
                <a:gd name="connsiteY1280" fmla="*/ 8723797 h 9833358"/>
                <a:gd name="connsiteX1281" fmla="*/ 1633411 w 6655772"/>
                <a:gd name="connsiteY1281" fmla="*/ 8733322 h 9833358"/>
                <a:gd name="connsiteX1282" fmla="*/ 1623886 w 6655772"/>
                <a:gd name="connsiteY1282" fmla="*/ 8742847 h 9833358"/>
                <a:gd name="connsiteX1283" fmla="*/ 1614361 w 6655772"/>
                <a:gd name="connsiteY1283" fmla="*/ 8733322 h 9833358"/>
                <a:gd name="connsiteX1284" fmla="*/ 1623886 w 6655772"/>
                <a:gd name="connsiteY1284" fmla="*/ 8723797 h 9833358"/>
                <a:gd name="connsiteX1285" fmla="*/ 1444518 w 6655772"/>
                <a:gd name="connsiteY1285" fmla="*/ 8723797 h 9833358"/>
                <a:gd name="connsiteX1286" fmla="*/ 1454043 w 6655772"/>
                <a:gd name="connsiteY1286" fmla="*/ 8733322 h 9833358"/>
                <a:gd name="connsiteX1287" fmla="*/ 1444518 w 6655772"/>
                <a:gd name="connsiteY1287" fmla="*/ 8742847 h 9833358"/>
                <a:gd name="connsiteX1288" fmla="*/ 1434993 w 6655772"/>
                <a:gd name="connsiteY1288" fmla="*/ 8733322 h 9833358"/>
                <a:gd name="connsiteX1289" fmla="*/ 1444518 w 6655772"/>
                <a:gd name="connsiteY1289" fmla="*/ 8723797 h 9833358"/>
                <a:gd name="connsiteX1290" fmla="*/ 1265151 w 6655772"/>
                <a:gd name="connsiteY1290" fmla="*/ 8723797 h 9833358"/>
                <a:gd name="connsiteX1291" fmla="*/ 1274676 w 6655772"/>
                <a:gd name="connsiteY1291" fmla="*/ 8733322 h 9833358"/>
                <a:gd name="connsiteX1292" fmla="*/ 1265151 w 6655772"/>
                <a:gd name="connsiteY1292" fmla="*/ 8742847 h 9833358"/>
                <a:gd name="connsiteX1293" fmla="*/ 1255626 w 6655772"/>
                <a:gd name="connsiteY1293" fmla="*/ 8733322 h 9833358"/>
                <a:gd name="connsiteX1294" fmla="*/ 1265151 w 6655772"/>
                <a:gd name="connsiteY1294" fmla="*/ 8723797 h 9833358"/>
                <a:gd name="connsiteX1295" fmla="*/ 1085777 w 6655772"/>
                <a:gd name="connsiteY1295" fmla="*/ 8723797 h 9833358"/>
                <a:gd name="connsiteX1296" fmla="*/ 1095303 w 6655772"/>
                <a:gd name="connsiteY1296" fmla="*/ 8733322 h 9833358"/>
                <a:gd name="connsiteX1297" fmla="*/ 1085777 w 6655772"/>
                <a:gd name="connsiteY1297" fmla="*/ 8742847 h 9833358"/>
                <a:gd name="connsiteX1298" fmla="*/ 1076252 w 6655772"/>
                <a:gd name="connsiteY1298" fmla="*/ 8733322 h 9833358"/>
                <a:gd name="connsiteX1299" fmla="*/ 1085777 w 6655772"/>
                <a:gd name="connsiteY1299" fmla="*/ 8723797 h 9833358"/>
                <a:gd name="connsiteX1300" fmla="*/ 906403 w 6655772"/>
                <a:gd name="connsiteY1300" fmla="*/ 8723797 h 9833358"/>
                <a:gd name="connsiteX1301" fmla="*/ 915928 w 6655772"/>
                <a:gd name="connsiteY1301" fmla="*/ 8733322 h 9833358"/>
                <a:gd name="connsiteX1302" fmla="*/ 906403 w 6655772"/>
                <a:gd name="connsiteY1302" fmla="*/ 8742847 h 9833358"/>
                <a:gd name="connsiteX1303" fmla="*/ 896877 w 6655772"/>
                <a:gd name="connsiteY1303" fmla="*/ 8733322 h 9833358"/>
                <a:gd name="connsiteX1304" fmla="*/ 906403 w 6655772"/>
                <a:gd name="connsiteY1304" fmla="*/ 8723797 h 9833358"/>
                <a:gd name="connsiteX1305" fmla="*/ 727032 w 6655772"/>
                <a:gd name="connsiteY1305" fmla="*/ 8723797 h 9833358"/>
                <a:gd name="connsiteX1306" fmla="*/ 736557 w 6655772"/>
                <a:gd name="connsiteY1306" fmla="*/ 8733322 h 9833358"/>
                <a:gd name="connsiteX1307" fmla="*/ 727032 w 6655772"/>
                <a:gd name="connsiteY1307" fmla="*/ 8742847 h 9833358"/>
                <a:gd name="connsiteX1308" fmla="*/ 717506 w 6655772"/>
                <a:gd name="connsiteY1308" fmla="*/ 8733322 h 9833358"/>
                <a:gd name="connsiteX1309" fmla="*/ 727032 w 6655772"/>
                <a:gd name="connsiteY1309" fmla="*/ 8723797 h 9833358"/>
                <a:gd name="connsiteX1310" fmla="*/ 547657 w 6655772"/>
                <a:gd name="connsiteY1310" fmla="*/ 8723797 h 9833358"/>
                <a:gd name="connsiteX1311" fmla="*/ 557182 w 6655772"/>
                <a:gd name="connsiteY1311" fmla="*/ 8733322 h 9833358"/>
                <a:gd name="connsiteX1312" fmla="*/ 547657 w 6655772"/>
                <a:gd name="connsiteY1312" fmla="*/ 8742847 h 9833358"/>
                <a:gd name="connsiteX1313" fmla="*/ 538133 w 6655772"/>
                <a:gd name="connsiteY1313" fmla="*/ 8733322 h 9833358"/>
                <a:gd name="connsiteX1314" fmla="*/ 547657 w 6655772"/>
                <a:gd name="connsiteY1314" fmla="*/ 8723797 h 9833358"/>
                <a:gd name="connsiteX1315" fmla="*/ 368287 w 6655772"/>
                <a:gd name="connsiteY1315" fmla="*/ 8723797 h 9833358"/>
                <a:gd name="connsiteX1316" fmla="*/ 377812 w 6655772"/>
                <a:gd name="connsiteY1316" fmla="*/ 8733322 h 9833358"/>
                <a:gd name="connsiteX1317" fmla="*/ 368287 w 6655772"/>
                <a:gd name="connsiteY1317" fmla="*/ 8742847 h 9833358"/>
                <a:gd name="connsiteX1318" fmla="*/ 358762 w 6655772"/>
                <a:gd name="connsiteY1318" fmla="*/ 8733322 h 9833358"/>
                <a:gd name="connsiteX1319" fmla="*/ 368287 w 6655772"/>
                <a:gd name="connsiteY1319" fmla="*/ 8723797 h 9833358"/>
                <a:gd name="connsiteX1320" fmla="*/ 188917 w 6655772"/>
                <a:gd name="connsiteY1320" fmla="*/ 8723797 h 9833358"/>
                <a:gd name="connsiteX1321" fmla="*/ 198442 w 6655772"/>
                <a:gd name="connsiteY1321" fmla="*/ 8733322 h 9833358"/>
                <a:gd name="connsiteX1322" fmla="*/ 188917 w 6655772"/>
                <a:gd name="connsiteY1322" fmla="*/ 8742847 h 9833358"/>
                <a:gd name="connsiteX1323" fmla="*/ 179392 w 6655772"/>
                <a:gd name="connsiteY1323" fmla="*/ 8733322 h 9833358"/>
                <a:gd name="connsiteX1324" fmla="*/ 188917 w 6655772"/>
                <a:gd name="connsiteY1324" fmla="*/ 8723797 h 9833358"/>
                <a:gd name="connsiteX1325" fmla="*/ 9547 w 6655772"/>
                <a:gd name="connsiteY1325" fmla="*/ 8723797 h 9833358"/>
                <a:gd name="connsiteX1326" fmla="*/ 19072 w 6655772"/>
                <a:gd name="connsiteY1326" fmla="*/ 8733322 h 9833358"/>
                <a:gd name="connsiteX1327" fmla="*/ 9547 w 6655772"/>
                <a:gd name="connsiteY1327" fmla="*/ 8742847 h 9833358"/>
                <a:gd name="connsiteX1328" fmla="*/ 22 w 6655772"/>
                <a:gd name="connsiteY1328" fmla="*/ 8733322 h 9833358"/>
                <a:gd name="connsiteX1329" fmla="*/ 9547 w 6655772"/>
                <a:gd name="connsiteY1329" fmla="*/ 8723797 h 9833358"/>
                <a:gd name="connsiteX1330" fmla="*/ 6646247 w 6655772"/>
                <a:gd name="connsiteY1330" fmla="*/ 8542046 h 9833358"/>
                <a:gd name="connsiteX1331" fmla="*/ 6655772 w 6655772"/>
                <a:gd name="connsiteY1331" fmla="*/ 8551571 h 9833358"/>
                <a:gd name="connsiteX1332" fmla="*/ 6646247 w 6655772"/>
                <a:gd name="connsiteY1332" fmla="*/ 8561096 h 9833358"/>
                <a:gd name="connsiteX1333" fmla="*/ 6636722 w 6655772"/>
                <a:gd name="connsiteY1333" fmla="*/ 8551571 h 9833358"/>
                <a:gd name="connsiteX1334" fmla="*/ 6646247 w 6655772"/>
                <a:gd name="connsiteY1334" fmla="*/ 8542046 h 9833358"/>
                <a:gd name="connsiteX1335" fmla="*/ 6466876 w 6655772"/>
                <a:gd name="connsiteY1335" fmla="*/ 8542046 h 9833358"/>
                <a:gd name="connsiteX1336" fmla="*/ 6476401 w 6655772"/>
                <a:gd name="connsiteY1336" fmla="*/ 8551571 h 9833358"/>
                <a:gd name="connsiteX1337" fmla="*/ 6466876 w 6655772"/>
                <a:gd name="connsiteY1337" fmla="*/ 8561096 h 9833358"/>
                <a:gd name="connsiteX1338" fmla="*/ 6457351 w 6655772"/>
                <a:gd name="connsiteY1338" fmla="*/ 8551571 h 9833358"/>
                <a:gd name="connsiteX1339" fmla="*/ 6466876 w 6655772"/>
                <a:gd name="connsiteY1339" fmla="*/ 8542046 h 9833358"/>
                <a:gd name="connsiteX1340" fmla="*/ 6287505 w 6655772"/>
                <a:gd name="connsiteY1340" fmla="*/ 8542046 h 9833358"/>
                <a:gd name="connsiteX1341" fmla="*/ 6297030 w 6655772"/>
                <a:gd name="connsiteY1341" fmla="*/ 8551571 h 9833358"/>
                <a:gd name="connsiteX1342" fmla="*/ 6287505 w 6655772"/>
                <a:gd name="connsiteY1342" fmla="*/ 8561096 h 9833358"/>
                <a:gd name="connsiteX1343" fmla="*/ 6277980 w 6655772"/>
                <a:gd name="connsiteY1343" fmla="*/ 8551571 h 9833358"/>
                <a:gd name="connsiteX1344" fmla="*/ 6287505 w 6655772"/>
                <a:gd name="connsiteY1344" fmla="*/ 8542046 h 9833358"/>
                <a:gd name="connsiteX1345" fmla="*/ 6108134 w 6655772"/>
                <a:gd name="connsiteY1345" fmla="*/ 8542046 h 9833358"/>
                <a:gd name="connsiteX1346" fmla="*/ 6117659 w 6655772"/>
                <a:gd name="connsiteY1346" fmla="*/ 8551571 h 9833358"/>
                <a:gd name="connsiteX1347" fmla="*/ 6108134 w 6655772"/>
                <a:gd name="connsiteY1347" fmla="*/ 8561096 h 9833358"/>
                <a:gd name="connsiteX1348" fmla="*/ 6098609 w 6655772"/>
                <a:gd name="connsiteY1348" fmla="*/ 8551571 h 9833358"/>
                <a:gd name="connsiteX1349" fmla="*/ 6108134 w 6655772"/>
                <a:gd name="connsiteY1349" fmla="*/ 8542046 h 9833358"/>
                <a:gd name="connsiteX1350" fmla="*/ 5928763 w 6655772"/>
                <a:gd name="connsiteY1350" fmla="*/ 8542046 h 9833358"/>
                <a:gd name="connsiteX1351" fmla="*/ 5938288 w 6655772"/>
                <a:gd name="connsiteY1351" fmla="*/ 8551571 h 9833358"/>
                <a:gd name="connsiteX1352" fmla="*/ 5928763 w 6655772"/>
                <a:gd name="connsiteY1352" fmla="*/ 8561096 h 9833358"/>
                <a:gd name="connsiteX1353" fmla="*/ 5919238 w 6655772"/>
                <a:gd name="connsiteY1353" fmla="*/ 8551571 h 9833358"/>
                <a:gd name="connsiteX1354" fmla="*/ 5928763 w 6655772"/>
                <a:gd name="connsiteY1354" fmla="*/ 8542046 h 9833358"/>
                <a:gd name="connsiteX1355" fmla="*/ 5749393 w 6655772"/>
                <a:gd name="connsiteY1355" fmla="*/ 8542046 h 9833358"/>
                <a:gd name="connsiteX1356" fmla="*/ 5758918 w 6655772"/>
                <a:gd name="connsiteY1356" fmla="*/ 8551571 h 9833358"/>
                <a:gd name="connsiteX1357" fmla="*/ 5749393 w 6655772"/>
                <a:gd name="connsiteY1357" fmla="*/ 8561096 h 9833358"/>
                <a:gd name="connsiteX1358" fmla="*/ 5739868 w 6655772"/>
                <a:gd name="connsiteY1358" fmla="*/ 8551571 h 9833358"/>
                <a:gd name="connsiteX1359" fmla="*/ 5749393 w 6655772"/>
                <a:gd name="connsiteY1359" fmla="*/ 8542046 h 9833358"/>
                <a:gd name="connsiteX1360" fmla="*/ 5570021 w 6655772"/>
                <a:gd name="connsiteY1360" fmla="*/ 8542046 h 9833358"/>
                <a:gd name="connsiteX1361" fmla="*/ 5579546 w 6655772"/>
                <a:gd name="connsiteY1361" fmla="*/ 8551571 h 9833358"/>
                <a:gd name="connsiteX1362" fmla="*/ 5570021 w 6655772"/>
                <a:gd name="connsiteY1362" fmla="*/ 8561096 h 9833358"/>
                <a:gd name="connsiteX1363" fmla="*/ 5560496 w 6655772"/>
                <a:gd name="connsiteY1363" fmla="*/ 8551571 h 9833358"/>
                <a:gd name="connsiteX1364" fmla="*/ 5570021 w 6655772"/>
                <a:gd name="connsiteY1364" fmla="*/ 8542046 h 9833358"/>
                <a:gd name="connsiteX1365" fmla="*/ 5390650 w 6655772"/>
                <a:gd name="connsiteY1365" fmla="*/ 8542046 h 9833358"/>
                <a:gd name="connsiteX1366" fmla="*/ 5400175 w 6655772"/>
                <a:gd name="connsiteY1366" fmla="*/ 8551571 h 9833358"/>
                <a:gd name="connsiteX1367" fmla="*/ 5390650 w 6655772"/>
                <a:gd name="connsiteY1367" fmla="*/ 8561096 h 9833358"/>
                <a:gd name="connsiteX1368" fmla="*/ 5381125 w 6655772"/>
                <a:gd name="connsiteY1368" fmla="*/ 8551571 h 9833358"/>
                <a:gd name="connsiteX1369" fmla="*/ 5390650 w 6655772"/>
                <a:gd name="connsiteY1369" fmla="*/ 8542046 h 9833358"/>
                <a:gd name="connsiteX1370" fmla="*/ 5211280 w 6655772"/>
                <a:gd name="connsiteY1370" fmla="*/ 8542046 h 9833358"/>
                <a:gd name="connsiteX1371" fmla="*/ 5220805 w 6655772"/>
                <a:gd name="connsiteY1371" fmla="*/ 8551571 h 9833358"/>
                <a:gd name="connsiteX1372" fmla="*/ 5211280 w 6655772"/>
                <a:gd name="connsiteY1372" fmla="*/ 8561096 h 9833358"/>
                <a:gd name="connsiteX1373" fmla="*/ 5201755 w 6655772"/>
                <a:gd name="connsiteY1373" fmla="*/ 8551571 h 9833358"/>
                <a:gd name="connsiteX1374" fmla="*/ 5211280 w 6655772"/>
                <a:gd name="connsiteY1374" fmla="*/ 8542046 h 9833358"/>
                <a:gd name="connsiteX1375" fmla="*/ 5031909 w 6655772"/>
                <a:gd name="connsiteY1375" fmla="*/ 8542046 h 9833358"/>
                <a:gd name="connsiteX1376" fmla="*/ 5041434 w 6655772"/>
                <a:gd name="connsiteY1376" fmla="*/ 8551571 h 9833358"/>
                <a:gd name="connsiteX1377" fmla="*/ 5031909 w 6655772"/>
                <a:gd name="connsiteY1377" fmla="*/ 8561096 h 9833358"/>
                <a:gd name="connsiteX1378" fmla="*/ 5022384 w 6655772"/>
                <a:gd name="connsiteY1378" fmla="*/ 8551571 h 9833358"/>
                <a:gd name="connsiteX1379" fmla="*/ 5031909 w 6655772"/>
                <a:gd name="connsiteY1379" fmla="*/ 8542046 h 9833358"/>
                <a:gd name="connsiteX1380" fmla="*/ 4852537 w 6655772"/>
                <a:gd name="connsiteY1380" fmla="*/ 8542046 h 9833358"/>
                <a:gd name="connsiteX1381" fmla="*/ 4862062 w 6655772"/>
                <a:gd name="connsiteY1381" fmla="*/ 8551571 h 9833358"/>
                <a:gd name="connsiteX1382" fmla="*/ 4852537 w 6655772"/>
                <a:gd name="connsiteY1382" fmla="*/ 8561096 h 9833358"/>
                <a:gd name="connsiteX1383" fmla="*/ 4843012 w 6655772"/>
                <a:gd name="connsiteY1383" fmla="*/ 8551571 h 9833358"/>
                <a:gd name="connsiteX1384" fmla="*/ 4852537 w 6655772"/>
                <a:gd name="connsiteY1384" fmla="*/ 8542046 h 9833358"/>
                <a:gd name="connsiteX1385" fmla="*/ 4673167 w 6655772"/>
                <a:gd name="connsiteY1385" fmla="*/ 8542046 h 9833358"/>
                <a:gd name="connsiteX1386" fmla="*/ 4682692 w 6655772"/>
                <a:gd name="connsiteY1386" fmla="*/ 8551571 h 9833358"/>
                <a:gd name="connsiteX1387" fmla="*/ 4673167 w 6655772"/>
                <a:gd name="connsiteY1387" fmla="*/ 8561096 h 9833358"/>
                <a:gd name="connsiteX1388" fmla="*/ 4663642 w 6655772"/>
                <a:gd name="connsiteY1388" fmla="*/ 8551571 h 9833358"/>
                <a:gd name="connsiteX1389" fmla="*/ 4673167 w 6655772"/>
                <a:gd name="connsiteY1389" fmla="*/ 8542046 h 9833358"/>
                <a:gd name="connsiteX1390" fmla="*/ 4493796 w 6655772"/>
                <a:gd name="connsiteY1390" fmla="*/ 8542046 h 9833358"/>
                <a:gd name="connsiteX1391" fmla="*/ 4503321 w 6655772"/>
                <a:gd name="connsiteY1391" fmla="*/ 8551571 h 9833358"/>
                <a:gd name="connsiteX1392" fmla="*/ 4493796 w 6655772"/>
                <a:gd name="connsiteY1392" fmla="*/ 8561096 h 9833358"/>
                <a:gd name="connsiteX1393" fmla="*/ 4484271 w 6655772"/>
                <a:gd name="connsiteY1393" fmla="*/ 8551571 h 9833358"/>
                <a:gd name="connsiteX1394" fmla="*/ 4493796 w 6655772"/>
                <a:gd name="connsiteY1394" fmla="*/ 8542046 h 9833358"/>
                <a:gd name="connsiteX1395" fmla="*/ 4314424 w 6655772"/>
                <a:gd name="connsiteY1395" fmla="*/ 8542046 h 9833358"/>
                <a:gd name="connsiteX1396" fmla="*/ 4323949 w 6655772"/>
                <a:gd name="connsiteY1396" fmla="*/ 8551571 h 9833358"/>
                <a:gd name="connsiteX1397" fmla="*/ 4314424 w 6655772"/>
                <a:gd name="connsiteY1397" fmla="*/ 8561096 h 9833358"/>
                <a:gd name="connsiteX1398" fmla="*/ 4304899 w 6655772"/>
                <a:gd name="connsiteY1398" fmla="*/ 8551571 h 9833358"/>
                <a:gd name="connsiteX1399" fmla="*/ 4314424 w 6655772"/>
                <a:gd name="connsiteY1399" fmla="*/ 8542046 h 9833358"/>
                <a:gd name="connsiteX1400" fmla="*/ 4135054 w 6655772"/>
                <a:gd name="connsiteY1400" fmla="*/ 8542046 h 9833358"/>
                <a:gd name="connsiteX1401" fmla="*/ 4144579 w 6655772"/>
                <a:gd name="connsiteY1401" fmla="*/ 8551571 h 9833358"/>
                <a:gd name="connsiteX1402" fmla="*/ 4135054 w 6655772"/>
                <a:gd name="connsiteY1402" fmla="*/ 8561096 h 9833358"/>
                <a:gd name="connsiteX1403" fmla="*/ 4125529 w 6655772"/>
                <a:gd name="connsiteY1403" fmla="*/ 8551571 h 9833358"/>
                <a:gd name="connsiteX1404" fmla="*/ 4135054 w 6655772"/>
                <a:gd name="connsiteY1404" fmla="*/ 8542046 h 9833358"/>
                <a:gd name="connsiteX1405" fmla="*/ 3955683 w 6655772"/>
                <a:gd name="connsiteY1405" fmla="*/ 8542046 h 9833358"/>
                <a:gd name="connsiteX1406" fmla="*/ 3965208 w 6655772"/>
                <a:gd name="connsiteY1406" fmla="*/ 8551571 h 9833358"/>
                <a:gd name="connsiteX1407" fmla="*/ 3955683 w 6655772"/>
                <a:gd name="connsiteY1407" fmla="*/ 8561096 h 9833358"/>
                <a:gd name="connsiteX1408" fmla="*/ 3946158 w 6655772"/>
                <a:gd name="connsiteY1408" fmla="*/ 8551571 h 9833358"/>
                <a:gd name="connsiteX1409" fmla="*/ 3955683 w 6655772"/>
                <a:gd name="connsiteY1409" fmla="*/ 8542046 h 9833358"/>
                <a:gd name="connsiteX1410" fmla="*/ 3776312 w 6655772"/>
                <a:gd name="connsiteY1410" fmla="*/ 8542046 h 9833358"/>
                <a:gd name="connsiteX1411" fmla="*/ 3785837 w 6655772"/>
                <a:gd name="connsiteY1411" fmla="*/ 8551571 h 9833358"/>
                <a:gd name="connsiteX1412" fmla="*/ 3776312 w 6655772"/>
                <a:gd name="connsiteY1412" fmla="*/ 8561096 h 9833358"/>
                <a:gd name="connsiteX1413" fmla="*/ 3766787 w 6655772"/>
                <a:gd name="connsiteY1413" fmla="*/ 8551571 h 9833358"/>
                <a:gd name="connsiteX1414" fmla="*/ 3776312 w 6655772"/>
                <a:gd name="connsiteY1414" fmla="*/ 8542046 h 9833358"/>
                <a:gd name="connsiteX1415" fmla="*/ 3596941 w 6655772"/>
                <a:gd name="connsiteY1415" fmla="*/ 8542046 h 9833358"/>
                <a:gd name="connsiteX1416" fmla="*/ 3606466 w 6655772"/>
                <a:gd name="connsiteY1416" fmla="*/ 8551571 h 9833358"/>
                <a:gd name="connsiteX1417" fmla="*/ 3596941 w 6655772"/>
                <a:gd name="connsiteY1417" fmla="*/ 8561096 h 9833358"/>
                <a:gd name="connsiteX1418" fmla="*/ 3587416 w 6655772"/>
                <a:gd name="connsiteY1418" fmla="*/ 8551571 h 9833358"/>
                <a:gd name="connsiteX1419" fmla="*/ 3596941 w 6655772"/>
                <a:gd name="connsiteY1419" fmla="*/ 8542046 h 9833358"/>
                <a:gd name="connsiteX1420" fmla="*/ 3417570 w 6655772"/>
                <a:gd name="connsiteY1420" fmla="*/ 8542046 h 9833358"/>
                <a:gd name="connsiteX1421" fmla="*/ 3427095 w 6655772"/>
                <a:gd name="connsiteY1421" fmla="*/ 8551571 h 9833358"/>
                <a:gd name="connsiteX1422" fmla="*/ 3417570 w 6655772"/>
                <a:gd name="connsiteY1422" fmla="*/ 8561096 h 9833358"/>
                <a:gd name="connsiteX1423" fmla="*/ 3408045 w 6655772"/>
                <a:gd name="connsiteY1423" fmla="*/ 8551571 h 9833358"/>
                <a:gd name="connsiteX1424" fmla="*/ 3417570 w 6655772"/>
                <a:gd name="connsiteY1424" fmla="*/ 8542046 h 9833358"/>
                <a:gd name="connsiteX1425" fmla="*/ 3238220 w 6655772"/>
                <a:gd name="connsiteY1425" fmla="*/ 8542046 h 9833358"/>
                <a:gd name="connsiteX1426" fmla="*/ 3247746 w 6655772"/>
                <a:gd name="connsiteY1426" fmla="*/ 8551571 h 9833358"/>
                <a:gd name="connsiteX1427" fmla="*/ 3238220 w 6655772"/>
                <a:gd name="connsiteY1427" fmla="*/ 8561096 h 9833358"/>
                <a:gd name="connsiteX1428" fmla="*/ 3228696 w 6655772"/>
                <a:gd name="connsiteY1428" fmla="*/ 8551571 h 9833358"/>
                <a:gd name="connsiteX1429" fmla="*/ 3238220 w 6655772"/>
                <a:gd name="connsiteY1429" fmla="*/ 8542046 h 9833358"/>
                <a:gd name="connsiteX1430" fmla="*/ 3058833 w 6655772"/>
                <a:gd name="connsiteY1430" fmla="*/ 8542046 h 9833358"/>
                <a:gd name="connsiteX1431" fmla="*/ 3068355 w 6655772"/>
                <a:gd name="connsiteY1431" fmla="*/ 8551571 h 9833358"/>
                <a:gd name="connsiteX1432" fmla="*/ 3058833 w 6655772"/>
                <a:gd name="connsiteY1432" fmla="*/ 8561096 h 9833358"/>
                <a:gd name="connsiteX1433" fmla="*/ 3049347 w 6655772"/>
                <a:gd name="connsiteY1433" fmla="*/ 8551571 h 9833358"/>
                <a:gd name="connsiteX1434" fmla="*/ 3058833 w 6655772"/>
                <a:gd name="connsiteY1434" fmla="*/ 8542046 h 9833358"/>
                <a:gd name="connsiteX1435" fmla="*/ 2879501 w 6655772"/>
                <a:gd name="connsiteY1435" fmla="*/ 8542046 h 9833358"/>
                <a:gd name="connsiteX1436" fmla="*/ 2889029 w 6655772"/>
                <a:gd name="connsiteY1436" fmla="*/ 8551571 h 9833358"/>
                <a:gd name="connsiteX1437" fmla="*/ 2879501 w 6655772"/>
                <a:gd name="connsiteY1437" fmla="*/ 8561096 h 9833358"/>
                <a:gd name="connsiteX1438" fmla="*/ 2869978 w 6655772"/>
                <a:gd name="connsiteY1438" fmla="*/ 8551571 h 9833358"/>
                <a:gd name="connsiteX1439" fmla="*/ 2879501 w 6655772"/>
                <a:gd name="connsiteY1439" fmla="*/ 8542046 h 9833358"/>
                <a:gd name="connsiteX1440" fmla="*/ 2700127 w 6655772"/>
                <a:gd name="connsiteY1440" fmla="*/ 8542046 h 9833358"/>
                <a:gd name="connsiteX1441" fmla="*/ 2709655 w 6655772"/>
                <a:gd name="connsiteY1441" fmla="*/ 8551571 h 9833358"/>
                <a:gd name="connsiteX1442" fmla="*/ 2700127 w 6655772"/>
                <a:gd name="connsiteY1442" fmla="*/ 8561096 h 9833358"/>
                <a:gd name="connsiteX1443" fmla="*/ 2690604 w 6655772"/>
                <a:gd name="connsiteY1443" fmla="*/ 8551571 h 9833358"/>
                <a:gd name="connsiteX1444" fmla="*/ 2700127 w 6655772"/>
                <a:gd name="connsiteY1444" fmla="*/ 8542046 h 9833358"/>
                <a:gd name="connsiteX1445" fmla="*/ 2520745 w 6655772"/>
                <a:gd name="connsiteY1445" fmla="*/ 8542046 h 9833358"/>
                <a:gd name="connsiteX1446" fmla="*/ 2530274 w 6655772"/>
                <a:gd name="connsiteY1446" fmla="*/ 8551571 h 9833358"/>
                <a:gd name="connsiteX1447" fmla="*/ 2520745 w 6655772"/>
                <a:gd name="connsiteY1447" fmla="*/ 8561096 h 9833358"/>
                <a:gd name="connsiteX1448" fmla="*/ 2511220 w 6655772"/>
                <a:gd name="connsiteY1448" fmla="*/ 8551571 h 9833358"/>
                <a:gd name="connsiteX1449" fmla="*/ 2520745 w 6655772"/>
                <a:gd name="connsiteY1449" fmla="*/ 8542046 h 9833358"/>
                <a:gd name="connsiteX1450" fmla="*/ 2341375 w 6655772"/>
                <a:gd name="connsiteY1450" fmla="*/ 8542046 h 9833358"/>
                <a:gd name="connsiteX1451" fmla="*/ 2350900 w 6655772"/>
                <a:gd name="connsiteY1451" fmla="*/ 8551571 h 9833358"/>
                <a:gd name="connsiteX1452" fmla="*/ 2341375 w 6655772"/>
                <a:gd name="connsiteY1452" fmla="*/ 8561096 h 9833358"/>
                <a:gd name="connsiteX1453" fmla="*/ 2331849 w 6655772"/>
                <a:gd name="connsiteY1453" fmla="*/ 8551571 h 9833358"/>
                <a:gd name="connsiteX1454" fmla="*/ 2341375 w 6655772"/>
                <a:gd name="connsiteY1454" fmla="*/ 8542046 h 9833358"/>
                <a:gd name="connsiteX1455" fmla="*/ 2161992 w 6655772"/>
                <a:gd name="connsiteY1455" fmla="*/ 8542046 h 9833358"/>
                <a:gd name="connsiteX1456" fmla="*/ 2171517 w 6655772"/>
                <a:gd name="connsiteY1456" fmla="*/ 8551571 h 9833358"/>
                <a:gd name="connsiteX1457" fmla="*/ 2161992 w 6655772"/>
                <a:gd name="connsiteY1457" fmla="*/ 8561096 h 9833358"/>
                <a:gd name="connsiteX1458" fmla="*/ 2152467 w 6655772"/>
                <a:gd name="connsiteY1458" fmla="*/ 8551571 h 9833358"/>
                <a:gd name="connsiteX1459" fmla="*/ 2161992 w 6655772"/>
                <a:gd name="connsiteY1459" fmla="*/ 8542046 h 9833358"/>
                <a:gd name="connsiteX1460" fmla="*/ 1982624 w 6655772"/>
                <a:gd name="connsiteY1460" fmla="*/ 8542046 h 9833358"/>
                <a:gd name="connsiteX1461" fmla="*/ 1992146 w 6655772"/>
                <a:gd name="connsiteY1461" fmla="*/ 8551571 h 9833358"/>
                <a:gd name="connsiteX1462" fmla="*/ 1982624 w 6655772"/>
                <a:gd name="connsiteY1462" fmla="*/ 8561096 h 9833358"/>
                <a:gd name="connsiteX1463" fmla="*/ 1973094 w 6655772"/>
                <a:gd name="connsiteY1463" fmla="*/ 8551571 h 9833358"/>
                <a:gd name="connsiteX1464" fmla="*/ 1982624 w 6655772"/>
                <a:gd name="connsiteY1464" fmla="*/ 8542046 h 9833358"/>
                <a:gd name="connsiteX1465" fmla="*/ 1803270 w 6655772"/>
                <a:gd name="connsiteY1465" fmla="*/ 8542046 h 9833358"/>
                <a:gd name="connsiteX1466" fmla="*/ 1812788 w 6655772"/>
                <a:gd name="connsiteY1466" fmla="*/ 8551571 h 9833358"/>
                <a:gd name="connsiteX1467" fmla="*/ 1803270 w 6655772"/>
                <a:gd name="connsiteY1467" fmla="*/ 8561096 h 9833358"/>
                <a:gd name="connsiteX1468" fmla="*/ 1793752 w 6655772"/>
                <a:gd name="connsiteY1468" fmla="*/ 8551571 h 9833358"/>
                <a:gd name="connsiteX1469" fmla="*/ 1803270 w 6655772"/>
                <a:gd name="connsiteY1469" fmla="*/ 8542046 h 9833358"/>
                <a:gd name="connsiteX1470" fmla="*/ 1623890 w 6655772"/>
                <a:gd name="connsiteY1470" fmla="*/ 8542046 h 9833358"/>
                <a:gd name="connsiteX1471" fmla="*/ 1633415 w 6655772"/>
                <a:gd name="connsiteY1471" fmla="*/ 8551571 h 9833358"/>
                <a:gd name="connsiteX1472" fmla="*/ 1623890 w 6655772"/>
                <a:gd name="connsiteY1472" fmla="*/ 8561096 h 9833358"/>
                <a:gd name="connsiteX1473" fmla="*/ 1614365 w 6655772"/>
                <a:gd name="connsiteY1473" fmla="*/ 8551571 h 9833358"/>
                <a:gd name="connsiteX1474" fmla="*/ 1623890 w 6655772"/>
                <a:gd name="connsiteY1474" fmla="*/ 8542046 h 9833358"/>
                <a:gd name="connsiteX1475" fmla="*/ 1444523 w 6655772"/>
                <a:gd name="connsiteY1475" fmla="*/ 8542046 h 9833358"/>
                <a:gd name="connsiteX1476" fmla="*/ 1454047 w 6655772"/>
                <a:gd name="connsiteY1476" fmla="*/ 8551571 h 9833358"/>
                <a:gd name="connsiteX1477" fmla="*/ 1444523 w 6655772"/>
                <a:gd name="connsiteY1477" fmla="*/ 8561096 h 9833358"/>
                <a:gd name="connsiteX1478" fmla="*/ 1434997 w 6655772"/>
                <a:gd name="connsiteY1478" fmla="*/ 8551571 h 9833358"/>
                <a:gd name="connsiteX1479" fmla="*/ 1444523 w 6655772"/>
                <a:gd name="connsiteY1479" fmla="*/ 8542046 h 9833358"/>
                <a:gd name="connsiteX1480" fmla="*/ 1265155 w 6655772"/>
                <a:gd name="connsiteY1480" fmla="*/ 8542046 h 9833358"/>
                <a:gd name="connsiteX1481" fmla="*/ 1274680 w 6655772"/>
                <a:gd name="connsiteY1481" fmla="*/ 8551571 h 9833358"/>
                <a:gd name="connsiteX1482" fmla="*/ 1265155 w 6655772"/>
                <a:gd name="connsiteY1482" fmla="*/ 8561096 h 9833358"/>
                <a:gd name="connsiteX1483" fmla="*/ 1255631 w 6655772"/>
                <a:gd name="connsiteY1483" fmla="*/ 8551571 h 9833358"/>
                <a:gd name="connsiteX1484" fmla="*/ 1265155 w 6655772"/>
                <a:gd name="connsiteY1484" fmla="*/ 8542046 h 9833358"/>
                <a:gd name="connsiteX1485" fmla="*/ 1085782 w 6655772"/>
                <a:gd name="connsiteY1485" fmla="*/ 8542046 h 9833358"/>
                <a:gd name="connsiteX1486" fmla="*/ 1095307 w 6655772"/>
                <a:gd name="connsiteY1486" fmla="*/ 8551571 h 9833358"/>
                <a:gd name="connsiteX1487" fmla="*/ 1085782 w 6655772"/>
                <a:gd name="connsiteY1487" fmla="*/ 8561096 h 9833358"/>
                <a:gd name="connsiteX1488" fmla="*/ 1076256 w 6655772"/>
                <a:gd name="connsiteY1488" fmla="*/ 8551571 h 9833358"/>
                <a:gd name="connsiteX1489" fmla="*/ 1085782 w 6655772"/>
                <a:gd name="connsiteY1489" fmla="*/ 8542046 h 9833358"/>
                <a:gd name="connsiteX1490" fmla="*/ 906407 w 6655772"/>
                <a:gd name="connsiteY1490" fmla="*/ 8542046 h 9833358"/>
                <a:gd name="connsiteX1491" fmla="*/ 915932 w 6655772"/>
                <a:gd name="connsiteY1491" fmla="*/ 8551571 h 9833358"/>
                <a:gd name="connsiteX1492" fmla="*/ 906407 w 6655772"/>
                <a:gd name="connsiteY1492" fmla="*/ 8561096 h 9833358"/>
                <a:gd name="connsiteX1493" fmla="*/ 896881 w 6655772"/>
                <a:gd name="connsiteY1493" fmla="*/ 8551571 h 9833358"/>
                <a:gd name="connsiteX1494" fmla="*/ 906407 w 6655772"/>
                <a:gd name="connsiteY1494" fmla="*/ 8542046 h 9833358"/>
                <a:gd name="connsiteX1495" fmla="*/ 727036 w 6655772"/>
                <a:gd name="connsiteY1495" fmla="*/ 8542046 h 9833358"/>
                <a:gd name="connsiteX1496" fmla="*/ 736560 w 6655772"/>
                <a:gd name="connsiteY1496" fmla="*/ 8551571 h 9833358"/>
                <a:gd name="connsiteX1497" fmla="*/ 727036 w 6655772"/>
                <a:gd name="connsiteY1497" fmla="*/ 8561096 h 9833358"/>
                <a:gd name="connsiteX1498" fmla="*/ 717510 w 6655772"/>
                <a:gd name="connsiteY1498" fmla="*/ 8551571 h 9833358"/>
                <a:gd name="connsiteX1499" fmla="*/ 727036 w 6655772"/>
                <a:gd name="connsiteY1499" fmla="*/ 8542046 h 9833358"/>
                <a:gd name="connsiteX1500" fmla="*/ 547661 w 6655772"/>
                <a:gd name="connsiteY1500" fmla="*/ 8542046 h 9833358"/>
                <a:gd name="connsiteX1501" fmla="*/ 557186 w 6655772"/>
                <a:gd name="connsiteY1501" fmla="*/ 8551571 h 9833358"/>
                <a:gd name="connsiteX1502" fmla="*/ 547661 w 6655772"/>
                <a:gd name="connsiteY1502" fmla="*/ 8561096 h 9833358"/>
                <a:gd name="connsiteX1503" fmla="*/ 538136 w 6655772"/>
                <a:gd name="connsiteY1503" fmla="*/ 8551571 h 9833358"/>
                <a:gd name="connsiteX1504" fmla="*/ 547661 w 6655772"/>
                <a:gd name="connsiteY1504" fmla="*/ 8542046 h 9833358"/>
                <a:gd name="connsiteX1505" fmla="*/ 368291 w 6655772"/>
                <a:gd name="connsiteY1505" fmla="*/ 8542046 h 9833358"/>
                <a:gd name="connsiteX1506" fmla="*/ 377816 w 6655772"/>
                <a:gd name="connsiteY1506" fmla="*/ 8551571 h 9833358"/>
                <a:gd name="connsiteX1507" fmla="*/ 368291 w 6655772"/>
                <a:gd name="connsiteY1507" fmla="*/ 8561096 h 9833358"/>
                <a:gd name="connsiteX1508" fmla="*/ 358766 w 6655772"/>
                <a:gd name="connsiteY1508" fmla="*/ 8551571 h 9833358"/>
                <a:gd name="connsiteX1509" fmla="*/ 368291 w 6655772"/>
                <a:gd name="connsiteY1509" fmla="*/ 8542046 h 9833358"/>
                <a:gd name="connsiteX1510" fmla="*/ 188920 w 6655772"/>
                <a:gd name="connsiteY1510" fmla="*/ 8542046 h 9833358"/>
                <a:gd name="connsiteX1511" fmla="*/ 198445 w 6655772"/>
                <a:gd name="connsiteY1511" fmla="*/ 8551571 h 9833358"/>
                <a:gd name="connsiteX1512" fmla="*/ 188920 w 6655772"/>
                <a:gd name="connsiteY1512" fmla="*/ 8561096 h 9833358"/>
                <a:gd name="connsiteX1513" fmla="*/ 179395 w 6655772"/>
                <a:gd name="connsiteY1513" fmla="*/ 8551571 h 9833358"/>
                <a:gd name="connsiteX1514" fmla="*/ 188920 w 6655772"/>
                <a:gd name="connsiteY1514" fmla="*/ 8542046 h 9833358"/>
                <a:gd name="connsiteX1515" fmla="*/ 9550 w 6655772"/>
                <a:gd name="connsiteY1515" fmla="*/ 8542046 h 9833358"/>
                <a:gd name="connsiteX1516" fmla="*/ 19075 w 6655772"/>
                <a:gd name="connsiteY1516" fmla="*/ 8551571 h 9833358"/>
                <a:gd name="connsiteX1517" fmla="*/ 9550 w 6655772"/>
                <a:gd name="connsiteY1517" fmla="*/ 8561096 h 9833358"/>
                <a:gd name="connsiteX1518" fmla="*/ 25 w 6655772"/>
                <a:gd name="connsiteY1518" fmla="*/ 8551571 h 9833358"/>
                <a:gd name="connsiteX1519" fmla="*/ 9550 w 6655772"/>
                <a:gd name="connsiteY1519" fmla="*/ 8542046 h 9833358"/>
                <a:gd name="connsiteX1520" fmla="*/ 6646247 w 6655772"/>
                <a:gd name="connsiteY1520" fmla="*/ 8360294 h 9833358"/>
                <a:gd name="connsiteX1521" fmla="*/ 6655772 w 6655772"/>
                <a:gd name="connsiteY1521" fmla="*/ 8369819 h 9833358"/>
                <a:gd name="connsiteX1522" fmla="*/ 6646247 w 6655772"/>
                <a:gd name="connsiteY1522" fmla="*/ 8379344 h 9833358"/>
                <a:gd name="connsiteX1523" fmla="*/ 6636722 w 6655772"/>
                <a:gd name="connsiteY1523" fmla="*/ 8369819 h 9833358"/>
                <a:gd name="connsiteX1524" fmla="*/ 6646247 w 6655772"/>
                <a:gd name="connsiteY1524" fmla="*/ 8360294 h 9833358"/>
                <a:gd name="connsiteX1525" fmla="*/ 6466876 w 6655772"/>
                <a:gd name="connsiteY1525" fmla="*/ 8360294 h 9833358"/>
                <a:gd name="connsiteX1526" fmla="*/ 6476401 w 6655772"/>
                <a:gd name="connsiteY1526" fmla="*/ 8369819 h 9833358"/>
                <a:gd name="connsiteX1527" fmla="*/ 6466876 w 6655772"/>
                <a:gd name="connsiteY1527" fmla="*/ 8379344 h 9833358"/>
                <a:gd name="connsiteX1528" fmla="*/ 6457351 w 6655772"/>
                <a:gd name="connsiteY1528" fmla="*/ 8369819 h 9833358"/>
                <a:gd name="connsiteX1529" fmla="*/ 6466876 w 6655772"/>
                <a:gd name="connsiteY1529" fmla="*/ 8360294 h 9833358"/>
                <a:gd name="connsiteX1530" fmla="*/ 6287505 w 6655772"/>
                <a:gd name="connsiteY1530" fmla="*/ 8360294 h 9833358"/>
                <a:gd name="connsiteX1531" fmla="*/ 6297030 w 6655772"/>
                <a:gd name="connsiteY1531" fmla="*/ 8369819 h 9833358"/>
                <a:gd name="connsiteX1532" fmla="*/ 6287505 w 6655772"/>
                <a:gd name="connsiteY1532" fmla="*/ 8379344 h 9833358"/>
                <a:gd name="connsiteX1533" fmla="*/ 6277980 w 6655772"/>
                <a:gd name="connsiteY1533" fmla="*/ 8369819 h 9833358"/>
                <a:gd name="connsiteX1534" fmla="*/ 6287505 w 6655772"/>
                <a:gd name="connsiteY1534" fmla="*/ 8360294 h 9833358"/>
                <a:gd name="connsiteX1535" fmla="*/ 6108134 w 6655772"/>
                <a:gd name="connsiteY1535" fmla="*/ 8360294 h 9833358"/>
                <a:gd name="connsiteX1536" fmla="*/ 6117659 w 6655772"/>
                <a:gd name="connsiteY1536" fmla="*/ 8369819 h 9833358"/>
                <a:gd name="connsiteX1537" fmla="*/ 6108134 w 6655772"/>
                <a:gd name="connsiteY1537" fmla="*/ 8379344 h 9833358"/>
                <a:gd name="connsiteX1538" fmla="*/ 6098609 w 6655772"/>
                <a:gd name="connsiteY1538" fmla="*/ 8369819 h 9833358"/>
                <a:gd name="connsiteX1539" fmla="*/ 6108134 w 6655772"/>
                <a:gd name="connsiteY1539" fmla="*/ 8360294 h 9833358"/>
                <a:gd name="connsiteX1540" fmla="*/ 5928763 w 6655772"/>
                <a:gd name="connsiteY1540" fmla="*/ 8360294 h 9833358"/>
                <a:gd name="connsiteX1541" fmla="*/ 5938288 w 6655772"/>
                <a:gd name="connsiteY1541" fmla="*/ 8369819 h 9833358"/>
                <a:gd name="connsiteX1542" fmla="*/ 5928763 w 6655772"/>
                <a:gd name="connsiteY1542" fmla="*/ 8379344 h 9833358"/>
                <a:gd name="connsiteX1543" fmla="*/ 5919238 w 6655772"/>
                <a:gd name="connsiteY1543" fmla="*/ 8369819 h 9833358"/>
                <a:gd name="connsiteX1544" fmla="*/ 5928763 w 6655772"/>
                <a:gd name="connsiteY1544" fmla="*/ 8360294 h 9833358"/>
                <a:gd name="connsiteX1545" fmla="*/ 5749393 w 6655772"/>
                <a:gd name="connsiteY1545" fmla="*/ 8360294 h 9833358"/>
                <a:gd name="connsiteX1546" fmla="*/ 5758918 w 6655772"/>
                <a:gd name="connsiteY1546" fmla="*/ 8369819 h 9833358"/>
                <a:gd name="connsiteX1547" fmla="*/ 5749393 w 6655772"/>
                <a:gd name="connsiteY1547" fmla="*/ 8379344 h 9833358"/>
                <a:gd name="connsiteX1548" fmla="*/ 5739868 w 6655772"/>
                <a:gd name="connsiteY1548" fmla="*/ 8369819 h 9833358"/>
                <a:gd name="connsiteX1549" fmla="*/ 5749393 w 6655772"/>
                <a:gd name="connsiteY1549" fmla="*/ 8360294 h 9833358"/>
                <a:gd name="connsiteX1550" fmla="*/ 5570021 w 6655772"/>
                <a:gd name="connsiteY1550" fmla="*/ 8360294 h 9833358"/>
                <a:gd name="connsiteX1551" fmla="*/ 5579546 w 6655772"/>
                <a:gd name="connsiteY1551" fmla="*/ 8369819 h 9833358"/>
                <a:gd name="connsiteX1552" fmla="*/ 5570021 w 6655772"/>
                <a:gd name="connsiteY1552" fmla="*/ 8379344 h 9833358"/>
                <a:gd name="connsiteX1553" fmla="*/ 5560496 w 6655772"/>
                <a:gd name="connsiteY1553" fmla="*/ 8369819 h 9833358"/>
                <a:gd name="connsiteX1554" fmla="*/ 5570021 w 6655772"/>
                <a:gd name="connsiteY1554" fmla="*/ 8360294 h 9833358"/>
                <a:gd name="connsiteX1555" fmla="*/ 5390650 w 6655772"/>
                <a:gd name="connsiteY1555" fmla="*/ 8360294 h 9833358"/>
                <a:gd name="connsiteX1556" fmla="*/ 5400175 w 6655772"/>
                <a:gd name="connsiteY1556" fmla="*/ 8369819 h 9833358"/>
                <a:gd name="connsiteX1557" fmla="*/ 5390650 w 6655772"/>
                <a:gd name="connsiteY1557" fmla="*/ 8379344 h 9833358"/>
                <a:gd name="connsiteX1558" fmla="*/ 5381125 w 6655772"/>
                <a:gd name="connsiteY1558" fmla="*/ 8369819 h 9833358"/>
                <a:gd name="connsiteX1559" fmla="*/ 5390650 w 6655772"/>
                <a:gd name="connsiteY1559" fmla="*/ 8360294 h 9833358"/>
                <a:gd name="connsiteX1560" fmla="*/ 5211280 w 6655772"/>
                <a:gd name="connsiteY1560" fmla="*/ 8360294 h 9833358"/>
                <a:gd name="connsiteX1561" fmla="*/ 5220805 w 6655772"/>
                <a:gd name="connsiteY1561" fmla="*/ 8369819 h 9833358"/>
                <a:gd name="connsiteX1562" fmla="*/ 5211280 w 6655772"/>
                <a:gd name="connsiteY1562" fmla="*/ 8379344 h 9833358"/>
                <a:gd name="connsiteX1563" fmla="*/ 5201755 w 6655772"/>
                <a:gd name="connsiteY1563" fmla="*/ 8369819 h 9833358"/>
                <a:gd name="connsiteX1564" fmla="*/ 5211280 w 6655772"/>
                <a:gd name="connsiteY1564" fmla="*/ 8360294 h 9833358"/>
                <a:gd name="connsiteX1565" fmla="*/ 5031909 w 6655772"/>
                <a:gd name="connsiteY1565" fmla="*/ 8360294 h 9833358"/>
                <a:gd name="connsiteX1566" fmla="*/ 5041434 w 6655772"/>
                <a:gd name="connsiteY1566" fmla="*/ 8369819 h 9833358"/>
                <a:gd name="connsiteX1567" fmla="*/ 5031909 w 6655772"/>
                <a:gd name="connsiteY1567" fmla="*/ 8379344 h 9833358"/>
                <a:gd name="connsiteX1568" fmla="*/ 5022384 w 6655772"/>
                <a:gd name="connsiteY1568" fmla="*/ 8369819 h 9833358"/>
                <a:gd name="connsiteX1569" fmla="*/ 5031909 w 6655772"/>
                <a:gd name="connsiteY1569" fmla="*/ 8360294 h 9833358"/>
                <a:gd name="connsiteX1570" fmla="*/ 4852537 w 6655772"/>
                <a:gd name="connsiteY1570" fmla="*/ 8360294 h 9833358"/>
                <a:gd name="connsiteX1571" fmla="*/ 4862062 w 6655772"/>
                <a:gd name="connsiteY1571" fmla="*/ 8369819 h 9833358"/>
                <a:gd name="connsiteX1572" fmla="*/ 4852537 w 6655772"/>
                <a:gd name="connsiteY1572" fmla="*/ 8379344 h 9833358"/>
                <a:gd name="connsiteX1573" fmla="*/ 4843012 w 6655772"/>
                <a:gd name="connsiteY1573" fmla="*/ 8369819 h 9833358"/>
                <a:gd name="connsiteX1574" fmla="*/ 4852537 w 6655772"/>
                <a:gd name="connsiteY1574" fmla="*/ 8360294 h 9833358"/>
                <a:gd name="connsiteX1575" fmla="*/ 4673167 w 6655772"/>
                <a:gd name="connsiteY1575" fmla="*/ 8360294 h 9833358"/>
                <a:gd name="connsiteX1576" fmla="*/ 4682692 w 6655772"/>
                <a:gd name="connsiteY1576" fmla="*/ 8369819 h 9833358"/>
                <a:gd name="connsiteX1577" fmla="*/ 4673167 w 6655772"/>
                <a:gd name="connsiteY1577" fmla="*/ 8379344 h 9833358"/>
                <a:gd name="connsiteX1578" fmla="*/ 4663642 w 6655772"/>
                <a:gd name="connsiteY1578" fmla="*/ 8369819 h 9833358"/>
                <a:gd name="connsiteX1579" fmla="*/ 4673167 w 6655772"/>
                <a:gd name="connsiteY1579" fmla="*/ 8360294 h 9833358"/>
                <a:gd name="connsiteX1580" fmla="*/ 4493796 w 6655772"/>
                <a:gd name="connsiteY1580" fmla="*/ 8360294 h 9833358"/>
                <a:gd name="connsiteX1581" fmla="*/ 4503321 w 6655772"/>
                <a:gd name="connsiteY1581" fmla="*/ 8369819 h 9833358"/>
                <a:gd name="connsiteX1582" fmla="*/ 4493796 w 6655772"/>
                <a:gd name="connsiteY1582" fmla="*/ 8379344 h 9833358"/>
                <a:gd name="connsiteX1583" fmla="*/ 4484271 w 6655772"/>
                <a:gd name="connsiteY1583" fmla="*/ 8369819 h 9833358"/>
                <a:gd name="connsiteX1584" fmla="*/ 4493796 w 6655772"/>
                <a:gd name="connsiteY1584" fmla="*/ 8360294 h 9833358"/>
                <a:gd name="connsiteX1585" fmla="*/ 4314424 w 6655772"/>
                <a:gd name="connsiteY1585" fmla="*/ 8360294 h 9833358"/>
                <a:gd name="connsiteX1586" fmla="*/ 4323949 w 6655772"/>
                <a:gd name="connsiteY1586" fmla="*/ 8369819 h 9833358"/>
                <a:gd name="connsiteX1587" fmla="*/ 4314424 w 6655772"/>
                <a:gd name="connsiteY1587" fmla="*/ 8379344 h 9833358"/>
                <a:gd name="connsiteX1588" fmla="*/ 4304899 w 6655772"/>
                <a:gd name="connsiteY1588" fmla="*/ 8369819 h 9833358"/>
                <a:gd name="connsiteX1589" fmla="*/ 4314424 w 6655772"/>
                <a:gd name="connsiteY1589" fmla="*/ 8360294 h 9833358"/>
                <a:gd name="connsiteX1590" fmla="*/ 4135054 w 6655772"/>
                <a:gd name="connsiteY1590" fmla="*/ 8360294 h 9833358"/>
                <a:gd name="connsiteX1591" fmla="*/ 4144579 w 6655772"/>
                <a:gd name="connsiteY1591" fmla="*/ 8369819 h 9833358"/>
                <a:gd name="connsiteX1592" fmla="*/ 4135054 w 6655772"/>
                <a:gd name="connsiteY1592" fmla="*/ 8379344 h 9833358"/>
                <a:gd name="connsiteX1593" fmla="*/ 4125529 w 6655772"/>
                <a:gd name="connsiteY1593" fmla="*/ 8369819 h 9833358"/>
                <a:gd name="connsiteX1594" fmla="*/ 4135054 w 6655772"/>
                <a:gd name="connsiteY1594" fmla="*/ 8360294 h 9833358"/>
                <a:gd name="connsiteX1595" fmla="*/ 3955683 w 6655772"/>
                <a:gd name="connsiteY1595" fmla="*/ 8360294 h 9833358"/>
                <a:gd name="connsiteX1596" fmla="*/ 3965208 w 6655772"/>
                <a:gd name="connsiteY1596" fmla="*/ 8369819 h 9833358"/>
                <a:gd name="connsiteX1597" fmla="*/ 3955683 w 6655772"/>
                <a:gd name="connsiteY1597" fmla="*/ 8379344 h 9833358"/>
                <a:gd name="connsiteX1598" fmla="*/ 3946158 w 6655772"/>
                <a:gd name="connsiteY1598" fmla="*/ 8369819 h 9833358"/>
                <a:gd name="connsiteX1599" fmla="*/ 3955683 w 6655772"/>
                <a:gd name="connsiteY1599" fmla="*/ 8360294 h 9833358"/>
                <a:gd name="connsiteX1600" fmla="*/ 3776312 w 6655772"/>
                <a:gd name="connsiteY1600" fmla="*/ 8360294 h 9833358"/>
                <a:gd name="connsiteX1601" fmla="*/ 3785837 w 6655772"/>
                <a:gd name="connsiteY1601" fmla="*/ 8369819 h 9833358"/>
                <a:gd name="connsiteX1602" fmla="*/ 3776312 w 6655772"/>
                <a:gd name="connsiteY1602" fmla="*/ 8379344 h 9833358"/>
                <a:gd name="connsiteX1603" fmla="*/ 3766787 w 6655772"/>
                <a:gd name="connsiteY1603" fmla="*/ 8369819 h 9833358"/>
                <a:gd name="connsiteX1604" fmla="*/ 3776312 w 6655772"/>
                <a:gd name="connsiteY1604" fmla="*/ 8360294 h 9833358"/>
                <a:gd name="connsiteX1605" fmla="*/ 3596941 w 6655772"/>
                <a:gd name="connsiteY1605" fmla="*/ 8360294 h 9833358"/>
                <a:gd name="connsiteX1606" fmla="*/ 3606466 w 6655772"/>
                <a:gd name="connsiteY1606" fmla="*/ 8369819 h 9833358"/>
                <a:gd name="connsiteX1607" fmla="*/ 3596941 w 6655772"/>
                <a:gd name="connsiteY1607" fmla="*/ 8379344 h 9833358"/>
                <a:gd name="connsiteX1608" fmla="*/ 3587416 w 6655772"/>
                <a:gd name="connsiteY1608" fmla="*/ 8369819 h 9833358"/>
                <a:gd name="connsiteX1609" fmla="*/ 3596941 w 6655772"/>
                <a:gd name="connsiteY1609" fmla="*/ 8360294 h 9833358"/>
                <a:gd name="connsiteX1610" fmla="*/ 3417570 w 6655772"/>
                <a:gd name="connsiteY1610" fmla="*/ 8360294 h 9833358"/>
                <a:gd name="connsiteX1611" fmla="*/ 3427095 w 6655772"/>
                <a:gd name="connsiteY1611" fmla="*/ 8369819 h 9833358"/>
                <a:gd name="connsiteX1612" fmla="*/ 3417570 w 6655772"/>
                <a:gd name="connsiteY1612" fmla="*/ 8379344 h 9833358"/>
                <a:gd name="connsiteX1613" fmla="*/ 3408045 w 6655772"/>
                <a:gd name="connsiteY1613" fmla="*/ 8369819 h 9833358"/>
                <a:gd name="connsiteX1614" fmla="*/ 3417570 w 6655772"/>
                <a:gd name="connsiteY1614" fmla="*/ 8360294 h 9833358"/>
                <a:gd name="connsiteX1615" fmla="*/ 3238223 w 6655772"/>
                <a:gd name="connsiteY1615" fmla="*/ 8360294 h 9833358"/>
                <a:gd name="connsiteX1616" fmla="*/ 3247750 w 6655772"/>
                <a:gd name="connsiteY1616" fmla="*/ 8369819 h 9833358"/>
                <a:gd name="connsiteX1617" fmla="*/ 3238223 w 6655772"/>
                <a:gd name="connsiteY1617" fmla="*/ 8379344 h 9833358"/>
                <a:gd name="connsiteX1618" fmla="*/ 3228699 w 6655772"/>
                <a:gd name="connsiteY1618" fmla="*/ 8369819 h 9833358"/>
                <a:gd name="connsiteX1619" fmla="*/ 3238223 w 6655772"/>
                <a:gd name="connsiteY1619" fmla="*/ 8360294 h 9833358"/>
                <a:gd name="connsiteX1620" fmla="*/ 3058833 w 6655772"/>
                <a:gd name="connsiteY1620" fmla="*/ 8360294 h 9833358"/>
                <a:gd name="connsiteX1621" fmla="*/ 3068355 w 6655772"/>
                <a:gd name="connsiteY1621" fmla="*/ 8369819 h 9833358"/>
                <a:gd name="connsiteX1622" fmla="*/ 3058833 w 6655772"/>
                <a:gd name="connsiteY1622" fmla="*/ 8379344 h 9833358"/>
                <a:gd name="connsiteX1623" fmla="*/ 3049353 w 6655772"/>
                <a:gd name="connsiteY1623" fmla="*/ 8369819 h 9833358"/>
                <a:gd name="connsiteX1624" fmla="*/ 3058833 w 6655772"/>
                <a:gd name="connsiteY1624" fmla="*/ 8360294 h 9833358"/>
                <a:gd name="connsiteX1625" fmla="*/ 2879507 w 6655772"/>
                <a:gd name="connsiteY1625" fmla="*/ 8360294 h 9833358"/>
                <a:gd name="connsiteX1626" fmla="*/ 2889035 w 6655772"/>
                <a:gd name="connsiteY1626" fmla="*/ 8369819 h 9833358"/>
                <a:gd name="connsiteX1627" fmla="*/ 2879507 w 6655772"/>
                <a:gd name="connsiteY1627" fmla="*/ 8379344 h 9833358"/>
                <a:gd name="connsiteX1628" fmla="*/ 2869985 w 6655772"/>
                <a:gd name="connsiteY1628" fmla="*/ 8369819 h 9833358"/>
                <a:gd name="connsiteX1629" fmla="*/ 2879507 w 6655772"/>
                <a:gd name="connsiteY1629" fmla="*/ 8360294 h 9833358"/>
                <a:gd name="connsiteX1630" fmla="*/ 2700133 w 6655772"/>
                <a:gd name="connsiteY1630" fmla="*/ 8360294 h 9833358"/>
                <a:gd name="connsiteX1631" fmla="*/ 2709661 w 6655772"/>
                <a:gd name="connsiteY1631" fmla="*/ 8369819 h 9833358"/>
                <a:gd name="connsiteX1632" fmla="*/ 2700133 w 6655772"/>
                <a:gd name="connsiteY1632" fmla="*/ 8379344 h 9833358"/>
                <a:gd name="connsiteX1633" fmla="*/ 2690610 w 6655772"/>
                <a:gd name="connsiteY1633" fmla="*/ 8369819 h 9833358"/>
                <a:gd name="connsiteX1634" fmla="*/ 2700133 w 6655772"/>
                <a:gd name="connsiteY1634" fmla="*/ 8360294 h 9833358"/>
                <a:gd name="connsiteX1635" fmla="*/ 2520748 w 6655772"/>
                <a:gd name="connsiteY1635" fmla="*/ 8360294 h 9833358"/>
                <a:gd name="connsiteX1636" fmla="*/ 2530279 w 6655772"/>
                <a:gd name="connsiteY1636" fmla="*/ 8369819 h 9833358"/>
                <a:gd name="connsiteX1637" fmla="*/ 2520748 w 6655772"/>
                <a:gd name="connsiteY1637" fmla="*/ 8379344 h 9833358"/>
                <a:gd name="connsiteX1638" fmla="*/ 2511224 w 6655772"/>
                <a:gd name="connsiteY1638" fmla="*/ 8369819 h 9833358"/>
                <a:gd name="connsiteX1639" fmla="*/ 2520748 w 6655772"/>
                <a:gd name="connsiteY1639" fmla="*/ 8360294 h 9833358"/>
                <a:gd name="connsiteX1640" fmla="*/ 2341379 w 6655772"/>
                <a:gd name="connsiteY1640" fmla="*/ 8360294 h 9833358"/>
                <a:gd name="connsiteX1641" fmla="*/ 2350903 w 6655772"/>
                <a:gd name="connsiteY1641" fmla="*/ 8369819 h 9833358"/>
                <a:gd name="connsiteX1642" fmla="*/ 2341379 w 6655772"/>
                <a:gd name="connsiteY1642" fmla="*/ 8379344 h 9833358"/>
                <a:gd name="connsiteX1643" fmla="*/ 2331853 w 6655772"/>
                <a:gd name="connsiteY1643" fmla="*/ 8369819 h 9833358"/>
                <a:gd name="connsiteX1644" fmla="*/ 2341379 w 6655772"/>
                <a:gd name="connsiteY1644" fmla="*/ 8360294 h 9833358"/>
                <a:gd name="connsiteX1645" fmla="*/ 2161994 w 6655772"/>
                <a:gd name="connsiteY1645" fmla="*/ 8360294 h 9833358"/>
                <a:gd name="connsiteX1646" fmla="*/ 2171520 w 6655772"/>
                <a:gd name="connsiteY1646" fmla="*/ 8369819 h 9833358"/>
                <a:gd name="connsiteX1647" fmla="*/ 2161994 w 6655772"/>
                <a:gd name="connsiteY1647" fmla="*/ 8379344 h 9833358"/>
                <a:gd name="connsiteX1648" fmla="*/ 2152470 w 6655772"/>
                <a:gd name="connsiteY1648" fmla="*/ 8369819 h 9833358"/>
                <a:gd name="connsiteX1649" fmla="*/ 2161994 w 6655772"/>
                <a:gd name="connsiteY1649" fmla="*/ 8360294 h 9833358"/>
                <a:gd name="connsiteX1650" fmla="*/ 1982627 w 6655772"/>
                <a:gd name="connsiteY1650" fmla="*/ 8360294 h 9833358"/>
                <a:gd name="connsiteX1651" fmla="*/ 1992149 w 6655772"/>
                <a:gd name="connsiteY1651" fmla="*/ 8369819 h 9833358"/>
                <a:gd name="connsiteX1652" fmla="*/ 1982627 w 6655772"/>
                <a:gd name="connsiteY1652" fmla="*/ 8379344 h 9833358"/>
                <a:gd name="connsiteX1653" fmla="*/ 1973097 w 6655772"/>
                <a:gd name="connsiteY1653" fmla="*/ 8369819 h 9833358"/>
                <a:gd name="connsiteX1654" fmla="*/ 1982627 w 6655772"/>
                <a:gd name="connsiteY1654" fmla="*/ 8360294 h 9833358"/>
                <a:gd name="connsiteX1655" fmla="*/ 1803274 w 6655772"/>
                <a:gd name="connsiteY1655" fmla="*/ 8360294 h 9833358"/>
                <a:gd name="connsiteX1656" fmla="*/ 1812792 w 6655772"/>
                <a:gd name="connsiteY1656" fmla="*/ 8369819 h 9833358"/>
                <a:gd name="connsiteX1657" fmla="*/ 1803274 w 6655772"/>
                <a:gd name="connsiteY1657" fmla="*/ 8379344 h 9833358"/>
                <a:gd name="connsiteX1658" fmla="*/ 1793758 w 6655772"/>
                <a:gd name="connsiteY1658" fmla="*/ 8369819 h 9833358"/>
                <a:gd name="connsiteX1659" fmla="*/ 1803274 w 6655772"/>
                <a:gd name="connsiteY1659" fmla="*/ 8360294 h 9833358"/>
                <a:gd name="connsiteX1660" fmla="*/ 1623893 w 6655772"/>
                <a:gd name="connsiteY1660" fmla="*/ 8360294 h 9833358"/>
                <a:gd name="connsiteX1661" fmla="*/ 1633419 w 6655772"/>
                <a:gd name="connsiteY1661" fmla="*/ 8369819 h 9833358"/>
                <a:gd name="connsiteX1662" fmla="*/ 1623893 w 6655772"/>
                <a:gd name="connsiteY1662" fmla="*/ 8379344 h 9833358"/>
                <a:gd name="connsiteX1663" fmla="*/ 1614369 w 6655772"/>
                <a:gd name="connsiteY1663" fmla="*/ 8369819 h 9833358"/>
                <a:gd name="connsiteX1664" fmla="*/ 1623893 w 6655772"/>
                <a:gd name="connsiteY1664" fmla="*/ 8360294 h 9833358"/>
                <a:gd name="connsiteX1665" fmla="*/ 1444527 w 6655772"/>
                <a:gd name="connsiteY1665" fmla="*/ 8360294 h 9833358"/>
                <a:gd name="connsiteX1666" fmla="*/ 1454052 w 6655772"/>
                <a:gd name="connsiteY1666" fmla="*/ 8369819 h 9833358"/>
                <a:gd name="connsiteX1667" fmla="*/ 1444527 w 6655772"/>
                <a:gd name="connsiteY1667" fmla="*/ 8379344 h 9833358"/>
                <a:gd name="connsiteX1668" fmla="*/ 1435002 w 6655772"/>
                <a:gd name="connsiteY1668" fmla="*/ 8369819 h 9833358"/>
                <a:gd name="connsiteX1669" fmla="*/ 1444527 w 6655772"/>
                <a:gd name="connsiteY1669" fmla="*/ 8360294 h 9833358"/>
                <a:gd name="connsiteX1670" fmla="*/ 1265160 w 6655772"/>
                <a:gd name="connsiteY1670" fmla="*/ 8360294 h 9833358"/>
                <a:gd name="connsiteX1671" fmla="*/ 1274685 w 6655772"/>
                <a:gd name="connsiteY1671" fmla="*/ 8369819 h 9833358"/>
                <a:gd name="connsiteX1672" fmla="*/ 1265160 w 6655772"/>
                <a:gd name="connsiteY1672" fmla="*/ 8379344 h 9833358"/>
                <a:gd name="connsiteX1673" fmla="*/ 1255635 w 6655772"/>
                <a:gd name="connsiteY1673" fmla="*/ 8369819 h 9833358"/>
                <a:gd name="connsiteX1674" fmla="*/ 1265160 w 6655772"/>
                <a:gd name="connsiteY1674" fmla="*/ 8360294 h 9833358"/>
                <a:gd name="connsiteX1675" fmla="*/ 1085786 w 6655772"/>
                <a:gd name="connsiteY1675" fmla="*/ 8360294 h 9833358"/>
                <a:gd name="connsiteX1676" fmla="*/ 1095312 w 6655772"/>
                <a:gd name="connsiteY1676" fmla="*/ 8369819 h 9833358"/>
                <a:gd name="connsiteX1677" fmla="*/ 1085786 w 6655772"/>
                <a:gd name="connsiteY1677" fmla="*/ 8379344 h 9833358"/>
                <a:gd name="connsiteX1678" fmla="*/ 1076260 w 6655772"/>
                <a:gd name="connsiteY1678" fmla="*/ 8369819 h 9833358"/>
                <a:gd name="connsiteX1679" fmla="*/ 1085786 w 6655772"/>
                <a:gd name="connsiteY1679" fmla="*/ 8360294 h 9833358"/>
                <a:gd name="connsiteX1680" fmla="*/ 906411 w 6655772"/>
                <a:gd name="connsiteY1680" fmla="*/ 8360294 h 9833358"/>
                <a:gd name="connsiteX1681" fmla="*/ 915936 w 6655772"/>
                <a:gd name="connsiteY1681" fmla="*/ 8369819 h 9833358"/>
                <a:gd name="connsiteX1682" fmla="*/ 906411 w 6655772"/>
                <a:gd name="connsiteY1682" fmla="*/ 8379344 h 9833358"/>
                <a:gd name="connsiteX1683" fmla="*/ 896885 w 6655772"/>
                <a:gd name="connsiteY1683" fmla="*/ 8369819 h 9833358"/>
                <a:gd name="connsiteX1684" fmla="*/ 906411 w 6655772"/>
                <a:gd name="connsiteY1684" fmla="*/ 8360294 h 9833358"/>
                <a:gd name="connsiteX1685" fmla="*/ 727040 w 6655772"/>
                <a:gd name="connsiteY1685" fmla="*/ 8360294 h 9833358"/>
                <a:gd name="connsiteX1686" fmla="*/ 736564 w 6655772"/>
                <a:gd name="connsiteY1686" fmla="*/ 8369819 h 9833358"/>
                <a:gd name="connsiteX1687" fmla="*/ 727040 w 6655772"/>
                <a:gd name="connsiteY1687" fmla="*/ 8379344 h 9833358"/>
                <a:gd name="connsiteX1688" fmla="*/ 717513 w 6655772"/>
                <a:gd name="connsiteY1688" fmla="*/ 8369819 h 9833358"/>
                <a:gd name="connsiteX1689" fmla="*/ 727040 w 6655772"/>
                <a:gd name="connsiteY1689" fmla="*/ 8360294 h 9833358"/>
                <a:gd name="connsiteX1690" fmla="*/ 547664 w 6655772"/>
                <a:gd name="connsiteY1690" fmla="*/ 8360294 h 9833358"/>
                <a:gd name="connsiteX1691" fmla="*/ 557189 w 6655772"/>
                <a:gd name="connsiteY1691" fmla="*/ 8369819 h 9833358"/>
                <a:gd name="connsiteX1692" fmla="*/ 547664 w 6655772"/>
                <a:gd name="connsiteY1692" fmla="*/ 8379344 h 9833358"/>
                <a:gd name="connsiteX1693" fmla="*/ 538139 w 6655772"/>
                <a:gd name="connsiteY1693" fmla="*/ 8369819 h 9833358"/>
                <a:gd name="connsiteX1694" fmla="*/ 547664 w 6655772"/>
                <a:gd name="connsiteY1694" fmla="*/ 8360294 h 9833358"/>
                <a:gd name="connsiteX1695" fmla="*/ 368294 w 6655772"/>
                <a:gd name="connsiteY1695" fmla="*/ 8360294 h 9833358"/>
                <a:gd name="connsiteX1696" fmla="*/ 377819 w 6655772"/>
                <a:gd name="connsiteY1696" fmla="*/ 8369819 h 9833358"/>
                <a:gd name="connsiteX1697" fmla="*/ 368294 w 6655772"/>
                <a:gd name="connsiteY1697" fmla="*/ 8379344 h 9833358"/>
                <a:gd name="connsiteX1698" fmla="*/ 358769 w 6655772"/>
                <a:gd name="connsiteY1698" fmla="*/ 8369819 h 9833358"/>
                <a:gd name="connsiteX1699" fmla="*/ 368294 w 6655772"/>
                <a:gd name="connsiteY1699" fmla="*/ 8360294 h 9833358"/>
                <a:gd name="connsiteX1700" fmla="*/ 188924 w 6655772"/>
                <a:gd name="connsiteY1700" fmla="*/ 8360294 h 9833358"/>
                <a:gd name="connsiteX1701" fmla="*/ 198449 w 6655772"/>
                <a:gd name="connsiteY1701" fmla="*/ 8369819 h 9833358"/>
                <a:gd name="connsiteX1702" fmla="*/ 188924 w 6655772"/>
                <a:gd name="connsiteY1702" fmla="*/ 8379344 h 9833358"/>
                <a:gd name="connsiteX1703" fmla="*/ 179399 w 6655772"/>
                <a:gd name="connsiteY1703" fmla="*/ 8369819 h 9833358"/>
                <a:gd name="connsiteX1704" fmla="*/ 188924 w 6655772"/>
                <a:gd name="connsiteY1704" fmla="*/ 8360294 h 9833358"/>
                <a:gd name="connsiteX1705" fmla="*/ 9554 w 6655772"/>
                <a:gd name="connsiteY1705" fmla="*/ 8360294 h 9833358"/>
                <a:gd name="connsiteX1706" fmla="*/ 19079 w 6655772"/>
                <a:gd name="connsiteY1706" fmla="*/ 8369819 h 9833358"/>
                <a:gd name="connsiteX1707" fmla="*/ 9554 w 6655772"/>
                <a:gd name="connsiteY1707" fmla="*/ 8379344 h 9833358"/>
                <a:gd name="connsiteX1708" fmla="*/ 29 w 6655772"/>
                <a:gd name="connsiteY1708" fmla="*/ 8369819 h 9833358"/>
                <a:gd name="connsiteX1709" fmla="*/ 9554 w 6655772"/>
                <a:gd name="connsiteY1709" fmla="*/ 8360294 h 9833358"/>
                <a:gd name="connsiteX1710" fmla="*/ 6646247 w 6655772"/>
                <a:gd name="connsiteY1710" fmla="*/ 8178542 h 9833358"/>
                <a:gd name="connsiteX1711" fmla="*/ 6655772 w 6655772"/>
                <a:gd name="connsiteY1711" fmla="*/ 8188067 h 9833358"/>
                <a:gd name="connsiteX1712" fmla="*/ 6646247 w 6655772"/>
                <a:gd name="connsiteY1712" fmla="*/ 8197592 h 9833358"/>
                <a:gd name="connsiteX1713" fmla="*/ 6636722 w 6655772"/>
                <a:gd name="connsiteY1713" fmla="*/ 8188067 h 9833358"/>
                <a:gd name="connsiteX1714" fmla="*/ 6646247 w 6655772"/>
                <a:gd name="connsiteY1714" fmla="*/ 8178542 h 9833358"/>
                <a:gd name="connsiteX1715" fmla="*/ 6466876 w 6655772"/>
                <a:gd name="connsiteY1715" fmla="*/ 8178542 h 9833358"/>
                <a:gd name="connsiteX1716" fmla="*/ 6476401 w 6655772"/>
                <a:gd name="connsiteY1716" fmla="*/ 8188067 h 9833358"/>
                <a:gd name="connsiteX1717" fmla="*/ 6466876 w 6655772"/>
                <a:gd name="connsiteY1717" fmla="*/ 8197592 h 9833358"/>
                <a:gd name="connsiteX1718" fmla="*/ 6457351 w 6655772"/>
                <a:gd name="connsiteY1718" fmla="*/ 8188067 h 9833358"/>
                <a:gd name="connsiteX1719" fmla="*/ 6466876 w 6655772"/>
                <a:gd name="connsiteY1719" fmla="*/ 8178542 h 9833358"/>
                <a:gd name="connsiteX1720" fmla="*/ 6287505 w 6655772"/>
                <a:gd name="connsiteY1720" fmla="*/ 8178542 h 9833358"/>
                <a:gd name="connsiteX1721" fmla="*/ 6297030 w 6655772"/>
                <a:gd name="connsiteY1721" fmla="*/ 8188067 h 9833358"/>
                <a:gd name="connsiteX1722" fmla="*/ 6287505 w 6655772"/>
                <a:gd name="connsiteY1722" fmla="*/ 8197592 h 9833358"/>
                <a:gd name="connsiteX1723" fmla="*/ 6277980 w 6655772"/>
                <a:gd name="connsiteY1723" fmla="*/ 8188067 h 9833358"/>
                <a:gd name="connsiteX1724" fmla="*/ 6287505 w 6655772"/>
                <a:gd name="connsiteY1724" fmla="*/ 8178542 h 9833358"/>
                <a:gd name="connsiteX1725" fmla="*/ 6108134 w 6655772"/>
                <a:gd name="connsiteY1725" fmla="*/ 8178542 h 9833358"/>
                <a:gd name="connsiteX1726" fmla="*/ 6117659 w 6655772"/>
                <a:gd name="connsiteY1726" fmla="*/ 8188067 h 9833358"/>
                <a:gd name="connsiteX1727" fmla="*/ 6108134 w 6655772"/>
                <a:gd name="connsiteY1727" fmla="*/ 8197592 h 9833358"/>
                <a:gd name="connsiteX1728" fmla="*/ 6098609 w 6655772"/>
                <a:gd name="connsiteY1728" fmla="*/ 8188067 h 9833358"/>
                <a:gd name="connsiteX1729" fmla="*/ 6108134 w 6655772"/>
                <a:gd name="connsiteY1729" fmla="*/ 8178542 h 9833358"/>
                <a:gd name="connsiteX1730" fmla="*/ 5928763 w 6655772"/>
                <a:gd name="connsiteY1730" fmla="*/ 8178542 h 9833358"/>
                <a:gd name="connsiteX1731" fmla="*/ 5938288 w 6655772"/>
                <a:gd name="connsiteY1731" fmla="*/ 8188067 h 9833358"/>
                <a:gd name="connsiteX1732" fmla="*/ 5928763 w 6655772"/>
                <a:gd name="connsiteY1732" fmla="*/ 8197592 h 9833358"/>
                <a:gd name="connsiteX1733" fmla="*/ 5919238 w 6655772"/>
                <a:gd name="connsiteY1733" fmla="*/ 8188067 h 9833358"/>
                <a:gd name="connsiteX1734" fmla="*/ 5928763 w 6655772"/>
                <a:gd name="connsiteY1734" fmla="*/ 8178542 h 9833358"/>
                <a:gd name="connsiteX1735" fmla="*/ 5749393 w 6655772"/>
                <a:gd name="connsiteY1735" fmla="*/ 8178542 h 9833358"/>
                <a:gd name="connsiteX1736" fmla="*/ 5758918 w 6655772"/>
                <a:gd name="connsiteY1736" fmla="*/ 8188067 h 9833358"/>
                <a:gd name="connsiteX1737" fmla="*/ 5749393 w 6655772"/>
                <a:gd name="connsiteY1737" fmla="*/ 8197592 h 9833358"/>
                <a:gd name="connsiteX1738" fmla="*/ 5739868 w 6655772"/>
                <a:gd name="connsiteY1738" fmla="*/ 8188067 h 9833358"/>
                <a:gd name="connsiteX1739" fmla="*/ 5749393 w 6655772"/>
                <a:gd name="connsiteY1739" fmla="*/ 8178542 h 9833358"/>
                <a:gd name="connsiteX1740" fmla="*/ 5570021 w 6655772"/>
                <a:gd name="connsiteY1740" fmla="*/ 8178542 h 9833358"/>
                <a:gd name="connsiteX1741" fmla="*/ 5579546 w 6655772"/>
                <a:gd name="connsiteY1741" fmla="*/ 8188067 h 9833358"/>
                <a:gd name="connsiteX1742" fmla="*/ 5570021 w 6655772"/>
                <a:gd name="connsiteY1742" fmla="*/ 8197592 h 9833358"/>
                <a:gd name="connsiteX1743" fmla="*/ 5560496 w 6655772"/>
                <a:gd name="connsiteY1743" fmla="*/ 8188067 h 9833358"/>
                <a:gd name="connsiteX1744" fmla="*/ 5570021 w 6655772"/>
                <a:gd name="connsiteY1744" fmla="*/ 8178542 h 9833358"/>
                <a:gd name="connsiteX1745" fmla="*/ 5390650 w 6655772"/>
                <a:gd name="connsiteY1745" fmla="*/ 8178542 h 9833358"/>
                <a:gd name="connsiteX1746" fmla="*/ 5400175 w 6655772"/>
                <a:gd name="connsiteY1746" fmla="*/ 8188067 h 9833358"/>
                <a:gd name="connsiteX1747" fmla="*/ 5390650 w 6655772"/>
                <a:gd name="connsiteY1747" fmla="*/ 8197592 h 9833358"/>
                <a:gd name="connsiteX1748" fmla="*/ 5381125 w 6655772"/>
                <a:gd name="connsiteY1748" fmla="*/ 8188067 h 9833358"/>
                <a:gd name="connsiteX1749" fmla="*/ 5390650 w 6655772"/>
                <a:gd name="connsiteY1749" fmla="*/ 8178542 h 9833358"/>
                <a:gd name="connsiteX1750" fmla="*/ 5211280 w 6655772"/>
                <a:gd name="connsiteY1750" fmla="*/ 8178542 h 9833358"/>
                <a:gd name="connsiteX1751" fmla="*/ 5220805 w 6655772"/>
                <a:gd name="connsiteY1751" fmla="*/ 8188067 h 9833358"/>
                <a:gd name="connsiteX1752" fmla="*/ 5211280 w 6655772"/>
                <a:gd name="connsiteY1752" fmla="*/ 8197592 h 9833358"/>
                <a:gd name="connsiteX1753" fmla="*/ 5201755 w 6655772"/>
                <a:gd name="connsiteY1753" fmla="*/ 8188067 h 9833358"/>
                <a:gd name="connsiteX1754" fmla="*/ 5211280 w 6655772"/>
                <a:gd name="connsiteY1754" fmla="*/ 8178542 h 9833358"/>
                <a:gd name="connsiteX1755" fmla="*/ 5031909 w 6655772"/>
                <a:gd name="connsiteY1755" fmla="*/ 8178542 h 9833358"/>
                <a:gd name="connsiteX1756" fmla="*/ 5041434 w 6655772"/>
                <a:gd name="connsiteY1756" fmla="*/ 8188067 h 9833358"/>
                <a:gd name="connsiteX1757" fmla="*/ 5031909 w 6655772"/>
                <a:gd name="connsiteY1757" fmla="*/ 8197592 h 9833358"/>
                <a:gd name="connsiteX1758" fmla="*/ 5022384 w 6655772"/>
                <a:gd name="connsiteY1758" fmla="*/ 8188067 h 9833358"/>
                <a:gd name="connsiteX1759" fmla="*/ 5031909 w 6655772"/>
                <a:gd name="connsiteY1759" fmla="*/ 8178542 h 9833358"/>
                <a:gd name="connsiteX1760" fmla="*/ 4852537 w 6655772"/>
                <a:gd name="connsiteY1760" fmla="*/ 8178542 h 9833358"/>
                <a:gd name="connsiteX1761" fmla="*/ 4862062 w 6655772"/>
                <a:gd name="connsiteY1761" fmla="*/ 8188067 h 9833358"/>
                <a:gd name="connsiteX1762" fmla="*/ 4852537 w 6655772"/>
                <a:gd name="connsiteY1762" fmla="*/ 8197592 h 9833358"/>
                <a:gd name="connsiteX1763" fmla="*/ 4843012 w 6655772"/>
                <a:gd name="connsiteY1763" fmla="*/ 8188067 h 9833358"/>
                <a:gd name="connsiteX1764" fmla="*/ 4852537 w 6655772"/>
                <a:gd name="connsiteY1764" fmla="*/ 8178542 h 9833358"/>
                <a:gd name="connsiteX1765" fmla="*/ 4673167 w 6655772"/>
                <a:gd name="connsiteY1765" fmla="*/ 8178542 h 9833358"/>
                <a:gd name="connsiteX1766" fmla="*/ 4682692 w 6655772"/>
                <a:gd name="connsiteY1766" fmla="*/ 8188067 h 9833358"/>
                <a:gd name="connsiteX1767" fmla="*/ 4673167 w 6655772"/>
                <a:gd name="connsiteY1767" fmla="*/ 8197592 h 9833358"/>
                <a:gd name="connsiteX1768" fmla="*/ 4663642 w 6655772"/>
                <a:gd name="connsiteY1768" fmla="*/ 8188067 h 9833358"/>
                <a:gd name="connsiteX1769" fmla="*/ 4673167 w 6655772"/>
                <a:gd name="connsiteY1769" fmla="*/ 8178542 h 9833358"/>
                <a:gd name="connsiteX1770" fmla="*/ 4493796 w 6655772"/>
                <a:gd name="connsiteY1770" fmla="*/ 8178542 h 9833358"/>
                <a:gd name="connsiteX1771" fmla="*/ 4503321 w 6655772"/>
                <a:gd name="connsiteY1771" fmla="*/ 8188067 h 9833358"/>
                <a:gd name="connsiteX1772" fmla="*/ 4493796 w 6655772"/>
                <a:gd name="connsiteY1772" fmla="*/ 8197592 h 9833358"/>
                <a:gd name="connsiteX1773" fmla="*/ 4484271 w 6655772"/>
                <a:gd name="connsiteY1773" fmla="*/ 8188067 h 9833358"/>
                <a:gd name="connsiteX1774" fmla="*/ 4493796 w 6655772"/>
                <a:gd name="connsiteY1774" fmla="*/ 8178542 h 9833358"/>
                <a:gd name="connsiteX1775" fmla="*/ 4314424 w 6655772"/>
                <a:gd name="connsiteY1775" fmla="*/ 8178542 h 9833358"/>
                <a:gd name="connsiteX1776" fmla="*/ 4323949 w 6655772"/>
                <a:gd name="connsiteY1776" fmla="*/ 8188067 h 9833358"/>
                <a:gd name="connsiteX1777" fmla="*/ 4314424 w 6655772"/>
                <a:gd name="connsiteY1777" fmla="*/ 8197592 h 9833358"/>
                <a:gd name="connsiteX1778" fmla="*/ 4304899 w 6655772"/>
                <a:gd name="connsiteY1778" fmla="*/ 8188067 h 9833358"/>
                <a:gd name="connsiteX1779" fmla="*/ 4314424 w 6655772"/>
                <a:gd name="connsiteY1779" fmla="*/ 8178542 h 9833358"/>
                <a:gd name="connsiteX1780" fmla="*/ 4135054 w 6655772"/>
                <a:gd name="connsiteY1780" fmla="*/ 8178542 h 9833358"/>
                <a:gd name="connsiteX1781" fmla="*/ 4144579 w 6655772"/>
                <a:gd name="connsiteY1781" fmla="*/ 8188067 h 9833358"/>
                <a:gd name="connsiteX1782" fmla="*/ 4135054 w 6655772"/>
                <a:gd name="connsiteY1782" fmla="*/ 8197592 h 9833358"/>
                <a:gd name="connsiteX1783" fmla="*/ 4125529 w 6655772"/>
                <a:gd name="connsiteY1783" fmla="*/ 8188067 h 9833358"/>
                <a:gd name="connsiteX1784" fmla="*/ 4135054 w 6655772"/>
                <a:gd name="connsiteY1784" fmla="*/ 8178542 h 9833358"/>
                <a:gd name="connsiteX1785" fmla="*/ 3955683 w 6655772"/>
                <a:gd name="connsiteY1785" fmla="*/ 8178542 h 9833358"/>
                <a:gd name="connsiteX1786" fmla="*/ 3965208 w 6655772"/>
                <a:gd name="connsiteY1786" fmla="*/ 8188067 h 9833358"/>
                <a:gd name="connsiteX1787" fmla="*/ 3955683 w 6655772"/>
                <a:gd name="connsiteY1787" fmla="*/ 8197592 h 9833358"/>
                <a:gd name="connsiteX1788" fmla="*/ 3946158 w 6655772"/>
                <a:gd name="connsiteY1788" fmla="*/ 8188067 h 9833358"/>
                <a:gd name="connsiteX1789" fmla="*/ 3955683 w 6655772"/>
                <a:gd name="connsiteY1789" fmla="*/ 8178542 h 9833358"/>
                <a:gd name="connsiteX1790" fmla="*/ 3776312 w 6655772"/>
                <a:gd name="connsiteY1790" fmla="*/ 8178542 h 9833358"/>
                <a:gd name="connsiteX1791" fmla="*/ 3785837 w 6655772"/>
                <a:gd name="connsiteY1791" fmla="*/ 8188067 h 9833358"/>
                <a:gd name="connsiteX1792" fmla="*/ 3776312 w 6655772"/>
                <a:gd name="connsiteY1792" fmla="*/ 8197592 h 9833358"/>
                <a:gd name="connsiteX1793" fmla="*/ 3766787 w 6655772"/>
                <a:gd name="connsiteY1793" fmla="*/ 8188067 h 9833358"/>
                <a:gd name="connsiteX1794" fmla="*/ 3776312 w 6655772"/>
                <a:gd name="connsiteY1794" fmla="*/ 8178542 h 9833358"/>
                <a:gd name="connsiteX1795" fmla="*/ 3596941 w 6655772"/>
                <a:gd name="connsiteY1795" fmla="*/ 8178542 h 9833358"/>
                <a:gd name="connsiteX1796" fmla="*/ 3606466 w 6655772"/>
                <a:gd name="connsiteY1796" fmla="*/ 8188067 h 9833358"/>
                <a:gd name="connsiteX1797" fmla="*/ 3596941 w 6655772"/>
                <a:gd name="connsiteY1797" fmla="*/ 8197592 h 9833358"/>
                <a:gd name="connsiteX1798" fmla="*/ 3587416 w 6655772"/>
                <a:gd name="connsiteY1798" fmla="*/ 8188067 h 9833358"/>
                <a:gd name="connsiteX1799" fmla="*/ 3596941 w 6655772"/>
                <a:gd name="connsiteY1799" fmla="*/ 8178542 h 9833358"/>
                <a:gd name="connsiteX1800" fmla="*/ 3417570 w 6655772"/>
                <a:gd name="connsiteY1800" fmla="*/ 8178542 h 9833358"/>
                <a:gd name="connsiteX1801" fmla="*/ 3427095 w 6655772"/>
                <a:gd name="connsiteY1801" fmla="*/ 8188067 h 9833358"/>
                <a:gd name="connsiteX1802" fmla="*/ 3417570 w 6655772"/>
                <a:gd name="connsiteY1802" fmla="*/ 8197592 h 9833358"/>
                <a:gd name="connsiteX1803" fmla="*/ 3408045 w 6655772"/>
                <a:gd name="connsiteY1803" fmla="*/ 8188067 h 9833358"/>
                <a:gd name="connsiteX1804" fmla="*/ 3417570 w 6655772"/>
                <a:gd name="connsiteY1804" fmla="*/ 8178542 h 9833358"/>
                <a:gd name="connsiteX1805" fmla="*/ 3238226 w 6655772"/>
                <a:gd name="connsiteY1805" fmla="*/ 8178542 h 9833358"/>
                <a:gd name="connsiteX1806" fmla="*/ 3247752 w 6655772"/>
                <a:gd name="connsiteY1806" fmla="*/ 8188067 h 9833358"/>
                <a:gd name="connsiteX1807" fmla="*/ 3238226 w 6655772"/>
                <a:gd name="connsiteY1807" fmla="*/ 8197592 h 9833358"/>
                <a:gd name="connsiteX1808" fmla="*/ 3228701 w 6655772"/>
                <a:gd name="connsiteY1808" fmla="*/ 8188067 h 9833358"/>
                <a:gd name="connsiteX1809" fmla="*/ 3238226 w 6655772"/>
                <a:gd name="connsiteY1809" fmla="*/ 8178542 h 9833358"/>
                <a:gd name="connsiteX1810" fmla="*/ 3058833 w 6655772"/>
                <a:gd name="connsiteY1810" fmla="*/ 8178542 h 9833358"/>
                <a:gd name="connsiteX1811" fmla="*/ 3068355 w 6655772"/>
                <a:gd name="connsiteY1811" fmla="*/ 8188067 h 9833358"/>
                <a:gd name="connsiteX1812" fmla="*/ 3058833 w 6655772"/>
                <a:gd name="connsiteY1812" fmla="*/ 8197592 h 9833358"/>
                <a:gd name="connsiteX1813" fmla="*/ 3049359 w 6655772"/>
                <a:gd name="connsiteY1813" fmla="*/ 8188067 h 9833358"/>
                <a:gd name="connsiteX1814" fmla="*/ 3058833 w 6655772"/>
                <a:gd name="connsiteY1814" fmla="*/ 8178542 h 9833358"/>
                <a:gd name="connsiteX1815" fmla="*/ 2879513 w 6655772"/>
                <a:gd name="connsiteY1815" fmla="*/ 8178542 h 9833358"/>
                <a:gd name="connsiteX1816" fmla="*/ 2889041 w 6655772"/>
                <a:gd name="connsiteY1816" fmla="*/ 8188067 h 9833358"/>
                <a:gd name="connsiteX1817" fmla="*/ 2879513 w 6655772"/>
                <a:gd name="connsiteY1817" fmla="*/ 8197592 h 9833358"/>
                <a:gd name="connsiteX1818" fmla="*/ 2869990 w 6655772"/>
                <a:gd name="connsiteY1818" fmla="*/ 8188067 h 9833358"/>
                <a:gd name="connsiteX1819" fmla="*/ 2879513 w 6655772"/>
                <a:gd name="connsiteY1819" fmla="*/ 8178542 h 9833358"/>
                <a:gd name="connsiteX1820" fmla="*/ 2700139 w 6655772"/>
                <a:gd name="connsiteY1820" fmla="*/ 8178542 h 9833358"/>
                <a:gd name="connsiteX1821" fmla="*/ 2709666 w 6655772"/>
                <a:gd name="connsiteY1821" fmla="*/ 8188067 h 9833358"/>
                <a:gd name="connsiteX1822" fmla="*/ 2700139 w 6655772"/>
                <a:gd name="connsiteY1822" fmla="*/ 8197592 h 9833358"/>
                <a:gd name="connsiteX1823" fmla="*/ 2690616 w 6655772"/>
                <a:gd name="connsiteY1823" fmla="*/ 8188067 h 9833358"/>
                <a:gd name="connsiteX1824" fmla="*/ 2700139 w 6655772"/>
                <a:gd name="connsiteY1824" fmla="*/ 8178542 h 9833358"/>
                <a:gd name="connsiteX1825" fmla="*/ 2520752 w 6655772"/>
                <a:gd name="connsiteY1825" fmla="*/ 8178542 h 9833358"/>
                <a:gd name="connsiteX1826" fmla="*/ 2530284 w 6655772"/>
                <a:gd name="connsiteY1826" fmla="*/ 8188067 h 9833358"/>
                <a:gd name="connsiteX1827" fmla="*/ 2520752 w 6655772"/>
                <a:gd name="connsiteY1827" fmla="*/ 8197592 h 9833358"/>
                <a:gd name="connsiteX1828" fmla="*/ 2511228 w 6655772"/>
                <a:gd name="connsiteY1828" fmla="*/ 8188067 h 9833358"/>
                <a:gd name="connsiteX1829" fmla="*/ 2520752 w 6655772"/>
                <a:gd name="connsiteY1829" fmla="*/ 8178542 h 9833358"/>
                <a:gd name="connsiteX1830" fmla="*/ 2341383 w 6655772"/>
                <a:gd name="connsiteY1830" fmla="*/ 8178542 h 9833358"/>
                <a:gd name="connsiteX1831" fmla="*/ 2350907 w 6655772"/>
                <a:gd name="connsiteY1831" fmla="*/ 8188067 h 9833358"/>
                <a:gd name="connsiteX1832" fmla="*/ 2341383 w 6655772"/>
                <a:gd name="connsiteY1832" fmla="*/ 8197592 h 9833358"/>
                <a:gd name="connsiteX1833" fmla="*/ 2331857 w 6655772"/>
                <a:gd name="connsiteY1833" fmla="*/ 8188067 h 9833358"/>
                <a:gd name="connsiteX1834" fmla="*/ 2341383 w 6655772"/>
                <a:gd name="connsiteY1834" fmla="*/ 8178542 h 9833358"/>
                <a:gd name="connsiteX1835" fmla="*/ 2161997 w 6655772"/>
                <a:gd name="connsiteY1835" fmla="*/ 8178542 h 9833358"/>
                <a:gd name="connsiteX1836" fmla="*/ 2171522 w 6655772"/>
                <a:gd name="connsiteY1836" fmla="*/ 8188067 h 9833358"/>
                <a:gd name="connsiteX1837" fmla="*/ 2161997 w 6655772"/>
                <a:gd name="connsiteY1837" fmla="*/ 8197592 h 9833358"/>
                <a:gd name="connsiteX1838" fmla="*/ 2152472 w 6655772"/>
                <a:gd name="connsiteY1838" fmla="*/ 8188067 h 9833358"/>
                <a:gd name="connsiteX1839" fmla="*/ 2161997 w 6655772"/>
                <a:gd name="connsiteY1839" fmla="*/ 8178542 h 9833358"/>
                <a:gd name="connsiteX1840" fmla="*/ 1982630 w 6655772"/>
                <a:gd name="connsiteY1840" fmla="*/ 8178542 h 9833358"/>
                <a:gd name="connsiteX1841" fmla="*/ 1992150 w 6655772"/>
                <a:gd name="connsiteY1841" fmla="*/ 8188067 h 9833358"/>
                <a:gd name="connsiteX1842" fmla="*/ 1982630 w 6655772"/>
                <a:gd name="connsiteY1842" fmla="*/ 8197592 h 9833358"/>
                <a:gd name="connsiteX1843" fmla="*/ 1973099 w 6655772"/>
                <a:gd name="connsiteY1843" fmla="*/ 8188067 h 9833358"/>
                <a:gd name="connsiteX1844" fmla="*/ 1982630 w 6655772"/>
                <a:gd name="connsiteY1844" fmla="*/ 8178542 h 9833358"/>
                <a:gd name="connsiteX1845" fmla="*/ 1803280 w 6655772"/>
                <a:gd name="connsiteY1845" fmla="*/ 8178542 h 9833358"/>
                <a:gd name="connsiteX1846" fmla="*/ 1812796 w 6655772"/>
                <a:gd name="connsiteY1846" fmla="*/ 8188067 h 9833358"/>
                <a:gd name="connsiteX1847" fmla="*/ 1803280 w 6655772"/>
                <a:gd name="connsiteY1847" fmla="*/ 8197592 h 9833358"/>
                <a:gd name="connsiteX1848" fmla="*/ 1793764 w 6655772"/>
                <a:gd name="connsiteY1848" fmla="*/ 8188067 h 9833358"/>
                <a:gd name="connsiteX1849" fmla="*/ 1803280 w 6655772"/>
                <a:gd name="connsiteY1849" fmla="*/ 8178542 h 9833358"/>
                <a:gd name="connsiteX1850" fmla="*/ 1623897 w 6655772"/>
                <a:gd name="connsiteY1850" fmla="*/ 8178542 h 9833358"/>
                <a:gd name="connsiteX1851" fmla="*/ 1633422 w 6655772"/>
                <a:gd name="connsiteY1851" fmla="*/ 8188067 h 9833358"/>
                <a:gd name="connsiteX1852" fmla="*/ 1623897 w 6655772"/>
                <a:gd name="connsiteY1852" fmla="*/ 8197592 h 9833358"/>
                <a:gd name="connsiteX1853" fmla="*/ 1614372 w 6655772"/>
                <a:gd name="connsiteY1853" fmla="*/ 8188067 h 9833358"/>
                <a:gd name="connsiteX1854" fmla="*/ 1623897 w 6655772"/>
                <a:gd name="connsiteY1854" fmla="*/ 8178542 h 9833358"/>
                <a:gd name="connsiteX1855" fmla="*/ 1444531 w 6655772"/>
                <a:gd name="connsiteY1855" fmla="*/ 8178542 h 9833358"/>
                <a:gd name="connsiteX1856" fmla="*/ 1454056 w 6655772"/>
                <a:gd name="connsiteY1856" fmla="*/ 8188067 h 9833358"/>
                <a:gd name="connsiteX1857" fmla="*/ 1444531 w 6655772"/>
                <a:gd name="connsiteY1857" fmla="*/ 8197592 h 9833358"/>
                <a:gd name="connsiteX1858" fmla="*/ 1435006 w 6655772"/>
                <a:gd name="connsiteY1858" fmla="*/ 8188067 h 9833358"/>
                <a:gd name="connsiteX1859" fmla="*/ 1444531 w 6655772"/>
                <a:gd name="connsiteY1859" fmla="*/ 8178542 h 9833358"/>
                <a:gd name="connsiteX1860" fmla="*/ 1265165 w 6655772"/>
                <a:gd name="connsiteY1860" fmla="*/ 8178542 h 9833358"/>
                <a:gd name="connsiteX1861" fmla="*/ 1274690 w 6655772"/>
                <a:gd name="connsiteY1861" fmla="*/ 8188067 h 9833358"/>
                <a:gd name="connsiteX1862" fmla="*/ 1265165 w 6655772"/>
                <a:gd name="connsiteY1862" fmla="*/ 8197592 h 9833358"/>
                <a:gd name="connsiteX1863" fmla="*/ 1255640 w 6655772"/>
                <a:gd name="connsiteY1863" fmla="*/ 8188067 h 9833358"/>
                <a:gd name="connsiteX1864" fmla="*/ 1265165 w 6655772"/>
                <a:gd name="connsiteY1864" fmla="*/ 8178542 h 9833358"/>
                <a:gd name="connsiteX1865" fmla="*/ 1085790 w 6655772"/>
                <a:gd name="connsiteY1865" fmla="*/ 8178542 h 9833358"/>
                <a:gd name="connsiteX1866" fmla="*/ 1095316 w 6655772"/>
                <a:gd name="connsiteY1866" fmla="*/ 8188067 h 9833358"/>
                <a:gd name="connsiteX1867" fmla="*/ 1085790 w 6655772"/>
                <a:gd name="connsiteY1867" fmla="*/ 8197592 h 9833358"/>
                <a:gd name="connsiteX1868" fmla="*/ 1076264 w 6655772"/>
                <a:gd name="connsiteY1868" fmla="*/ 8188067 h 9833358"/>
                <a:gd name="connsiteX1869" fmla="*/ 1085790 w 6655772"/>
                <a:gd name="connsiteY1869" fmla="*/ 8178542 h 9833358"/>
                <a:gd name="connsiteX1870" fmla="*/ 906415 w 6655772"/>
                <a:gd name="connsiteY1870" fmla="*/ 8178542 h 9833358"/>
                <a:gd name="connsiteX1871" fmla="*/ 915940 w 6655772"/>
                <a:gd name="connsiteY1871" fmla="*/ 8188067 h 9833358"/>
                <a:gd name="connsiteX1872" fmla="*/ 906415 w 6655772"/>
                <a:gd name="connsiteY1872" fmla="*/ 8197592 h 9833358"/>
                <a:gd name="connsiteX1873" fmla="*/ 896889 w 6655772"/>
                <a:gd name="connsiteY1873" fmla="*/ 8188067 h 9833358"/>
                <a:gd name="connsiteX1874" fmla="*/ 906415 w 6655772"/>
                <a:gd name="connsiteY1874" fmla="*/ 8178542 h 9833358"/>
                <a:gd name="connsiteX1875" fmla="*/ 727043 w 6655772"/>
                <a:gd name="connsiteY1875" fmla="*/ 8178542 h 9833358"/>
                <a:gd name="connsiteX1876" fmla="*/ 736568 w 6655772"/>
                <a:gd name="connsiteY1876" fmla="*/ 8188067 h 9833358"/>
                <a:gd name="connsiteX1877" fmla="*/ 727043 w 6655772"/>
                <a:gd name="connsiteY1877" fmla="*/ 8197592 h 9833358"/>
                <a:gd name="connsiteX1878" fmla="*/ 717517 w 6655772"/>
                <a:gd name="connsiteY1878" fmla="*/ 8188067 h 9833358"/>
                <a:gd name="connsiteX1879" fmla="*/ 727043 w 6655772"/>
                <a:gd name="connsiteY1879" fmla="*/ 8178542 h 9833358"/>
                <a:gd name="connsiteX1880" fmla="*/ 547667 w 6655772"/>
                <a:gd name="connsiteY1880" fmla="*/ 8178542 h 9833358"/>
                <a:gd name="connsiteX1881" fmla="*/ 557192 w 6655772"/>
                <a:gd name="connsiteY1881" fmla="*/ 8188067 h 9833358"/>
                <a:gd name="connsiteX1882" fmla="*/ 547667 w 6655772"/>
                <a:gd name="connsiteY1882" fmla="*/ 8197592 h 9833358"/>
                <a:gd name="connsiteX1883" fmla="*/ 538142 w 6655772"/>
                <a:gd name="connsiteY1883" fmla="*/ 8188067 h 9833358"/>
                <a:gd name="connsiteX1884" fmla="*/ 547667 w 6655772"/>
                <a:gd name="connsiteY1884" fmla="*/ 8178542 h 9833358"/>
                <a:gd name="connsiteX1885" fmla="*/ 368297 w 6655772"/>
                <a:gd name="connsiteY1885" fmla="*/ 8178542 h 9833358"/>
                <a:gd name="connsiteX1886" fmla="*/ 377822 w 6655772"/>
                <a:gd name="connsiteY1886" fmla="*/ 8188067 h 9833358"/>
                <a:gd name="connsiteX1887" fmla="*/ 368297 w 6655772"/>
                <a:gd name="connsiteY1887" fmla="*/ 8197592 h 9833358"/>
                <a:gd name="connsiteX1888" fmla="*/ 358772 w 6655772"/>
                <a:gd name="connsiteY1888" fmla="*/ 8188067 h 9833358"/>
                <a:gd name="connsiteX1889" fmla="*/ 368297 w 6655772"/>
                <a:gd name="connsiteY1889" fmla="*/ 8178542 h 9833358"/>
                <a:gd name="connsiteX1890" fmla="*/ 188927 w 6655772"/>
                <a:gd name="connsiteY1890" fmla="*/ 8178542 h 9833358"/>
                <a:gd name="connsiteX1891" fmla="*/ 198452 w 6655772"/>
                <a:gd name="connsiteY1891" fmla="*/ 8188067 h 9833358"/>
                <a:gd name="connsiteX1892" fmla="*/ 188927 w 6655772"/>
                <a:gd name="connsiteY1892" fmla="*/ 8197592 h 9833358"/>
                <a:gd name="connsiteX1893" fmla="*/ 179402 w 6655772"/>
                <a:gd name="connsiteY1893" fmla="*/ 8188067 h 9833358"/>
                <a:gd name="connsiteX1894" fmla="*/ 188927 w 6655772"/>
                <a:gd name="connsiteY1894" fmla="*/ 8178542 h 9833358"/>
                <a:gd name="connsiteX1895" fmla="*/ 9557 w 6655772"/>
                <a:gd name="connsiteY1895" fmla="*/ 8178542 h 9833358"/>
                <a:gd name="connsiteX1896" fmla="*/ 19082 w 6655772"/>
                <a:gd name="connsiteY1896" fmla="*/ 8188067 h 9833358"/>
                <a:gd name="connsiteX1897" fmla="*/ 9557 w 6655772"/>
                <a:gd name="connsiteY1897" fmla="*/ 8197592 h 9833358"/>
                <a:gd name="connsiteX1898" fmla="*/ 33 w 6655772"/>
                <a:gd name="connsiteY1898" fmla="*/ 8188067 h 9833358"/>
                <a:gd name="connsiteX1899" fmla="*/ 9557 w 6655772"/>
                <a:gd name="connsiteY1899" fmla="*/ 8178542 h 9833358"/>
                <a:gd name="connsiteX1900" fmla="*/ 6646247 w 6655772"/>
                <a:gd name="connsiteY1900" fmla="*/ 7996790 h 9833358"/>
                <a:gd name="connsiteX1901" fmla="*/ 6655772 w 6655772"/>
                <a:gd name="connsiteY1901" fmla="*/ 8006315 h 9833358"/>
                <a:gd name="connsiteX1902" fmla="*/ 6646247 w 6655772"/>
                <a:gd name="connsiteY1902" fmla="*/ 8015840 h 9833358"/>
                <a:gd name="connsiteX1903" fmla="*/ 6636722 w 6655772"/>
                <a:gd name="connsiteY1903" fmla="*/ 8006315 h 9833358"/>
                <a:gd name="connsiteX1904" fmla="*/ 6646247 w 6655772"/>
                <a:gd name="connsiteY1904" fmla="*/ 7996790 h 9833358"/>
                <a:gd name="connsiteX1905" fmla="*/ 6466876 w 6655772"/>
                <a:gd name="connsiteY1905" fmla="*/ 7996790 h 9833358"/>
                <a:gd name="connsiteX1906" fmla="*/ 6476401 w 6655772"/>
                <a:gd name="connsiteY1906" fmla="*/ 8006315 h 9833358"/>
                <a:gd name="connsiteX1907" fmla="*/ 6466876 w 6655772"/>
                <a:gd name="connsiteY1907" fmla="*/ 8015840 h 9833358"/>
                <a:gd name="connsiteX1908" fmla="*/ 6457351 w 6655772"/>
                <a:gd name="connsiteY1908" fmla="*/ 8006315 h 9833358"/>
                <a:gd name="connsiteX1909" fmla="*/ 6466876 w 6655772"/>
                <a:gd name="connsiteY1909" fmla="*/ 7996790 h 9833358"/>
                <a:gd name="connsiteX1910" fmla="*/ 6287505 w 6655772"/>
                <a:gd name="connsiteY1910" fmla="*/ 7996790 h 9833358"/>
                <a:gd name="connsiteX1911" fmla="*/ 6297030 w 6655772"/>
                <a:gd name="connsiteY1911" fmla="*/ 8006315 h 9833358"/>
                <a:gd name="connsiteX1912" fmla="*/ 6287505 w 6655772"/>
                <a:gd name="connsiteY1912" fmla="*/ 8015840 h 9833358"/>
                <a:gd name="connsiteX1913" fmla="*/ 6277980 w 6655772"/>
                <a:gd name="connsiteY1913" fmla="*/ 8006315 h 9833358"/>
                <a:gd name="connsiteX1914" fmla="*/ 6287505 w 6655772"/>
                <a:gd name="connsiteY1914" fmla="*/ 7996790 h 9833358"/>
                <a:gd name="connsiteX1915" fmla="*/ 6108134 w 6655772"/>
                <a:gd name="connsiteY1915" fmla="*/ 7996790 h 9833358"/>
                <a:gd name="connsiteX1916" fmla="*/ 6117659 w 6655772"/>
                <a:gd name="connsiteY1916" fmla="*/ 8006315 h 9833358"/>
                <a:gd name="connsiteX1917" fmla="*/ 6108134 w 6655772"/>
                <a:gd name="connsiteY1917" fmla="*/ 8015840 h 9833358"/>
                <a:gd name="connsiteX1918" fmla="*/ 6098609 w 6655772"/>
                <a:gd name="connsiteY1918" fmla="*/ 8006315 h 9833358"/>
                <a:gd name="connsiteX1919" fmla="*/ 6108134 w 6655772"/>
                <a:gd name="connsiteY1919" fmla="*/ 7996790 h 9833358"/>
                <a:gd name="connsiteX1920" fmla="*/ 5928763 w 6655772"/>
                <a:gd name="connsiteY1920" fmla="*/ 7996790 h 9833358"/>
                <a:gd name="connsiteX1921" fmla="*/ 5938288 w 6655772"/>
                <a:gd name="connsiteY1921" fmla="*/ 8006315 h 9833358"/>
                <a:gd name="connsiteX1922" fmla="*/ 5928763 w 6655772"/>
                <a:gd name="connsiteY1922" fmla="*/ 8015840 h 9833358"/>
                <a:gd name="connsiteX1923" fmla="*/ 5919238 w 6655772"/>
                <a:gd name="connsiteY1923" fmla="*/ 8006315 h 9833358"/>
                <a:gd name="connsiteX1924" fmla="*/ 5928763 w 6655772"/>
                <a:gd name="connsiteY1924" fmla="*/ 7996790 h 9833358"/>
                <a:gd name="connsiteX1925" fmla="*/ 5749393 w 6655772"/>
                <a:gd name="connsiteY1925" fmla="*/ 7996790 h 9833358"/>
                <a:gd name="connsiteX1926" fmla="*/ 5758918 w 6655772"/>
                <a:gd name="connsiteY1926" fmla="*/ 8006315 h 9833358"/>
                <a:gd name="connsiteX1927" fmla="*/ 5749393 w 6655772"/>
                <a:gd name="connsiteY1927" fmla="*/ 8015840 h 9833358"/>
                <a:gd name="connsiteX1928" fmla="*/ 5739868 w 6655772"/>
                <a:gd name="connsiteY1928" fmla="*/ 8006315 h 9833358"/>
                <a:gd name="connsiteX1929" fmla="*/ 5749393 w 6655772"/>
                <a:gd name="connsiteY1929" fmla="*/ 7996790 h 9833358"/>
                <a:gd name="connsiteX1930" fmla="*/ 5570021 w 6655772"/>
                <a:gd name="connsiteY1930" fmla="*/ 7996790 h 9833358"/>
                <a:gd name="connsiteX1931" fmla="*/ 5579546 w 6655772"/>
                <a:gd name="connsiteY1931" fmla="*/ 8006315 h 9833358"/>
                <a:gd name="connsiteX1932" fmla="*/ 5570021 w 6655772"/>
                <a:gd name="connsiteY1932" fmla="*/ 8015840 h 9833358"/>
                <a:gd name="connsiteX1933" fmla="*/ 5560496 w 6655772"/>
                <a:gd name="connsiteY1933" fmla="*/ 8006315 h 9833358"/>
                <a:gd name="connsiteX1934" fmla="*/ 5570021 w 6655772"/>
                <a:gd name="connsiteY1934" fmla="*/ 7996790 h 9833358"/>
                <a:gd name="connsiteX1935" fmla="*/ 5390650 w 6655772"/>
                <a:gd name="connsiteY1935" fmla="*/ 7996790 h 9833358"/>
                <a:gd name="connsiteX1936" fmla="*/ 5400175 w 6655772"/>
                <a:gd name="connsiteY1936" fmla="*/ 8006315 h 9833358"/>
                <a:gd name="connsiteX1937" fmla="*/ 5390650 w 6655772"/>
                <a:gd name="connsiteY1937" fmla="*/ 8015840 h 9833358"/>
                <a:gd name="connsiteX1938" fmla="*/ 5381125 w 6655772"/>
                <a:gd name="connsiteY1938" fmla="*/ 8006315 h 9833358"/>
                <a:gd name="connsiteX1939" fmla="*/ 5390650 w 6655772"/>
                <a:gd name="connsiteY1939" fmla="*/ 7996790 h 9833358"/>
                <a:gd name="connsiteX1940" fmla="*/ 5211280 w 6655772"/>
                <a:gd name="connsiteY1940" fmla="*/ 7996790 h 9833358"/>
                <a:gd name="connsiteX1941" fmla="*/ 5220805 w 6655772"/>
                <a:gd name="connsiteY1941" fmla="*/ 8006315 h 9833358"/>
                <a:gd name="connsiteX1942" fmla="*/ 5211280 w 6655772"/>
                <a:gd name="connsiteY1942" fmla="*/ 8015840 h 9833358"/>
                <a:gd name="connsiteX1943" fmla="*/ 5201755 w 6655772"/>
                <a:gd name="connsiteY1943" fmla="*/ 8006315 h 9833358"/>
                <a:gd name="connsiteX1944" fmla="*/ 5211280 w 6655772"/>
                <a:gd name="connsiteY1944" fmla="*/ 7996790 h 9833358"/>
                <a:gd name="connsiteX1945" fmla="*/ 5031909 w 6655772"/>
                <a:gd name="connsiteY1945" fmla="*/ 7996790 h 9833358"/>
                <a:gd name="connsiteX1946" fmla="*/ 5041434 w 6655772"/>
                <a:gd name="connsiteY1946" fmla="*/ 8006315 h 9833358"/>
                <a:gd name="connsiteX1947" fmla="*/ 5031909 w 6655772"/>
                <a:gd name="connsiteY1947" fmla="*/ 8015840 h 9833358"/>
                <a:gd name="connsiteX1948" fmla="*/ 5022384 w 6655772"/>
                <a:gd name="connsiteY1948" fmla="*/ 8006315 h 9833358"/>
                <a:gd name="connsiteX1949" fmla="*/ 5031909 w 6655772"/>
                <a:gd name="connsiteY1949" fmla="*/ 7996790 h 9833358"/>
                <a:gd name="connsiteX1950" fmla="*/ 4852537 w 6655772"/>
                <a:gd name="connsiteY1950" fmla="*/ 7996790 h 9833358"/>
                <a:gd name="connsiteX1951" fmla="*/ 4862062 w 6655772"/>
                <a:gd name="connsiteY1951" fmla="*/ 8006315 h 9833358"/>
                <a:gd name="connsiteX1952" fmla="*/ 4852537 w 6655772"/>
                <a:gd name="connsiteY1952" fmla="*/ 8015840 h 9833358"/>
                <a:gd name="connsiteX1953" fmla="*/ 4843012 w 6655772"/>
                <a:gd name="connsiteY1953" fmla="*/ 8006315 h 9833358"/>
                <a:gd name="connsiteX1954" fmla="*/ 4852537 w 6655772"/>
                <a:gd name="connsiteY1954" fmla="*/ 7996790 h 9833358"/>
                <a:gd name="connsiteX1955" fmla="*/ 4673167 w 6655772"/>
                <a:gd name="connsiteY1955" fmla="*/ 7996790 h 9833358"/>
                <a:gd name="connsiteX1956" fmla="*/ 4682692 w 6655772"/>
                <a:gd name="connsiteY1956" fmla="*/ 8006315 h 9833358"/>
                <a:gd name="connsiteX1957" fmla="*/ 4673167 w 6655772"/>
                <a:gd name="connsiteY1957" fmla="*/ 8015840 h 9833358"/>
                <a:gd name="connsiteX1958" fmla="*/ 4663642 w 6655772"/>
                <a:gd name="connsiteY1958" fmla="*/ 8006315 h 9833358"/>
                <a:gd name="connsiteX1959" fmla="*/ 4673167 w 6655772"/>
                <a:gd name="connsiteY1959" fmla="*/ 7996790 h 9833358"/>
                <a:gd name="connsiteX1960" fmla="*/ 4493796 w 6655772"/>
                <a:gd name="connsiteY1960" fmla="*/ 7996790 h 9833358"/>
                <a:gd name="connsiteX1961" fmla="*/ 4503321 w 6655772"/>
                <a:gd name="connsiteY1961" fmla="*/ 8006315 h 9833358"/>
                <a:gd name="connsiteX1962" fmla="*/ 4493796 w 6655772"/>
                <a:gd name="connsiteY1962" fmla="*/ 8015840 h 9833358"/>
                <a:gd name="connsiteX1963" fmla="*/ 4484271 w 6655772"/>
                <a:gd name="connsiteY1963" fmla="*/ 8006315 h 9833358"/>
                <a:gd name="connsiteX1964" fmla="*/ 4493796 w 6655772"/>
                <a:gd name="connsiteY1964" fmla="*/ 7996790 h 9833358"/>
                <a:gd name="connsiteX1965" fmla="*/ 4314424 w 6655772"/>
                <a:gd name="connsiteY1965" fmla="*/ 7996790 h 9833358"/>
                <a:gd name="connsiteX1966" fmla="*/ 4323949 w 6655772"/>
                <a:gd name="connsiteY1966" fmla="*/ 8006315 h 9833358"/>
                <a:gd name="connsiteX1967" fmla="*/ 4314424 w 6655772"/>
                <a:gd name="connsiteY1967" fmla="*/ 8015840 h 9833358"/>
                <a:gd name="connsiteX1968" fmla="*/ 4304899 w 6655772"/>
                <a:gd name="connsiteY1968" fmla="*/ 8006315 h 9833358"/>
                <a:gd name="connsiteX1969" fmla="*/ 4314424 w 6655772"/>
                <a:gd name="connsiteY1969" fmla="*/ 7996790 h 9833358"/>
                <a:gd name="connsiteX1970" fmla="*/ 4135054 w 6655772"/>
                <a:gd name="connsiteY1970" fmla="*/ 7996790 h 9833358"/>
                <a:gd name="connsiteX1971" fmla="*/ 4144579 w 6655772"/>
                <a:gd name="connsiteY1971" fmla="*/ 8006315 h 9833358"/>
                <a:gd name="connsiteX1972" fmla="*/ 4135054 w 6655772"/>
                <a:gd name="connsiteY1972" fmla="*/ 8015840 h 9833358"/>
                <a:gd name="connsiteX1973" fmla="*/ 4125529 w 6655772"/>
                <a:gd name="connsiteY1973" fmla="*/ 8006315 h 9833358"/>
                <a:gd name="connsiteX1974" fmla="*/ 4135054 w 6655772"/>
                <a:gd name="connsiteY1974" fmla="*/ 7996790 h 9833358"/>
                <a:gd name="connsiteX1975" fmla="*/ 3955683 w 6655772"/>
                <a:gd name="connsiteY1975" fmla="*/ 7996790 h 9833358"/>
                <a:gd name="connsiteX1976" fmla="*/ 3965208 w 6655772"/>
                <a:gd name="connsiteY1976" fmla="*/ 8006315 h 9833358"/>
                <a:gd name="connsiteX1977" fmla="*/ 3955683 w 6655772"/>
                <a:gd name="connsiteY1977" fmla="*/ 8015840 h 9833358"/>
                <a:gd name="connsiteX1978" fmla="*/ 3946158 w 6655772"/>
                <a:gd name="connsiteY1978" fmla="*/ 8006315 h 9833358"/>
                <a:gd name="connsiteX1979" fmla="*/ 3955683 w 6655772"/>
                <a:gd name="connsiteY1979" fmla="*/ 7996790 h 9833358"/>
                <a:gd name="connsiteX1980" fmla="*/ 3776312 w 6655772"/>
                <a:gd name="connsiteY1980" fmla="*/ 7996790 h 9833358"/>
                <a:gd name="connsiteX1981" fmla="*/ 3785837 w 6655772"/>
                <a:gd name="connsiteY1981" fmla="*/ 8006315 h 9833358"/>
                <a:gd name="connsiteX1982" fmla="*/ 3776312 w 6655772"/>
                <a:gd name="connsiteY1982" fmla="*/ 8015840 h 9833358"/>
                <a:gd name="connsiteX1983" fmla="*/ 3766787 w 6655772"/>
                <a:gd name="connsiteY1983" fmla="*/ 8006315 h 9833358"/>
                <a:gd name="connsiteX1984" fmla="*/ 3776312 w 6655772"/>
                <a:gd name="connsiteY1984" fmla="*/ 7996790 h 9833358"/>
                <a:gd name="connsiteX1985" fmla="*/ 3596941 w 6655772"/>
                <a:gd name="connsiteY1985" fmla="*/ 7996790 h 9833358"/>
                <a:gd name="connsiteX1986" fmla="*/ 3606466 w 6655772"/>
                <a:gd name="connsiteY1986" fmla="*/ 8006315 h 9833358"/>
                <a:gd name="connsiteX1987" fmla="*/ 3596941 w 6655772"/>
                <a:gd name="connsiteY1987" fmla="*/ 8015840 h 9833358"/>
                <a:gd name="connsiteX1988" fmla="*/ 3587416 w 6655772"/>
                <a:gd name="connsiteY1988" fmla="*/ 8006315 h 9833358"/>
                <a:gd name="connsiteX1989" fmla="*/ 3596941 w 6655772"/>
                <a:gd name="connsiteY1989" fmla="*/ 7996790 h 9833358"/>
                <a:gd name="connsiteX1990" fmla="*/ 3417570 w 6655772"/>
                <a:gd name="connsiteY1990" fmla="*/ 7996790 h 9833358"/>
                <a:gd name="connsiteX1991" fmla="*/ 3427095 w 6655772"/>
                <a:gd name="connsiteY1991" fmla="*/ 8006315 h 9833358"/>
                <a:gd name="connsiteX1992" fmla="*/ 3417570 w 6655772"/>
                <a:gd name="connsiteY1992" fmla="*/ 8015840 h 9833358"/>
                <a:gd name="connsiteX1993" fmla="*/ 3408045 w 6655772"/>
                <a:gd name="connsiteY1993" fmla="*/ 8006315 h 9833358"/>
                <a:gd name="connsiteX1994" fmla="*/ 3417570 w 6655772"/>
                <a:gd name="connsiteY1994" fmla="*/ 7996790 h 9833358"/>
                <a:gd name="connsiteX1995" fmla="*/ 3238229 w 6655772"/>
                <a:gd name="connsiteY1995" fmla="*/ 7996790 h 9833358"/>
                <a:gd name="connsiteX1996" fmla="*/ 3247756 w 6655772"/>
                <a:gd name="connsiteY1996" fmla="*/ 8006315 h 9833358"/>
                <a:gd name="connsiteX1997" fmla="*/ 3238229 w 6655772"/>
                <a:gd name="connsiteY1997" fmla="*/ 8015840 h 9833358"/>
                <a:gd name="connsiteX1998" fmla="*/ 3228705 w 6655772"/>
                <a:gd name="connsiteY1998" fmla="*/ 8006315 h 9833358"/>
                <a:gd name="connsiteX1999" fmla="*/ 3238229 w 6655772"/>
                <a:gd name="connsiteY1999" fmla="*/ 7996790 h 9833358"/>
                <a:gd name="connsiteX2000" fmla="*/ 3058833 w 6655772"/>
                <a:gd name="connsiteY2000" fmla="*/ 7996790 h 9833358"/>
                <a:gd name="connsiteX2001" fmla="*/ 3068355 w 6655772"/>
                <a:gd name="connsiteY2001" fmla="*/ 8006315 h 9833358"/>
                <a:gd name="connsiteX2002" fmla="*/ 3058833 w 6655772"/>
                <a:gd name="connsiteY2002" fmla="*/ 8015840 h 9833358"/>
                <a:gd name="connsiteX2003" fmla="*/ 3049366 w 6655772"/>
                <a:gd name="connsiteY2003" fmla="*/ 8006315 h 9833358"/>
                <a:gd name="connsiteX2004" fmla="*/ 3058833 w 6655772"/>
                <a:gd name="connsiteY2004" fmla="*/ 7996790 h 9833358"/>
                <a:gd name="connsiteX2005" fmla="*/ 2879519 w 6655772"/>
                <a:gd name="connsiteY2005" fmla="*/ 7996790 h 9833358"/>
                <a:gd name="connsiteX2006" fmla="*/ 2889047 w 6655772"/>
                <a:gd name="connsiteY2006" fmla="*/ 8006315 h 9833358"/>
                <a:gd name="connsiteX2007" fmla="*/ 2879519 w 6655772"/>
                <a:gd name="connsiteY2007" fmla="*/ 8015840 h 9833358"/>
                <a:gd name="connsiteX2008" fmla="*/ 2869997 w 6655772"/>
                <a:gd name="connsiteY2008" fmla="*/ 8006315 h 9833358"/>
                <a:gd name="connsiteX2009" fmla="*/ 2879519 w 6655772"/>
                <a:gd name="connsiteY2009" fmla="*/ 7996790 h 9833358"/>
                <a:gd name="connsiteX2010" fmla="*/ 2700145 w 6655772"/>
                <a:gd name="connsiteY2010" fmla="*/ 7996790 h 9833358"/>
                <a:gd name="connsiteX2011" fmla="*/ 2709672 w 6655772"/>
                <a:gd name="connsiteY2011" fmla="*/ 8006315 h 9833358"/>
                <a:gd name="connsiteX2012" fmla="*/ 2700145 w 6655772"/>
                <a:gd name="connsiteY2012" fmla="*/ 8015840 h 9833358"/>
                <a:gd name="connsiteX2013" fmla="*/ 2690622 w 6655772"/>
                <a:gd name="connsiteY2013" fmla="*/ 8006315 h 9833358"/>
                <a:gd name="connsiteX2014" fmla="*/ 2700145 w 6655772"/>
                <a:gd name="connsiteY2014" fmla="*/ 7996790 h 9833358"/>
                <a:gd name="connsiteX2015" fmla="*/ 2520757 w 6655772"/>
                <a:gd name="connsiteY2015" fmla="*/ 7996790 h 9833358"/>
                <a:gd name="connsiteX2016" fmla="*/ 2530288 w 6655772"/>
                <a:gd name="connsiteY2016" fmla="*/ 8006315 h 9833358"/>
                <a:gd name="connsiteX2017" fmla="*/ 2520757 w 6655772"/>
                <a:gd name="connsiteY2017" fmla="*/ 8015840 h 9833358"/>
                <a:gd name="connsiteX2018" fmla="*/ 2511232 w 6655772"/>
                <a:gd name="connsiteY2018" fmla="*/ 8006315 h 9833358"/>
                <a:gd name="connsiteX2019" fmla="*/ 2520757 w 6655772"/>
                <a:gd name="connsiteY2019" fmla="*/ 7996790 h 9833358"/>
                <a:gd name="connsiteX2020" fmla="*/ 2341387 w 6655772"/>
                <a:gd name="connsiteY2020" fmla="*/ 7996790 h 9833358"/>
                <a:gd name="connsiteX2021" fmla="*/ 2350912 w 6655772"/>
                <a:gd name="connsiteY2021" fmla="*/ 8006315 h 9833358"/>
                <a:gd name="connsiteX2022" fmla="*/ 2341387 w 6655772"/>
                <a:gd name="connsiteY2022" fmla="*/ 8015840 h 9833358"/>
                <a:gd name="connsiteX2023" fmla="*/ 2331861 w 6655772"/>
                <a:gd name="connsiteY2023" fmla="*/ 8006315 h 9833358"/>
                <a:gd name="connsiteX2024" fmla="*/ 2341387 w 6655772"/>
                <a:gd name="connsiteY2024" fmla="*/ 7996790 h 9833358"/>
                <a:gd name="connsiteX2025" fmla="*/ 2161999 w 6655772"/>
                <a:gd name="connsiteY2025" fmla="*/ 7996790 h 9833358"/>
                <a:gd name="connsiteX2026" fmla="*/ 2171525 w 6655772"/>
                <a:gd name="connsiteY2026" fmla="*/ 8006315 h 9833358"/>
                <a:gd name="connsiteX2027" fmla="*/ 2161999 w 6655772"/>
                <a:gd name="connsiteY2027" fmla="*/ 8015840 h 9833358"/>
                <a:gd name="connsiteX2028" fmla="*/ 2152475 w 6655772"/>
                <a:gd name="connsiteY2028" fmla="*/ 8006315 h 9833358"/>
                <a:gd name="connsiteX2029" fmla="*/ 2161999 w 6655772"/>
                <a:gd name="connsiteY2029" fmla="*/ 7996790 h 9833358"/>
                <a:gd name="connsiteX2030" fmla="*/ 1982633 w 6655772"/>
                <a:gd name="connsiteY2030" fmla="*/ 7996790 h 9833358"/>
                <a:gd name="connsiteX2031" fmla="*/ 1992153 w 6655772"/>
                <a:gd name="connsiteY2031" fmla="*/ 8006315 h 9833358"/>
                <a:gd name="connsiteX2032" fmla="*/ 1982633 w 6655772"/>
                <a:gd name="connsiteY2032" fmla="*/ 8015840 h 9833358"/>
                <a:gd name="connsiteX2033" fmla="*/ 1973102 w 6655772"/>
                <a:gd name="connsiteY2033" fmla="*/ 8006315 h 9833358"/>
                <a:gd name="connsiteX2034" fmla="*/ 1982633 w 6655772"/>
                <a:gd name="connsiteY2034" fmla="*/ 7996790 h 9833358"/>
                <a:gd name="connsiteX2035" fmla="*/ 1803284 w 6655772"/>
                <a:gd name="connsiteY2035" fmla="*/ 7996790 h 9833358"/>
                <a:gd name="connsiteX2036" fmla="*/ 1812800 w 6655772"/>
                <a:gd name="connsiteY2036" fmla="*/ 8006315 h 9833358"/>
                <a:gd name="connsiteX2037" fmla="*/ 1803284 w 6655772"/>
                <a:gd name="connsiteY2037" fmla="*/ 8015840 h 9833358"/>
                <a:gd name="connsiteX2038" fmla="*/ 1793770 w 6655772"/>
                <a:gd name="connsiteY2038" fmla="*/ 8006315 h 9833358"/>
                <a:gd name="connsiteX2039" fmla="*/ 1803284 w 6655772"/>
                <a:gd name="connsiteY2039" fmla="*/ 7996790 h 9833358"/>
                <a:gd name="connsiteX2040" fmla="*/ 1623901 w 6655772"/>
                <a:gd name="connsiteY2040" fmla="*/ 7996790 h 9833358"/>
                <a:gd name="connsiteX2041" fmla="*/ 1633426 w 6655772"/>
                <a:gd name="connsiteY2041" fmla="*/ 8006315 h 9833358"/>
                <a:gd name="connsiteX2042" fmla="*/ 1623901 w 6655772"/>
                <a:gd name="connsiteY2042" fmla="*/ 8015840 h 9833358"/>
                <a:gd name="connsiteX2043" fmla="*/ 1614376 w 6655772"/>
                <a:gd name="connsiteY2043" fmla="*/ 8006315 h 9833358"/>
                <a:gd name="connsiteX2044" fmla="*/ 1623901 w 6655772"/>
                <a:gd name="connsiteY2044" fmla="*/ 7996790 h 9833358"/>
                <a:gd name="connsiteX2045" fmla="*/ 1444536 w 6655772"/>
                <a:gd name="connsiteY2045" fmla="*/ 7996790 h 9833358"/>
                <a:gd name="connsiteX2046" fmla="*/ 1454060 w 6655772"/>
                <a:gd name="connsiteY2046" fmla="*/ 8006315 h 9833358"/>
                <a:gd name="connsiteX2047" fmla="*/ 1444536 w 6655772"/>
                <a:gd name="connsiteY2047" fmla="*/ 8015840 h 9833358"/>
                <a:gd name="connsiteX2048" fmla="*/ 1435010 w 6655772"/>
                <a:gd name="connsiteY2048" fmla="*/ 8006315 h 9833358"/>
                <a:gd name="connsiteX2049" fmla="*/ 1444536 w 6655772"/>
                <a:gd name="connsiteY2049" fmla="*/ 7996790 h 9833358"/>
                <a:gd name="connsiteX2050" fmla="*/ 1265169 w 6655772"/>
                <a:gd name="connsiteY2050" fmla="*/ 7996790 h 9833358"/>
                <a:gd name="connsiteX2051" fmla="*/ 1274695 w 6655772"/>
                <a:gd name="connsiteY2051" fmla="*/ 8006315 h 9833358"/>
                <a:gd name="connsiteX2052" fmla="*/ 1265169 w 6655772"/>
                <a:gd name="connsiteY2052" fmla="*/ 8015840 h 9833358"/>
                <a:gd name="connsiteX2053" fmla="*/ 1255645 w 6655772"/>
                <a:gd name="connsiteY2053" fmla="*/ 8006315 h 9833358"/>
                <a:gd name="connsiteX2054" fmla="*/ 1265169 w 6655772"/>
                <a:gd name="connsiteY2054" fmla="*/ 7996790 h 9833358"/>
                <a:gd name="connsiteX2055" fmla="*/ 1085795 w 6655772"/>
                <a:gd name="connsiteY2055" fmla="*/ 7996790 h 9833358"/>
                <a:gd name="connsiteX2056" fmla="*/ 1095320 w 6655772"/>
                <a:gd name="connsiteY2056" fmla="*/ 8006315 h 9833358"/>
                <a:gd name="connsiteX2057" fmla="*/ 1085795 w 6655772"/>
                <a:gd name="connsiteY2057" fmla="*/ 8015840 h 9833358"/>
                <a:gd name="connsiteX2058" fmla="*/ 1076269 w 6655772"/>
                <a:gd name="connsiteY2058" fmla="*/ 8006315 h 9833358"/>
                <a:gd name="connsiteX2059" fmla="*/ 1085795 w 6655772"/>
                <a:gd name="connsiteY2059" fmla="*/ 7996790 h 9833358"/>
                <a:gd name="connsiteX2060" fmla="*/ 906419 w 6655772"/>
                <a:gd name="connsiteY2060" fmla="*/ 7996790 h 9833358"/>
                <a:gd name="connsiteX2061" fmla="*/ 915944 w 6655772"/>
                <a:gd name="connsiteY2061" fmla="*/ 8006315 h 9833358"/>
                <a:gd name="connsiteX2062" fmla="*/ 906419 w 6655772"/>
                <a:gd name="connsiteY2062" fmla="*/ 8015840 h 9833358"/>
                <a:gd name="connsiteX2063" fmla="*/ 896893 w 6655772"/>
                <a:gd name="connsiteY2063" fmla="*/ 8006315 h 9833358"/>
                <a:gd name="connsiteX2064" fmla="*/ 906419 w 6655772"/>
                <a:gd name="connsiteY2064" fmla="*/ 7996790 h 9833358"/>
                <a:gd name="connsiteX2065" fmla="*/ 727047 w 6655772"/>
                <a:gd name="connsiteY2065" fmla="*/ 7996790 h 9833358"/>
                <a:gd name="connsiteX2066" fmla="*/ 736572 w 6655772"/>
                <a:gd name="connsiteY2066" fmla="*/ 8006315 h 9833358"/>
                <a:gd name="connsiteX2067" fmla="*/ 727047 w 6655772"/>
                <a:gd name="connsiteY2067" fmla="*/ 8015840 h 9833358"/>
                <a:gd name="connsiteX2068" fmla="*/ 717520 w 6655772"/>
                <a:gd name="connsiteY2068" fmla="*/ 8006315 h 9833358"/>
                <a:gd name="connsiteX2069" fmla="*/ 727047 w 6655772"/>
                <a:gd name="connsiteY2069" fmla="*/ 7996790 h 9833358"/>
                <a:gd name="connsiteX2070" fmla="*/ 547670 w 6655772"/>
                <a:gd name="connsiteY2070" fmla="*/ 7996790 h 9833358"/>
                <a:gd name="connsiteX2071" fmla="*/ 557195 w 6655772"/>
                <a:gd name="connsiteY2071" fmla="*/ 8006315 h 9833358"/>
                <a:gd name="connsiteX2072" fmla="*/ 547670 w 6655772"/>
                <a:gd name="connsiteY2072" fmla="*/ 8015840 h 9833358"/>
                <a:gd name="connsiteX2073" fmla="*/ 538146 w 6655772"/>
                <a:gd name="connsiteY2073" fmla="*/ 8006315 h 9833358"/>
                <a:gd name="connsiteX2074" fmla="*/ 547670 w 6655772"/>
                <a:gd name="connsiteY2074" fmla="*/ 7996790 h 9833358"/>
                <a:gd name="connsiteX2075" fmla="*/ 368301 w 6655772"/>
                <a:gd name="connsiteY2075" fmla="*/ 7996790 h 9833358"/>
                <a:gd name="connsiteX2076" fmla="*/ 377826 w 6655772"/>
                <a:gd name="connsiteY2076" fmla="*/ 8006315 h 9833358"/>
                <a:gd name="connsiteX2077" fmla="*/ 368301 w 6655772"/>
                <a:gd name="connsiteY2077" fmla="*/ 8015840 h 9833358"/>
                <a:gd name="connsiteX2078" fmla="*/ 358776 w 6655772"/>
                <a:gd name="connsiteY2078" fmla="*/ 8006315 h 9833358"/>
                <a:gd name="connsiteX2079" fmla="*/ 368301 w 6655772"/>
                <a:gd name="connsiteY2079" fmla="*/ 7996790 h 9833358"/>
                <a:gd name="connsiteX2080" fmla="*/ 188930 w 6655772"/>
                <a:gd name="connsiteY2080" fmla="*/ 7996790 h 9833358"/>
                <a:gd name="connsiteX2081" fmla="*/ 198455 w 6655772"/>
                <a:gd name="connsiteY2081" fmla="*/ 8006315 h 9833358"/>
                <a:gd name="connsiteX2082" fmla="*/ 188930 w 6655772"/>
                <a:gd name="connsiteY2082" fmla="*/ 8015840 h 9833358"/>
                <a:gd name="connsiteX2083" fmla="*/ 179405 w 6655772"/>
                <a:gd name="connsiteY2083" fmla="*/ 8006315 h 9833358"/>
                <a:gd name="connsiteX2084" fmla="*/ 188930 w 6655772"/>
                <a:gd name="connsiteY2084" fmla="*/ 7996790 h 9833358"/>
                <a:gd name="connsiteX2085" fmla="*/ 9561 w 6655772"/>
                <a:gd name="connsiteY2085" fmla="*/ 7996790 h 9833358"/>
                <a:gd name="connsiteX2086" fmla="*/ 19086 w 6655772"/>
                <a:gd name="connsiteY2086" fmla="*/ 8006315 h 9833358"/>
                <a:gd name="connsiteX2087" fmla="*/ 9561 w 6655772"/>
                <a:gd name="connsiteY2087" fmla="*/ 8015840 h 9833358"/>
                <a:gd name="connsiteX2088" fmla="*/ 36 w 6655772"/>
                <a:gd name="connsiteY2088" fmla="*/ 8006315 h 9833358"/>
                <a:gd name="connsiteX2089" fmla="*/ 9561 w 6655772"/>
                <a:gd name="connsiteY2089" fmla="*/ 7996790 h 9833358"/>
                <a:gd name="connsiteX2090" fmla="*/ 6646247 w 6655772"/>
                <a:gd name="connsiteY2090" fmla="*/ 7815038 h 9833358"/>
                <a:gd name="connsiteX2091" fmla="*/ 6655772 w 6655772"/>
                <a:gd name="connsiteY2091" fmla="*/ 7824563 h 9833358"/>
                <a:gd name="connsiteX2092" fmla="*/ 6646247 w 6655772"/>
                <a:gd name="connsiteY2092" fmla="*/ 7834088 h 9833358"/>
                <a:gd name="connsiteX2093" fmla="*/ 6636722 w 6655772"/>
                <a:gd name="connsiteY2093" fmla="*/ 7824563 h 9833358"/>
                <a:gd name="connsiteX2094" fmla="*/ 6646247 w 6655772"/>
                <a:gd name="connsiteY2094" fmla="*/ 7815038 h 9833358"/>
                <a:gd name="connsiteX2095" fmla="*/ 6466876 w 6655772"/>
                <a:gd name="connsiteY2095" fmla="*/ 7815038 h 9833358"/>
                <a:gd name="connsiteX2096" fmla="*/ 6476401 w 6655772"/>
                <a:gd name="connsiteY2096" fmla="*/ 7824563 h 9833358"/>
                <a:gd name="connsiteX2097" fmla="*/ 6466876 w 6655772"/>
                <a:gd name="connsiteY2097" fmla="*/ 7834088 h 9833358"/>
                <a:gd name="connsiteX2098" fmla="*/ 6457351 w 6655772"/>
                <a:gd name="connsiteY2098" fmla="*/ 7824563 h 9833358"/>
                <a:gd name="connsiteX2099" fmla="*/ 6466876 w 6655772"/>
                <a:gd name="connsiteY2099" fmla="*/ 7815038 h 9833358"/>
                <a:gd name="connsiteX2100" fmla="*/ 6287505 w 6655772"/>
                <a:gd name="connsiteY2100" fmla="*/ 7815038 h 9833358"/>
                <a:gd name="connsiteX2101" fmla="*/ 6297030 w 6655772"/>
                <a:gd name="connsiteY2101" fmla="*/ 7824563 h 9833358"/>
                <a:gd name="connsiteX2102" fmla="*/ 6287505 w 6655772"/>
                <a:gd name="connsiteY2102" fmla="*/ 7834088 h 9833358"/>
                <a:gd name="connsiteX2103" fmla="*/ 6277980 w 6655772"/>
                <a:gd name="connsiteY2103" fmla="*/ 7824563 h 9833358"/>
                <a:gd name="connsiteX2104" fmla="*/ 6287505 w 6655772"/>
                <a:gd name="connsiteY2104" fmla="*/ 7815038 h 9833358"/>
                <a:gd name="connsiteX2105" fmla="*/ 6108134 w 6655772"/>
                <a:gd name="connsiteY2105" fmla="*/ 7815038 h 9833358"/>
                <a:gd name="connsiteX2106" fmla="*/ 6117659 w 6655772"/>
                <a:gd name="connsiteY2106" fmla="*/ 7824563 h 9833358"/>
                <a:gd name="connsiteX2107" fmla="*/ 6108134 w 6655772"/>
                <a:gd name="connsiteY2107" fmla="*/ 7834088 h 9833358"/>
                <a:gd name="connsiteX2108" fmla="*/ 6098609 w 6655772"/>
                <a:gd name="connsiteY2108" fmla="*/ 7824563 h 9833358"/>
                <a:gd name="connsiteX2109" fmla="*/ 6108134 w 6655772"/>
                <a:gd name="connsiteY2109" fmla="*/ 7815038 h 9833358"/>
                <a:gd name="connsiteX2110" fmla="*/ 5928763 w 6655772"/>
                <a:gd name="connsiteY2110" fmla="*/ 7815038 h 9833358"/>
                <a:gd name="connsiteX2111" fmla="*/ 5938288 w 6655772"/>
                <a:gd name="connsiteY2111" fmla="*/ 7824563 h 9833358"/>
                <a:gd name="connsiteX2112" fmla="*/ 5928763 w 6655772"/>
                <a:gd name="connsiteY2112" fmla="*/ 7834088 h 9833358"/>
                <a:gd name="connsiteX2113" fmla="*/ 5919238 w 6655772"/>
                <a:gd name="connsiteY2113" fmla="*/ 7824563 h 9833358"/>
                <a:gd name="connsiteX2114" fmla="*/ 5928763 w 6655772"/>
                <a:gd name="connsiteY2114" fmla="*/ 7815038 h 9833358"/>
                <a:gd name="connsiteX2115" fmla="*/ 5749393 w 6655772"/>
                <a:gd name="connsiteY2115" fmla="*/ 7815038 h 9833358"/>
                <a:gd name="connsiteX2116" fmla="*/ 5758918 w 6655772"/>
                <a:gd name="connsiteY2116" fmla="*/ 7824563 h 9833358"/>
                <a:gd name="connsiteX2117" fmla="*/ 5749393 w 6655772"/>
                <a:gd name="connsiteY2117" fmla="*/ 7834088 h 9833358"/>
                <a:gd name="connsiteX2118" fmla="*/ 5739868 w 6655772"/>
                <a:gd name="connsiteY2118" fmla="*/ 7824563 h 9833358"/>
                <a:gd name="connsiteX2119" fmla="*/ 5749393 w 6655772"/>
                <a:gd name="connsiteY2119" fmla="*/ 7815038 h 9833358"/>
                <a:gd name="connsiteX2120" fmla="*/ 5570021 w 6655772"/>
                <a:gd name="connsiteY2120" fmla="*/ 7815038 h 9833358"/>
                <a:gd name="connsiteX2121" fmla="*/ 5579546 w 6655772"/>
                <a:gd name="connsiteY2121" fmla="*/ 7824563 h 9833358"/>
                <a:gd name="connsiteX2122" fmla="*/ 5570021 w 6655772"/>
                <a:gd name="connsiteY2122" fmla="*/ 7834088 h 9833358"/>
                <a:gd name="connsiteX2123" fmla="*/ 5560496 w 6655772"/>
                <a:gd name="connsiteY2123" fmla="*/ 7824563 h 9833358"/>
                <a:gd name="connsiteX2124" fmla="*/ 5570021 w 6655772"/>
                <a:gd name="connsiteY2124" fmla="*/ 7815038 h 9833358"/>
                <a:gd name="connsiteX2125" fmla="*/ 5390650 w 6655772"/>
                <a:gd name="connsiteY2125" fmla="*/ 7815038 h 9833358"/>
                <a:gd name="connsiteX2126" fmla="*/ 5400175 w 6655772"/>
                <a:gd name="connsiteY2126" fmla="*/ 7824563 h 9833358"/>
                <a:gd name="connsiteX2127" fmla="*/ 5390650 w 6655772"/>
                <a:gd name="connsiteY2127" fmla="*/ 7834088 h 9833358"/>
                <a:gd name="connsiteX2128" fmla="*/ 5381125 w 6655772"/>
                <a:gd name="connsiteY2128" fmla="*/ 7824563 h 9833358"/>
                <a:gd name="connsiteX2129" fmla="*/ 5390650 w 6655772"/>
                <a:gd name="connsiteY2129" fmla="*/ 7815038 h 9833358"/>
                <a:gd name="connsiteX2130" fmla="*/ 5211280 w 6655772"/>
                <a:gd name="connsiteY2130" fmla="*/ 7815038 h 9833358"/>
                <a:gd name="connsiteX2131" fmla="*/ 5220805 w 6655772"/>
                <a:gd name="connsiteY2131" fmla="*/ 7824563 h 9833358"/>
                <a:gd name="connsiteX2132" fmla="*/ 5211280 w 6655772"/>
                <a:gd name="connsiteY2132" fmla="*/ 7834088 h 9833358"/>
                <a:gd name="connsiteX2133" fmla="*/ 5201755 w 6655772"/>
                <a:gd name="connsiteY2133" fmla="*/ 7824563 h 9833358"/>
                <a:gd name="connsiteX2134" fmla="*/ 5211280 w 6655772"/>
                <a:gd name="connsiteY2134" fmla="*/ 7815038 h 9833358"/>
                <a:gd name="connsiteX2135" fmla="*/ 5031909 w 6655772"/>
                <a:gd name="connsiteY2135" fmla="*/ 7815038 h 9833358"/>
                <a:gd name="connsiteX2136" fmla="*/ 5041434 w 6655772"/>
                <a:gd name="connsiteY2136" fmla="*/ 7824563 h 9833358"/>
                <a:gd name="connsiteX2137" fmla="*/ 5031909 w 6655772"/>
                <a:gd name="connsiteY2137" fmla="*/ 7834088 h 9833358"/>
                <a:gd name="connsiteX2138" fmla="*/ 5022384 w 6655772"/>
                <a:gd name="connsiteY2138" fmla="*/ 7824563 h 9833358"/>
                <a:gd name="connsiteX2139" fmla="*/ 5031909 w 6655772"/>
                <a:gd name="connsiteY2139" fmla="*/ 7815038 h 9833358"/>
                <a:gd name="connsiteX2140" fmla="*/ 4852537 w 6655772"/>
                <a:gd name="connsiteY2140" fmla="*/ 7815038 h 9833358"/>
                <a:gd name="connsiteX2141" fmla="*/ 4862062 w 6655772"/>
                <a:gd name="connsiteY2141" fmla="*/ 7824563 h 9833358"/>
                <a:gd name="connsiteX2142" fmla="*/ 4852537 w 6655772"/>
                <a:gd name="connsiteY2142" fmla="*/ 7834088 h 9833358"/>
                <a:gd name="connsiteX2143" fmla="*/ 4843012 w 6655772"/>
                <a:gd name="connsiteY2143" fmla="*/ 7824563 h 9833358"/>
                <a:gd name="connsiteX2144" fmla="*/ 4852537 w 6655772"/>
                <a:gd name="connsiteY2144" fmla="*/ 7815038 h 9833358"/>
                <a:gd name="connsiteX2145" fmla="*/ 4673167 w 6655772"/>
                <a:gd name="connsiteY2145" fmla="*/ 7815038 h 9833358"/>
                <a:gd name="connsiteX2146" fmla="*/ 4682692 w 6655772"/>
                <a:gd name="connsiteY2146" fmla="*/ 7824563 h 9833358"/>
                <a:gd name="connsiteX2147" fmla="*/ 4673167 w 6655772"/>
                <a:gd name="connsiteY2147" fmla="*/ 7834088 h 9833358"/>
                <a:gd name="connsiteX2148" fmla="*/ 4663642 w 6655772"/>
                <a:gd name="connsiteY2148" fmla="*/ 7824563 h 9833358"/>
                <a:gd name="connsiteX2149" fmla="*/ 4673167 w 6655772"/>
                <a:gd name="connsiteY2149" fmla="*/ 7815038 h 9833358"/>
                <a:gd name="connsiteX2150" fmla="*/ 4493796 w 6655772"/>
                <a:gd name="connsiteY2150" fmla="*/ 7815038 h 9833358"/>
                <a:gd name="connsiteX2151" fmla="*/ 4503321 w 6655772"/>
                <a:gd name="connsiteY2151" fmla="*/ 7824563 h 9833358"/>
                <a:gd name="connsiteX2152" fmla="*/ 4493796 w 6655772"/>
                <a:gd name="connsiteY2152" fmla="*/ 7834088 h 9833358"/>
                <a:gd name="connsiteX2153" fmla="*/ 4484271 w 6655772"/>
                <a:gd name="connsiteY2153" fmla="*/ 7824563 h 9833358"/>
                <a:gd name="connsiteX2154" fmla="*/ 4493796 w 6655772"/>
                <a:gd name="connsiteY2154" fmla="*/ 7815038 h 9833358"/>
                <a:gd name="connsiteX2155" fmla="*/ 4314424 w 6655772"/>
                <a:gd name="connsiteY2155" fmla="*/ 7815038 h 9833358"/>
                <a:gd name="connsiteX2156" fmla="*/ 4323949 w 6655772"/>
                <a:gd name="connsiteY2156" fmla="*/ 7824563 h 9833358"/>
                <a:gd name="connsiteX2157" fmla="*/ 4314424 w 6655772"/>
                <a:gd name="connsiteY2157" fmla="*/ 7834088 h 9833358"/>
                <a:gd name="connsiteX2158" fmla="*/ 4304899 w 6655772"/>
                <a:gd name="connsiteY2158" fmla="*/ 7824563 h 9833358"/>
                <a:gd name="connsiteX2159" fmla="*/ 4314424 w 6655772"/>
                <a:gd name="connsiteY2159" fmla="*/ 7815038 h 9833358"/>
                <a:gd name="connsiteX2160" fmla="*/ 4135054 w 6655772"/>
                <a:gd name="connsiteY2160" fmla="*/ 7815038 h 9833358"/>
                <a:gd name="connsiteX2161" fmla="*/ 4144579 w 6655772"/>
                <a:gd name="connsiteY2161" fmla="*/ 7824563 h 9833358"/>
                <a:gd name="connsiteX2162" fmla="*/ 4135054 w 6655772"/>
                <a:gd name="connsiteY2162" fmla="*/ 7834088 h 9833358"/>
                <a:gd name="connsiteX2163" fmla="*/ 4125529 w 6655772"/>
                <a:gd name="connsiteY2163" fmla="*/ 7824563 h 9833358"/>
                <a:gd name="connsiteX2164" fmla="*/ 4135054 w 6655772"/>
                <a:gd name="connsiteY2164" fmla="*/ 7815038 h 9833358"/>
                <a:gd name="connsiteX2165" fmla="*/ 3955683 w 6655772"/>
                <a:gd name="connsiteY2165" fmla="*/ 7815038 h 9833358"/>
                <a:gd name="connsiteX2166" fmla="*/ 3965208 w 6655772"/>
                <a:gd name="connsiteY2166" fmla="*/ 7824563 h 9833358"/>
                <a:gd name="connsiteX2167" fmla="*/ 3955683 w 6655772"/>
                <a:gd name="connsiteY2167" fmla="*/ 7834088 h 9833358"/>
                <a:gd name="connsiteX2168" fmla="*/ 3946158 w 6655772"/>
                <a:gd name="connsiteY2168" fmla="*/ 7824563 h 9833358"/>
                <a:gd name="connsiteX2169" fmla="*/ 3955683 w 6655772"/>
                <a:gd name="connsiteY2169" fmla="*/ 7815038 h 9833358"/>
                <a:gd name="connsiteX2170" fmla="*/ 3776312 w 6655772"/>
                <a:gd name="connsiteY2170" fmla="*/ 7815038 h 9833358"/>
                <a:gd name="connsiteX2171" fmla="*/ 3785837 w 6655772"/>
                <a:gd name="connsiteY2171" fmla="*/ 7824563 h 9833358"/>
                <a:gd name="connsiteX2172" fmla="*/ 3776312 w 6655772"/>
                <a:gd name="connsiteY2172" fmla="*/ 7834088 h 9833358"/>
                <a:gd name="connsiteX2173" fmla="*/ 3766787 w 6655772"/>
                <a:gd name="connsiteY2173" fmla="*/ 7824563 h 9833358"/>
                <a:gd name="connsiteX2174" fmla="*/ 3776312 w 6655772"/>
                <a:gd name="connsiteY2174" fmla="*/ 7815038 h 9833358"/>
                <a:gd name="connsiteX2175" fmla="*/ 3596941 w 6655772"/>
                <a:gd name="connsiteY2175" fmla="*/ 7815038 h 9833358"/>
                <a:gd name="connsiteX2176" fmla="*/ 3606466 w 6655772"/>
                <a:gd name="connsiteY2176" fmla="*/ 7824563 h 9833358"/>
                <a:gd name="connsiteX2177" fmla="*/ 3596941 w 6655772"/>
                <a:gd name="connsiteY2177" fmla="*/ 7834088 h 9833358"/>
                <a:gd name="connsiteX2178" fmla="*/ 3587416 w 6655772"/>
                <a:gd name="connsiteY2178" fmla="*/ 7824563 h 9833358"/>
                <a:gd name="connsiteX2179" fmla="*/ 3596941 w 6655772"/>
                <a:gd name="connsiteY2179" fmla="*/ 7815038 h 9833358"/>
                <a:gd name="connsiteX2180" fmla="*/ 3417570 w 6655772"/>
                <a:gd name="connsiteY2180" fmla="*/ 7815038 h 9833358"/>
                <a:gd name="connsiteX2181" fmla="*/ 3427095 w 6655772"/>
                <a:gd name="connsiteY2181" fmla="*/ 7824563 h 9833358"/>
                <a:gd name="connsiteX2182" fmla="*/ 3417570 w 6655772"/>
                <a:gd name="connsiteY2182" fmla="*/ 7834088 h 9833358"/>
                <a:gd name="connsiteX2183" fmla="*/ 3408045 w 6655772"/>
                <a:gd name="connsiteY2183" fmla="*/ 7824563 h 9833358"/>
                <a:gd name="connsiteX2184" fmla="*/ 3417570 w 6655772"/>
                <a:gd name="connsiteY2184" fmla="*/ 7815038 h 9833358"/>
                <a:gd name="connsiteX2185" fmla="*/ 3238232 w 6655772"/>
                <a:gd name="connsiteY2185" fmla="*/ 7815038 h 9833358"/>
                <a:gd name="connsiteX2186" fmla="*/ 3247758 w 6655772"/>
                <a:gd name="connsiteY2186" fmla="*/ 7824563 h 9833358"/>
                <a:gd name="connsiteX2187" fmla="*/ 3238232 w 6655772"/>
                <a:gd name="connsiteY2187" fmla="*/ 7834088 h 9833358"/>
                <a:gd name="connsiteX2188" fmla="*/ 3228707 w 6655772"/>
                <a:gd name="connsiteY2188" fmla="*/ 7824563 h 9833358"/>
                <a:gd name="connsiteX2189" fmla="*/ 3238232 w 6655772"/>
                <a:gd name="connsiteY2189" fmla="*/ 7815038 h 9833358"/>
                <a:gd name="connsiteX2190" fmla="*/ 3058833 w 6655772"/>
                <a:gd name="connsiteY2190" fmla="*/ 7815038 h 9833358"/>
                <a:gd name="connsiteX2191" fmla="*/ 3068355 w 6655772"/>
                <a:gd name="connsiteY2191" fmla="*/ 7824563 h 9833358"/>
                <a:gd name="connsiteX2192" fmla="*/ 3058833 w 6655772"/>
                <a:gd name="connsiteY2192" fmla="*/ 7834088 h 9833358"/>
                <a:gd name="connsiteX2193" fmla="*/ 3049372 w 6655772"/>
                <a:gd name="connsiteY2193" fmla="*/ 7824563 h 9833358"/>
                <a:gd name="connsiteX2194" fmla="*/ 3058833 w 6655772"/>
                <a:gd name="connsiteY2194" fmla="*/ 7815038 h 9833358"/>
                <a:gd name="connsiteX2195" fmla="*/ 2879525 w 6655772"/>
                <a:gd name="connsiteY2195" fmla="*/ 7815038 h 9833358"/>
                <a:gd name="connsiteX2196" fmla="*/ 2889053 w 6655772"/>
                <a:gd name="connsiteY2196" fmla="*/ 7824563 h 9833358"/>
                <a:gd name="connsiteX2197" fmla="*/ 2879525 w 6655772"/>
                <a:gd name="connsiteY2197" fmla="*/ 7834088 h 9833358"/>
                <a:gd name="connsiteX2198" fmla="*/ 2870003 w 6655772"/>
                <a:gd name="connsiteY2198" fmla="*/ 7824563 h 9833358"/>
                <a:gd name="connsiteX2199" fmla="*/ 2879525 w 6655772"/>
                <a:gd name="connsiteY2199" fmla="*/ 7815038 h 9833358"/>
                <a:gd name="connsiteX2200" fmla="*/ 2700151 w 6655772"/>
                <a:gd name="connsiteY2200" fmla="*/ 7815038 h 9833358"/>
                <a:gd name="connsiteX2201" fmla="*/ 2709677 w 6655772"/>
                <a:gd name="connsiteY2201" fmla="*/ 7824563 h 9833358"/>
                <a:gd name="connsiteX2202" fmla="*/ 2700151 w 6655772"/>
                <a:gd name="connsiteY2202" fmla="*/ 7834088 h 9833358"/>
                <a:gd name="connsiteX2203" fmla="*/ 2690628 w 6655772"/>
                <a:gd name="connsiteY2203" fmla="*/ 7824563 h 9833358"/>
                <a:gd name="connsiteX2204" fmla="*/ 2700151 w 6655772"/>
                <a:gd name="connsiteY2204" fmla="*/ 7815038 h 9833358"/>
                <a:gd name="connsiteX2205" fmla="*/ 2520760 w 6655772"/>
                <a:gd name="connsiteY2205" fmla="*/ 7815038 h 9833358"/>
                <a:gd name="connsiteX2206" fmla="*/ 2530293 w 6655772"/>
                <a:gd name="connsiteY2206" fmla="*/ 7824563 h 9833358"/>
                <a:gd name="connsiteX2207" fmla="*/ 2520760 w 6655772"/>
                <a:gd name="connsiteY2207" fmla="*/ 7834088 h 9833358"/>
                <a:gd name="connsiteX2208" fmla="*/ 2511238 w 6655772"/>
                <a:gd name="connsiteY2208" fmla="*/ 7824563 h 9833358"/>
                <a:gd name="connsiteX2209" fmla="*/ 2520760 w 6655772"/>
                <a:gd name="connsiteY2209" fmla="*/ 7815038 h 9833358"/>
                <a:gd name="connsiteX2210" fmla="*/ 2341391 w 6655772"/>
                <a:gd name="connsiteY2210" fmla="*/ 7815038 h 9833358"/>
                <a:gd name="connsiteX2211" fmla="*/ 2350915 w 6655772"/>
                <a:gd name="connsiteY2211" fmla="*/ 7824563 h 9833358"/>
                <a:gd name="connsiteX2212" fmla="*/ 2341391 w 6655772"/>
                <a:gd name="connsiteY2212" fmla="*/ 7834088 h 9833358"/>
                <a:gd name="connsiteX2213" fmla="*/ 2331865 w 6655772"/>
                <a:gd name="connsiteY2213" fmla="*/ 7824563 h 9833358"/>
                <a:gd name="connsiteX2214" fmla="*/ 2341391 w 6655772"/>
                <a:gd name="connsiteY2214" fmla="*/ 7815038 h 9833358"/>
                <a:gd name="connsiteX2215" fmla="*/ 2162002 w 6655772"/>
                <a:gd name="connsiteY2215" fmla="*/ 7815038 h 9833358"/>
                <a:gd name="connsiteX2216" fmla="*/ 2171527 w 6655772"/>
                <a:gd name="connsiteY2216" fmla="*/ 7824563 h 9833358"/>
                <a:gd name="connsiteX2217" fmla="*/ 2162002 w 6655772"/>
                <a:gd name="connsiteY2217" fmla="*/ 7834088 h 9833358"/>
                <a:gd name="connsiteX2218" fmla="*/ 2152478 w 6655772"/>
                <a:gd name="connsiteY2218" fmla="*/ 7824563 h 9833358"/>
                <a:gd name="connsiteX2219" fmla="*/ 2162002 w 6655772"/>
                <a:gd name="connsiteY2219" fmla="*/ 7815038 h 9833358"/>
                <a:gd name="connsiteX2220" fmla="*/ 1982637 w 6655772"/>
                <a:gd name="connsiteY2220" fmla="*/ 7815038 h 9833358"/>
                <a:gd name="connsiteX2221" fmla="*/ 1992156 w 6655772"/>
                <a:gd name="connsiteY2221" fmla="*/ 7824563 h 9833358"/>
                <a:gd name="connsiteX2222" fmla="*/ 1982637 w 6655772"/>
                <a:gd name="connsiteY2222" fmla="*/ 7834088 h 9833358"/>
                <a:gd name="connsiteX2223" fmla="*/ 1973105 w 6655772"/>
                <a:gd name="connsiteY2223" fmla="*/ 7824563 h 9833358"/>
                <a:gd name="connsiteX2224" fmla="*/ 1982637 w 6655772"/>
                <a:gd name="connsiteY2224" fmla="*/ 7815038 h 9833358"/>
                <a:gd name="connsiteX2225" fmla="*/ 1803288 w 6655772"/>
                <a:gd name="connsiteY2225" fmla="*/ 7815038 h 9833358"/>
                <a:gd name="connsiteX2226" fmla="*/ 1812804 w 6655772"/>
                <a:gd name="connsiteY2226" fmla="*/ 7824563 h 9833358"/>
                <a:gd name="connsiteX2227" fmla="*/ 1803288 w 6655772"/>
                <a:gd name="connsiteY2227" fmla="*/ 7834088 h 9833358"/>
                <a:gd name="connsiteX2228" fmla="*/ 1793776 w 6655772"/>
                <a:gd name="connsiteY2228" fmla="*/ 7824563 h 9833358"/>
                <a:gd name="connsiteX2229" fmla="*/ 1803288 w 6655772"/>
                <a:gd name="connsiteY2229" fmla="*/ 7815038 h 9833358"/>
                <a:gd name="connsiteX2230" fmla="*/ 1623905 w 6655772"/>
                <a:gd name="connsiteY2230" fmla="*/ 7815038 h 9833358"/>
                <a:gd name="connsiteX2231" fmla="*/ 1633430 w 6655772"/>
                <a:gd name="connsiteY2231" fmla="*/ 7824563 h 9833358"/>
                <a:gd name="connsiteX2232" fmla="*/ 1623905 w 6655772"/>
                <a:gd name="connsiteY2232" fmla="*/ 7834088 h 9833358"/>
                <a:gd name="connsiteX2233" fmla="*/ 1614380 w 6655772"/>
                <a:gd name="connsiteY2233" fmla="*/ 7824563 h 9833358"/>
                <a:gd name="connsiteX2234" fmla="*/ 1623905 w 6655772"/>
                <a:gd name="connsiteY2234" fmla="*/ 7815038 h 9833358"/>
                <a:gd name="connsiteX2235" fmla="*/ 1444540 w 6655772"/>
                <a:gd name="connsiteY2235" fmla="*/ 7815038 h 9833358"/>
                <a:gd name="connsiteX2236" fmla="*/ 1454065 w 6655772"/>
                <a:gd name="connsiteY2236" fmla="*/ 7824563 h 9833358"/>
                <a:gd name="connsiteX2237" fmla="*/ 1444540 w 6655772"/>
                <a:gd name="connsiteY2237" fmla="*/ 7834088 h 9833358"/>
                <a:gd name="connsiteX2238" fmla="*/ 1435015 w 6655772"/>
                <a:gd name="connsiteY2238" fmla="*/ 7824563 h 9833358"/>
                <a:gd name="connsiteX2239" fmla="*/ 1444540 w 6655772"/>
                <a:gd name="connsiteY2239" fmla="*/ 7815038 h 9833358"/>
                <a:gd name="connsiteX2240" fmla="*/ 1265174 w 6655772"/>
                <a:gd name="connsiteY2240" fmla="*/ 7815038 h 9833358"/>
                <a:gd name="connsiteX2241" fmla="*/ 1274699 w 6655772"/>
                <a:gd name="connsiteY2241" fmla="*/ 7824563 h 9833358"/>
                <a:gd name="connsiteX2242" fmla="*/ 1265174 w 6655772"/>
                <a:gd name="connsiteY2242" fmla="*/ 7834088 h 9833358"/>
                <a:gd name="connsiteX2243" fmla="*/ 1255649 w 6655772"/>
                <a:gd name="connsiteY2243" fmla="*/ 7824563 h 9833358"/>
                <a:gd name="connsiteX2244" fmla="*/ 1265174 w 6655772"/>
                <a:gd name="connsiteY2244" fmla="*/ 7815038 h 9833358"/>
                <a:gd name="connsiteX2245" fmla="*/ 1085799 w 6655772"/>
                <a:gd name="connsiteY2245" fmla="*/ 7815038 h 9833358"/>
                <a:gd name="connsiteX2246" fmla="*/ 1095325 w 6655772"/>
                <a:gd name="connsiteY2246" fmla="*/ 7824563 h 9833358"/>
                <a:gd name="connsiteX2247" fmla="*/ 1085799 w 6655772"/>
                <a:gd name="connsiteY2247" fmla="*/ 7834088 h 9833358"/>
                <a:gd name="connsiteX2248" fmla="*/ 1076273 w 6655772"/>
                <a:gd name="connsiteY2248" fmla="*/ 7824563 h 9833358"/>
                <a:gd name="connsiteX2249" fmla="*/ 1085799 w 6655772"/>
                <a:gd name="connsiteY2249" fmla="*/ 7815038 h 9833358"/>
                <a:gd name="connsiteX2250" fmla="*/ 906423 w 6655772"/>
                <a:gd name="connsiteY2250" fmla="*/ 7815038 h 9833358"/>
                <a:gd name="connsiteX2251" fmla="*/ 915948 w 6655772"/>
                <a:gd name="connsiteY2251" fmla="*/ 7824563 h 9833358"/>
                <a:gd name="connsiteX2252" fmla="*/ 906423 w 6655772"/>
                <a:gd name="connsiteY2252" fmla="*/ 7834088 h 9833358"/>
                <a:gd name="connsiteX2253" fmla="*/ 896897 w 6655772"/>
                <a:gd name="connsiteY2253" fmla="*/ 7824563 h 9833358"/>
                <a:gd name="connsiteX2254" fmla="*/ 906423 w 6655772"/>
                <a:gd name="connsiteY2254" fmla="*/ 7815038 h 9833358"/>
                <a:gd name="connsiteX2255" fmla="*/ 727051 w 6655772"/>
                <a:gd name="connsiteY2255" fmla="*/ 7815038 h 9833358"/>
                <a:gd name="connsiteX2256" fmla="*/ 736576 w 6655772"/>
                <a:gd name="connsiteY2256" fmla="*/ 7824563 h 9833358"/>
                <a:gd name="connsiteX2257" fmla="*/ 727051 w 6655772"/>
                <a:gd name="connsiteY2257" fmla="*/ 7834088 h 9833358"/>
                <a:gd name="connsiteX2258" fmla="*/ 717524 w 6655772"/>
                <a:gd name="connsiteY2258" fmla="*/ 7824563 h 9833358"/>
                <a:gd name="connsiteX2259" fmla="*/ 727051 w 6655772"/>
                <a:gd name="connsiteY2259" fmla="*/ 7815038 h 9833358"/>
                <a:gd name="connsiteX2260" fmla="*/ 547674 w 6655772"/>
                <a:gd name="connsiteY2260" fmla="*/ 7815038 h 9833358"/>
                <a:gd name="connsiteX2261" fmla="*/ 557199 w 6655772"/>
                <a:gd name="connsiteY2261" fmla="*/ 7824563 h 9833358"/>
                <a:gd name="connsiteX2262" fmla="*/ 547674 w 6655772"/>
                <a:gd name="connsiteY2262" fmla="*/ 7834088 h 9833358"/>
                <a:gd name="connsiteX2263" fmla="*/ 538149 w 6655772"/>
                <a:gd name="connsiteY2263" fmla="*/ 7824563 h 9833358"/>
                <a:gd name="connsiteX2264" fmla="*/ 547674 w 6655772"/>
                <a:gd name="connsiteY2264" fmla="*/ 7815038 h 9833358"/>
                <a:gd name="connsiteX2265" fmla="*/ 368304 w 6655772"/>
                <a:gd name="connsiteY2265" fmla="*/ 7815038 h 9833358"/>
                <a:gd name="connsiteX2266" fmla="*/ 377829 w 6655772"/>
                <a:gd name="connsiteY2266" fmla="*/ 7824563 h 9833358"/>
                <a:gd name="connsiteX2267" fmla="*/ 368304 w 6655772"/>
                <a:gd name="connsiteY2267" fmla="*/ 7834088 h 9833358"/>
                <a:gd name="connsiteX2268" fmla="*/ 358779 w 6655772"/>
                <a:gd name="connsiteY2268" fmla="*/ 7824563 h 9833358"/>
                <a:gd name="connsiteX2269" fmla="*/ 368304 w 6655772"/>
                <a:gd name="connsiteY2269" fmla="*/ 7815038 h 9833358"/>
                <a:gd name="connsiteX2270" fmla="*/ 188934 w 6655772"/>
                <a:gd name="connsiteY2270" fmla="*/ 7815038 h 9833358"/>
                <a:gd name="connsiteX2271" fmla="*/ 198459 w 6655772"/>
                <a:gd name="connsiteY2271" fmla="*/ 7824563 h 9833358"/>
                <a:gd name="connsiteX2272" fmla="*/ 188934 w 6655772"/>
                <a:gd name="connsiteY2272" fmla="*/ 7834088 h 9833358"/>
                <a:gd name="connsiteX2273" fmla="*/ 179409 w 6655772"/>
                <a:gd name="connsiteY2273" fmla="*/ 7824563 h 9833358"/>
                <a:gd name="connsiteX2274" fmla="*/ 188934 w 6655772"/>
                <a:gd name="connsiteY2274" fmla="*/ 7815038 h 9833358"/>
                <a:gd name="connsiteX2275" fmla="*/ 9565 w 6655772"/>
                <a:gd name="connsiteY2275" fmla="*/ 7815038 h 9833358"/>
                <a:gd name="connsiteX2276" fmla="*/ 19089 w 6655772"/>
                <a:gd name="connsiteY2276" fmla="*/ 7824563 h 9833358"/>
                <a:gd name="connsiteX2277" fmla="*/ 9565 w 6655772"/>
                <a:gd name="connsiteY2277" fmla="*/ 7834088 h 9833358"/>
                <a:gd name="connsiteX2278" fmla="*/ 40 w 6655772"/>
                <a:gd name="connsiteY2278" fmla="*/ 7824563 h 9833358"/>
                <a:gd name="connsiteX2279" fmla="*/ 9565 w 6655772"/>
                <a:gd name="connsiteY2279" fmla="*/ 7815038 h 9833358"/>
                <a:gd name="connsiteX2280" fmla="*/ 6646247 w 6655772"/>
                <a:gd name="connsiteY2280" fmla="*/ 7633287 h 9833358"/>
                <a:gd name="connsiteX2281" fmla="*/ 6655772 w 6655772"/>
                <a:gd name="connsiteY2281" fmla="*/ 7642812 h 9833358"/>
                <a:gd name="connsiteX2282" fmla="*/ 6646247 w 6655772"/>
                <a:gd name="connsiteY2282" fmla="*/ 7652337 h 9833358"/>
                <a:gd name="connsiteX2283" fmla="*/ 6636722 w 6655772"/>
                <a:gd name="connsiteY2283" fmla="*/ 7642812 h 9833358"/>
                <a:gd name="connsiteX2284" fmla="*/ 6646247 w 6655772"/>
                <a:gd name="connsiteY2284" fmla="*/ 7633287 h 9833358"/>
                <a:gd name="connsiteX2285" fmla="*/ 6466876 w 6655772"/>
                <a:gd name="connsiteY2285" fmla="*/ 7633287 h 9833358"/>
                <a:gd name="connsiteX2286" fmla="*/ 6476401 w 6655772"/>
                <a:gd name="connsiteY2286" fmla="*/ 7642812 h 9833358"/>
                <a:gd name="connsiteX2287" fmla="*/ 6466876 w 6655772"/>
                <a:gd name="connsiteY2287" fmla="*/ 7652337 h 9833358"/>
                <a:gd name="connsiteX2288" fmla="*/ 6457351 w 6655772"/>
                <a:gd name="connsiteY2288" fmla="*/ 7642812 h 9833358"/>
                <a:gd name="connsiteX2289" fmla="*/ 6466876 w 6655772"/>
                <a:gd name="connsiteY2289" fmla="*/ 7633287 h 9833358"/>
                <a:gd name="connsiteX2290" fmla="*/ 6287505 w 6655772"/>
                <a:gd name="connsiteY2290" fmla="*/ 7633287 h 9833358"/>
                <a:gd name="connsiteX2291" fmla="*/ 6297030 w 6655772"/>
                <a:gd name="connsiteY2291" fmla="*/ 7642812 h 9833358"/>
                <a:gd name="connsiteX2292" fmla="*/ 6287505 w 6655772"/>
                <a:gd name="connsiteY2292" fmla="*/ 7652337 h 9833358"/>
                <a:gd name="connsiteX2293" fmla="*/ 6277980 w 6655772"/>
                <a:gd name="connsiteY2293" fmla="*/ 7642812 h 9833358"/>
                <a:gd name="connsiteX2294" fmla="*/ 6287505 w 6655772"/>
                <a:gd name="connsiteY2294" fmla="*/ 7633287 h 9833358"/>
                <a:gd name="connsiteX2295" fmla="*/ 6108134 w 6655772"/>
                <a:gd name="connsiteY2295" fmla="*/ 7633287 h 9833358"/>
                <a:gd name="connsiteX2296" fmla="*/ 6117659 w 6655772"/>
                <a:gd name="connsiteY2296" fmla="*/ 7642812 h 9833358"/>
                <a:gd name="connsiteX2297" fmla="*/ 6108134 w 6655772"/>
                <a:gd name="connsiteY2297" fmla="*/ 7652337 h 9833358"/>
                <a:gd name="connsiteX2298" fmla="*/ 6098609 w 6655772"/>
                <a:gd name="connsiteY2298" fmla="*/ 7642812 h 9833358"/>
                <a:gd name="connsiteX2299" fmla="*/ 6108134 w 6655772"/>
                <a:gd name="connsiteY2299" fmla="*/ 7633287 h 9833358"/>
                <a:gd name="connsiteX2300" fmla="*/ 5928763 w 6655772"/>
                <a:gd name="connsiteY2300" fmla="*/ 7633287 h 9833358"/>
                <a:gd name="connsiteX2301" fmla="*/ 5938288 w 6655772"/>
                <a:gd name="connsiteY2301" fmla="*/ 7642812 h 9833358"/>
                <a:gd name="connsiteX2302" fmla="*/ 5928763 w 6655772"/>
                <a:gd name="connsiteY2302" fmla="*/ 7652337 h 9833358"/>
                <a:gd name="connsiteX2303" fmla="*/ 5919238 w 6655772"/>
                <a:gd name="connsiteY2303" fmla="*/ 7642812 h 9833358"/>
                <a:gd name="connsiteX2304" fmla="*/ 5928763 w 6655772"/>
                <a:gd name="connsiteY2304" fmla="*/ 7633287 h 9833358"/>
                <a:gd name="connsiteX2305" fmla="*/ 5749393 w 6655772"/>
                <a:gd name="connsiteY2305" fmla="*/ 7633287 h 9833358"/>
                <a:gd name="connsiteX2306" fmla="*/ 5758918 w 6655772"/>
                <a:gd name="connsiteY2306" fmla="*/ 7642812 h 9833358"/>
                <a:gd name="connsiteX2307" fmla="*/ 5749393 w 6655772"/>
                <a:gd name="connsiteY2307" fmla="*/ 7652337 h 9833358"/>
                <a:gd name="connsiteX2308" fmla="*/ 5739868 w 6655772"/>
                <a:gd name="connsiteY2308" fmla="*/ 7642812 h 9833358"/>
                <a:gd name="connsiteX2309" fmla="*/ 5749393 w 6655772"/>
                <a:gd name="connsiteY2309" fmla="*/ 7633287 h 9833358"/>
                <a:gd name="connsiteX2310" fmla="*/ 5570021 w 6655772"/>
                <a:gd name="connsiteY2310" fmla="*/ 7633287 h 9833358"/>
                <a:gd name="connsiteX2311" fmla="*/ 5579546 w 6655772"/>
                <a:gd name="connsiteY2311" fmla="*/ 7642812 h 9833358"/>
                <a:gd name="connsiteX2312" fmla="*/ 5570021 w 6655772"/>
                <a:gd name="connsiteY2312" fmla="*/ 7652337 h 9833358"/>
                <a:gd name="connsiteX2313" fmla="*/ 5560496 w 6655772"/>
                <a:gd name="connsiteY2313" fmla="*/ 7642812 h 9833358"/>
                <a:gd name="connsiteX2314" fmla="*/ 5570021 w 6655772"/>
                <a:gd name="connsiteY2314" fmla="*/ 7633287 h 9833358"/>
                <a:gd name="connsiteX2315" fmla="*/ 5390650 w 6655772"/>
                <a:gd name="connsiteY2315" fmla="*/ 7633287 h 9833358"/>
                <a:gd name="connsiteX2316" fmla="*/ 5400175 w 6655772"/>
                <a:gd name="connsiteY2316" fmla="*/ 7642812 h 9833358"/>
                <a:gd name="connsiteX2317" fmla="*/ 5390650 w 6655772"/>
                <a:gd name="connsiteY2317" fmla="*/ 7652337 h 9833358"/>
                <a:gd name="connsiteX2318" fmla="*/ 5381125 w 6655772"/>
                <a:gd name="connsiteY2318" fmla="*/ 7642812 h 9833358"/>
                <a:gd name="connsiteX2319" fmla="*/ 5390650 w 6655772"/>
                <a:gd name="connsiteY2319" fmla="*/ 7633287 h 9833358"/>
                <a:gd name="connsiteX2320" fmla="*/ 5211280 w 6655772"/>
                <a:gd name="connsiteY2320" fmla="*/ 7633287 h 9833358"/>
                <a:gd name="connsiteX2321" fmla="*/ 5220805 w 6655772"/>
                <a:gd name="connsiteY2321" fmla="*/ 7642812 h 9833358"/>
                <a:gd name="connsiteX2322" fmla="*/ 5211280 w 6655772"/>
                <a:gd name="connsiteY2322" fmla="*/ 7652337 h 9833358"/>
                <a:gd name="connsiteX2323" fmla="*/ 5201755 w 6655772"/>
                <a:gd name="connsiteY2323" fmla="*/ 7642812 h 9833358"/>
                <a:gd name="connsiteX2324" fmla="*/ 5211280 w 6655772"/>
                <a:gd name="connsiteY2324" fmla="*/ 7633287 h 9833358"/>
                <a:gd name="connsiteX2325" fmla="*/ 5031909 w 6655772"/>
                <a:gd name="connsiteY2325" fmla="*/ 7633287 h 9833358"/>
                <a:gd name="connsiteX2326" fmla="*/ 5041434 w 6655772"/>
                <a:gd name="connsiteY2326" fmla="*/ 7642812 h 9833358"/>
                <a:gd name="connsiteX2327" fmla="*/ 5031909 w 6655772"/>
                <a:gd name="connsiteY2327" fmla="*/ 7652337 h 9833358"/>
                <a:gd name="connsiteX2328" fmla="*/ 5022384 w 6655772"/>
                <a:gd name="connsiteY2328" fmla="*/ 7642812 h 9833358"/>
                <a:gd name="connsiteX2329" fmla="*/ 5031909 w 6655772"/>
                <a:gd name="connsiteY2329" fmla="*/ 7633287 h 9833358"/>
                <a:gd name="connsiteX2330" fmla="*/ 4852537 w 6655772"/>
                <a:gd name="connsiteY2330" fmla="*/ 7633287 h 9833358"/>
                <a:gd name="connsiteX2331" fmla="*/ 4862062 w 6655772"/>
                <a:gd name="connsiteY2331" fmla="*/ 7642812 h 9833358"/>
                <a:gd name="connsiteX2332" fmla="*/ 4852537 w 6655772"/>
                <a:gd name="connsiteY2332" fmla="*/ 7652337 h 9833358"/>
                <a:gd name="connsiteX2333" fmla="*/ 4843012 w 6655772"/>
                <a:gd name="connsiteY2333" fmla="*/ 7642812 h 9833358"/>
                <a:gd name="connsiteX2334" fmla="*/ 4852537 w 6655772"/>
                <a:gd name="connsiteY2334" fmla="*/ 7633287 h 9833358"/>
                <a:gd name="connsiteX2335" fmla="*/ 4673167 w 6655772"/>
                <a:gd name="connsiteY2335" fmla="*/ 7633287 h 9833358"/>
                <a:gd name="connsiteX2336" fmla="*/ 4682692 w 6655772"/>
                <a:gd name="connsiteY2336" fmla="*/ 7642812 h 9833358"/>
                <a:gd name="connsiteX2337" fmla="*/ 4673167 w 6655772"/>
                <a:gd name="connsiteY2337" fmla="*/ 7652337 h 9833358"/>
                <a:gd name="connsiteX2338" fmla="*/ 4663642 w 6655772"/>
                <a:gd name="connsiteY2338" fmla="*/ 7642812 h 9833358"/>
                <a:gd name="connsiteX2339" fmla="*/ 4673167 w 6655772"/>
                <a:gd name="connsiteY2339" fmla="*/ 7633287 h 9833358"/>
                <a:gd name="connsiteX2340" fmla="*/ 4493796 w 6655772"/>
                <a:gd name="connsiteY2340" fmla="*/ 7633287 h 9833358"/>
                <a:gd name="connsiteX2341" fmla="*/ 4503321 w 6655772"/>
                <a:gd name="connsiteY2341" fmla="*/ 7642812 h 9833358"/>
                <a:gd name="connsiteX2342" fmla="*/ 4493796 w 6655772"/>
                <a:gd name="connsiteY2342" fmla="*/ 7652337 h 9833358"/>
                <a:gd name="connsiteX2343" fmla="*/ 4484271 w 6655772"/>
                <a:gd name="connsiteY2343" fmla="*/ 7642812 h 9833358"/>
                <a:gd name="connsiteX2344" fmla="*/ 4493796 w 6655772"/>
                <a:gd name="connsiteY2344" fmla="*/ 7633287 h 9833358"/>
                <a:gd name="connsiteX2345" fmla="*/ 4314424 w 6655772"/>
                <a:gd name="connsiteY2345" fmla="*/ 7633287 h 9833358"/>
                <a:gd name="connsiteX2346" fmla="*/ 4323949 w 6655772"/>
                <a:gd name="connsiteY2346" fmla="*/ 7642812 h 9833358"/>
                <a:gd name="connsiteX2347" fmla="*/ 4314424 w 6655772"/>
                <a:gd name="connsiteY2347" fmla="*/ 7652337 h 9833358"/>
                <a:gd name="connsiteX2348" fmla="*/ 4304899 w 6655772"/>
                <a:gd name="connsiteY2348" fmla="*/ 7642812 h 9833358"/>
                <a:gd name="connsiteX2349" fmla="*/ 4314424 w 6655772"/>
                <a:gd name="connsiteY2349" fmla="*/ 7633287 h 9833358"/>
                <a:gd name="connsiteX2350" fmla="*/ 4135054 w 6655772"/>
                <a:gd name="connsiteY2350" fmla="*/ 7633287 h 9833358"/>
                <a:gd name="connsiteX2351" fmla="*/ 4144579 w 6655772"/>
                <a:gd name="connsiteY2351" fmla="*/ 7642812 h 9833358"/>
                <a:gd name="connsiteX2352" fmla="*/ 4135054 w 6655772"/>
                <a:gd name="connsiteY2352" fmla="*/ 7652337 h 9833358"/>
                <a:gd name="connsiteX2353" fmla="*/ 4125529 w 6655772"/>
                <a:gd name="connsiteY2353" fmla="*/ 7642812 h 9833358"/>
                <a:gd name="connsiteX2354" fmla="*/ 4135054 w 6655772"/>
                <a:gd name="connsiteY2354" fmla="*/ 7633287 h 9833358"/>
                <a:gd name="connsiteX2355" fmla="*/ 3955683 w 6655772"/>
                <a:gd name="connsiteY2355" fmla="*/ 7633287 h 9833358"/>
                <a:gd name="connsiteX2356" fmla="*/ 3965208 w 6655772"/>
                <a:gd name="connsiteY2356" fmla="*/ 7642812 h 9833358"/>
                <a:gd name="connsiteX2357" fmla="*/ 3955683 w 6655772"/>
                <a:gd name="connsiteY2357" fmla="*/ 7652337 h 9833358"/>
                <a:gd name="connsiteX2358" fmla="*/ 3946158 w 6655772"/>
                <a:gd name="connsiteY2358" fmla="*/ 7642812 h 9833358"/>
                <a:gd name="connsiteX2359" fmla="*/ 3955683 w 6655772"/>
                <a:gd name="connsiteY2359" fmla="*/ 7633287 h 9833358"/>
                <a:gd name="connsiteX2360" fmla="*/ 3776312 w 6655772"/>
                <a:gd name="connsiteY2360" fmla="*/ 7633287 h 9833358"/>
                <a:gd name="connsiteX2361" fmla="*/ 3785837 w 6655772"/>
                <a:gd name="connsiteY2361" fmla="*/ 7642812 h 9833358"/>
                <a:gd name="connsiteX2362" fmla="*/ 3776312 w 6655772"/>
                <a:gd name="connsiteY2362" fmla="*/ 7652337 h 9833358"/>
                <a:gd name="connsiteX2363" fmla="*/ 3766787 w 6655772"/>
                <a:gd name="connsiteY2363" fmla="*/ 7642812 h 9833358"/>
                <a:gd name="connsiteX2364" fmla="*/ 3776312 w 6655772"/>
                <a:gd name="connsiteY2364" fmla="*/ 7633287 h 9833358"/>
                <a:gd name="connsiteX2365" fmla="*/ 3596941 w 6655772"/>
                <a:gd name="connsiteY2365" fmla="*/ 7633287 h 9833358"/>
                <a:gd name="connsiteX2366" fmla="*/ 3606466 w 6655772"/>
                <a:gd name="connsiteY2366" fmla="*/ 7642812 h 9833358"/>
                <a:gd name="connsiteX2367" fmla="*/ 3596941 w 6655772"/>
                <a:gd name="connsiteY2367" fmla="*/ 7652337 h 9833358"/>
                <a:gd name="connsiteX2368" fmla="*/ 3587416 w 6655772"/>
                <a:gd name="connsiteY2368" fmla="*/ 7642812 h 9833358"/>
                <a:gd name="connsiteX2369" fmla="*/ 3596941 w 6655772"/>
                <a:gd name="connsiteY2369" fmla="*/ 7633287 h 9833358"/>
                <a:gd name="connsiteX2370" fmla="*/ 3417570 w 6655772"/>
                <a:gd name="connsiteY2370" fmla="*/ 7633287 h 9833358"/>
                <a:gd name="connsiteX2371" fmla="*/ 3427095 w 6655772"/>
                <a:gd name="connsiteY2371" fmla="*/ 7642812 h 9833358"/>
                <a:gd name="connsiteX2372" fmla="*/ 3417570 w 6655772"/>
                <a:gd name="connsiteY2372" fmla="*/ 7652337 h 9833358"/>
                <a:gd name="connsiteX2373" fmla="*/ 3408045 w 6655772"/>
                <a:gd name="connsiteY2373" fmla="*/ 7642812 h 9833358"/>
                <a:gd name="connsiteX2374" fmla="*/ 3417570 w 6655772"/>
                <a:gd name="connsiteY2374" fmla="*/ 7633287 h 9833358"/>
                <a:gd name="connsiteX2375" fmla="*/ 3238235 w 6655772"/>
                <a:gd name="connsiteY2375" fmla="*/ 7633287 h 9833358"/>
                <a:gd name="connsiteX2376" fmla="*/ 3247761 w 6655772"/>
                <a:gd name="connsiteY2376" fmla="*/ 7642812 h 9833358"/>
                <a:gd name="connsiteX2377" fmla="*/ 3238235 w 6655772"/>
                <a:gd name="connsiteY2377" fmla="*/ 7652337 h 9833358"/>
                <a:gd name="connsiteX2378" fmla="*/ 3228709 w 6655772"/>
                <a:gd name="connsiteY2378" fmla="*/ 7642812 h 9833358"/>
                <a:gd name="connsiteX2379" fmla="*/ 3238235 w 6655772"/>
                <a:gd name="connsiteY2379" fmla="*/ 7633287 h 9833358"/>
                <a:gd name="connsiteX2380" fmla="*/ 3058833 w 6655772"/>
                <a:gd name="connsiteY2380" fmla="*/ 7633287 h 9833358"/>
                <a:gd name="connsiteX2381" fmla="*/ 3068355 w 6655772"/>
                <a:gd name="connsiteY2381" fmla="*/ 7642812 h 9833358"/>
                <a:gd name="connsiteX2382" fmla="*/ 3058833 w 6655772"/>
                <a:gd name="connsiteY2382" fmla="*/ 7652337 h 9833358"/>
                <a:gd name="connsiteX2383" fmla="*/ 3049378 w 6655772"/>
                <a:gd name="connsiteY2383" fmla="*/ 7642812 h 9833358"/>
                <a:gd name="connsiteX2384" fmla="*/ 3058833 w 6655772"/>
                <a:gd name="connsiteY2384" fmla="*/ 7633287 h 9833358"/>
                <a:gd name="connsiteX2385" fmla="*/ 2879531 w 6655772"/>
                <a:gd name="connsiteY2385" fmla="*/ 7633287 h 9833358"/>
                <a:gd name="connsiteX2386" fmla="*/ 2889059 w 6655772"/>
                <a:gd name="connsiteY2386" fmla="*/ 7642812 h 9833358"/>
                <a:gd name="connsiteX2387" fmla="*/ 2879531 w 6655772"/>
                <a:gd name="connsiteY2387" fmla="*/ 7652337 h 9833358"/>
                <a:gd name="connsiteX2388" fmla="*/ 2870009 w 6655772"/>
                <a:gd name="connsiteY2388" fmla="*/ 7642812 h 9833358"/>
                <a:gd name="connsiteX2389" fmla="*/ 2879531 w 6655772"/>
                <a:gd name="connsiteY2389" fmla="*/ 7633287 h 9833358"/>
                <a:gd name="connsiteX2390" fmla="*/ 2700157 w 6655772"/>
                <a:gd name="connsiteY2390" fmla="*/ 7633287 h 9833358"/>
                <a:gd name="connsiteX2391" fmla="*/ 2709682 w 6655772"/>
                <a:gd name="connsiteY2391" fmla="*/ 7642812 h 9833358"/>
                <a:gd name="connsiteX2392" fmla="*/ 2700157 w 6655772"/>
                <a:gd name="connsiteY2392" fmla="*/ 7652337 h 9833358"/>
                <a:gd name="connsiteX2393" fmla="*/ 2690634 w 6655772"/>
                <a:gd name="connsiteY2393" fmla="*/ 7642812 h 9833358"/>
                <a:gd name="connsiteX2394" fmla="*/ 2700157 w 6655772"/>
                <a:gd name="connsiteY2394" fmla="*/ 7633287 h 9833358"/>
                <a:gd name="connsiteX2395" fmla="*/ 2520764 w 6655772"/>
                <a:gd name="connsiteY2395" fmla="*/ 7633287 h 9833358"/>
                <a:gd name="connsiteX2396" fmla="*/ 2530298 w 6655772"/>
                <a:gd name="connsiteY2396" fmla="*/ 7642812 h 9833358"/>
                <a:gd name="connsiteX2397" fmla="*/ 2520764 w 6655772"/>
                <a:gd name="connsiteY2397" fmla="*/ 7652337 h 9833358"/>
                <a:gd name="connsiteX2398" fmla="*/ 2511241 w 6655772"/>
                <a:gd name="connsiteY2398" fmla="*/ 7642812 h 9833358"/>
                <a:gd name="connsiteX2399" fmla="*/ 2520764 w 6655772"/>
                <a:gd name="connsiteY2399" fmla="*/ 7633287 h 9833358"/>
                <a:gd name="connsiteX2400" fmla="*/ 2341395 w 6655772"/>
                <a:gd name="connsiteY2400" fmla="*/ 7633287 h 9833358"/>
                <a:gd name="connsiteX2401" fmla="*/ 2350919 w 6655772"/>
                <a:gd name="connsiteY2401" fmla="*/ 7642812 h 9833358"/>
                <a:gd name="connsiteX2402" fmla="*/ 2341395 w 6655772"/>
                <a:gd name="connsiteY2402" fmla="*/ 7652337 h 9833358"/>
                <a:gd name="connsiteX2403" fmla="*/ 2331868 w 6655772"/>
                <a:gd name="connsiteY2403" fmla="*/ 7642812 h 9833358"/>
                <a:gd name="connsiteX2404" fmla="*/ 2341395 w 6655772"/>
                <a:gd name="connsiteY2404" fmla="*/ 7633287 h 9833358"/>
                <a:gd name="connsiteX2405" fmla="*/ 2162005 w 6655772"/>
                <a:gd name="connsiteY2405" fmla="*/ 7633287 h 9833358"/>
                <a:gd name="connsiteX2406" fmla="*/ 2171530 w 6655772"/>
                <a:gd name="connsiteY2406" fmla="*/ 7642812 h 9833358"/>
                <a:gd name="connsiteX2407" fmla="*/ 2162005 w 6655772"/>
                <a:gd name="connsiteY2407" fmla="*/ 7652337 h 9833358"/>
                <a:gd name="connsiteX2408" fmla="*/ 2152480 w 6655772"/>
                <a:gd name="connsiteY2408" fmla="*/ 7642812 h 9833358"/>
                <a:gd name="connsiteX2409" fmla="*/ 2162005 w 6655772"/>
                <a:gd name="connsiteY2409" fmla="*/ 7633287 h 9833358"/>
                <a:gd name="connsiteX2410" fmla="*/ 1982640 w 6655772"/>
                <a:gd name="connsiteY2410" fmla="*/ 7633287 h 9833358"/>
                <a:gd name="connsiteX2411" fmla="*/ 1992157 w 6655772"/>
                <a:gd name="connsiteY2411" fmla="*/ 7642812 h 9833358"/>
                <a:gd name="connsiteX2412" fmla="*/ 1982640 w 6655772"/>
                <a:gd name="connsiteY2412" fmla="*/ 7652337 h 9833358"/>
                <a:gd name="connsiteX2413" fmla="*/ 1973106 w 6655772"/>
                <a:gd name="connsiteY2413" fmla="*/ 7642812 h 9833358"/>
                <a:gd name="connsiteX2414" fmla="*/ 1982640 w 6655772"/>
                <a:gd name="connsiteY2414" fmla="*/ 7633287 h 9833358"/>
                <a:gd name="connsiteX2415" fmla="*/ 1803294 w 6655772"/>
                <a:gd name="connsiteY2415" fmla="*/ 7633287 h 9833358"/>
                <a:gd name="connsiteX2416" fmla="*/ 1812808 w 6655772"/>
                <a:gd name="connsiteY2416" fmla="*/ 7642812 h 9833358"/>
                <a:gd name="connsiteX2417" fmla="*/ 1803294 w 6655772"/>
                <a:gd name="connsiteY2417" fmla="*/ 7652337 h 9833358"/>
                <a:gd name="connsiteX2418" fmla="*/ 1793782 w 6655772"/>
                <a:gd name="connsiteY2418" fmla="*/ 7642812 h 9833358"/>
                <a:gd name="connsiteX2419" fmla="*/ 1803294 w 6655772"/>
                <a:gd name="connsiteY2419" fmla="*/ 7633287 h 9833358"/>
                <a:gd name="connsiteX2420" fmla="*/ 1623909 w 6655772"/>
                <a:gd name="connsiteY2420" fmla="*/ 7633287 h 9833358"/>
                <a:gd name="connsiteX2421" fmla="*/ 1633434 w 6655772"/>
                <a:gd name="connsiteY2421" fmla="*/ 7642812 h 9833358"/>
                <a:gd name="connsiteX2422" fmla="*/ 1623909 w 6655772"/>
                <a:gd name="connsiteY2422" fmla="*/ 7652337 h 9833358"/>
                <a:gd name="connsiteX2423" fmla="*/ 1614384 w 6655772"/>
                <a:gd name="connsiteY2423" fmla="*/ 7642812 h 9833358"/>
                <a:gd name="connsiteX2424" fmla="*/ 1623909 w 6655772"/>
                <a:gd name="connsiteY2424" fmla="*/ 7633287 h 9833358"/>
                <a:gd name="connsiteX2425" fmla="*/ 1444544 w 6655772"/>
                <a:gd name="connsiteY2425" fmla="*/ 7633287 h 9833358"/>
                <a:gd name="connsiteX2426" fmla="*/ 1454069 w 6655772"/>
                <a:gd name="connsiteY2426" fmla="*/ 7642812 h 9833358"/>
                <a:gd name="connsiteX2427" fmla="*/ 1444544 w 6655772"/>
                <a:gd name="connsiteY2427" fmla="*/ 7652337 h 9833358"/>
                <a:gd name="connsiteX2428" fmla="*/ 1435019 w 6655772"/>
                <a:gd name="connsiteY2428" fmla="*/ 7642812 h 9833358"/>
                <a:gd name="connsiteX2429" fmla="*/ 1444544 w 6655772"/>
                <a:gd name="connsiteY2429" fmla="*/ 7633287 h 9833358"/>
                <a:gd name="connsiteX2430" fmla="*/ 1265179 w 6655772"/>
                <a:gd name="connsiteY2430" fmla="*/ 7633287 h 9833358"/>
                <a:gd name="connsiteX2431" fmla="*/ 1274704 w 6655772"/>
                <a:gd name="connsiteY2431" fmla="*/ 7642812 h 9833358"/>
                <a:gd name="connsiteX2432" fmla="*/ 1265179 w 6655772"/>
                <a:gd name="connsiteY2432" fmla="*/ 7652337 h 9833358"/>
                <a:gd name="connsiteX2433" fmla="*/ 1255654 w 6655772"/>
                <a:gd name="connsiteY2433" fmla="*/ 7642812 h 9833358"/>
                <a:gd name="connsiteX2434" fmla="*/ 1265179 w 6655772"/>
                <a:gd name="connsiteY2434" fmla="*/ 7633287 h 9833358"/>
                <a:gd name="connsiteX2435" fmla="*/ 1085803 w 6655772"/>
                <a:gd name="connsiteY2435" fmla="*/ 7633287 h 9833358"/>
                <a:gd name="connsiteX2436" fmla="*/ 1095329 w 6655772"/>
                <a:gd name="connsiteY2436" fmla="*/ 7642812 h 9833358"/>
                <a:gd name="connsiteX2437" fmla="*/ 1085803 w 6655772"/>
                <a:gd name="connsiteY2437" fmla="*/ 7652337 h 9833358"/>
                <a:gd name="connsiteX2438" fmla="*/ 1076277 w 6655772"/>
                <a:gd name="connsiteY2438" fmla="*/ 7642812 h 9833358"/>
                <a:gd name="connsiteX2439" fmla="*/ 1085803 w 6655772"/>
                <a:gd name="connsiteY2439" fmla="*/ 7633287 h 9833358"/>
                <a:gd name="connsiteX2440" fmla="*/ 906427 w 6655772"/>
                <a:gd name="connsiteY2440" fmla="*/ 7633287 h 9833358"/>
                <a:gd name="connsiteX2441" fmla="*/ 915952 w 6655772"/>
                <a:gd name="connsiteY2441" fmla="*/ 7642812 h 9833358"/>
                <a:gd name="connsiteX2442" fmla="*/ 906427 w 6655772"/>
                <a:gd name="connsiteY2442" fmla="*/ 7652337 h 9833358"/>
                <a:gd name="connsiteX2443" fmla="*/ 896901 w 6655772"/>
                <a:gd name="connsiteY2443" fmla="*/ 7642812 h 9833358"/>
                <a:gd name="connsiteX2444" fmla="*/ 906427 w 6655772"/>
                <a:gd name="connsiteY2444" fmla="*/ 7633287 h 9833358"/>
                <a:gd name="connsiteX2445" fmla="*/ 727055 w 6655772"/>
                <a:gd name="connsiteY2445" fmla="*/ 7633287 h 9833358"/>
                <a:gd name="connsiteX2446" fmla="*/ 736579 w 6655772"/>
                <a:gd name="connsiteY2446" fmla="*/ 7642812 h 9833358"/>
                <a:gd name="connsiteX2447" fmla="*/ 727055 w 6655772"/>
                <a:gd name="connsiteY2447" fmla="*/ 7652337 h 9833358"/>
                <a:gd name="connsiteX2448" fmla="*/ 717527 w 6655772"/>
                <a:gd name="connsiteY2448" fmla="*/ 7642812 h 9833358"/>
                <a:gd name="connsiteX2449" fmla="*/ 727055 w 6655772"/>
                <a:gd name="connsiteY2449" fmla="*/ 7633287 h 9833358"/>
                <a:gd name="connsiteX2450" fmla="*/ 547677 w 6655772"/>
                <a:gd name="connsiteY2450" fmla="*/ 7633287 h 9833358"/>
                <a:gd name="connsiteX2451" fmla="*/ 557202 w 6655772"/>
                <a:gd name="connsiteY2451" fmla="*/ 7642812 h 9833358"/>
                <a:gd name="connsiteX2452" fmla="*/ 547677 w 6655772"/>
                <a:gd name="connsiteY2452" fmla="*/ 7652337 h 9833358"/>
                <a:gd name="connsiteX2453" fmla="*/ 538152 w 6655772"/>
                <a:gd name="connsiteY2453" fmla="*/ 7642812 h 9833358"/>
                <a:gd name="connsiteX2454" fmla="*/ 547677 w 6655772"/>
                <a:gd name="connsiteY2454" fmla="*/ 7633287 h 9833358"/>
                <a:gd name="connsiteX2455" fmla="*/ 368308 w 6655772"/>
                <a:gd name="connsiteY2455" fmla="*/ 7633287 h 9833358"/>
                <a:gd name="connsiteX2456" fmla="*/ 377832 w 6655772"/>
                <a:gd name="connsiteY2456" fmla="*/ 7642812 h 9833358"/>
                <a:gd name="connsiteX2457" fmla="*/ 368308 w 6655772"/>
                <a:gd name="connsiteY2457" fmla="*/ 7652337 h 9833358"/>
                <a:gd name="connsiteX2458" fmla="*/ 358782 w 6655772"/>
                <a:gd name="connsiteY2458" fmla="*/ 7642812 h 9833358"/>
                <a:gd name="connsiteX2459" fmla="*/ 368308 w 6655772"/>
                <a:gd name="connsiteY2459" fmla="*/ 7633287 h 9833358"/>
                <a:gd name="connsiteX2460" fmla="*/ 188937 w 6655772"/>
                <a:gd name="connsiteY2460" fmla="*/ 7633287 h 9833358"/>
                <a:gd name="connsiteX2461" fmla="*/ 198462 w 6655772"/>
                <a:gd name="connsiteY2461" fmla="*/ 7642812 h 9833358"/>
                <a:gd name="connsiteX2462" fmla="*/ 188937 w 6655772"/>
                <a:gd name="connsiteY2462" fmla="*/ 7652337 h 9833358"/>
                <a:gd name="connsiteX2463" fmla="*/ 179412 w 6655772"/>
                <a:gd name="connsiteY2463" fmla="*/ 7642812 h 9833358"/>
                <a:gd name="connsiteX2464" fmla="*/ 188937 w 6655772"/>
                <a:gd name="connsiteY2464" fmla="*/ 7633287 h 9833358"/>
                <a:gd name="connsiteX2465" fmla="*/ 9568 w 6655772"/>
                <a:gd name="connsiteY2465" fmla="*/ 7633287 h 9833358"/>
                <a:gd name="connsiteX2466" fmla="*/ 19093 w 6655772"/>
                <a:gd name="connsiteY2466" fmla="*/ 7642812 h 9833358"/>
                <a:gd name="connsiteX2467" fmla="*/ 9568 w 6655772"/>
                <a:gd name="connsiteY2467" fmla="*/ 7652337 h 9833358"/>
                <a:gd name="connsiteX2468" fmla="*/ 43 w 6655772"/>
                <a:gd name="connsiteY2468" fmla="*/ 7642812 h 9833358"/>
                <a:gd name="connsiteX2469" fmla="*/ 9568 w 6655772"/>
                <a:gd name="connsiteY2469" fmla="*/ 7633287 h 9833358"/>
                <a:gd name="connsiteX2470" fmla="*/ 6646247 w 6655772"/>
                <a:gd name="connsiteY2470" fmla="*/ 7451535 h 9833358"/>
                <a:gd name="connsiteX2471" fmla="*/ 6655772 w 6655772"/>
                <a:gd name="connsiteY2471" fmla="*/ 7461060 h 9833358"/>
                <a:gd name="connsiteX2472" fmla="*/ 6646247 w 6655772"/>
                <a:gd name="connsiteY2472" fmla="*/ 7470585 h 9833358"/>
                <a:gd name="connsiteX2473" fmla="*/ 6636722 w 6655772"/>
                <a:gd name="connsiteY2473" fmla="*/ 7461060 h 9833358"/>
                <a:gd name="connsiteX2474" fmla="*/ 6646247 w 6655772"/>
                <a:gd name="connsiteY2474" fmla="*/ 7451535 h 9833358"/>
                <a:gd name="connsiteX2475" fmla="*/ 6466876 w 6655772"/>
                <a:gd name="connsiteY2475" fmla="*/ 7451535 h 9833358"/>
                <a:gd name="connsiteX2476" fmla="*/ 6476401 w 6655772"/>
                <a:gd name="connsiteY2476" fmla="*/ 7461060 h 9833358"/>
                <a:gd name="connsiteX2477" fmla="*/ 6466876 w 6655772"/>
                <a:gd name="connsiteY2477" fmla="*/ 7470585 h 9833358"/>
                <a:gd name="connsiteX2478" fmla="*/ 6457351 w 6655772"/>
                <a:gd name="connsiteY2478" fmla="*/ 7461060 h 9833358"/>
                <a:gd name="connsiteX2479" fmla="*/ 6466876 w 6655772"/>
                <a:gd name="connsiteY2479" fmla="*/ 7451535 h 9833358"/>
                <a:gd name="connsiteX2480" fmla="*/ 6287505 w 6655772"/>
                <a:gd name="connsiteY2480" fmla="*/ 7451535 h 9833358"/>
                <a:gd name="connsiteX2481" fmla="*/ 6297030 w 6655772"/>
                <a:gd name="connsiteY2481" fmla="*/ 7461060 h 9833358"/>
                <a:gd name="connsiteX2482" fmla="*/ 6287505 w 6655772"/>
                <a:gd name="connsiteY2482" fmla="*/ 7470585 h 9833358"/>
                <a:gd name="connsiteX2483" fmla="*/ 6277980 w 6655772"/>
                <a:gd name="connsiteY2483" fmla="*/ 7461060 h 9833358"/>
                <a:gd name="connsiteX2484" fmla="*/ 6287505 w 6655772"/>
                <a:gd name="connsiteY2484" fmla="*/ 7451535 h 9833358"/>
                <a:gd name="connsiteX2485" fmla="*/ 6108134 w 6655772"/>
                <a:gd name="connsiteY2485" fmla="*/ 7451535 h 9833358"/>
                <a:gd name="connsiteX2486" fmla="*/ 6117659 w 6655772"/>
                <a:gd name="connsiteY2486" fmla="*/ 7461060 h 9833358"/>
                <a:gd name="connsiteX2487" fmla="*/ 6108134 w 6655772"/>
                <a:gd name="connsiteY2487" fmla="*/ 7470585 h 9833358"/>
                <a:gd name="connsiteX2488" fmla="*/ 6098609 w 6655772"/>
                <a:gd name="connsiteY2488" fmla="*/ 7461060 h 9833358"/>
                <a:gd name="connsiteX2489" fmla="*/ 6108134 w 6655772"/>
                <a:gd name="connsiteY2489" fmla="*/ 7451535 h 9833358"/>
                <a:gd name="connsiteX2490" fmla="*/ 5928763 w 6655772"/>
                <a:gd name="connsiteY2490" fmla="*/ 7451535 h 9833358"/>
                <a:gd name="connsiteX2491" fmla="*/ 5938288 w 6655772"/>
                <a:gd name="connsiteY2491" fmla="*/ 7461060 h 9833358"/>
                <a:gd name="connsiteX2492" fmla="*/ 5928763 w 6655772"/>
                <a:gd name="connsiteY2492" fmla="*/ 7470585 h 9833358"/>
                <a:gd name="connsiteX2493" fmla="*/ 5919238 w 6655772"/>
                <a:gd name="connsiteY2493" fmla="*/ 7461060 h 9833358"/>
                <a:gd name="connsiteX2494" fmla="*/ 5928763 w 6655772"/>
                <a:gd name="connsiteY2494" fmla="*/ 7451535 h 9833358"/>
                <a:gd name="connsiteX2495" fmla="*/ 5749393 w 6655772"/>
                <a:gd name="connsiteY2495" fmla="*/ 7451535 h 9833358"/>
                <a:gd name="connsiteX2496" fmla="*/ 5758918 w 6655772"/>
                <a:gd name="connsiteY2496" fmla="*/ 7461060 h 9833358"/>
                <a:gd name="connsiteX2497" fmla="*/ 5749393 w 6655772"/>
                <a:gd name="connsiteY2497" fmla="*/ 7470585 h 9833358"/>
                <a:gd name="connsiteX2498" fmla="*/ 5739868 w 6655772"/>
                <a:gd name="connsiteY2498" fmla="*/ 7461060 h 9833358"/>
                <a:gd name="connsiteX2499" fmla="*/ 5749393 w 6655772"/>
                <a:gd name="connsiteY2499" fmla="*/ 7451535 h 9833358"/>
                <a:gd name="connsiteX2500" fmla="*/ 5570021 w 6655772"/>
                <a:gd name="connsiteY2500" fmla="*/ 7451535 h 9833358"/>
                <a:gd name="connsiteX2501" fmla="*/ 5579546 w 6655772"/>
                <a:gd name="connsiteY2501" fmla="*/ 7461060 h 9833358"/>
                <a:gd name="connsiteX2502" fmla="*/ 5570021 w 6655772"/>
                <a:gd name="connsiteY2502" fmla="*/ 7470585 h 9833358"/>
                <a:gd name="connsiteX2503" fmla="*/ 5560496 w 6655772"/>
                <a:gd name="connsiteY2503" fmla="*/ 7461060 h 9833358"/>
                <a:gd name="connsiteX2504" fmla="*/ 5570021 w 6655772"/>
                <a:gd name="connsiteY2504" fmla="*/ 7451535 h 9833358"/>
                <a:gd name="connsiteX2505" fmla="*/ 5390650 w 6655772"/>
                <a:gd name="connsiteY2505" fmla="*/ 7451535 h 9833358"/>
                <a:gd name="connsiteX2506" fmla="*/ 5400175 w 6655772"/>
                <a:gd name="connsiteY2506" fmla="*/ 7461060 h 9833358"/>
                <a:gd name="connsiteX2507" fmla="*/ 5390650 w 6655772"/>
                <a:gd name="connsiteY2507" fmla="*/ 7470585 h 9833358"/>
                <a:gd name="connsiteX2508" fmla="*/ 5381125 w 6655772"/>
                <a:gd name="connsiteY2508" fmla="*/ 7461060 h 9833358"/>
                <a:gd name="connsiteX2509" fmla="*/ 5390650 w 6655772"/>
                <a:gd name="connsiteY2509" fmla="*/ 7451535 h 9833358"/>
                <a:gd name="connsiteX2510" fmla="*/ 5211280 w 6655772"/>
                <a:gd name="connsiteY2510" fmla="*/ 7451535 h 9833358"/>
                <a:gd name="connsiteX2511" fmla="*/ 5220805 w 6655772"/>
                <a:gd name="connsiteY2511" fmla="*/ 7461060 h 9833358"/>
                <a:gd name="connsiteX2512" fmla="*/ 5211280 w 6655772"/>
                <a:gd name="connsiteY2512" fmla="*/ 7470585 h 9833358"/>
                <a:gd name="connsiteX2513" fmla="*/ 5201755 w 6655772"/>
                <a:gd name="connsiteY2513" fmla="*/ 7461060 h 9833358"/>
                <a:gd name="connsiteX2514" fmla="*/ 5211280 w 6655772"/>
                <a:gd name="connsiteY2514" fmla="*/ 7451535 h 9833358"/>
                <a:gd name="connsiteX2515" fmla="*/ 5031909 w 6655772"/>
                <a:gd name="connsiteY2515" fmla="*/ 7451535 h 9833358"/>
                <a:gd name="connsiteX2516" fmla="*/ 5041434 w 6655772"/>
                <a:gd name="connsiteY2516" fmla="*/ 7461060 h 9833358"/>
                <a:gd name="connsiteX2517" fmla="*/ 5031909 w 6655772"/>
                <a:gd name="connsiteY2517" fmla="*/ 7470585 h 9833358"/>
                <a:gd name="connsiteX2518" fmla="*/ 5022384 w 6655772"/>
                <a:gd name="connsiteY2518" fmla="*/ 7461060 h 9833358"/>
                <a:gd name="connsiteX2519" fmla="*/ 5031909 w 6655772"/>
                <a:gd name="connsiteY2519" fmla="*/ 7451535 h 9833358"/>
                <a:gd name="connsiteX2520" fmla="*/ 4852537 w 6655772"/>
                <a:gd name="connsiteY2520" fmla="*/ 7451535 h 9833358"/>
                <a:gd name="connsiteX2521" fmla="*/ 4862062 w 6655772"/>
                <a:gd name="connsiteY2521" fmla="*/ 7461060 h 9833358"/>
                <a:gd name="connsiteX2522" fmla="*/ 4852537 w 6655772"/>
                <a:gd name="connsiteY2522" fmla="*/ 7470585 h 9833358"/>
                <a:gd name="connsiteX2523" fmla="*/ 4843012 w 6655772"/>
                <a:gd name="connsiteY2523" fmla="*/ 7461060 h 9833358"/>
                <a:gd name="connsiteX2524" fmla="*/ 4852537 w 6655772"/>
                <a:gd name="connsiteY2524" fmla="*/ 7451535 h 9833358"/>
                <a:gd name="connsiteX2525" fmla="*/ 4673167 w 6655772"/>
                <a:gd name="connsiteY2525" fmla="*/ 7451535 h 9833358"/>
                <a:gd name="connsiteX2526" fmla="*/ 4682692 w 6655772"/>
                <a:gd name="connsiteY2526" fmla="*/ 7461060 h 9833358"/>
                <a:gd name="connsiteX2527" fmla="*/ 4673167 w 6655772"/>
                <a:gd name="connsiteY2527" fmla="*/ 7470585 h 9833358"/>
                <a:gd name="connsiteX2528" fmla="*/ 4663642 w 6655772"/>
                <a:gd name="connsiteY2528" fmla="*/ 7461060 h 9833358"/>
                <a:gd name="connsiteX2529" fmla="*/ 4673167 w 6655772"/>
                <a:gd name="connsiteY2529" fmla="*/ 7451535 h 9833358"/>
                <a:gd name="connsiteX2530" fmla="*/ 4493796 w 6655772"/>
                <a:gd name="connsiteY2530" fmla="*/ 7451535 h 9833358"/>
                <a:gd name="connsiteX2531" fmla="*/ 4503321 w 6655772"/>
                <a:gd name="connsiteY2531" fmla="*/ 7461060 h 9833358"/>
                <a:gd name="connsiteX2532" fmla="*/ 4493796 w 6655772"/>
                <a:gd name="connsiteY2532" fmla="*/ 7470585 h 9833358"/>
                <a:gd name="connsiteX2533" fmla="*/ 4484271 w 6655772"/>
                <a:gd name="connsiteY2533" fmla="*/ 7461060 h 9833358"/>
                <a:gd name="connsiteX2534" fmla="*/ 4493796 w 6655772"/>
                <a:gd name="connsiteY2534" fmla="*/ 7451535 h 9833358"/>
                <a:gd name="connsiteX2535" fmla="*/ 4314424 w 6655772"/>
                <a:gd name="connsiteY2535" fmla="*/ 7451535 h 9833358"/>
                <a:gd name="connsiteX2536" fmla="*/ 4323949 w 6655772"/>
                <a:gd name="connsiteY2536" fmla="*/ 7461060 h 9833358"/>
                <a:gd name="connsiteX2537" fmla="*/ 4314424 w 6655772"/>
                <a:gd name="connsiteY2537" fmla="*/ 7470585 h 9833358"/>
                <a:gd name="connsiteX2538" fmla="*/ 4304899 w 6655772"/>
                <a:gd name="connsiteY2538" fmla="*/ 7461060 h 9833358"/>
                <a:gd name="connsiteX2539" fmla="*/ 4314424 w 6655772"/>
                <a:gd name="connsiteY2539" fmla="*/ 7451535 h 9833358"/>
                <a:gd name="connsiteX2540" fmla="*/ 4135054 w 6655772"/>
                <a:gd name="connsiteY2540" fmla="*/ 7451535 h 9833358"/>
                <a:gd name="connsiteX2541" fmla="*/ 4144579 w 6655772"/>
                <a:gd name="connsiteY2541" fmla="*/ 7461060 h 9833358"/>
                <a:gd name="connsiteX2542" fmla="*/ 4135054 w 6655772"/>
                <a:gd name="connsiteY2542" fmla="*/ 7470585 h 9833358"/>
                <a:gd name="connsiteX2543" fmla="*/ 4125529 w 6655772"/>
                <a:gd name="connsiteY2543" fmla="*/ 7461060 h 9833358"/>
                <a:gd name="connsiteX2544" fmla="*/ 4135054 w 6655772"/>
                <a:gd name="connsiteY2544" fmla="*/ 7451535 h 9833358"/>
                <a:gd name="connsiteX2545" fmla="*/ 3955683 w 6655772"/>
                <a:gd name="connsiteY2545" fmla="*/ 7451535 h 9833358"/>
                <a:gd name="connsiteX2546" fmla="*/ 3965208 w 6655772"/>
                <a:gd name="connsiteY2546" fmla="*/ 7461060 h 9833358"/>
                <a:gd name="connsiteX2547" fmla="*/ 3955683 w 6655772"/>
                <a:gd name="connsiteY2547" fmla="*/ 7470585 h 9833358"/>
                <a:gd name="connsiteX2548" fmla="*/ 3946158 w 6655772"/>
                <a:gd name="connsiteY2548" fmla="*/ 7461060 h 9833358"/>
                <a:gd name="connsiteX2549" fmla="*/ 3955683 w 6655772"/>
                <a:gd name="connsiteY2549" fmla="*/ 7451535 h 9833358"/>
                <a:gd name="connsiteX2550" fmla="*/ 3776312 w 6655772"/>
                <a:gd name="connsiteY2550" fmla="*/ 7451535 h 9833358"/>
                <a:gd name="connsiteX2551" fmla="*/ 3785837 w 6655772"/>
                <a:gd name="connsiteY2551" fmla="*/ 7461060 h 9833358"/>
                <a:gd name="connsiteX2552" fmla="*/ 3776312 w 6655772"/>
                <a:gd name="connsiteY2552" fmla="*/ 7470585 h 9833358"/>
                <a:gd name="connsiteX2553" fmla="*/ 3766787 w 6655772"/>
                <a:gd name="connsiteY2553" fmla="*/ 7461060 h 9833358"/>
                <a:gd name="connsiteX2554" fmla="*/ 3776312 w 6655772"/>
                <a:gd name="connsiteY2554" fmla="*/ 7451535 h 9833358"/>
                <a:gd name="connsiteX2555" fmla="*/ 3596941 w 6655772"/>
                <a:gd name="connsiteY2555" fmla="*/ 7451535 h 9833358"/>
                <a:gd name="connsiteX2556" fmla="*/ 3606466 w 6655772"/>
                <a:gd name="connsiteY2556" fmla="*/ 7461060 h 9833358"/>
                <a:gd name="connsiteX2557" fmla="*/ 3596941 w 6655772"/>
                <a:gd name="connsiteY2557" fmla="*/ 7470585 h 9833358"/>
                <a:gd name="connsiteX2558" fmla="*/ 3587416 w 6655772"/>
                <a:gd name="connsiteY2558" fmla="*/ 7461060 h 9833358"/>
                <a:gd name="connsiteX2559" fmla="*/ 3596941 w 6655772"/>
                <a:gd name="connsiteY2559" fmla="*/ 7451535 h 9833358"/>
                <a:gd name="connsiteX2560" fmla="*/ 3417570 w 6655772"/>
                <a:gd name="connsiteY2560" fmla="*/ 7451535 h 9833358"/>
                <a:gd name="connsiteX2561" fmla="*/ 3427095 w 6655772"/>
                <a:gd name="connsiteY2561" fmla="*/ 7461060 h 9833358"/>
                <a:gd name="connsiteX2562" fmla="*/ 3417570 w 6655772"/>
                <a:gd name="connsiteY2562" fmla="*/ 7470585 h 9833358"/>
                <a:gd name="connsiteX2563" fmla="*/ 3408045 w 6655772"/>
                <a:gd name="connsiteY2563" fmla="*/ 7461060 h 9833358"/>
                <a:gd name="connsiteX2564" fmla="*/ 3417570 w 6655772"/>
                <a:gd name="connsiteY2564" fmla="*/ 7451535 h 9833358"/>
                <a:gd name="connsiteX2565" fmla="*/ 3238237 w 6655772"/>
                <a:gd name="connsiteY2565" fmla="*/ 7451535 h 9833358"/>
                <a:gd name="connsiteX2566" fmla="*/ 3247764 w 6655772"/>
                <a:gd name="connsiteY2566" fmla="*/ 7461060 h 9833358"/>
                <a:gd name="connsiteX2567" fmla="*/ 3238237 w 6655772"/>
                <a:gd name="connsiteY2567" fmla="*/ 7470585 h 9833358"/>
                <a:gd name="connsiteX2568" fmla="*/ 3228712 w 6655772"/>
                <a:gd name="connsiteY2568" fmla="*/ 7461060 h 9833358"/>
                <a:gd name="connsiteX2569" fmla="*/ 3238237 w 6655772"/>
                <a:gd name="connsiteY2569" fmla="*/ 7451535 h 9833358"/>
                <a:gd name="connsiteX2570" fmla="*/ 3058833 w 6655772"/>
                <a:gd name="connsiteY2570" fmla="*/ 7451535 h 9833358"/>
                <a:gd name="connsiteX2571" fmla="*/ 3068355 w 6655772"/>
                <a:gd name="connsiteY2571" fmla="*/ 7461060 h 9833358"/>
                <a:gd name="connsiteX2572" fmla="*/ 3058833 w 6655772"/>
                <a:gd name="connsiteY2572" fmla="*/ 7470585 h 9833358"/>
                <a:gd name="connsiteX2573" fmla="*/ 3049384 w 6655772"/>
                <a:gd name="connsiteY2573" fmla="*/ 7461060 h 9833358"/>
                <a:gd name="connsiteX2574" fmla="*/ 3058833 w 6655772"/>
                <a:gd name="connsiteY2574" fmla="*/ 7451535 h 9833358"/>
                <a:gd name="connsiteX2575" fmla="*/ 2879537 w 6655772"/>
                <a:gd name="connsiteY2575" fmla="*/ 7451535 h 9833358"/>
                <a:gd name="connsiteX2576" fmla="*/ 2889066 w 6655772"/>
                <a:gd name="connsiteY2576" fmla="*/ 7461060 h 9833358"/>
                <a:gd name="connsiteX2577" fmla="*/ 2879537 w 6655772"/>
                <a:gd name="connsiteY2577" fmla="*/ 7470585 h 9833358"/>
                <a:gd name="connsiteX2578" fmla="*/ 2870015 w 6655772"/>
                <a:gd name="connsiteY2578" fmla="*/ 7461060 h 9833358"/>
                <a:gd name="connsiteX2579" fmla="*/ 2879537 w 6655772"/>
                <a:gd name="connsiteY2579" fmla="*/ 7451535 h 9833358"/>
                <a:gd name="connsiteX2580" fmla="*/ 2700163 w 6655772"/>
                <a:gd name="connsiteY2580" fmla="*/ 7451535 h 9833358"/>
                <a:gd name="connsiteX2581" fmla="*/ 2709687 w 6655772"/>
                <a:gd name="connsiteY2581" fmla="*/ 7461060 h 9833358"/>
                <a:gd name="connsiteX2582" fmla="*/ 2700163 w 6655772"/>
                <a:gd name="connsiteY2582" fmla="*/ 7470585 h 9833358"/>
                <a:gd name="connsiteX2583" fmla="*/ 2690640 w 6655772"/>
                <a:gd name="connsiteY2583" fmla="*/ 7461060 h 9833358"/>
                <a:gd name="connsiteX2584" fmla="*/ 2700163 w 6655772"/>
                <a:gd name="connsiteY2584" fmla="*/ 7451535 h 9833358"/>
                <a:gd name="connsiteX2585" fmla="*/ 2520769 w 6655772"/>
                <a:gd name="connsiteY2585" fmla="*/ 7451535 h 9833358"/>
                <a:gd name="connsiteX2586" fmla="*/ 2530303 w 6655772"/>
                <a:gd name="connsiteY2586" fmla="*/ 7461060 h 9833358"/>
                <a:gd name="connsiteX2587" fmla="*/ 2520769 w 6655772"/>
                <a:gd name="connsiteY2587" fmla="*/ 7470585 h 9833358"/>
                <a:gd name="connsiteX2588" fmla="*/ 2511244 w 6655772"/>
                <a:gd name="connsiteY2588" fmla="*/ 7461060 h 9833358"/>
                <a:gd name="connsiteX2589" fmla="*/ 2520769 w 6655772"/>
                <a:gd name="connsiteY2589" fmla="*/ 7451535 h 9833358"/>
                <a:gd name="connsiteX2590" fmla="*/ 2341399 w 6655772"/>
                <a:gd name="connsiteY2590" fmla="*/ 7451535 h 9833358"/>
                <a:gd name="connsiteX2591" fmla="*/ 2350924 w 6655772"/>
                <a:gd name="connsiteY2591" fmla="*/ 7461060 h 9833358"/>
                <a:gd name="connsiteX2592" fmla="*/ 2341399 w 6655772"/>
                <a:gd name="connsiteY2592" fmla="*/ 7470585 h 9833358"/>
                <a:gd name="connsiteX2593" fmla="*/ 2331872 w 6655772"/>
                <a:gd name="connsiteY2593" fmla="*/ 7461060 h 9833358"/>
                <a:gd name="connsiteX2594" fmla="*/ 2341399 w 6655772"/>
                <a:gd name="connsiteY2594" fmla="*/ 7451535 h 9833358"/>
                <a:gd name="connsiteX2595" fmla="*/ 2162007 w 6655772"/>
                <a:gd name="connsiteY2595" fmla="*/ 7451535 h 9833358"/>
                <a:gd name="connsiteX2596" fmla="*/ 2171533 w 6655772"/>
                <a:gd name="connsiteY2596" fmla="*/ 7461060 h 9833358"/>
                <a:gd name="connsiteX2597" fmla="*/ 2162007 w 6655772"/>
                <a:gd name="connsiteY2597" fmla="*/ 7470585 h 9833358"/>
                <a:gd name="connsiteX2598" fmla="*/ 2152483 w 6655772"/>
                <a:gd name="connsiteY2598" fmla="*/ 7461060 h 9833358"/>
                <a:gd name="connsiteX2599" fmla="*/ 2162007 w 6655772"/>
                <a:gd name="connsiteY2599" fmla="*/ 7451535 h 9833358"/>
                <a:gd name="connsiteX2600" fmla="*/ 1982643 w 6655772"/>
                <a:gd name="connsiteY2600" fmla="*/ 7451535 h 9833358"/>
                <a:gd name="connsiteX2601" fmla="*/ 1992158 w 6655772"/>
                <a:gd name="connsiteY2601" fmla="*/ 7461060 h 9833358"/>
                <a:gd name="connsiteX2602" fmla="*/ 1982643 w 6655772"/>
                <a:gd name="connsiteY2602" fmla="*/ 7470585 h 9833358"/>
                <a:gd name="connsiteX2603" fmla="*/ 1973109 w 6655772"/>
                <a:gd name="connsiteY2603" fmla="*/ 7461060 h 9833358"/>
                <a:gd name="connsiteX2604" fmla="*/ 1982643 w 6655772"/>
                <a:gd name="connsiteY2604" fmla="*/ 7451535 h 9833358"/>
                <a:gd name="connsiteX2605" fmla="*/ 1803298 w 6655772"/>
                <a:gd name="connsiteY2605" fmla="*/ 7451535 h 9833358"/>
                <a:gd name="connsiteX2606" fmla="*/ 1812812 w 6655772"/>
                <a:gd name="connsiteY2606" fmla="*/ 7461060 h 9833358"/>
                <a:gd name="connsiteX2607" fmla="*/ 1803298 w 6655772"/>
                <a:gd name="connsiteY2607" fmla="*/ 7470585 h 9833358"/>
                <a:gd name="connsiteX2608" fmla="*/ 1793788 w 6655772"/>
                <a:gd name="connsiteY2608" fmla="*/ 7461060 h 9833358"/>
                <a:gd name="connsiteX2609" fmla="*/ 1803298 w 6655772"/>
                <a:gd name="connsiteY2609" fmla="*/ 7451535 h 9833358"/>
                <a:gd name="connsiteX2610" fmla="*/ 1623913 w 6655772"/>
                <a:gd name="connsiteY2610" fmla="*/ 7451535 h 9833358"/>
                <a:gd name="connsiteX2611" fmla="*/ 1633438 w 6655772"/>
                <a:gd name="connsiteY2611" fmla="*/ 7461060 h 9833358"/>
                <a:gd name="connsiteX2612" fmla="*/ 1623913 w 6655772"/>
                <a:gd name="connsiteY2612" fmla="*/ 7470585 h 9833358"/>
                <a:gd name="connsiteX2613" fmla="*/ 1614388 w 6655772"/>
                <a:gd name="connsiteY2613" fmla="*/ 7461060 h 9833358"/>
                <a:gd name="connsiteX2614" fmla="*/ 1623913 w 6655772"/>
                <a:gd name="connsiteY2614" fmla="*/ 7451535 h 9833358"/>
                <a:gd name="connsiteX2615" fmla="*/ 1444548 w 6655772"/>
                <a:gd name="connsiteY2615" fmla="*/ 7451535 h 9833358"/>
                <a:gd name="connsiteX2616" fmla="*/ 1454073 w 6655772"/>
                <a:gd name="connsiteY2616" fmla="*/ 7461060 h 9833358"/>
                <a:gd name="connsiteX2617" fmla="*/ 1444548 w 6655772"/>
                <a:gd name="connsiteY2617" fmla="*/ 7470585 h 9833358"/>
                <a:gd name="connsiteX2618" fmla="*/ 1435023 w 6655772"/>
                <a:gd name="connsiteY2618" fmla="*/ 7461060 h 9833358"/>
                <a:gd name="connsiteX2619" fmla="*/ 1444548 w 6655772"/>
                <a:gd name="connsiteY2619" fmla="*/ 7451535 h 9833358"/>
                <a:gd name="connsiteX2620" fmla="*/ 1265184 w 6655772"/>
                <a:gd name="connsiteY2620" fmla="*/ 7451535 h 9833358"/>
                <a:gd name="connsiteX2621" fmla="*/ 1274709 w 6655772"/>
                <a:gd name="connsiteY2621" fmla="*/ 7461060 h 9833358"/>
                <a:gd name="connsiteX2622" fmla="*/ 1265184 w 6655772"/>
                <a:gd name="connsiteY2622" fmla="*/ 7470585 h 9833358"/>
                <a:gd name="connsiteX2623" fmla="*/ 1255659 w 6655772"/>
                <a:gd name="connsiteY2623" fmla="*/ 7461060 h 9833358"/>
                <a:gd name="connsiteX2624" fmla="*/ 1265184 w 6655772"/>
                <a:gd name="connsiteY2624" fmla="*/ 7451535 h 9833358"/>
                <a:gd name="connsiteX2625" fmla="*/ 1085808 w 6655772"/>
                <a:gd name="connsiteY2625" fmla="*/ 7451535 h 9833358"/>
                <a:gd name="connsiteX2626" fmla="*/ 1095333 w 6655772"/>
                <a:gd name="connsiteY2626" fmla="*/ 7461060 h 9833358"/>
                <a:gd name="connsiteX2627" fmla="*/ 1085808 w 6655772"/>
                <a:gd name="connsiteY2627" fmla="*/ 7470585 h 9833358"/>
                <a:gd name="connsiteX2628" fmla="*/ 1076282 w 6655772"/>
                <a:gd name="connsiteY2628" fmla="*/ 7461060 h 9833358"/>
                <a:gd name="connsiteX2629" fmla="*/ 1085808 w 6655772"/>
                <a:gd name="connsiteY2629" fmla="*/ 7451535 h 9833358"/>
                <a:gd name="connsiteX2630" fmla="*/ 906431 w 6655772"/>
                <a:gd name="connsiteY2630" fmla="*/ 7451535 h 9833358"/>
                <a:gd name="connsiteX2631" fmla="*/ 915956 w 6655772"/>
                <a:gd name="connsiteY2631" fmla="*/ 7461060 h 9833358"/>
                <a:gd name="connsiteX2632" fmla="*/ 906431 w 6655772"/>
                <a:gd name="connsiteY2632" fmla="*/ 7470585 h 9833358"/>
                <a:gd name="connsiteX2633" fmla="*/ 896905 w 6655772"/>
                <a:gd name="connsiteY2633" fmla="*/ 7461060 h 9833358"/>
                <a:gd name="connsiteX2634" fmla="*/ 906431 w 6655772"/>
                <a:gd name="connsiteY2634" fmla="*/ 7451535 h 9833358"/>
                <a:gd name="connsiteX2635" fmla="*/ 727059 w 6655772"/>
                <a:gd name="connsiteY2635" fmla="*/ 7451535 h 9833358"/>
                <a:gd name="connsiteX2636" fmla="*/ 736583 w 6655772"/>
                <a:gd name="connsiteY2636" fmla="*/ 7461060 h 9833358"/>
                <a:gd name="connsiteX2637" fmla="*/ 727059 w 6655772"/>
                <a:gd name="connsiteY2637" fmla="*/ 7470585 h 9833358"/>
                <a:gd name="connsiteX2638" fmla="*/ 717531 w 6655772"/>
                <a:gd name="connsiteY2638" fmla="*/ 7461060 h 9833358"/>
                <a:gd name="connsiteX2639" fmla="*/ 727059 w 6655772"/>
                <a:gd name="connsiteY2639" fmla="*/ 7451535 h 9833358"/>
                <a:gd name="connsiteX2640" fmla="*/ 547680 w 6655772"/>
                <a:gd name="connsiteY2640" fmla="*/ 7451535 h 9833358"/>
                <a:gd name="connsiteX2641" fmla="*/ 557205 w 6655772"/>
                <a:gd name="connsiteY2641" fmla="*/ 7461060 h 9833358"/>
                <a:gd name="connsiteX2642" fmla="*/ 547680 w 6655772"/>
                <a:gd name="connsiteY2642" fmla="*/ 7470585 h 9833358"/>
                <a:gd name="connsiteX2643" fmla="*/ 538155 w 6655772"/>
                <a:gd name="connsiteY2643" fmla="*/ 7461060 h 9833358"/>
                <a:gd name="connsiteX2644" fmla="*/ 547680 w 6655772"/>
                <a:gd name="connsiteY2644" fmla="*/ 7451535 h 9833358"/>
                <a:gd name="connsiteX2645" fmla="*/ 368311 w 6655772"/>
                <a:gd name="connsiteY2645" fmla="*/ 7451535 h 9833358"/>
                <a:gd name="connsiteX2646" fmla="*/ 377836 w 6655772"/>
                <a:gd name="connsiteY2646" fmla="*/ 7461060 h 9833358"/>
                <a:gd name="connsiteX2647" fmla="*/ 368311 w 6655772"/>
                <a:gd name="connsiteY2647" fmla="*/ 7470585 h 9833358"/>
                <a:gd name="connsiteX2648" fmla="*/ 358786 w 6655772"/>
                <a:gd name="connsiteY2648" fmla="*/ 7461060 h 9833358"/>
                <a:gd name="connsiteX2649" fmla="*/ 368311 w 6655772"/>
                <a:gd name="connsiteY2649" fmla="*/ 7451535 h 9833358"/>
                <a:gd name="connsiteX2650" fmla="*/ 188941 w 6655772"/>
                <a:gd name="connsiteY2650" fmla="*/ 7451535 h 9833358"/>
                <a:gd name="connsiteX2651" fmla="*/ 198466 w 6655772"/>
                <a:gd name="connsiteY2651" fmla="*/ 7461060 h 9833358"/>
                <a:gd name="connsiteX2652" fmla="*/ 188941 w 6655772"/>
                <a:gd name="connsiteY2652" fmla="*/ 7470585 h 9833358"/>
                <a:gd name="connsiteX2653" fmla="*/ 179416 w 6655772"/>
                <a:gd name="connsiteY2653" fmla="*/ 7461060 h 9833358"/>
                <a:gd name="connsiteX2654" fmla="*/ 188941 w 6655772"/>
                <a:gd name="connsiteY2654" fmla="*/ 7451535 h 9833358"/>
                <a:gd name="connsiteX2655" fmla="*/ 9572 w 6655772"/>
                <a:gd name="connsiteY2655" fmla="*/ 7451535 h 9833358"/>
                <a:gd name="connsiteX2656" fmla="*/ 19096 w 6655772"/>
                <a:gd name="connsiteY2656" fmla="*/ 7461060 h 9833358"/>
                <a:gd name="connsiteX2657" fmla="*/ 9572 w 6655772"/>
                <a:gd name="connsiteY2657" fmla="*/ 7470585 h 9833358"/>
                <a:gd name="connsiteX2658" fmla="*/ 47 w 6655772"/>
                <a:gd name="connsiteY2658" fmla="*/ 7461060 h 9833358"/>
                <a:gd name="connsiteX2659" fmla="*/ 9572 w 6655772"/>
                <a:gd name="connsiteY2659" fmla="*/ 7451535 h 9833358"/>
                <a:gd name="connsiteX2660" fmla="*/ 6646247 w 6655772"/>
                <a:gd name="connsiteY2660" fmla="*/ 7269783 h 9833358"/>
                <a:gd name="connsiteX2661" fmla="*/ 6655772 w 6655772"/>
                <a:gd name="connsiteY2661" fmla="*/ 7279308 h 9833358"/>
                <a:gd name="connsiteX2662" fmla="*/ 6646247 w 6655772"/>
                <a:gd name="connsiteY2662" fmla="*/ 7288833 h 9833358"/>
                <a:gd name="connsiteX2663" fmla="*/ 6636722 w 6655772"/>
                <a:gd name="connsiteY2663" fmla="*/ 7279308 h 9833358"/>
                <a:gd name="connsiteX2664" fmla="*/ 6646247 w 6655772"/>
                <a:gd name="connsiteY2664" fmla="*/ 7269783 h 9833358"/>
                <a:gd name="connsiteX2665" fmla="*/ 6466876 w 6655772"/>
                <a:gd name="connsiteY2665" fmla="*/ 7269783 h 9833358"/>
                <a:gd name="connsiteX2666" fmla="*/ 6476401 w 6655772"/>
                <a:gd name="connsiteY2666" fmla="*/ 7279308 h 9833358"/>
                <a:gd name="connsiteX2667" fmla="*/ 6466876 w 6655772"/>
                <a:gd name="connsiteY2667" fmla="*/ 7288833 h 9833358"/>
                <a:gd name="connsiteX2668" fmla="*/ 6457351 w 6655772"/>
                <a:gd name="connsiteY2668" fmla="*/ 7279308 h 9833358"/>
                <a:gd name="connsiteX2669" fmla="*/ 6466876 w 6655772"/>
                <a:gd name="connsiteY2669" fmla="*/ 7269783 h 9833358"/>
                <a:gd name="connsiteX2670" fmla="*/ 6287505 w 6655772"/>
                <a:gd name="connsiteY2670" fmla="*/ 7269783 h 9833358"/>
                <a:gd name="connsiteX2671" fmla="*/ 6297030 w 6655772"/>
                <a:gd name="connsiteY2671" fmla="*/ 7279308 h 9833358"/>
                <a:gd name="connsiteX2672" fmla="*/ 6287505 w 6655772"/>
                <a:gd name="connsiteY2672" fmla="*/ 7288833 h 9833358"/>
                <a:gd name="connsiteX2673" fmla="*/ 6277980 w 6655772"/>
                <a:gd name="connsiteY2673" fmla="*/ 7279308 h 9833358"/>
                <a:gd name="connsiteX2674" fmla="*/ 6287505 w 6655772"/>
                <a:gd name="connsiteY2674" fmla="*/ 7269783 h 9833358"/>
                <a:gd name="connsiteX2675" fmla="*/ 6108134 w 6655772"/>
                <a:gd name="connsiteY2675" fmla="*/ 7269783 h 9833358"/>
                <a:gd name="connsiteX2676" fmla="*/ 6117659 w 6655772"/>
                <a:gd name="connsiteY2676" fmla="*/ 7279308 h 9833358"/>
                <a:gd name="connsiteX2677" fmla="*/ 6108134 w 6655772"/>
                <a:gd name="connsiteY2677" fmla="*/ 7288833 h 9833358"/>
                <a:gd name="connsiteX2678" fmla="*/ 6098609 w 6655772"/>
                <a:gd name="connsiteY2678" fmla="*/ 7279308 h 9833358"/>
                <a:gd name="connsiteX2679" fmla="*/ 6108134 w 6655772"/>
                <a:gd name="connsiteY2679" fmla="*/ 7269783 h 9833358"/>
                <a:gd name="connsiteX2680" fmla="*/ 5928763 w 6655772"/>
                <a:gd name="connsiteY2680" fmla="*/ 7269783 h 9833358"/>
                <a:gd name="connsiteX2681" fmla="*/ 5938288 w 6655772"/>
                <a:gd name="connsiteY2681" fmla="*/ 7279308 h 9833358"/>
                <a:gd name="connsiteX2682" fmla="*/ 5928763 w 6655772"/>
                <a:gd name="connsiteY2682" fmla="*/ 7288833 h 9833358"/>
                <a:gd name="connsiteX2683" fmla="*/ 5919238 w 6655772"/>
                <a:gd name="connsiteY2683" fmla="*/ 7279308 h 9833358"/>
                <a:gd name="connsiteX2684" fmla="*/ 5928763 w 6655772"/>
                <a:gd name="connsiteY2684" fmla="*/ 7269783 h 9833358"/>
                <a:gd name="connsiteX2685" fmla="*/ 5749393 w 6655772"/>
                <a:gd name="connsiteY2685" fmla="*/ 7269783 h 9833358"/>
                <a:gd name="connsiteX2686" fmla="*/ 5758918 w 6655772"/>
                <a:gd name="connsiteY2686" fmla="*/ 7279308 h 9833358"/>
                <a:gd name="connsiteX2687" fmla="*/ 5749393 w 6655772"/>
                <a:gd name="connsiteY2687" fmla="*/ 7288833 h 9833358"/>
                <a:gd name="connsiteX2688" fmla="*/ 5739868 w 6655772"/>
                <a:gd name="connsiteY2688" fmla="*/ 7279308 h 9833358"/>
                <a:gd name="connsiteX2689" fmla="*/ 5749393 w 6655772"/>
                <a:gd name="connsiteY2689" fmla="*/ 7269783 h 9833358"/>
                <a:gd name="connsiteX2690" fmla="*/ 5570021 w 6655772"/>
                <a:gd name="connsiteY2690" fmla="*/ 7269783 h 9833358"/>
                <a:gd name="connsiteX2691" fmla="*/ 5579546 w 6655772"/>
                <a:gd name="connsiteY2691" fmla="*/ 7279308 h 9833358"/>
                <a:gd name="connsiteX2692" fmla="*/ 5570021 w 6655772"/>
                <a:gd name="connsiteY2692" fmla="*/ 7288833 h 9833358"/>
                <a:gd name="connsiteX2693" fmla="*/ 5560496 w 6655772"/>
                <a:gd name="connsiteY2693" fmla="*/ 7279308 h 9833358"/>
                <a:gd name="connsiteX2694" fmla="*/ 5570021 w 6655772"/>
                <a:gd name="connsiteY2694" fmla="*/ 7269783 h 9833358"/>
                <a:gd name="connsiteX2695" fmla="*/ 5390650 w 6655772"/>
                <a:gd name="connsiteY2695" fmla="*/ 7269783 h 9833358"/>
                <a:gd name="connsiteX2696" fmla="*/ 5400175 w 6655772"/>
                <a:gd name="connsiteY2696" fmla="*/ 7279308 h 9833358"/>
                <a:gd name="connsiteX2697" fmla="*/ 5390650 w 6655772"/>
                <a:gd name="connsiteY2697" fmla="*/ 7288833 h 9833358"/>
                <a:gd name="connsiteX2698" fmla="*/ 5381125 w 6655772"/>
                <a:gd name="connsiteY2698" fmla="*/ 7279308 h 9833358"/>
                <a:gd name="connsiteX2699" fmla="*/ 5390650 w 6655772"/>
                <a:gd name="connsiteY2699" fmla="*/ 7269783 h 9833358"/>
                <a:gd name="connsiteX2700" fmla="*/ 5211280 w 6655772"/>
                <a:gd name="connsiteY2700" fmla="*/ 7269783 h 9833358"/>
                <a:gd name="connsiteX2701" fmla="*/ 5220805 w 6655772"/>
                <a:gd name="connsiteY2701" fmla="*/ 7279308 h 9833358"/>
                <a:gd name="connsiteX2702" fmla="*/ 5211280 w 6655772"/>
                <a:gd name="connsiteY2702" fmla="*/ 7288833 h 9833358"/>
                <a:gd name="connsiteX2703" fmla="*/ 5201755 w 6655772"/>
                <a:gd name="connsiteY2703" fmla="*/ 7279308 h 9833358"/>
                <a:gd name="connsiteX2704" fmla="*/ 5211280 w 6655772"/>
                <a:gd name="connsiteY2704" fmla="*/ 7269783 h 9833358"/>
                <a:gd name="connsiteX2705" fmla="*/ 5031909 w 6655772"/>
                <a:gd name="connsiteY2705" fmla="*/ 7269783 h 9833358"/>
                <a:gd name="connsiteX2706" fmla="*/ 5041434 w 6655772"/>
                <a:gd name="connsiteY2706" fmla="*/ 7279308 h 9833358"/>
                <a:gd name="connsiteX2707" fmla="*/ 5031909 w 6655772"/>
                <a:gd name="connsiteY2707" fmla="*/ 7288833 h 9833358"/>
                <a:gd name="connsiteX2708" fmla="*/ 5022384 w 6655772"/>
                <a:gd name="connsiteY2708" fmla="*/ 7279308 h 9833358"/>
                <a:gd name="connsiteX2709" fmla="*/ 5031909 w 6655772"/>
                <a:gd name="connsiteY2709" fmla="*/ 7269783 h 9833358"/>
                <a:gd name="connsiteX2710" fmla="*/ 4852537 w 6655772"/>
                <a:gd name="connsiteY2710" fmla="*/ 7269783 h 9833358"/>
                <a:gd name="connsiteX2711" fmla="*/ 4862062 w 6655772"/>
                <a:gd name="connsiteY2711" fmla="*/ 7279308 h 9833358"/>
                <a:gd name="connsiteX2712" fmla="*/ 4852537 w 6655772"/>
                <a:gd name="connsiteY2712" fmla="*/ 7288833 h 9833358"/>
                <a:gd name="connsiteX2713" fmla="*/ 4843012 w 6655772"/>
                <a:gd name="connsiteY2713" fmla="*/ 7279308 h 9833358"/>
                <a:gd name="connsiteX2714" fmla="*/ 4852537 w 6655772"/>
                <a:gd name="connsiteY2714" fmla="*/ 7269783 h 9833358"/>
                <a:gd name="connsiteX2715" fmla="*/ 4673167 w 6655772"/>
                <a:gd name="connsiteY2715" fmla="*/ 7269783 h 9833358"/>
                <a:gd name="connsiteX2716" fmla="*/ 4682692 w 6655772"/>
                <a:gd name="connsiteY2716" fmla="*/ 7279308 h 9833358"/>
                <a:gd name="connsiteX2717" fmla="*/ 4673167 w 6655772"/>
                <a:gd name="connsiteY2717" fmla="*/ 7288833 h 9833358"/>
                <a:gd name="connsiteX2718" fmla="*/ 4663642 w 6655772"/>
                <a:gd name="connsiteY2718" fmla="*/ 7279308 h 9833358"/>
                <a:gd name="connsiteX2719" fmla="*/ 4673167 w 6655772"/>
                <a:gd name="connsiteY2719" fmla="*/ 7269783 h 9833358"/>
                <a:gd name="connsiteX2720" fmla="*/ 4493796 w 6655772"/>
                <a:gd name="connsiteY2720" fmla="*/ 7269783 h 9833358"/>
                <a:gd name="connsiteX2721" fmla="*/ 4503321 w 6655772"/>
                <a:gd name="connsiteY2721" fmla="*/ 7279308 h 9833358"/>
                <a:gd name="connsiteX2722" fmla="*/ 4493796 w 6655772"/>
                <a:gd name="connsiteY2722" fmla="*/ 7288833 h 9833358"/>
                <a:gd name="connsiteX2723" fmla="*/ 4484271 w 6655772"/>
                <a:gd name="connsiteY2723" fmla="*/ 7279308 h 9833358"/>
                <a:gd name="connsiteX2724" fmla="*/ 4493796 w 6655772"/>
                <a:gd name="connsiteY2724" fmla="*/ 7269783 h 9833358"/>
                <a:gd name="connsiteX2725" fmla="*/ 4314424 w 6655772"/>
                <a:gd name="connsiteY2725" fmla="*/ 7269783 h 9833358"/>
                <a:gd name="connsiteX2726" fmla="*/ 4323949 w 6655772"/>
                <a:gd name="connsiteY2726" fmla="*/ 7279308 h 9833358"/>
                <a:gd name="connsiteX2727" fmla="*/ 4314424 w 6655772"/>
                <a:gd name="connsiteY2727" fmla="*/ 7288833 h 9833358"/>
                <a:gd name="connsiteX2728" fmla="*/ 4304899 w 6655772"/>
                <a:gd name="connsiteY2728" fmla="*/ 7279308 h 9833358"/>
                <a:gd name="connsiteX2729" fmla="*/ 4314424 w 6655772"/>
                <a:gd name="connsiteY2729" fmla="*/ 7269783 h 9833358"/>
                <a:gd name="connsiteX2730" fmla="*/ 4135054 w 6655772"/>
                <a:gd name="connsiteY2730" fmla="*/ 7269783 h 9833358"/>
                <a:gd name="connsiteX2731" fmla="*/ 4144579 w 6655772"/>
                <a:gd name="connsiteY2731" fmla="*/ 7279308 h 9833358"/>
                <a:gd name="connsiteX2732" fmla="*/ 4135054 w 6655772"/>
                <a:gd name="connsiteY2732" fmla="*/ 7288833 h 9833358"/>
                <a:gd name="connsiteX2733" fmla="*/ 4125529 w 6655772"/>
                <a:gd name="connsiteY2733" fmla="*/ 7279308 h 9833358"/>
                <a:gd name="connsiteX2734" fmla="*/ 4135054 w 6655772"/>
                <a:gd name="connsiteY2734" fmla="*/ 7269783 h 9833358"/>
                <a:gd name="connsiteX2735" fmla="*/ 3955683 w 6655772"/>
                <a:gd name="connsiteY2735" fmla="*/ 7269783 h 9833358"/>
                <a:gd name="connsiteX2736" fmla="*/ 3965208 w 6655772"/>
                <a:gd name="connsiteY2736" fmla="*/ 7279308 h 9833358"/>
                <a:gd name="connsiteX2737" fmla="*/ 3955683 w 6655772"/>
                <a:gd name="connsiteY2737" fmla="*/ 7288833 h 9833358"/>
                <a:gd name="connsiteX2738" fmla="*/ 3946158 w 6655772"/>
                <a:gd name="connsiteY2738" fmla="*/ 7279308 h 9833358"/>
                <a:gd name="connsiteX2739" fmla="*/ 3955683 w 6655772"/>
                <a:gd name="connsiteY2739" fmla="*/ 7269783 h 9833358"/>
                <a:gd name="connsiteX2740" fmla="*/ 3776312 w 6655772"/>
                <a:gd name="connsiteY2740" fmla="*/ 7269783 h 9833358"/>
                <a:gd name="connsiteX2741" fmla="*/ 3785837 w 6655772"/>
                <a:gd name="connsiteY2741" fmla="*/ 7279308 h 9833358"/>
                <a:gd name="connsiteX2742" fmla="*/ 3776312 w 6655772"/>
                <a:gd name="connsiteY2742" fmla="*/ 7288833 h 9833358"/>
                <a:gd name="connsiteX2743" fmla="*/ 3766787 w 6655772"/>
                <a:gd name="connsiteY2743" fmla="*/ 7279308 h 9833358"/>
                <a:gd name="connsiteX2744" fmla="*/ 3776312 w 6655772"/>
                <a:gd name="connsiteY2744" fmla="*/ 7269783 h 9833358"/>
                <a:gd name="connsiteX2745" fmla="*/ 3596941 w 6655772"/>
                <a:gd name="connsiteY2745" fmla="*/ 7269783 h 9833358"/>
                <a:gd name="connsiteX2746" fmla="*/ 3606466 w 6655772"/>
                <a:gd name="connsiteY2746" fmla="*/ 7279308 h 9833358"/>
                <a:gd name="connsiteX2747" fmla="*/ 3596941 w 6655772"/>
                <a:gd name="connsiteY2747" fmla="*/ 7288833 h 9833358"/>
                <a:gd name="connsiteX2748" fmla="*/ 3587416 w 6655772"/>
                <a:gd name="connsiteY2748" fmla="*/ 7279308 h 9833358"/>
                <a:gd name="connsiteX2749" fmla="*/ 3596941 w 6655772"/>
                <a:gd name="connsiteY2749" fmla="*/ 7269783 h 9833358"/>
                <a:gd name="connsiteX2750" fmla="*/ 3417570 w 6655772"/>
                <a:gd name="connsiteY2750" fmla="*/ 7269783 h 9833358"/>
                <a:gd name="connsiteX2751" fmla="*/ 3427095 w 6655772"/>
                <a:gd name="connsiteY2751" fmla="*/ 7279308 h 9833358"/>
                <a:gd name="connsiteX2752" fmla="*/ 3417570 w 6655772"/>
                <a:gd name="connsiteY2752" fmla="*/ 7288833 h 9833358"/>
                <a:gd name="connsiteX2753" fmla="*/ 3408045 w 6655772"/>
                <a:gd name="connsiteY2753" fmla="*/ 7279308 h 9833358"/>
                <a:gd name="connsiteX2754" fmla="*/ 3417570 w 6655772"/>
                <a:gd name="connsiteY2754" fmla="*/ 7269783 h 9833358"/>
                <a:gd name="connsiteX2755" fmla="*/ 3238240 w 6655772"/>
                <a:gd name="connsiteY2755" fmla="*/ 7269783 h 9833358"/>
                <a:gd name="connsiteX2756" fmla="*/ 3247767 w 6655772"/>
                <a:gd name="connsiteY2756" fmla="*/ 7279308 h 9833358"/>
                <a:gd name="connsiteX2757" fmla="*/ 3238240 w 6655772"/>
                <a:gd name="connsiteY2757" fmla="*/ 7288833 h 9833358"/>
                <a:gd name="connsiteX2758" fmla="*/ 3228716 w 6655772"/>
                <a:gd name="connsiteY2758" fmla="*/ 7279308 h 9833358"/>
                <a:gd name="connsiteX2759" fmla="*/ 3238240 w 6655772"/>
                <a:gd name="connsiteY2759" fmla="*/ 7269783 h 9833358"/>
                <a:gd name="connsiteX2760" fmla="*/ 3058833 w 6655772"/>
                <a:gd name="connsiteY2760" fmla="*/ 7269783 h 9833358"/>
                <a:gd name="connsiteX2761" fmla="*/ 3068355 w 6655772"/>
                <a:gd name="connsiteY2761" fmla="*/ 7279308 h 9833358"/>
                <a:gd name="connsiteX2762" fmla="*/ 3058833 w 6655772"/>
                <a:gd name="connsiteY2762" fmla="*/ 7288833 h 9833358"/>
                <a:gd name="connsiteX2763" fmla="*/ 3049390 w 6655772"/>
                <a:gd name="connsiteY2763" fmla="*/ 7279308 h 9833358"/>
                <a:gd name="connsiteX2764" fmla="*/ 3058833 w 6655772"/>
                <a:gd name="connsiteY2764" fmla="*/ 7269783 h 9833358"/>
                <a:gd name="connsiteX2765" fmla="*/ 2879543 w 6655772"/>
                <a:gd name="connsiteY2765" fmla="*/ 7269783 h 9833358"/>
                <a:gd name="connsiteX2766" fmla="*/ 2889071 w 6655772"/>
                <a:gd name="connsiteY2766" fmla="*/ 7279308 h 9833358"/>
                <a:gd name="connsiteX2767" fmla="*/ 2879543 w 6655772"/>
                <a:gd name="connsiteY2767" fmla="*/ 7288833 h 9833358"/>
                <a:gd name="connsiteX2768" fmla="*/ 2870021 w 6655772"/>
                <a:gd name="connsiteY2768" fmla="*/ 7279308 h 9833358"/>
                <a:gd name="connsiteX2769" fmla="*/ 2879543 w 6655772"/>
                <a:gd name="connsiteY2769" fmla="*/ 7269783 h 9833358"/>
                <a:gd name="connsiteX2770" fmla="*/ 2700169 w 6655772"/>
                <a:gd name="connsiteY2770" fmla="*/ 7269783 h 9833358"/>
                <a:gd name="connsiteX2771" fmla="*/ 2709692 w 6655772"/>
                <a:gd name="connsiteY2771" fmla="*/ 7279308 h 9833358"/>
                <a:gd name="connsiteX2772" fmla="*/ 2700169 w 6655772"/>
                <a:gd name="connsiteY2772" fmla="*/ 7288833 h 9833358"/>
                <a:gd name="connsiteX2773" fmla="*/ 2690646 w 6655772"/>
                <a:gd name="connsiteY2773" fmla="*/ 7279308 h 9833358"/>
                <a:gd name="connsiteX2774" fmla="*/ 2700169 w 6655772"/>
                <a:gd name="connsiteY2774" fmla="*/ 7269783 h 9833358"/>
                <a:gd name="connsiteX2775" fmla="*/ 2520773 w 6655772"/>
                <a:gd name="connsiteY2775" fmla="*/ 7269783 h 9833358"/>
                <a:gd name="connsiteX2776" fmla="*/ 2530307 w 6655772"/>
                <a:gd name="connsiteY2776" fmla="*/ 7279308 h 9833358"/>
                <a:gd name="connsiteX2777" fmla="*/ 2520773 w 6655772"/>
                <a:gd name="connsiteY2777" fmla="*/ 7288833 h 9833358"/>
                <a:gd name="connsiteX2778" fmla="*/ 2511248 w 6655772"/>
                <a:gd name="connsiteY2778" fmla="*/ 7279308 h 9833358"/>
                <a:gd name="connsiteX2779" fmla="*/ 2520773 w 6655772"/>
                <a:gd name="connsiteY2779" fmla="*/ 7269783 h 9833358"/>
                <a:gd name="connsiteX2780" fmla="*/ 2341403 w 6655772"/>
                <a:gd name="connsiteY2780" fmla="*/ 7269783 h 9833358"/>
                <a:gd name="connsiteX2781" fmla="*/ 2350927 w 6655772"/>
                <a:gd name="connsiteY2781" fmla="*/ 7279308 h 9833358"/>
                <a:gd name="connsiteX2782" fmla="*/ 2341403 w 6655772"/>
                <a:gd name="connsiteY2782" fmla="*/ 7288833 h 9833358"/>
                <a:gd name="connsiteX2783" fmla="*/ 2331875 w 6655772"/>
                <a:gd name="connsiteY2783" fmla="*/ 7279308 h 9833358"/>
                <a:gd name="connsiteX2784" fmla="*/ 2341403 w 6655772"/>
                <a:gd name="connsiteY2784" fmla="*/ 7269783 h 9833358"/>
                <a:gd name="connsiteX2785" fmla="*/ 2162010 w 6655772"/>
                <a:gd name="connsiteY2785" fmla="*/ 7269783 h 9833358"/>
                <a:gd name="connsiteX2786" fmla="*/ 2171535 w 6655772"/>
                <a:gd name="connsiteY2786" fmla="*/ 7279308 h 9833358"/>
                <a:gd name="connsiteX2787" fmla="*/ 2162010 w 6655772"/>
                <a:gd name="connsiteY2787" fmla="*/ 7288833 h 9833358"/>
                <a:gd name="connsiteX2788" fmla="*/ 2152485 w 6655772"/>
                <a:gd name="connsiteY2788" fmla="*/ 7279308 h 9833358"/>
                <a:gd name="connsiteX2789" fmla="*/ 2162010 w 6655772"/>
                <a:gd name="connsiteY2789" fmla="*/ 7269783 h 9833358"/>
                <a:gd name="connsiteX2790" fmla="*/ 1982646 w 6655772"/>
                <a:gd name="connsiteY2790" fmla="*/ 7269783 h 9833358"/>
                <a:gd name="connsiteX2791" fmla="*/ 1992161 w 6655772"/>
                <a:gd name="connsiteY2791" fmla="*/ 7279308 h 9833358"/>
                <a:gd name="connsiteX2792" fmla="*/ 1982646 w 6655772"/>
                <a:gd name="connsiteY2792" fmla="*/ 7288833 h 9833358"/>
                <a:gd name="connsiteX2793" fmla="*/ 1973111 w 6655772"/>
                <a:gd name="connsiteY2793" fmla="*/ 7279308 h 9833358"/>
                <a:gd name="connsiteX2794" fmla="*/ 1982646 w 6655772"/>
                <a:gd name="connsiteY2794" fmla="*/ 7269783 h 9833358"/>
                <a:gd name="connsiteX2795" fmla="*/ 1803302 w 6655772"/>
                <a:gd name="connsiteY2795" fmla="*/ 7269783 h 9833358"/>
                <a:gd name="connsiteX2796" fmla="*/ 1812816 w 6655772"/>
                <a:gd name="connsiteY2796" fmla="*/ 7279308 h 9833358"/>
                <a:gd name="connsiteX2797" fmla="*/ 1803302 w 6655772"/>
                <a:gd name="connsiteY2797" fmla="*/ 7288833 h 9833358"/>
                <a:gd name="connsiteX2798" fmla="*/ 1793794 w 6655772"/>
                <a:gd name="connsiteY2798" fmla="*/ 7279308 h 9833358"/>
                <a:gd name="connsiteX2799" fmla="*/ 1803302 w 6655772"/>
                <a:gd name="connsiteY2799" fmla="*/ 7269783 h 9833358"/>
                <a:gd name="connsiteX2800" fmla="*/ 1623916 w 6655772"/>
                <a:gd name="connsiteY2800" fmla="*/ 7269783 h 9833358"/>
                <a:gd name="connsiteX2801" fmla="*/ 1633442 w 6655772"/>
                <a:gd name="connsiteY2801" fmla="*/ 7279308 h 9833358"/>
                <a:gd name="connsiteX2802" fmla="*/ 1623916 w 6655772"/>
                <a:gd name="connsiteY2802" fmla="*/ 7288833 h 9833358"/>
                <a:gd name="connsiteX2803" fmla="*/ 1614392 w 6655772"/>
                <a:gd name="connsiteY2803" fmla="*/ 7279308 h 9833358"/>
                <a:gd name="connsiteX2804" fmla="*/ 1623916 w 6655772"/>
                <a:gd name="connsiteY2804" fmla="*/ 7269783 h 9833358"/>
                <a:gd name="connsiteX2805" fmla="*/ 1444553 w 6655772"/>
                <a:gd name="connsiteY2805" fmla="*/ 7269783 h 9833358"/>
                <a:gd name="connsiteX2806" fmla="*/ 1454078 w 6655772"/>
                <a:gd name="connsiteY2806" fmla="*/ 7279308 h 9833358"/>
                <a:gd name="connsiteX2807" fmla="*/ 1444553 w 6655772"/>
                <a:gd name="connsiteY2807" fmla="*/ 7288833 h 9833358"/>
                <a:gd name="connsiteX2808" fmla="*/ 1435028 w 6655772"/>
                <a:gd name="connsiteY2808" fmla="*/ 7279308 h 9833358"/>
                <a:gd name="connsiteX2809" fmla="*/ 1444553 w 6655772"/>
                <a:gd name="connsiteY2809" fmla="*/ 7269783 h 9833358"/>
                <a:gd name="connsiteX2810" fmla="*/ 1265188 w 6655772"/>
                <a:gd name="connsiteY2810" fmla="*/ 7269783 h 9833358"/>
                <a:gd name="connsiteX2811" fmla="*/ 1274713 w 6655772"/>
                <a:gd name="connsiteY2811" fmla="*/ 7279308 h 9833358"/>
                <a:gd name="connsiteX2812" fmla="*/ 1265188 w 6655772"/>
                <a:gd name="connsiteY2812" fmla="*/ 7288833 h 9833358"/>
                <a:gd name="connsiteX2813" fmla="*/ 1255663 w 6655772"/>
                <a:gd name="connsiteY2813" fmla="*/ 7279308 h 9833358"/>
                <a:gd name="connsiteX2814" fmla="*/ 1265188 w 6655772"/>
                <a:gd name="connsiteY2814" fmla="*/ 7269783 h 9833358"/>
                <a:gd name="connsiteX2815" fmla="*/ 1085812 w 6655772"/>
                <a:gd name="connsiteY2815" fmla="*/ 7269783 h 9833358"/>
                <a:gd name="connsiteX2816" fmla="*/ 1095338 w 6655772"/>
                <a:gd name="connsiteY2816" fmla="*/ 7279308 h 9833358"/>
                <a:gd name="connsiteX2817" fmla="*/ 1085812 w 6655772"/>
                <a:gd name="connsiteY2817" fmla="*/ 7288833 h 9833358"/>
                <a:gd name="connsiteX2818" fmla="*/ 1076286 w 6655772"/>
                <a:gd name="connsiteY2818" fmla="*/ 7279308 h 9833358"/>
                <a:gd name="connsiteX2819" fmla="*/ 1085812 w 6655772"/>
                <a:gd name="connsiteY2819" fmla="*/ 7269783 h 9833358"/>
                <a:gd name="connsiteX2820" fmla="*/ 906435 w 6655772"/>
                <a:gd name="connsiteY2820" fmla="*/ 7269783 h 9833358"/>
                <a:gd name="connsiteX2821" fmla="*/ 915960 w 6655772"/>
                <a:gd name="connsiteY2821" fmla="*/ 7279308 h 9833358"/>
                <a:gd name="connsiteX2822" fmla="*/ 906435 w 6655772"/>
                <a:gd name="connsiteY2822" fmla="*/ 7288833 h 9833358"/>
                <a:gd name="connsiteX2823" fmla="*/ 896909 w 6655772"/>
                <a:gd name="connsiteY2823" fmla="*/ 7279308 h 9833358"/>
                <a:gd name="connsiteX2824" fmla="*/ 906435 w 6655772"/>
                <a:gd name="connsiteY2824" fmla="*/ 7269783 h 9833358"/>
                <a:gd name="connsiteX2825" fmla="*/ 727063 w 6655772"/>
                <a:gd name="connsiteY2825" fmla="*/ 7269783 h 9833358"/>
                <a:gd name="connsiteX2826" fmla="*/ 736587 w 6655772"/>
                <a:gd name="connsiteY2826" fmla="*/ 7279308 h 9833358"/>
                <a:gd name="connsiteX2827" fmla="*/ 727063 w 6655772"/>
                <a:gd name="connsiteY2827" fmla="*/ 7288833 h 9833358"/>
                <a:gd name="connsiteX2828" fmla="*/ 717534 w 6655772"/>
                <a:gd name="connsiteY2828" fmla="*/ 7279308 h 9833358"/>
                <a:gd name="connsiteX2829" fmla="*/ 727063 w 6655772"/>
                <a:gd name="connsiteY2829" fmla="*/ 7269783 h 9833358"/>
                <a:gd name="connsiteX2830" fmla="*/ 547684 w 6655772"/>
                <a:gd name="connsiteY2830" fmla="*/ 7269783 h 9833358"/>
                <a:gd name="connsiteX2831" fmla="*/ 557209 w 6655772"/>
                <a:gd name="connsiteY2831" fmla="*/ 7279308 h 9833358"/>
                <a:gd name="connsiteX2832" fmla="*/ 547684 w 6655772"/>
                <a:gd name="connsiteY2832" fmla="*/ 7288833 h 9833358"/>
                <a:gd name="connsiteX2833" fmla="*/ 538159 w 6655772"/>
                <a:gd name="connsiteY2833" fmla="*/ 7279308 h 9833358"/>
                <a:gd name="connsiteX2834" fmla="*/ 547684 w 6655772"/>
                <a:gd name="connsiteY2834" fmla="*/ 7269783 h 9833358"/>
                <a:gd name="connsiteX2835" fmla="*/ 368314 w 6655772"/>
                <a:gd name="connsiteY2835" fmla="*/ 7269783 h 9833358"/>
                <a:gd name="connsiteX2836" fmla="*/ 377839 w 6655772"/>
                <a:gd name="connsiteY2836" fmla="*/ 7279308 h 9833358"/>
                <a:gd name="connsiteX2837" fmla="*/ 368314 w 6655772"/>
                <a:gd name="connsiteY2837" fmla="*/ 7288833 h 9833358"/>
                <a:gd name="connsiteX2838" fmla="*/ 358789 w 6655772"/>
                <a:gd name="connsiteY2838" fmla="*/ 7279308 h 9833358"/>
                <a:gd name="connsiteX2839" fmla="*/ 368314 w 6655772"/>
                <a:gd name="connsiteY2839" fmla="*/ 7269783 h 9833358"/>
                <a:gd name="connsiteX2840" fmla="*/ 188944 w 6655772"/>
                <a:gd name="connsiteY2840" fmla="*/ 7269783 h 9833358"/>
                <a:gd name="connsiteX2841" fmla="*/ 198469 w 6655772"/>
                <a:gd name="connsiteY2841" fmla="*/ 7279308 h 9833358"/>
                <a:gd name="connsiteX2842" fmla="*/ 188944 w 6655772"/>
                <a:gd name="connsiteY2842" fmla="*/ 7288833 h 9833358"/>
                <a:gd name="connsiteX2843" fmla="*/ 179419 w 6655772"/>
                <a:gd name="connsiteY2843" fmla="*/ 7279308 h 9833358"/>
                <a:gd name="connsiteX2844" fmla="*/ 188944 w 6655772"/>
                <a:gd name="connsiteY2844" fmla="*/ 7269783 h 9833358"/>
                <a:gd name="connsiteX2845" fmla="*/ 9575 w 6655772"/>
                <a:gd name="connsiteY2845" fmla="*/ 7269783 h 9833358"/>
                <a:gd name="connsiteX2846" fmla="*/ 19100 w 6655772"/>
                <a:gd name="connsiteY2846" fmla="*/ 7279308 h 9833358"/>
                <a:gd name="connsiteX2847" fmla="*/ 9575 w 6655772"/>
                <a:gd name="connsiteY2847" fmla="*/ 7288833 h 9833358"/>
                <a:gd name="connsiteX2848" fmla="*/ 50 w 6655772"/>
                <a:gd name="connsiteY2848" fmla="*/ 7279308 h 9833358"/>
                <a:gd name="connsiteX2849" fmla="*/ 9575 w 6655772"/>
                <a:gd name="connsiteY2849" fmla="*/ 7269783 h 9833358"/>
                <a:gd name="connsiteX2850" fmla="*/ 6646247 w 6655772"/>
                <a:gd name="connsiteY2850" fmla="*/ 7088031 h 9833358"/>
                <a:gd name="connsiteX2851" fmla="*/ 6655772 w 6655772"/>
                <a:gd name="connsiteY2851" fmla="*/ 7097556 h 9833358"/>
                <a:gd name="connsiteX2852" fmla="*/ 6646247 w 6655772"/>
                <a:gd name="connsiteY2852" fmla="*/ 7107081 h 9833358"/>
                <a:gd name="connsiteX2853" fmla="*/ 6636722 w 6655772"/>
                <a:gd name="connsiteY2853" fmla="*/ 7097556 h 9833358"/>
                <a:gd name="connsiteX2854" fmla="*/ 6646247 w 6655772"/>
                <a:gd name="connsiteY2854" fmla="*/ 7088031 h 9833358"/>
                <a:gd name="connsiteX2855" fmla="*/ 6466876 w 6655772"/>
                <a:gd name="connsiteY2855" fmla="*/ 7088031 h 9833358"/>
                <a:gd name="connsiteX2856" fmla="*/ 6476401 w 6655772"/>
                <a:gd name="connsiteY2856" fmla="*/ 7097556 h 9833358"/>
                <a:gd name="connsiteX2857" fmla="*/ 6466876 w 6655772"/>
                <a:gd name="connsiteY2857" fmla="*/ 7107081 h 9833358"/>
                <a:gd name="connsiteX2858" fmla="*/ 6457351 w 6655772"/>
                <a:gd name="connsiteY2858" fmla="*/ 7097556 h 9833358"/>
                <a:gd name="connsiteX2859" fmla="*/ 6466876 w 6655772"/>
                <a:gd name="connsiteY2859" fmla="*/ 7088031 h 9833358"/>
                <a:gd name="connsiteX2860" fmla="*/ 6287505 w 6655772"/>
                <a:gd name="connsiteY2860" fmla="*/ 7088031 h 9833358"/>
                <a:gd name="connsiteX2861" fmla="*/ 6297030 w 6655772"/>
                <a:gd name="connsiteY2861" fmla="*/ 7097556 h 9833358"/>
                <a:gd name="connsiteX2862" fmla="*/ 6287505 w 6655772"/>
                <a:gd name="connsiteY2862" fmla="*/ 7107081 h 9833358"/>
                <a:gd name="connsiteX2863" fmla="*/ 6277980 w 6655772"/>
                <a:gd name="connsiteY2863" fmla="*/ 7097556 h 9833358"/>
                <a:gd name="connsiteX2864" fmla="*/ 6287505 w 6655772"/>
                <a:gd name="connsiteY2864" fmla="*/ 7088031 h 9833358"/>
                <a:gd name="connsiteX2865" fmla="*/ 6108134 w 6655772"/>
                <a:gd name="connsiteY2865" fmla="*/ 7088031 h 9833358"/>
                <a:gd name="connsiteX2866" fmla="*/ 6117659 w 6655772"/>
                <a:gd name="connsiteY2866" fmla="*/ 7097556 h 9833358"/>
                <a:gd name="connsiteX2867" fmla="*/ 6108134 w 6655772"/>
                <a:gd name="connsiteY2867" fmla="*/ 7107081 h 9833358"/>
                <a:gd name="connsiteX2868" fmla="*/ 6098609 w 6655772"/>
                <a:gd name="connsiteY2868" fmla="*/ 7097556 h 9833358"/>
                <a:gd name="connsiteX2869" fmla="*/ 6108134 w 6655772"/>
                <a:gd name="connsiteY2869" fmla="*/ 7088031 h 9833358"/>
                <a:gd name="connsiteX2870" fmla="*/ 5928763 w 6655772"/>
                <a:gd name="connsiteY2870" fmla="*/ 7088031 h 9833358"/>
                <a:gd name="connsiteX2871" fmla="*/ 5938288 w 6655772"/>
                <a:gd name="connsiteY2871" fmla="*/ 7097556 h 9833358"/>
                <a:gd name="connsiteX2872" fmla="*/ 5928763 w 6655772"/>
                <a:gd name="connsiteY2872" fmla="*/ 7107081 h 9833358"/>
                <a:gd name="connsiteX2873" fmla="*/ 5919238 w 6655772"/>
                <a:gd name="connsiteY2873" fmla="*/ 7097556 h 9833358"/>
                <a:gd name="connsiteX2874" fmla="*/ 5928763 w 6655772"/>
                <a:gd name="connsiteY2874" fmla="*/ 7088031 h 9833358"/>
                <a:gd name="connsiteX2875" fmla="*/ 5749393 w 6655772"/>
                <a:gd name="connsiteY2875" fmla="*/ 7088031 h 9833358"/>
                <a:gd name="connsiteX2876" fmla="*/ 5758918 w 6655772"/>
                <a:gd name="connsiteY2876" fmla="*/ 7097556 h 9833358"/>
                <a:gd name="connsiteX2877" fmla="*/ 5749393 w 6655772"/>
                <a:gd name="connsiteY2877" fmla="*/ 7107081 h 9833358"/>
                <a:gd name="connsiteX2878" fmla="*/ 5739868 w 6655772"/>
                <a:gd name="connsiteY2878" fmla="*/ 7097556 h 9833358"/>
                <a:gd name="connsiteX2879" fmla="*/ 5749393 w 6655772"/>
                <a:gd name="connsiteY2879" fmla="*/ 7088031 h 9833358"/>
                <a:gd name="connsiteX2880" fmla="*/ 5570021 w 6655772"/>
                <a:gd name="connsiteY2880" fmla="*/ 7088031 h 9833358"/>
                <a:gd name="connsiteX2881" fmla="*/ 5579546 w 6655772"/>
                <a:gd name="connsiteY2881" fmla="*/ 7097556 h 9833358"/>
                <a:gd name="connsiteX2882" fmla="*/ 5570021 w 6655772"/>
                <a:gd name="connsiteY2882" fmla="*/ 7107081 h 9833358"/>
                <a:gd name="connsiteX2883" fmla="*/ 5560496 w 6655772"/>
                <a:gd name="connsiteY2883" fmla="*/ 7097556 h 9833358"/>
                <a:gd name="connsiteX2884" fmla="*/ 5570021 w 6655772"/>
                <a:gd name="connsiteY2884" fmla="*/ 7088031 h 9833358"/>
                <a:gd name="connsiteX2885" fmla="*/ 5390650 w 6655772"/>
                <a:gd name="connsiteY2885" fmla="*/ 7088031 h 9833358"/>
                <a:gd name="connsiteX2886" fmla="*/ 5400175 w 6655772"/>
                <a:gd name="connsiteY2886" fmla="*/ 7097556 h 9833358"/>
                <a:gd name="connsiteX2887" fmla="*/ 5390650 w 6655772"/>
                <a:gd name="connsiteY2887" fmla="*/ 7107081 h 9833358"/>
                <a:gd name="connsiteX2888" fmla="*/ 5381125 w 6655772"/>
                <a:gd name="connsiteY2888" fmla="*/ 7097556 h 9833358"/>
                <a:gd name="connsiteX2889" fmla="*/ 5390650 w 6655772"/>
                <a:gd name="connsiteY2889" fmla="*/ 7088031 h 9833358"/>
                <a:gd name="connsiteX2890" fmla="*/ 5211280 w 6655772"/>
                <a:gd name="connsiteY2890" fmla="*/ 7088031 h 9833358"/>
                <a:gd name="connsiteX2891" fmla="*/ 5220805 w 6655772"/>
                <a:gd name="connsiteY2891" fmla="*/ 7097556 h 9833358"/>
                <a:gd name="connsiteX2892" fmla="*/ 5211280 w 6655772"/>
                <a:gd name="connsiteY2892" fmla="*/ 7107081 h 9833358"/>
                <a:gd name="connsiteX2893" fmla="*/ 5201755 w 6655772"/>
                <a:gd name="connsiteY2893" fmla="*/ 7097556 h 9833358"/>
                <a:gd name="connsiteX2894" fmla="*/ 5211280 w 6655772"/>
                <a:gd name="connsiteY2894" fmla="*/ 7088031 h 9833358"/>
                <a:gd name="connsiteX2895" fmla="*/ 5031909 w 6655772"/>
                <a:gd name="connsiteY2895" fmla="*/ 7088031 h 9833358"/>
                <a:gd name="connsiteX2896" fmla="*/ 5041434 w 6655772"/>
                <a:gd name="connsiteY2896" fmla="*/ 7097556 h 9833358"/>
                <a:gd name="connsiteX2897" fmla="*/ 5031909 w 6655772"/>
                <a:gd name="connsiteY2897" fmla="*/ 7107081 h 9833358"/>
                <a:gd name="connsiteX2898" fmla="*/ 5022384 w 6655772"/>
                <a:gd name="connsiteY2898" fmla="*/ 7097556 h 9833358"/>
                <a:gd name="connsiteX2899" fmla="*/ 5031909 w 6655772"/>
                <a:gd name="connsiteY2899" fmla="*/ 7088031 h 9833358"/>
                <a:gd name="connsiteX2900" fmla="*/ 4852537 w 6655772"/>
                <a:gd name="connsiteY2900" fmla="*/ 7088031 h 9833358"/>
                <a:gd name="connsiteX2901" fmla="*/ 4862062 w 6655772"/>
                <a:gd name="connsiteY2901" fmla="*/ 7097556 h 9833358"/>
                <a:gd name="connsiteX2902" fmla="*/ 4852537 w 6655772"/>
                <a:gd name="connsiteY2902" fmla="*/ 7107081 h 9833358"/>
                <a:gd name="connsiteX2903" fmla="*/ 4843012 w 6655772"/>
                <a:gd name="connsiteY2903" fmla="*/ 7097556 h 9833358"/>
                <a:gd name="connsiteX2904" fmla="*/ 4852537 w 6655772"/>
                <a:gd name="connsiteY2904" fmla="*/ 7088031 h 9833358"/>
                <a:gd name="connsiteX2905" fmla="*/ 4673167 w 6655772"/>
                <a:gd name="connsiteY2905" fmla="*/ 7088031 h 9833358"/>
                <a:gd name="connsiteX2906" fmla="*/ 4682692 w 6655772"/>
                <a:gd name="connsiteY2906" fmla="*/ 7097556 h 9833358"/>
                <a:gd name="connsiteX2907" fmla="*/ 4673167 w 6655772"/>
                <a:gd name="connsiteY2907" fmla="*/ 7107081 h 9833358"/>
                <a:gd name="connsiteX2908" fmla="*/ 4663642 w 6655772"/>
                <a:gd name="connsiteY2908" fmla="*/ 7097556 h 9833358"/>
                <a:gd name="connsiteX2909" fmla="*/ 4673167 w 6655772"/>
                <a:gd name="connsiteY2909" fmla="*/ 7088031 h 9833358"/>
                <a:gd name="connsiteX2910" fmla="*/ 4493796 w 6655772"/>
                <a:gd name="connsiteY2910" fmla="*/ 7088031 h 9833358"/>
                <a:gd name="connsiteX2911" fmla="*/ 4503321 w 6655772"/>
                <a:gd name="connsiteY2911" fmla="*/ 7097556 h 9833358"/>
                <a:gd name="connsiteX2912" fmla="*/ 4493796 w 6655772"/>
                <a:gd name="connsiteY2912" fmla="*/ 7107081 h 9833358"/>
                <a:gd name="connsiteX2913" fmla="*/ 4484271 w 6655772"/>
                <a:gd name="connsiteY2913" fmla="*/ 7097556 h 9833358"/>
                <a:gd name="connsiteX2914" fmla="*/ 4493796 w 6655772"/>
                <a:gd name="connsiteY2914" fmla="*/ 7088031 h 9833358"/>
                <a:gd name="connsiteX2915" fmla="*/ 4314424 w 6655772"/>
                <a:gd name="connsiteY2915" fmla="*/ 7088031 h 9833358"/>
                <a:gd name="connsiteX2916" fmla="*/ 4323949 w 6655772"/>
                <a:gd name="connsiteY2916" fmla="*/ 7097556 h 9833358"/>
                <a:gd name="connsiteX2917" fmla="*/ 4314424 w 6655772"/>
                <a:gd name="connsiteY2917" fmla="*/ 7107081 h 9833358"/>
                <a:gd name="connsiteX2918" fmla="*/ 4304899 w 6655772"/>
                <a:gd name="connsiteY2918" fmla="*/ 7097556 h 9833358"/>
                <a:gd name="connsiteX2919" fmla="*/ 4314424 w 6655772"/>
                <a:gd name="connsiteY2919" fmla="*/ 7088031 h 9833358"/>
                <a:gd name="connsiteX2920" fmla="*/ 4135054 w 6655772"/>
                <a:gd name="connsiteY2920" fmla="*/ 7088031 h 9833358"/>
                <a:gd name="connsiteX2921" fmla="*/ 4144579 w 6655772"/>
                <a:gd name="connsiteY2921" fmla="*/ 7097556 h 9833358"/>
                <a:gd name="connsiteX2922" fmla="*/ 4135054 w 6655772"/>
                <a:gd name="connsiteY2922" fmla="*/ 7107081 h 9833358"/>
                <a:gd name="connsiteX2923" fmla="*/ 4125529 w 6655772"/>
                <a:gd name="connsiteY2923" fmla="*/ 7097556 h 9833358"/>
                <a:gd name="connsiteX2924" fmla="*/ 4135054 w 6655772"/>
                <a:gd name="connsiteY2924" fmla="*/ 7088031 h 9833358"/>
                <a:gd name="connsiteX2925" fmla="*/ 3955683 w 6655772"/>
                <a:gd name="connsiteY2925" fmla="*/ 7088031 h 9833358"/>
                <a:gd name="connsiteX2926" fmla="*/ 3965208 w 6655772"/>
                <a:gd name="connsiteY2926" fmla="*/ 7097556 h 9833358"/>
                <a:gd name="connsiteX2927" fmla="*/ 3955683 w 6655772"/>
                <a:gd name="connsiteY2927" fmla="*/ 7107081 h 9833358"/>
                <a:gd name="connsiteX2928" fmla="*/ 3946158 w 6655772"/>
                <a:gd name="connsiteY2928" fmla="*/ 7097556 h 9833358"/>
                <a:gd name="connsiteX2929" fmla="*/ 3955683 w 6655772"/>
                <a:gd name="connsiteY2929" fmla="*/ 7088031 h 9833358"/>
                <a:gd name="connsiteX2930" fmla="*/ 3776312 w 6655772"/>
                <a:gd name="connsiteY2930" fmla="*/ 7088031 h 9833358"/>
                <a:gd name="connsiteX2931" fmla="*/ 3785837 w 6655772"/>
                <a:gd name="connsiteY2931" fmla="*/ 7097556 h 9833358"/>
                <a:gd name="connsiteX2932" fmla="*/ 3776312 w 6655772"/>
                <a:gd name="connsiteY2932" fmla="*/ 7107081 h 9833358"/>
                <a:gd name="connsiteX2933" fmla="*/ 3766787 w 6655772"/>
                <a:gd name="connsiteY2933" fmla="*/ 7097556 h 9833358"/>
                <a:gd name="connsiteX2934" fmla="*/ 3776312 w 6655772"/>
                <a:gd name="connsiteY2934" fmla="*/ 7088031 h 9833358"/>
                <a:gd name="connsiteX2935" fmla="*/ 3596941 w 6655772"/>
                <a:gd name="connsiteY2935" fmla="*/ 7088031 h 9833358"/>
                <a:gd name="connsiteX2936" fmla="*/ 3606466 w 6655772"/>
                <a:gd name="connsiteY2936" fmla="*/ 7097556 h 9833358"/>
                <a:gd name="connsiteX2937" fmla="*/ 3596941 w 6655772"/>
                <a:gd name="connsiteY2937" fmla="*/ 7107081 h 9833358"/>
                <a:gd name="connsiteX2938" fmla="*/ 3587416 w 6655772"/>
                <a:gd name="connsiteY2938" fmla="*/ 7097556 h 9833358"/>
                <a:gd name="connsiteX2939" fmla="*/ 3596941 w 6655772"/>
                <a:gd name="connsiteY2939" fmla="*/ 7088031 h 9833358"/>
                <a:gd name="connsiteX2940" fmla="*/ 3417570 w 6655772"/>
                <a:gd name="connsiteY2940" fmla="*/ 7088031 h 9833358"/>
                <a:gd name="connsiteX2941" fmla="*/ 3427095 w 6655772"/>
                <a:gd name="connsiteY2941" fmla="*/ 7097556 h 9833358"/>
                <a:gd name="connsiteX2942" fmla="*/ 3417570 w 6655772"/>
                <a:gd name="connsiteY2942" fmla="*/ 7107081 h 9833358"/>
                <a:gd name="connsiteX2943" fmla="*/ 3408045 w 6655772"/>
                <a:gd name="connsiteY2943" fmla="*/ 7097556 h 9833358"/>
                <a:gd name="connsiteX2944" fmla="*/ 3417570 w 6655772"/>
                <a:gd name="connsiteY2944" fmla="*/ 7088031 h 9833358"/>
                <a:gd name="connsiteX2945" fmla="*/ 3238243 w 6655772"/>
                <a:gd name="connsiteY2945" fmla="*/ 7088031 h 9833358"/>
                <a:gd name="connsiteX2946" fmla="*/ 3247770 w 6655772"/>
                <a:gd name="connsiteY2946" fmla="*/ 7097556 h 9833358"/>
                <a:gd name="connsiteX2947" fmla="*/ 3238243 w 6655772"/>
                <a:gd name="connsiteY2947" fmla="*/ 7107081 h 9833358"/>
                <a:gd name="connsiteX2948" fmla="*/ 3228718 w 6655772"/>
                <a:gd name="connsiteY2948" fmla="*/ 7097556 h 9833358"/>
                <a:gd name="connsiteX2949" fmla="*/ 3238243 w 6655772"/>
                <a:gd name="connsiteY2949" fmla="*/ 7088031 h 9833358"/>
                <a:gd name="connsiteX2950" fmla="*/ 3058833 w 6655772"/>
                <a:gd name="connsiteY2950" fmla="*/ 7088031 h 9833358"/>
                <a:gd name="connsiteX2951" fmla="*/ 3068355 w 6655772"/>
                <a:gd name="connsiteY2951" fmla="*/ 7097556 h 9833358"/>
                <a:gd name="connsiteX2952" fmla="*/ 3058833 w 6655772"/>
                <a:gd name="connsiteY2952" fmla="*/ 7107081 h 9833358"/>
                <a:gd name="connsiteX2953" fmla="*/ 3049396 w 6655772"/>
                <a:gd name="connsiteY2953" fmla="*/ 7097556 h 9833358"/>
                <a:gd name="connsiteX2954" fmla="*/ 3058833 w 6655772"/>
                <a:gd name="connsiteY2954" fmla="*/ 7088031 h 9833358"/>
                <a:gd name="connsiteX2955" fmla="*/ 2879549 w 6655772"/>
                <a:gd name="connsiteY2955" fmla="*/ 7088031 h 9833358"/>
                <a:gd name="connsiteX2956" fmla="*/ 2889078 w 6655772"/>
                <a:gd name="connsiteY2956" fmla="*/ 7097556 h 9833358"/>
                <a:gd name="connsiteX2957" fmla="*/ 2879549 w 6655772"/>
                <a:gd name="connsiteY2957" fmla="*/ 7107081 h 9833358"/>
                <a:gd name="connsiteX2958" fmla="*/ 2870027 w 6655772"/>
                <a:gd name="connsiteY2958" fmla="*/ 7097556 h 9833358"/>
                <a:gd name="connsiteX2959" fmla="*/ 2879549 w 6655772"/>
                <a:gd name="connsiteY2959" fmla="*/ 7088031 h 9833358"/>
                <a:gd name="connsiteX2960" fmla="*/ 2700175 w 6655772"/>
                <a:gd name="connsiteY2960" fmla="*/ 7088031 h 9833358"/>
                <a:gd name="connsiteX2961" fmla="*/ 2709698 w 6655772"/>
                <a:gd name="connsiteY2961" fmla="*/ 7097556 h 9833358"/>
                <a:gd name="connsiteX2962" fmla="*/ 2700175 w 6655772"/>
                <a:gd name="connsiteY2962" fmla="*/ 7107081 h 9833358"/>
                <a:gd name="connsiteX2963" fmla="*/ 2690652 w 6655772"/>
                <a:gd name="connsiteY2963" fmla="*/ 7097556 h 9833358"/>
                <a:gd name="connsiteX2964" fmla="*/ 2700175 w 6655772"/>
                <a:gd name="connsiteY2964" fmla="*/ 7088031 h 9833358"/>
                <a:gd name="connsiteX2965" fmla="*/ 2520776 w 6655772"/>
                <a:gd name="connsiteY2965" fmla="*/ 7088031 h 9833358"/>
                <a:gd name="connsiteX2966" fmla="*/ 2530312 w 6655772"/>
                <a:gd name="connsiteY2966" fmla="*/ 7097556 h 9833358"/>
                <a:gd name="connsiteX2967" fmla="*/ 2520776 w 6655772"/>
                <a:gd name="connsiteY2967" fmla="*/ 7107081 h 9833358"/>
                <a:gd name="connsiteX2968" fmla="*/ 2511253 w 6655772"/>
                <a:gd name="connsiteY2968" fmla="*/ 7097556 h 9833358"/>
                <a:gd name="connsiteX2969" fmla="*/ 2520776 w 6655772"/>
                <a:gd name="connsiteY2969" fmla="*/ 7088031 h 9833358"/>
                <a:gd name="connsiteX2970" fmla="*/ 2341407 w 6655772"/>
                <a:gd name="connsiteY2970" fmla="*/ 7088031 h 9833358"/>
                <a:gd name="connsiteX2971" fmla="*/ 2350931 w 6655772"/>
                <a:gd name="connsiteY2971" fmla="*/ 7097556 h 9833358"/>
                <a:gd name="connsiteX2972" fmla="*/ 2341407 w 6655772"/>
                <a:gd name="connsiteY2972" fmla="*/ 7107081 h 9833358"/>
                <a:gd name="connsiteX2973" fmla="*/ 2331880 w 6655772"/>
                <a:gd name="connsiteY2973" fmla="*/ 7097556 h 9833358"/>
                <a:gd name="connsiteX2974" fmla="*/ 2341407 w 6655772"/>
                <a:gd name="connsiteY2974" fmla="*/ 7088031 h 9833358"/>
                <a:gd name="connsiteX2975" fmla="*/ 2162012 w 6655772"/>
                <a:gd name="connsiteY2975" fmla="*/ 7088031 h 9833358"/>
                <a:gd name="connsiteX2976" fmla="*/ 2171537 w 6655772"/>
                <a:gd name="connsiteY2976" fmla="*/ 7097556 h 9833358"/>
                <a:gd name="connsiteX2977" fmla="*/ 2162012 w 6655772"/>
                <a:gd name="connsiteY2977" fmla="*/ 7107081 h 9833358"/>
                <a:gd name="connsiteX2978" fmla="*/ 2152488 w 6655772"/>
                <a:gd name="connsiteY2978" fmla="*/ 7097556 h 9833358"/>
                <a:gd name="connsiteX2979" fmla="*/ 2162012 w 6655772"/>
                <a:gd name="connsiteY2979" fmla="*/ 7088031 h 9833358"/>
                <a:gd name="connsiteX2980" fmla="*/ 1982649 w 6655772"/>
                <a:gd name="connsiteY2980" fmla="*/ 7088031 h 9833358"/>
                <a:gd name="connsiteX2981" fmla="*/ 1992163 w 6655772"/>
                <a:gd name="connsiteY2981" fmla="*/ 7097556 h 9833358"/>
                <a:gd name="connsiteX2982" fmla="*/ 1982649 w 6655772"/>
                <a:gd name="connsiteY2982" fmla="*/ 7107081 h 9833358"/>
                <a:gd name="connsiteX2983" fmla="*/ 1973114 w 6655772"/>
                <a:gd name="connsiteY2983" fmla="*/ 7097556 h 9833358"/>
                <a:gd name="connsiteX2984" fmla="*/ 1982649 w 6655772"/>
                <a:gd name="connsiteY2984" fmla="*/ 7088031 h 9833358"/>
                <a:gd name="connsiteX2985" fmla="*/ 1803308 w 6655772"/>
                <a:gd name="connsiteY2985" fmla="*/ 7088031 h 9833358"/>
                <a:gd name="connsiteX2986" fmla="*/ 1812820 w 6655772"/>
                <a:gd name="connsiteY2986" fmla="*/ 7097556 h 9833358"/>
                <a:gd name="connsiteX2987" fmla="*/ 1803308 w 6655772"/>
                <a:gd name="connsiteY2987" fmla="*/ 7107081 h 9833358"/>
                <a:gd name="connsiteX2988" fmla="*/ 1793800 w 6655772"/>
                <a:gd name="connsiteY2988" fmla="*/ 7097556 h 9833358"/>
                <a:gd name="connsiteX2989" fmla="*/ 1803308 w 6655772"/>
                <a:gd name="connsiteY2989" fmla="*/ 7088031 h 9833358"/>
                <a:gd name="connsiteX2990" fmla="*/ 1623920 w 6655772"/>
                <a:gd name="connsiteY2990" fmla="*/ 7088031 h 9833358"/>
                <a:gd name="connsiteX2991" fmla="*/ 1633445 w 6655772"/>
                <a:gd name="connsiteY2991" fmla="*/ 7097556 h 9833358"/>
                <a:gd name="connsiteX2992" fmla="*/ 1623920 w 6655772"/>
                <a:gd name="connsiteY2992" fmla="*/ 7107081 h 9833358"/>
                <a:gd name="connsiteX2993" fmla="*/ 1614395 w 6655772"/>
                <a:gd name="connsiteY2993" fmla="*/ 7097556 h 9833358"/>
                <a:gd name="connsiteX2994" fmla="*/ 1623920 w 6655772"/>
                <a:gd name="connsiteY2994" fmla="*/ 7088031 h 9833358"/>
                <a:gd name="connsiteX2995" fmla="*/ 1444557 w 6655772"/>
                <a:gd name="connsiteY2995" fmla="*/ 7088031 h 9833358"/>
                <a:gd name="connsiteX2996" fmla="*/ 1454082 w 6655772"/>
                <a:gd name="connsiteY2996" fmla="*/ 7097556 h 9833358"/>
                <a:gd name="connsiteX2997" fmla="*/ 1444557 w 6655772"/>
                <a:gd name="connsiteY2997" fmla="*/ 7107081 h 9833358"/>
                <a:gd name="connsiteX2998" fmla="*/ 1435032 w 6655772"/>
                <a:gd name="connsiteY2998" fmla="*/ 7097556 h 9833358"/>
                <a:gd name="connsiteX2999" fmla="*/ 1444557 w 6655772"/>
                <a:gd name="connsiteY2999" fmla="*/ 7088031 h 9833358"/>
                <a:gd name="connsiteX3000" fmla="*/ 1265193 w 6655772"/>
                <a:gd name="connsiteY3000" fmla="*/ 7088031 h 9833358"/>
                <a:gd name="connsiteX3001" fmla="*/ 1274718 w 6655772"/>
                <a:gd name="connsiteY3001" fmla="*/ 7097556 h 9833358"/>
                <a:gd name="connsiteX3002" fmla="*/ 1265193 w 6655772"/>
                <a:gd name="connsiteY3002" fmla="*/ 7107081 h 9833358"/>
                <a:gd name="connsiteX3003" fmla="*/ 1255668 w 6655772"/>
                <a:gd name="connsiteY3003" fmla="*/ 7097556 h 9833358"/>
                <a:gd name="connsiteX3004" fmla="*/ 1265193 w 6655772"/>
                <a:gd name="connsiteY3004" fmla="*/ 7088031 h 9833358"/>
                <a:gd name="connsiteX3005" fmla="*/ 1085816 w 6655772"/>
                <a:gd name="connsiteY3005" fmla="*/ 7088031 h 9833358"/>
                <a:gd name="connsiteX3006" fmla="*/ 1095342 w 6655772"/>
                <a:gd name="connsiteY3006" fmla="*/ 7097556 h 9833358"/>
                <a:gd name="connsiteX3007" fmla="*/ 1085816 w 6655772"/>
                <a:gd name="connsiteY3007" fmla="*/ 7107081 h 9833358"/>
                <a:gd name="connsiteX3008" fmla="*/ 1076290 w 6655772"/>
                <a:gd name="connsiteY3008" fmla="*/ 7097556 h 9833358"/>
                <a:gd name="connsiteX3009" fmla="*/ 1085816 w 6655772"/>
                <a:gd name="connsiteY3009" fmla="*/ 7088031 h 9833358"/>
                <a:gd name="connsiteX3010" fmla="*/ 906439 w 6655772"/>
                <a:gd name="connsiteY3010" fmla="*/ 7088031 h 9833358"/>
                <a:gd name="connsiteX3011" fmla="*/ 915964 w 6655772"/>
                <a:gd name="connsiteY3011" fmla="*/ 7097556 h 9833358"/>
                <a:gd name="connsiteX3012" fmla="*/ 906439 w 6655772"/>
                <a:gd name="connsiteY3012" fmla="*/ 7107081 h 9833358"/>
                <a:gd name="connsiteX3013" fmla="*/ 896913 w 6655772"/>
                <a:gd name="connsiteY3013" fmla="*/ 7097556 h 9833358"/>
                <a:gd name="connsiteX3014" fmla="*/ 906439 w 6655772"/>
                <a:gd name="connsiteY3014" fmla="*/ 7088031 h 9833358"/>
                <a:gd name="connsiteX3015" fmla="*/ 727067 w 6655772"/>
                <a:gd name="connsiteY3015" fmla="*/ 7088031 h 9833358"/>
                <a:gd name="connsiteX3016" fmla="*/ 736591 w 6655772"/>
                <a:gd name="connsiteY3016" fmla="*/ 7097556 h 9833358"/>
                <a:gd name="connsiteX3017" fmla="*/ 727067 w 6655772"/>
                <a:gd name="connsiteY3017" fmla="*/ 7107081 h 9833358"/>
                <a:gd name="connsiteX3018" fmla="*/ 717538 w 6655772"/>
                <a:gd name="connsiteY3018" fmla="*/ 7097556 h 9833358"/>
                <a:gd name="connsiteX3019" fmla="*/ 727067 w 6655772"/>
                <a:gd name="connsiteY3019" fmla="*/ 7088031 h 9833358"/>
                <a:gd name="connsiteX3020" fmla="*/ 547687 w 6655772"/>
                <a:gd name="connsiteY3020" fmla="*/ 7088031 h 9833358"/>
                <a:gd name="connsiteX3021" fmla="*/ 557212 w 6655772"/>
                <a:gd name="connsiteY3021" fmla="*/ 7097556 h 9833358"/>
                <a:gd name="connsiteX3022" fmla="*/ 547687 w 6655772"/>
                <a:gd name="connsiteY3022" fmla="*/ 7107081 h 9833358"/>
                <a:gd name="connsiteX3023" fmla="*/ 538162 w 6655772"/>
                <a:gd name="connsiteY3023" fmla="*/ 7097556 h 9833358"/>
                <a:gd name="connsiteX3024" fmla="*/ 547687 w 6655772"/>
                <a:gd name="connsiteY3024" fmla="*/ 7088031 h 9833358"/>
                <a:gd name="connsiteX3025" fmla="*/ 368318 w 6655772"/>
                <a:gd name="connsiteY3025" fmla="*/ 7088031 h 9833358"/>
                <a:gd name="connsiteX3026" fmla="*/ 377842 w 6655772"/>
                <a:gd name="connsiteY3026" fmla="*/ 7097556 h 9833358"/>
                <a:gd name="connsiteX3027" fmla="*/ 368318 w 6655772"/>
                <a:gd name="connsiteY3027" fmla="*/ 7107081 h 9833358"/>
                <a:gd name="connsiteX3028" fmla="*/ 358793 w 6655772"/>
                <a:gd name="connsiteY3028" fmla="*/ 7097556 h 9833358"/>
                <a:gd name="connsiteX3029" fmla="*/ 368318 w 6655772"/>
                <a:gd name="connsiteY3029" fmla="*/ 7088031 h 9833358"/>
                <a:gd name="connsiteX3030" fmla="*/ 188948 w 6655772"/>
                <a:gd name="connsiteY3030" fmla="*/ 7088031 h 9833358"/>
                <a:gd name="connsiteX3031" fmla="*/ 198473 w 6655772"/>
                <a:gd name="connsiteY3031" fmla="*/ 7097556 h 9833358"/>
                <a:gd name="connsiteX3032" fmla="*/ 188948 w 6655772"/>
                <a:gd name="connsiteY3032" fmla="*/ 7107081 h 9833358"/>
                <a:gd name="connsiteX3033" fmla="*/ 179423 w 6655772"/>
                <a:gd name="connsiteY3033" fmla="*/ 7097556 h 9833358"/>
                <a:gd name="connsiteX3034" fmla="*/ 188948 w 6655772"/>
                <a:gd name="connsiteY3034" fmla="*/ 7088031 h 9833358"/>
                <a:gd name="connsiteX3035" fmla="*/ 9579 w 6655772"/>
                <a:gd name="connsiteY3035" fmla="*/ 7088031 h 9833358"/>
                <a:gd name="connsiteX3036" fmla="*/ 19103 w 6655772"/>
                <a:gd name="connsiteY3036" fmla="*/ 7097556 h 9833358"/>
                <a:gd name="connsiteX3037" fmla="*/ 9579 w 6655772"/>
                <a:gd name="connsiteY3037" fmla="*/ 7107081 h 9833358"/>
                <a:gd name="connsiteX3038" fmla="*/ 54 w 6655772"/>
                <a:gd name="connsiteY3038" fmla="*/ 7097556 h 9833358"/>
                <a:gd name="connsiteX3039" fmla="*/ 9579 w 6655772"/>
                <a:gd name="connsiteY3039" fmla="*/ 7088031 h 9833358"/>
                <a:gd name="connsiteX3040" fmla="*/ 6646247 w 6655772"/>
                <a:gd name="connsiteY3040" fmla="*/ 6906280 h 9833358"/>
                <a:gd name="connsiteX3041" fmla="*/ 6655772 w 6655772"/>
                <a:gd name="connsiteY3041" fmla="*/ 6915805 h 9833358"/>
                <a:gd name="connsiteX3042" fmla="*/ 6646247 w 6655772"/>
                <a:gd name="connsiteY3042" fmla="*/ 6925330 h 9833358"/>
                <a:gd name="connsiteX3043" fmla="*/ 6636722 w 6655772"/>
                <a:gd name="connsiteY3043" fmla="*/ 6915805 h 9833358"/>
                <a:gd name="connsiteX3044" fmla="*/ 6646247 w 6655772"/>
                <a:gd name="connsiteY3044" fmla="*/ 6906280 h 9833358"/>
                <a:gd name="connsiteX3045" fmla="*/ 6466876 w 6655772"/>
                <a:gd name="connsiteY3045" fmla="*/ 6906280 h 9833358"/>
                <a:gd name="connsiteX3046" fmla="*/ 6476401 w 6655772"/>
                <a:gd name="connsiteY3046" fmla="*/ 6915805 h 9833358"/>
                <a:gd name="connsiteX3047" fmla="*/ 6466876 w 6655772"/>
                <a:gd name="connsiteY3047" fmla="*/ 6925330 h 9833358"/>
                <a:gd name="connsiteX3048" fmla="*/ 6457351 w 6655772"/>
                <a:gd name="connsiteY3048" fmla="*/ 6915805 h 9833358"/>
                <a:gd name="connsiteX3049" fmla="*/ 6466876 w 6655772"/>
                <a:gd name="connsiteY3049" fmla="*/ 6906280 h 9833358"/>
                <a:gd name="connsiteX3050" fmla="*/ 6287505 w 6655772"/>
                <a:gd name="connsiteY3050" fmla="*/ 6906280 h 9833358"/>
                <a:gd name="connsiteX3051" fmla="*/ 6297030 w 6655772"/>
                <a:gd name="connsiteY3051" fmla="*/ 6915805 h 9833358"/>
                <a:gd name="connsiteX3052" fmla="*/ 6287505 w 6655772"/>
                <a:gd name="connsiteY3052" fmla="*/ 6925330 h 9833358"/>
                <a:gd name="connsiteX3053" fmla="*/ 6277980 w 6655772"/>
                <a:gd name="connsiteY3053" fmla="*/ 6915805 h 9833358"/>
                <a:gd name="connsiteX3054" fmla="*/ 6287505 w 6655772"/>
                <a:gd name="connsiteY3054" fmla="*/ 6906280 h 9833358"/>
                <a:gd name="connsiteX3055" fmla="*/ 6108134 w 6655772"/>
                <a:gd name="connsiteY3055" fmla="*/ 6906280 h 9833358"/>
                <a:gd name="connsiteX3056" fmla="*/ 6117659 w 6655772"/>
                <a:gd name="connsiteY3056" fmla="*/ 6915805 h 9833358"/>
                <a:gd name="connsiteX3057" fmla="*/ 6108134 w 6655772"/>
                <a:gd name="connsiteY3057" fmla="*/ 6925330 h 9833358"/>
                <a:gd name="connsiteX3058" fmla="*/ 6098609 w 6655772"/>
                <a:gd name="connsiteY3058" fmla="*/ 6915805 h 9833358"/>
                <a:gd name="connsiteX3059" fmla="*/ 6108134 w 6655772"/>
                <a:gd name="connsiteY3059" fmla="*/ 6906280 h 9833358"/>
                <a:gd name="connsiteX3060" fmla="*/ 5928763 w 6655772"/>
                <a:gd name="connsiteY3060" fmla="*/ 6906280 h 9833358"/>
                <a:gd name="connsiteX3061" fmla="*/ 5938288 w 6655772"/>
                <a:gd name="connsiteY3061" fmla="*/ 6915805 h 9833358"/>
                <a:gd name="connsiteX3062" fmla="*/ 5928763 w 6655772"/>
                <a:gd name="connsiteY3062" fmla="*/ 6925330 h 9833358"/>
                <a:gd name="connsiteX3063" fmla="*/ 5919238 w 6655772"/>
                <a:gd name="connsiteY3063" fmla="*/ 6915805 h 9833358"/>
                <a:gd name="connsiteX3064" fmla="*/ 5928763 w 6655772"/>
                <a:gd name="connsiteY3064" fmla="*/ 6906280 h 9833358"/>
                <a:gd name="connsiteX3065" fmla="*/ 5749393 w 6655772"/>
                <a:gd name="connsiteY3065" fmla="*/ 6906280 h 9833358"/>
                <a:gd name="connsiteX3066" fmla="*/ 5758918 w 6655772"/>
                <a:gd name="connsiteY3066" fmla="*/ 6915805 h 9833358"/>
                <a:gd name="connsiteX3067" fmla="*/ 5749393 w 6655772"/>
                <a:gd name="connsiteY3067" fmla="*/ 6925330 h 9833358"/>
                <a:gd name="connsiteX3068" fmla="*/ 5739868 w 6655772"/>
                <a:gd name="connsiteY3068" fmla="*/ 6915805 h 9833358"/>
                <a:gd name="connsiteX3069" fmla="*/ 5749393 w 6655772"/>
                <a:gd name="connsiteY3069" fmla="*/ 6906280 h 9833358"/>
                <a:gd name="connsiteX3070" fmla="*/ 5570021 w 6655772"/>
                <a:gd name="connsiteY3070" fmla="*/ 6906280 h 9833358"/>
                <a:gd name="connsiteX3071" fmla="*/ 5579546 w 6655772"/>
                <a:gd name="connsiteY3071" fmla="*/ 6915805 h 9833358"/>
                <a:gd name="connsiteX3072" fmla="*/ 5570021 w 6655772"/>
                <a:gd name="connsiteY3072" fmla="*/ 6925330 h 9833358"/>
                <a:gd name="connsiteX3073" fmla="*/ 5560496 w 6655772"/>
                <a:gd name="connsiteY3073" fmla="*/ 6915805 h 9833358"/>
                <a:gd name="connsiteX3074" fmla="*/ 5570021 w 6655772"/>
                <a:gd name="connsiteY3074" fmla="*/ 6906280 h 9833358"/>
                <a:gd name="connsiteX3075" fmla="*/ 5390650 w 6655772"/>
                <a:gd name="connsiteY3075" fmla="*/ 6906280 h 9833358"/>
                <a:gd name="connsiteX3076" fmla="*/ 5400175 w 6655772"/>
                <a:gd name="connsiteY3076" fmla="*/ 6915805 h 9833358"/>
                <a:gd name="connsiteX3077" fmla="*/ 5390650 w 6655772"/>
                <a:gd name="connsiteY3077" fmla="*/ 6925330 h 9833358"/>
                <a:gd name="connsiteX3078" fmla="*/ 5381125 w 6655772"/>
                <a:gd name="connsiteY3078" fmla="*/ 6915805 h 9833358"/>
                <a:gd name="connsiteX3079" fmla="*/ 5390650 w 6655772"/>
                <a:gd name="connsiteY3079" fmla="*/ 6906280 h 9833358"/>
                <a:gd name="connsiteX3080" fmla="*/ 5211280 w 6655772"/>
                <a:gd name="connsiteY3080" fmla="*/ 6906280 h 9833358"/>
                <a:gd name="connsiteX3081" fmla="*/ 5220805 w 6655772"/>
                <a:gd name="connsiteY3081" fmla="*/ 6915805 h 9833358"/>
                <a:gd name="connsiteX3082" fmla="*/ 5211280 w 6655772"/>
                <a:gd name="connsiteY3082" fmla="*/ 6925330 h 9833358"/>
                <a:gd name="connsiteX3083" fmla="*/ 5201755 w 6655772"/>
                <a:gd name="connsiteY3083" fmla="*/ 6915805 h 9833358"/>
                <a:gd name="connsiteX3084" fmla="*/ 5211280 w 6655772"/>
                <a:gd name="connsiteY3084" fmla="*/ 6906280 h 9833358"/>
                <a:gd name="connsiteX3085" fmla="*/ 5031909 w 6655772"/>
                <a:gd name="connsiteY3085" fmla="*/ 6906280 h 9833358"/>
                <a:gd name="connsiteX3086" fmla="*/ 5041434 w 6655772"/>
                <a:gd name="connsiteY3086" fmla="*/ 6915805 h 9833358"/>
                <a:gd name="connsiteX3087" fmla="*/ 5031909 w 6655772"/>
                <a:gd name="connsiteY3087" fmla="*/ 6925330 h 9833358"/>
                <a:gd name="connsiteX3088" fmla="*/ 5022384 w 6655772"/>
                <a:gd name="connsiteY3088" fmla="*/ 6915805 h 9833358"/>
                <a:gd name="connsiteX3089" fmla="*/ 5031909 w 6655772"/>
                <a:gd name="connsiteY3089" fmla="*/ 6906280 h 9833358"/>
                <a:gd name="connsiteX3090" fmla="*/ 4852537 w 6655772"/>
                <a:gd name="connsiteY3090" fmla="*/ 6906280 h 9833358"/>
                <a:gd name="connsiteX3091" fmla="*/ 4862062 w 6655772"/>
                <a:gd name="connsiteY3091" fmla="*/ 6915805 h 9833358"/>
                <a:gd name="connsiteX3092" fmla="*/ 4852537 w 6655772"/>
                <a:gd name="connsiteY3092" fmla="*/ 6925330 h 9833358"/>
                <a:gd name="connsiteX3093" fmla="*/ 4843012 w 6655772"/>
                <a:gd name="connsiteY3093" fmla="*/ 6915805 h 9833358"/>
                <a:gd name="connsiteX3094" fmla="*/ 4852537 w 6655772"/>
                <a:gd name="connsiteY3094" fmla="*/ 6906280 h 9833358"/>
                <a:gd name="connsiteX3095" fmla="*/ 4673167 w 6655772"/>
                <a:gd name="connsiteY3095" fmla="*/ 6906280 h 9833358"/>
                <a:gd name="connsiteX3096" fmla="*/ 4682692 w 6655772"/>
                <a:gd name="connsiteY3096" fmla="*/ 6915805 h 9833358"/>
                <a:gd name="connsiteX3097" fmla="*/ 4673167 w 6655772"/>
                <a:gd name="connsiteY3097" fmla="*/ 6925330 h 9833358"/>
                <a:gd name="connsiteX3098" fmla="*/ 4663642 w 6655772"/>
                <a:gd name="connsiteY3098" fmla="*/ 6915805 h 9833358"/>
                <a:gd name="connsiteX3099" fmla="*/ 4673167 w 6655772"/>
                <a:gd name="connsiteY3099" fmla="*/ 6906280 h 9833358"/>
                <a:gd name="connsiteX3100" fmla="*/ 4493796 w 6655772"/>
                <a:gd name="connsiteY3100" fmla="*/ 6906280 h 9833358"/>
                <a:gd name="connsiteX3101" fmla="*/ 4503321 w 6655772"/>
                <a:gd name="connsiteY3101" fmla="*/ 6915805 h 9833358"/>
                <a:gd name="connsiteX3102" fmla="*/ 4493796 w 6655772"/>
                <a:gd name="connsiteY3102" fmla="*/ 6925330 h 9833358"/>
                <a:gd name="connsiteX3103" fmla="*/ 4484271 w 6655772"/>
                <a:gd name="connsiteY3103" fmla="*/ 6915805 h 9833358"/>
                <a:gd name="connsiteX3104" fmla="*/ 4493796 w 6655772"/>
                <a:gd name="connsiteY3104" fmla="*/ 6906280 h 9833358"/>
                <a:gd name="connsiteX3105" fmla="*/ 4314424 w 6655772"/>
                <a:gd name="connsiteY3105" fmla="*/ 6906280 h 9833358"/>
                <a:gd name="connsiteX3106" fmla="*/ 4323949 w 6655772"/>
                <a:gd name="connsiteY3106" fmla="*/ 6915805 h 9833358"/>
                <a:gd name="connsiteX3107" fmla="*/ 4314424 w 6655772"/>
                <a:gd name="connsiteY3107" fmla="*/ 6925330 h 9833358"/>
                <a:gd name="connsiteX3108" fmla="*/ 4304899 w 6655772"/>
                <a:gd name="connsiteY3108" fmla="*/ 6915805 h 9833358"/>
                <a:gd name="connsiteX3109" fmla="*/ 4314424 w 6655772"/>
                <a:gd name="connsiteY3109" fmla="*/ 6906280 h 9833358"/>
                <a:gd name="connsiteX3110" fmla="*/ 4135054 w 6655772"/>
                <a:gd name="connsiteY3110" fmla="*/ 6906280 h 9833358"/>
                <a:gd name="connsiteX3111" fmla="*/ 4144579 w 6655772"/>
                <a:gd name="connsiteY3111" fmla="*/ 6915805 h 9833358"/>
                <a:gd name="connsiteX3112" fmla="*/ 4135054 w 6655772"/>
                <a:gd name="connsiteY3112" fmla="*/ 6925330 h 9833358"/>
                <a:gd name="connsiteX3113" fmla="*/ 4125529 w 6655772"/>
                <a:gd name="connsiteY3113" fmla="*/ 6915805 h 9833358"/>
                <a:gd name="connsiteX3114" fmla="*/ 4135054 w 6655772"/>
                <a:gd name="connsiteY3114" fmla="*/ 6906280 h 9833358"/>
                <a:gd name="connsiteX3115" fmla="*/ 3955683 w 6655772"/>
                <a:gd name="connsiteY3115" fmla="*/ 6906280 h 9833358"/>
                <a:gd name="connsiteX3116" fmla="*/ 3965208 w 6655772"/>
                <a:gd name="connsiteY3116" fmla="*/ 6915805 h 9833358"/>
                <a:gd name="connsiteX3117" fmla="*/ 3955683 w 6655772"/>
                <a:gd name="connsiteY3117" fmla="*/ 6925330 h 9833358"/>
                <a:gd name="connsiteX3118" fmla="*/ 3946158 w 6655772"/>
                <a:gd name="connsiteY3118" fmla="*/ 6915805 h 9833358"/>
                <a:gd name="connsiteX3119" fmla="*/ 3955683 w 6655772"/>
                <a:gd name="connsiteY3119" fmla="*/ 6906280 h 9833358"/>
                <a:gd name="connsiteX3120" fmla="*/ 3776312 w 6655772"/>
                <a:gd name="connsiteY3120" fmla="*/ 6906280 h 9833358"/>
                <a:gd name="connsiteX3121" fmla="*/ 3785837 w 6655772"/>
                <a:gd name="connsiteY3121" fmla="*/ 6915805 h 9833358"/>
                <a:gd name="connsiteX3122" fmla="*/ 3776312 w 6655772"/>
                <a:gd name="connsiteY3122" fmla="*/ 6925330 h 9833358"/>
                <a:gd name="connsiteX3123" fmla="*/ 3766787 w 6655772"/>
                <a:gd name="connsiteY3123" fmla="*/ 6915805 h 9833358"/>
                <a:gd name="connsiteX3124" fmla="*/ 3776312 w 6655772"/>
                <a:gd name="connsiteY3124" fmla="*/ 6906280 h 9833358"/>
                <a:gd name="connsiteX3125" fmla="*/ 3596941 w 6655772"/>
                <a:gd name="connsiteY3125" fmla="*/ 6906280 h 9833358"/>
                <a:gd name="connsiteX3126" fmla="*/ 3606466 w 6655772"/>
                <a:gd name="connsiteY3126" fmla="*/ 6915805 h 9833358"/>
                <a:gd name="connsiteX3127" fmla="*/ 3596941 w 6655772"/>
                <a:gd name="connsiteY3127" fmla="*/ 6925330 h 9833358"/>
                <a:gd name="connsiteX3128" fmla="*/ 3587416 w 6655772"/>
                <a:gd name="connsiteY3128" fmla="*/ 6915805 h 9833358"/>
                <a:gd name="connsiteX3129" fmla="*/ 3596941 w 6655772"/>
                <a:gd name="connsiteY3129" fmla="*/ 6906280 h 9833358"/>
                <a:gd name="connsiteX3130" fmla="*/ 3417570 w 6655772"/>
                <a:gd name="connsiteY3130" fmla="*/ 6906280 h 9833358"/>
                <a:gd name="connsiteX3131" fmla="*/ 3427095 w 6655772"/>
                <a:gd name="connsiteY3131" fmla="*/ 6915805 h 9833358"/>
                <a:gd name="connsiteX3132" fmla="*/ 3417570 w 6655772"/>
                <a:gd name="connsiteY3132" fmla="*/ 6925330 h 9833358"/>
                <a:gd name="connsiteX3133" fmla="*/ 3408045 w 6655772"/>
                <a:gd name="connsiteY3133" fmla="*/ 6915805 h 9833358"/>
                <a:gd name="connsiteX3134" fmla="*/ 3417570 w 6655772"/>
                <a:gd name="connsiteY3134" fmla="*/ 6906280 h 9833358"/>
                <a:gd name="connsiteX3135" fmla="*/ 3238247 w 6655772"/>
                <a:gd name="connsiteY3135" fmla="*/ 6906280 h 9833358"/>
                <a:gd name="connsiteX3136" fmla="*/ 3247773 w 6655772"/>
                <a:gd name="connsiteY3136" fmla="*/ 6915805 h 9833358"/>
                <a:gd name="connsiteX3137" fmla="*/ 3238247 w 6655772"/>
                <a:gd name="connsiteY3137" fmla="*/ 6925330 h 9833358"/>
                <a:gd name="connsiteX3138" fmla="*/ 3228721 w 6655772"/>
                <a:gd name="connsiteY3138" fmla="*/ 6915805 h 9833358"/>
                <a:gd name="connsiteX3139" fmla="*/ 3238247 w 6655772"/>
                <a:gd name="connsiteY3139" fmla="*/ 6906280 h 9833358"/>
                <a:gd name="connsiteX3140" fmla="*/ 3058833 w 6655772"/>
                <a:gd name="connsiteY3140" fmla="*/ 6906280 h 9833358"/>
                <a:gd name="connsiteX3141" fmla="*/ 3068355 w 6655772"/>
                <a:gd name="connsiteY3141" fmla="*/ 6915805 h 9833358"/>
                <a:gd name="connsiteX3142" fmla="*/ 3058833 w 6655772"/>
                <a:gd name="connsiteY3142" fmla="*/ 6925330 h 9833358"/>
                <a:gd name="connsiteX3143" fmla="*/ 3049402 w 6655772"/>
                <a:gd name="connsiteY3143" fmla="*/ 6915805 h 9833358"/>
                <a:gd name="connsiteX3144" fmla="*/ 3058833 w 6655772"/>
                <a:gd name="connsiteY3144" fmla="*/ 6906280 h 9833358"/>
                <a:gd name="connsiteX3145" fmla="*/ 2879555 w 6655772"/>
                <a:gd name="connsiteY3145" fmla="*/ 6906280 h 9833358"/>
                <a:gd name="connsiteX3146" fmla="*/ 2889083 w 6655772"/>
                <a:gd name="connsiteY3146" fmla="*/ 6915805 h 9833358"/>
                <a:gd name="connsiteX3147" fmla="*/ 2879555 w 6655772"/>
                <a:gd name="connsiteY3147" fmla="*/ 6925330 h 9833358"/>
                <a:gd name="connsiteX3148" fmla="*/ 2870033 w 6655772"/>
                <a:gd name="connsiteY3148" fmla="*/ 6915805 h 9833358"/>
                <a:gd name="connsiteX3149" fmla="*/ 2879555 w 6655772"/>
                <a:gd name="connsiteY3149" fmla="*/ 6906280 h 9833358"/>
                <a:gd name="connsiteX3150" fmla="*/ 2700181 w 6655772"/>
                <a:gd name="connsiteY3150" fmla="*/ 6906280 h 9833358"/>
                <a:gd name="connsiteX3151" fmla="*/ 2709704 w 6655772"/>
                <a:gd name="connsiteY3151" fmla="*/ 6915805 h 9833358"/>
                <a:gd name="connsiteX3152" fmla="*/ 2700181 w 6655772"/>
                <a:gd name="connsiteY3152" fmla="*/ 6925330 h 9833358"/>
                <a:gd name="connsiteX3153" fmla="*/ 2690658 w 6655772"/>
                <a:gd name="connsiteY3153" fmla="*/ 6915805 h 9833358"/>
                <a:gd name="connsiteX3154" fmla="*/ 2700181 w 6655772"/>
                <a:gd name="connsiteY3154" fmla="*/ 6906280 h 9833358"/>
                <a:gd name="connsiteX3155" fmla="*/ 2520781 w 6655772"/>
                <a:gd name="connsiteY3155" fmla="*/ 6906280 h 9833358"/>
                <a:gd name="connsiteX3156" fmla="*/ 2530317 w 6655772"/>
                <a:gd name="connsiteY3156" fmla="*/ 6915805 h 9833358"/>
                <a:gd name="connsiteX3157" fmla="*/ 2520781 w 6655772"/>
                <a:gd name="connsiteY3157" fmla="*/ 6925330 h 9833358"/>
                <a:gd name="connsiteX3158" fmla="*/ 2511256 w 6655772"/>
                <a:gd name="connsiteY3158" fmla="*/ 6915805 h 9833358"/>
                <a:gd name="connsiteX3159" fmla="*/ 2520781 w 6655772"/>
                <a:gd name="connsiteY3159" fmla="*/ 6906280 h 9833358"/>
                <a:gd name="connsiteX3160" fmla="*/ 2341411 w 6655772"/>
                <a:gd name="connsiteY3160" fmla="*/ 6906280 h 9833358"/>
                <a:gd name="connsiteX3161" fmla="*/ 2350936 w 6655772"/>
                <a:gd name="connsiteY3161" fmla="*/ 6915805 h 9833358"/>
                <a:gd name="connsiteX3162" fmla="*/ 2341411 w 6655772"/>
                <a:gd name="connsiteY3162" fmla="*/ 6925330 h 9833358"/>
                <a:gd name="connsiteX3163" fmla="*/ 2331883 w 6655772"/>
                <a:gd name="connsiteY3163" fmla="*/ 6915805 h 9833358"/>
                <a:gd name="connsiteX3164" fmla="*/ 2341411 w 6655772"/>
                <a:gd name="connsiteY3164" fmla="*/ 6906280 h 9833358"/>
                <a:gd name="connsiteX3165" fmla="*/ 2162014 w 6655772"/>
                <a:gd name="connsiteY3165" fmla="*/ 6906280 h 9833358"/>
                <a:gd name="connsiteX3166" fmla="*/ 2171540 w 6655772"/>
                <a:gd name="connsiteY3166" fmla="*/ 6915805 h 9833358"/>
                <a:gd name="connsiteX3167" fmla="*/ 2162014 w 6655772"/>
                <a:gd name="connsiteY3167" fmla="*/ 6925330 h 9833358"/>
                <a:gd name="connsiteX3168" fmla="*/ 2152490 w 6655772"/>
                <a:gd name="connsiteY3168" fmla="*/ 6915805 h 9833358"/>
                <a:gd name="connsiteX3169" fmla="*/ 2162014 w 6655772"/>
                <a:gd name="connsiteY3169" fmla="*/ 6906280 h 9833358"/>
                <a:gd name="connsiteX3170" fmla="*/ 1982652 w 6655772"/>
                <a:gd name="connsiteY3170" fmla="*/ 6906280 h 9833358"/>
                <a:gd name="connsiteX3171" fmla="*/ 1992166 w 6655772"/>
                <a:gd name="connsiteY3171" fmla="*/ 6915805 h 9833358"/>
                <a:gd name="connsiteX3172" fmla="*/ 1982652 w 6655772"/>
                <a:gd name="connsiteY3172" fmla="*/ 6925330 h 9833358"/>
                <a:gd name="connsiteX3173" fmla="*/ 1973117 w 6655772"/>
                <a:gd name="connsiteY3173" fmla="*/ 6915805 h 9833358"/>
                <a:gd name="connsiteX3174" fmla="*/ 1982652 w 6655772"/>
                <a:gd name="connsiteY3174" fmla="*/ 6906280 h 9833358"/>
                <a:gd name="connsiteX3175" fmla="*/ 1803312 w 6655772"/>
                <a:gd name="connsiteY3175" fmla="*/ 6906280 h 9833358"/>
                <a:gd name="connsiteX3176" fmla="*/ 1812824 w 6655772"/>
                <a:gd name="connsiteY3176" fmla="*/ 6915805 h 9833358"/>
                <a:gd name="connsiteX3177" fmla="*/ 1803312 w 6655772"/>
                <a:gd name="connsiteY3177" fmla="*/ 6925330 h 9833358"/>
                <a:gd name="connsiteX3178" fmla="*/ 1793806 w 6655772"/>
                <a:gd name="connsiteY3178" fmla="*/ 6915805 h 9833358"/>
                <a:gd name="connsiteX3179" fmla="*/ 1803312 w 6655772"/>
                <a:gd name="connsiteY3179" fmla="*/ 6906280 h 9833358"/>
                <a:gd name="connsiteX3180" fmla="*/ 1623924 w 6655772"/>
                <a:gd name="connsiteY3180" fmla="*/ 6906280 h 9833358"/>
                <a:gd name="connsiteX3181" fmla="*/ 1633449 w 6655772"/>
                <a:gd name="connsiteY3181" fmla="*/ 6915805 h 9833358"/>
                <a:gd name="connsiteX3182" fmla="*/ 1623924 w 6655772"/>
                <a:gd name="connsiteY3182" fmla="*/ 6925330 h 9833358"/>
                <a:gd name="connsiteX3183" fmla="*/ 1614399 w 6655772"/>
                <a:gd name="connsiteY3183" fmla="*/ 6915805 h 9833358"/>
                <a:gd name="connsiteX3184" fmla="*/ 1623924 w 6655772"/>
                <a:gd name="connsiteY3184" fmla="*/ 6906280 h 9833358"/>
                <a:gd name="connsiteX3185" fmla="*/ 1444561 w 6655772"/>
                <a:gd name="connsiteY3185" fmla="*/ 6906280 h 9833358"/>
                <a:gd name="connsiteX3186" fmla="*/ 1454086 w 6655772"/>
                <a:gd name="connsiteY3186" fmla="*/ 6915805 h 9833358"/>
                <a:gd name="connsiteX3187" fmla="*/ 1444561 w 6655772"/>
                <a:gd name="connsiteY3187" fmla="*/ 6925330 h 9833358"/>
                <a:gd name="connsiteX3188" fmla="*/ 1435036 w 6655772"/>
                <a:gd name="connsiteY3188" fmla="*/ 6915805 h 9833358"/>
                <a:gd name="connsiteX3189" fmla="*/ 1444561 w 6655772"/>
                <a:gd name="connsiteY3189" fmla="*/ 6906280 h 9833358"/>
                <a:gd name="connsiteX3190" fmla="*/ 1265198 w 6655772"/>
                <a:gd name="connsiteY3190" fmla="*/ 6906280 h 9833358"/>
                <a:gd name="connsiteX3191" fmla="*/ 1274723 w 6655772"/>
                <a:gd name="connsiteY3191" fmla="*/ 6915805 h 9833358"/>
                <a:gd name="connsiteX3192" fmla="*/ 1265198 w 6655772"/>
                <a:gd name="connsiteY3192" fmla="*/ 6925330 h 9833358"/>
                <a:gd name="connsiteX3193" fmla="*/ 1255673 w 6655772"/>
                <a:gd name="connsiteY3193" fmla="*/ 6915805 h 9833358"/>
                <a:gd name="connsiteX3194" fmla="*/ 1265198 w 6655772"/>
                <a:gd name="connsiteY3194" fmla="*/ 6906280 h 9833358"/>
                <a:gd name="connsiteX3195" fmla="*/ 1085821 w 6655772"/>
                <a:gd name="connsiteY3195" fmla="*/ 6906280 h 9833358"/>
                <a:gd name="connsiteX3196" fmla="*/ 1095346 w 6655772"/>
                <a:gd name="connsiteY3196" fmla="*/ 6915805 h 9833358"/>
                <a:gd name="connsiteX3197" fmla="*/ 1085821 w 6655772"/>
                <a:gd name="connsiteY3197" fmla="*/ 6925330 h 9833358"/>
                <a:gd name="connsiteX3198" fmla="*/ 1076294 w 6655772"/>
                <a:gd name="connsiteY3198" fmla="*/ 6915805 h 9833358"/>
                <a:gd name="connsiteX3199" fmla="*/ 1085821 w 6655772"/>
                <a:gd name="connsiteY3199" fmla="*/ 6906280 h 9833358"/>
                <a:gd name="connsiteX3200" fmla="*/ 906443 w 6655772"/>
                <a:gd name="connsiteY3200" fmla="*/ 6906280 h 9833358"/>
                <a:gd name="connsiteX3201" fmla="*/ 915968 w 6655772"/>
                <a:gd name="connsiteY3201" fmla="*/ 6915805 h 9833358"/>
                <a:gd name="connsiteX3202" fmla="*/ 906443 w 6655772"/>
                <a:gd name="connsiteY3202" fmla="*/ 6925330 h 9833358"/>
                <a:gd name="connsiteX3203" fmla="*/ 896917 w 6655772"/>
                <a:gd name="connsiteY3203" fmla="*/ 6915805 h 9833358"/>
                <a:gd name="connsiteX3204" fmla="*/ 906443 w 6655772"/>
                <a:gd name="connsiteY3204" fmla="*/ 6906280 h 9833358"/>
                <a:gd name="connsiteX3205" fmla="*/ 727071 w 6655772"/>
                <a:gd name="connsiteY3205" fmla="*/ 6906280 h 9833358"/>
                <a:gd name="connsiteX3206" fmla="*/ 736595 w 6655772"/>
                <a:gd name="connsiteY3206" fmla="*/ 6915805 h 9833358"/>
                <a:gd name="connsiteX3207" fmla="*/ 727071 w 6655772"/>
                <a:gd name="connsiteY3207" fmla="*/ 6925330 h 9833358"/>
                <a:gd name="connsiteX3208" fmla="*/ 717541 w 6655772"/>
                <a:gd name="connsiteY3208" fmla="*/ 6915805 h 9833358"/>
                <a:gd name="connsiteX3209" fmla="*/ 727071 w 6655772"/>
                <a:gd name="connsiteY3209" fmla="*/ 6906280 h 9833358"/>
                <a:gd name="connsiteX3210" fmla="*/ 547690 w 6655772"/>
                <a:gd name="connsiteY3210" fmla="*/ 6906280 h 9833358"/>
                <a:gd name="connsiteX3211" fmla="*/ 557215 w 6655772"/>
                <a:gd name="connsiteY3211" fmla="*/ 6915805 h 9833358"/>
                <a:gd name="connsiteX3212" fmla="*/ 547690 w 6655772"/>
                <a:gd name="connsiteY3212" fmla="*/ 6925330 h 9833358"/>
                <a:gd name="connsiteX3213" fmla="*/ 538165 w 6655772"/>
                <a:gd name="connsiteY3213" fmla="*/ 6915805 h 9833358"/>
                <a:gd name="connsiteX3214" fmla="*/ 547690 w 6655772"/>
                <a:gd name="connsiteY3214" fmla="*/ 6906280 h 9833358"/>
                <a:gd name="connsiteX3215" fmla="*/ 368321 w 6655772"/>
                <a:gd name="connsiteY3215" fmla="*/ 6906280 h 9833358"/>
                <a:gd name="connsiteX3216" fmla="*/ 377846 w 6655772"/>
                <a:gd name="connsiteY3216" fmla="*/ 6915805 h 9833358"/>
                <a:gd name="connsiteX3217" fmla="*/ 368321 w 6655772"/>
                <a:gd name="connsiteY3217" fmla="*/ 6925330 h 9833358"/>
                <a:gd name="connsiteX3218" fmla="*/ 358796 w 6655772"/>
                <a:gd name="connsiteY3218" fmla="*/ 6915805 h 9833358"/>
                <a:gd name="connsiteX3219" fmla="*/ 368321 w 6655772"/>
                <a:gd name="connsiteY3219" fmla="*/ 6906280 h 9833358"/>
                <a:gd name="connsiteX3220" fmla="*/ 188951 w 6655772"/>
                <a:gd name="connsiteY3220" fmla="*/ 6906280 h 9833358"/>
                <a:gd name="connsiteX3221" fmla="*/ 198476 w 6655772"/>
                <a:gd name="connsiteY3221" fmla="*/ 6915805 h 9833358"/>
                <a:gd name="connsiteX3222" fmla="*/ 188951 w 6655772"/>
                <a:gd name="connsiteY3222" fmla="*/ 6925330 h 9833358"/>
                <a:gd name="connsiteX3223" fmla="*/ 179426 w 6655772"/>
                <a:gd name="connsiteY3223" fmla="*/ 6915805 h 9833358"/>
                <a:gd name="connsiteX3224" fmla="*/ 188951 w 6655772"/>
                <a:gd name="connsiteY3224" fmla="*/ 6906280 h 9833358"/>
                <a:gd name="connsiteX3225" fmla="*/ 9582 w 6655772"/>
                <a:gd name="connsiteY3225" fmla="*/ 6906280 h 9833358"/>
                <a:gd name="connsiteX3226" fmla="*/ 19107 w 6655772"/>
                <a:gd name="connsiteY3226" fmla="*/ 6915805 h 9833358"/>
                <a:gd name="connsiteX3227" fmla="*/ 9582 w 6655772"/>
                <a:gd name="connsiteY3227" fmla="*/ 6925330 h 9833358"/>
                <a:gd name="connsiteX3228" fmla="*/ 58 w 6655772"/>
                <a:gd name="connsiteY3228" fmla="*/ 6915805 h 9833358"/>
                <a:gd name="connsiteX3229" fmla="*/ 9582 w 6655772"/>
                <a:gd name="connsiteY3229" fmla="*/ 6906280 h 9833358"/>
                <a:gd name="connsiteX3230" fmla="*/ 6646247 w 6655772"/>
                <a:gd name="connsiteY3230" fmla="*/ 6724528 h 9833358"/>
                <a:gd name="connsiteX3231" fmla="*/ 6655772 w 6655772"/>
                <a:gd name="connsiteY3231" fmla="*/ 6734053 h 9833358"/>
                <a:gd name="connsiteX3232" fmla="*/ 6646247 w 6655772"/>
                <a:gd name="connsiteY3232" fmla="*/ 6743578 h 9833358"/>
                <a:gd name="connsiteX3233" fmla="*/ 6636722 w 6655772"/>
                <a:gd name="connsiteY3233" fmla="*/ 6734053 h 9833358"/>
                <a:gd name="connsiteX3234" fmla="*/ 6646247 w 6655772"/>
                <a:gd name="connsiteY3234" fmla="*/ 6724528 h 9833358"/>
                <a:gd name="connsiteX3235" fmla="*/ 6466876 w 6655772"/>
                <a:gd name="connsiteY3235" fmla="*/ 6724528 h 9833358"/>
                <a:gd name="connsiteX3236" fmla="*/ 6476401 w 6655772"/>
                <a:gd name="connsiteY3236" fmla="*/ 6734053 h 9833358"/>
                <a:gd name="connsiteX3237" fmla="*/ 6466876 w 6655772"/>
                <a:gd name="connsiteY3237" fmla="*/ 6743578 h 9833358"/>
                <a:gd name="connsiteX3238" fmla="*/ 6457351 w 6655772"/>
                <a:gd name="connsiteY3238" fmla="*/ 6734053 h 9833358"/>
                <a:gd name="connsiteX3239" fmla="*/ 6466876 w 6655772"/>
                <a:gd name="connsiteY3239" fmla="*/ 6724528 h 9833358"/>
                <a:gd name="connsiteX3240" fmla="*/ 6287505 w 6655772"/>
                <a:gd name="connsiteY3240" fmla="*/ 6724528 h 9833358"/>
                <a:gd name="connsiteX3241" fmla="*/ 6297030 w 6655772"/>
                <a:gd name="connsiteY3241" fmla="*/ 6734053 h 9833358"/>
                <a:gd name="connsiteX3242" fmla="*/ 6287505 w 6655772"/>
                <a:gd name="connsiteY3242" fmla="*/ 6743578 h 9833358"/>
                <a:gd name="connsiteX3243" fmla="*/ 6277980 w 6655772"/>
                <a:gd name="connsiteY3243" fmla="*/ 6734053 h 9833358"/>
                <a:gd name="connsiteX3244" fmla="*/ 6287505 w 6655772"/>
                <a:gd name="connsiteY3244" fmla="*/ 6724528 h 9833358"/>
                <a:gd name="connsiteX3245" fmla="*/ 6108134 w 6655772"/>
                <a:gd name="connsiteY3245" fmla="*/ 6724528 h 9833358"/>
                <a:gd name="connsiteX3246" fmla="*/ 6117659 w 6655772"/>
                <a:gd name="connsiteY3246" fmla="*/ 6734053 h 9833358"/>
                <a:gd name="connsiteX3247" fmla="*/ 6108134 w 6655772"/>
                <a:gd name="connsiteY3247" fmla="*/ 6743578 h 9833358"/>
                <a:gd name="connsiteX3248" fmla="*/ 6098609 w 6655772"/>
                <a:gd name="connsiteY3248" fmla="*/ 6734053 h 9833358"/>
                <a:gd name="connsiteX3249" fmla="*/ 6108134 w 6655772"/>
                <a:gd name="connsiteY3249" fmla="*/ 6724528 h 9833358"/>
                <a:gd name="connsiteX3250" fmla="*/ 5928763 w 6655772"/>
                <a:gd name="connsiteY3250" fmla="*/ 6724528 h 9833358"/>
                <a:gd name="connsiteX3251" fmla="*/ 5938288 w 6655772"/>
                <a:gd name="connsiteY3251" fmla="*/ 6734053 h 9833358"/>
                <a:gd name="connsiteX3252" fmla="*/ 5928763 w 6655772"/>
                <a:gd name="connsiteY3252" fmla="*/ 6743578 h 9833358"/>
                <a:gd name="connsiteX3253" fmla="*/ 5919238 w 6655772"/>
                <a:gd name="connsiteY3253" fmla="*/ 6734053 h 9833358"/>
                <a:gd name="connsiteX3254" fmla="*/ 5928763 w 6655772"/>
                <a:gd name="connsiteY3254" fmla="*/ 6724528 h 9833358"/>
                <a:gd name="connsiteX3255" fmla="*/ 5749393 w 6655772"/>
                <a:gd name="connsiteY3255" fmla="*/ 6724528 h 9833358"/>
                <a:gd name="connsiteX3256" fmla="*/ 5758918 w 6655772"/>
                <a:gd name="connsiteY3256" fmla="*/ 6734053 h 9833358"/>
                <a:gd name="connsiteX3257" fmla="*/ 5749393 w 6655772"/>
                <a:gd name="connsiteY3257" fmla="*/ 6743578 h 9833358"/>
                <a:gd name="connsiteX3258" fmla="*/ 5739868 w 6655772"/>
                <a:gd name="connsiteY3258" fmla="*/ 6734053 h 9833358"/>
                <a:gd name="connsiteX3259" fmla="*/ 5749393 w 6655772"/>
                <a:gd name="connsiteY3259" fmla="*/ 6724528 h 9833358"/>
                <a:gd name="connsiteX3260" fmla="*/ 5570021 w 6655772"/>
                <a:gd name="connsiteY3260" fmla="*/ 6724528 h 9833358"/>
                <a:gd name="connsiteX3261" fmla="*/ 5579546 w 6655772"/>
                <a:gd name="connsiteY3261" fmla="*/ 6734053 h 9833358"/>
                <a:gd name="connsiteX3262" fmla="*/ 5570021 w 6655772"/>
                <a:gd name="connsiteY3262" fmla="*/ 6743578 h 9833358"/>
                <a:gd name="connsiteX3263" fmla="*/ 5560496 w 6655772"/>
                <a:gd name="connsiteY3263" fmla="*/ 6734053 h 9833358"/>
                <a:gd name="connsiteX3264" fmla="*/ 5570021 w 6655772"/>
                <a:gd name="connsiteY3264" fmla="*/ 6724528 h 9833358"/>
                <a:gd name="connsiteX3265" fmla="*/ 5390650 w 6655772"/>
                <a:gd name="connsiteY3265" fmla="*/ 6724528 h 9833358"/>
                <a:gd name="connsiteX3266" fmla="*/ 5400175 w 6655772"/>
                <a:gd name="connsiteY3266" fmla="*/ 6734053 h 9833358"/>
                <a:gd name="connsiteX3267" fmla="*/ 5390650 w 6655772"/>
                <a:gd name="connsiteY3267" fmla="*/ 6743578 h 9833358"/>
                <a:gd name="connsiteX3268" fmla="*/ 5381125 w 6655772"/>
                <a:gd name="connsiteY3268" fmla="*/ 6734053 h 9833358"/>
                <a:gd name="connsiteX3269" fmla="*/ 5390650 w 6655772"/>
                <a:gd name="connsiteY3269" fmla="*/ 6724528 h 9833358"/>
                <a:gd name="connsiteX3270" fmla="*/ 5211280 w 6655772"/>
                <a:gd name="connsiteY3270" fmla="*/ 6724528 h 9833358"/>
                <a:gd name="connsiteX3271" fmla="*/ 5220805 w 6655772"/>
                <a:gd name="connsiteY3271" fmla="*/ 6734053 h 9833358"/>
                <a:gd name="connsiteX3272" fmla="*/ 5211280 w 6655772"/>
                <a:gd name="connsiteY3272" fmla="*/ 6743578 h 9833358"/>
                <a:gd name="connsiteX3273" fmla="*/ 5201755 w 6655772"/>
                <a:gd name="connsiteY3273" fmla="*/ 6734053 h 9833358"/>
                <a:gd name="connsiteX3274" fmla="*/ 5211280 w 6655772"/>
                <a:gd name="connsiteY3274" fmla="*/ 6724528 h 9833358"/>
                <a:gd name="connsiteX3275" fmla="*/ 5031909 w 6655772"/>
                <a:gd name="connsiteY3275" fmla="*/ 6724528 h 9833358"/>
                <a:gd name="connsiteX3276" fmla="*/ 5041434 w 6655772"/>
                <a:gd name="connsiteY3276" fmla="*/ 6734053 h 9833358"/>
                <a:gd name="connsiteX3277" fmla="*/ 5031909 w 6655772"/>
                <a:gd name="connsiteY3277" fmla="*/ 6743578 h 9833358"/>
                <a:gd name="connsiteX3278" fmla="*/ 5022384 w 6655772"/>
                <a:gd name="connsiteY3278" fmla="*/ 6734053 h 9833358"/>
                <a:gd name="connsiteX3279" fmla="*/ 5031909 w 6655772"/>
                <a:gd name="connsiteY3279" fmla="*/ 6724528 h 9833358"/>
                <a:gd name="connsiteX3280" fmla="*/ 4852537 w 6655772"/>
                <a:gd name="connsiteY3280" fmla="*/ 6724528 h 9833358"/>
                <a:gd name="connsiteX3281" fmla="*/ 4862062 w 6655772"/>
                <a:gd name="connsiteY3281" fmla="*/ 6734053 h 9833358"/>
                <a:gd name="connsiteX3282" fmla="*/ 4852537 w 6655772"/>
                <a:gd name="connsiteY3282" fmla="*/ 6743578 h 9833358"/>
                <a:gd name="connsiteX3283" fmla="*/ 4843012 w 6655772"/>
                <a:gd name="connsiteY3283" fmla="*/ 6734053 h 9833358"/>
                <a:gd name="connsiteX3284" fmla="*/ 4852537 w 6655772"/>
                <a:gd name="connsiteY3284" fmla="*/ 6724528 h 9833358"/>
                <a:gd name="connsiteX3285" fmla="*/ 4673167 w 6655772"/>
                <a:gd name="connsiteY3285" fmla="*/ 6724528 h 9833358"/>
                <a:gd name="connsiteX3286" fmla="*/ 4682692 w 6655772"/>
                <a:gd name="connsiteY3286" fmla="*/ 6734053 h 9833358"/>
                <a:gd name="connsiteX3287" fmla="*/ 4673167 w 6655772"/>
                <a:gd name="connsiteY3287" fmla="*/ 6743578 h 9833358"/>
                <a:gd name="connsiteX3288" fmla="*/ 4663642 w 6655772"/>
                <a:gd name="connsiteY3288" fmla="*/ 6734053 h 9833358"/>
                <a:gd name="connsiteX3289" fmla="*/ 4673167 w 6655772"/>
                <a:gd name="connsiteY3289" fmla="*/ 6724528 h 9833358"/>
                <a:gd name="connsiteX3290" fmla="*/ 4493796 w 6655772"/>
                <a:gd name="connsiteY3290" fmla="*/ 6724528 h 9833358"/>
                <a:gd name="connsiteX3291" fmla="*/ 4503321 w 6655772"/>
                <a:gd name="connsiteY3291" fmla="*/ 6734053 h 9833358"/>
                <a:gd name="connsiteX3292" fmla="*/ 4493796 w 6655772"/>
                <a:gd name="connsiteY3292" fmla="*/ 6743578 h 9833358"/>
                <a:gd name="connsiteX3293" fmla="*/ 4484271 w 6655772"/>
                <a:gd name="connsiteY3293" fmla="*/ 6734053 h 9833358"/>
                <a:gd name="connsiteX3294" fmla="*/ 4493796 w 6655772"/>
                <a:gd name="connsiteY3294" fmla="*/ 6724528 h 9833358"/>
                <a:gd name="connsiteX3295" fmla="*/ 4314424 w 6655772"/>
                <a:gd name="connsiteY3295" fmla="*/ 6724528 h 9833358"/>
                <a:gd name="connsiteX3296" fmla="*/ 4323949 w 6655772"/>
                <a:gd name="connsiteY3296" fmla="*/ 6734053 h 9833358"/>
                <a:gd name="connsiteX3297" fmla="*/ 4314424 w 6655772"/>
                <a:gd name="connsiteY3297" fmla="*/ 6743578 h 9833358"/>
                <a:gd name="connsiteX3298" fmla="*/ 4304899 w 6655772"/>
                <a:gd name="connsiteY3298" fmla="*/ 6734053 h 9833358"/>
                <a:gd name="connsiteX3299" fmla="*/ 4314424 w 6655772"/>
                <a:gd name="connsiteY3299" fmla="*/ 6724528 h 9833358"/>
                <a:gd name="connsiteX3300" fmla="*/ 4135054 w 6655772"/>
                <a:gd name="connsiteY3300" fmla="*/ 6724528 h 9833358"/>
                <a:gd name="connsiteX3301" fmla="*/ 4144579 w 6655772"/>
                <a:gd name="connsiteY3301" fmla="*/ 6734053 h 9833358"/>
                <a:gd name="connsiteX3302" fmla="*/ 4135054 w 6655772"/>
                <a:gd name="connsiteY3302" fmla="*/ 6743578 h 9833358"/>
                <a:gd name="connsiteX3303" fmla="*/ 4125529 w 6655772"/>
                <a:gd name="connsiteY3303" fmla="*/ 6734053 h 9833358"/>
                <a:gd name="connsiteX3304" fmla="*/ 4135054 w 6655772"/>
                <a:gd name="connsiteY3304" fmla="*/ 6724528 h 9833358"/>
                <a:gd name="connsiteX3305" fmla="*/ 3955683 w 6655772"/>
                <a:gd name="connsiteY3305" fmla="*/ 6724528 h 9833358"/>
                <a:gd name="connsiteX3306" fmla="*/ 3965208 w 6655772"/>
                <a:gd name="connsiteY3306" fmla="*/ 6734053 h 9833358"/>
                <a:gd name="connsiteX3307" fmla="*/ 3955683 w 6655772"/>
                <a:gd name="connsiteY3307" fmla="*/ 6743578 h 9833358"/>
                <a:gd name="connsiteX3308" fmla="*/ 3946158 w 6655772"/>
                <a:gd name="connsiteY3308" fmla="*/ 6734053 h 9833358"/>
                <a:gd name="connsiteX3309" fmla="*/ 3955683 w 6655772"/>
                <a:gd name="connsiteY3309" fmla="*/ 6724528 h 9833358"/>
                <a:gd name="connsiteX3310" fmla="*/ 3776312 w 6655772"/>
                <a:gd name="connsiteY3310" fmla="*/ 6724528 h 9833358"/>
                <a:gd name="connsiteX3311" fmla="*/ 3785837 w 6655772"/>
                <a:gd name="connsiteY3311" fmla="*/ 6734053 h 9833358"/>
                <a:gd name="connsiteX3312" fmla="*/ 3776312 w 6655772"/>
                <a:gd name="connsiteY3312" fmla="*/ 6743578 h 9833358"/>
                <a:gd name="connsiteX3313" fmla="*/ 3766787 w 6655772"/>
                <a:gd name="connsiteY3313" fmla="*/ 6734053 h 9833358"/>
                <a:gd name="connsiteX3314" fmla="*/ 3776312 w 6655772"/>
                <a:gd name="connsiteY3314" fmla="*/ 6724528 h 9833358"/>
                <a:gd name="connsiteX3315" fmla="*/ 3596941 w 6655772"/>
                <a:gd name="connsiteY3315" fmla="*/ 6724528 h 9833358"/>
                <a:gd name="connsiteX3316" fmla="*/ 3606466 w 6655772"/>
                <a:gd name="connsiteY3316" fmla="*/ 6734053 h 9833358"/>
                <a:gd name="connsiteX3317" fmla="*/ 3596941 w 6655772"/>
                <a:gd name="connsiteY3317" fmla="*/ 6743578 h 9833358"/>
                <a:gd name="connsiteX3318" fmla="*/ 3587416 w 6655772"/>
                <a:gd name="connsiteY3318" fmla="*/ 6734053 h 9833358"/>
                <a:gd name="connsiteX3319" fmla="*/ 3596941 w 6655772"/>
                <a:gd name="connsiteY3319" fmla="*/ 6724528 h 9833358"/>
                <a:gd name="connsiteX3320" fmla="*/ 3417570 w 6655772"/>
                <a:gd name="connsiteY3320" fmla="*/ 6724528 h 9833358"/>
                <a:gd name="connsiteX3321" fmla="*/ 3427095 w 6655772"/>
                <a:gd name="connsiteY3321" fmla="*/ 6734053 h 9833358"/>
                <a:gd name="connsiteX3322" fmla="*/ 3417570 w 6655772"/>
                <a:gd name="connsiteY3322" fmla="*/ 6743578 h 9833358"/>
                <a:gd name="connsiteX3323" fmla="*/ 3408045 w 6655772"/>
                <a:gd name="connsiteY3323" fmla="*/ 6734053 h 9833358"/>
                <a:gd name="connsiteX3324" fmla="*/ 3417570 w 6655772"/>
                <a:gd name="connsiteY3324" fmla="*/ 6724528 h 9833358"/>
                <a:gd name="connsiteX3325" fmla="*/ 3238250 w 6655772"/>
                <a:gd name="connsiteY3325" fmla="*/ 6724528 h 9833358"/>
                <a:gd name="connsiteX3326" fmla="*/ 3247776 w 6655772"/>
                <a:gd name="connsiteY3326" fmla="*/ 6734053 h 9833358"/>
                <a:gd name="connsiteX3327" fmla="*/ 3238250 w 6655772"/>
                <a:gd name="connsiteY3327" fmla="*/ 6743578 h 9833358"/>
                <a:gd name="connsiteX3328" fmla="*/ 3228724 w 6655772"/>
                <a:gd name="connsiteY3328" fmla="*/ 6734053 h 9833358"/>
                <a:gd name="connsiteX3329" fmla="*/ 3238250 w 6655772"/>
                <a:gd name="connsiteY3329" fmla="*/ 6724528 h 9833358"/>
                <a:gd name="connsiteX3330" fmla="*/ 3058833 w 6655772"/>
                <a:gd name="connsiteY3330" fmla="*/ 6724528 h 9833358"/>
                <a:gd name="connsiteX3331" fmla="*/ 3068355 w 6655772"/>
                <a:gd name="connsiteY3331" fmla="*/ 6734053 h 9833358"/>
                <a:gd name="connsiteX3332" fmla="*/ 3058833 w 6655772"/>
                <a:gd name="connsiteY3332" fmla="*/ 6743578 h 9833358"/>
                <a:gd name="connsiteX3333" fmla="*/ 3049408 w 6655772"/>
                <a:gd name="connsiteY3333" fmla="*/ 6734053 h 9833358"/>
                <a:gd name="connsiteX3334" fmla="*/ 3058833 w 6655772"/>
                <a:gd name="connsiteY3334" fmla="*/ 6724528 h 9833358"/>
                <a:gd name="connsiteX3335" fmla="*/ 2879561 w 6655772"/>
                <a:gd name="connsiteY3335" fmla="*/ 6724528 h 9833358"/>
                <a:gd name="connsiteX3336" fmla="*/ 2889090 w 6655772"/>
                <a:gd name="connsiteY3336" fmla="*/ 6734053 h 9833358"/>
                <a:gd name="connsiteX3337" fmla="*/ 2879561 w 6655772"/>
                <a:gd name="connsiteY3337" fmla="*/ 6743578 h 9833358"/>
                <a:gd name="connsiteX3338" fmla="*/ 2870039 w 6655772"/>
                <a:gd name="connsiteY3338" fmla="*/ 6734053 h 9833358"/>
                <a:gd name="connsiteX3339" fmla="*/ 2879561 w 6655772"/>
                <a:gd name="connsiteY3339" fmla="*/ 6724528 h 9833358"/>
                <a:gd name="connsiteX3340" fmla="*/ 2700187 w 6655772"/>
                <a:gd name="connsiteY3340" fmla="*/ 6724528 h 9833358"/>
                <a:gd name="connsiteX3341" fmla="*/ 2709710 w 6655772"/>
                <a:gd name="connsiteY3341" fmla="*/ 6734053 h 9833358"/>
                <a:gd name="connsiteX3342" fmla="*/ 2700187 w 6655772"/>
                <a:gd name="connsiteY3342" fmla="*/ 6743578 h 9833358"/>
                <a:gd name="connsiteX3343" fmla="*/ 2690665 w 6655772"/>
                <a:gd name="connsiteY3343" fmla="*/ 6734053 h 9833358"/>
                <a:gd name="connsiteX3344" fmla="*/ 2700187 w 6655772"/>
                <a:gd name="connsiteY3344" fmla="*/ 6724528 h 9833358"/>
                <a:gd name="connsiteX3345" fmla="*/ 2520785 w 6655772"/>
                <a:gd name="connsiteY3345" fmla="*/ 6724528 h 9833358"/>
                <a:gd name="connsiteX3346" fmla="*/ 2530321 w 6655772"/>
                <a:gd name="connsiteY3346" fmla="*/ 6734053 h 9833358"/>
                <a:gd name="connsiteX3347" fmla="*/ 2520785 w 6655772"/>
                <a:gd name="connsiteY3347" fmla="*/ 6743578 h 9833358"/>
                <a:gd name="connsiteX3348" fmla="*/ 2511260 w 6655772"/>
                <a:gd name="connsiteY3348" fmla="*/ 6734053 h 9833358"/>
                <a:gd name="connsiteX3349" fmla="*/ 2520785 w 6655772"/>
                <a:gd name="connsiteY3349" fmla="*/ 6724528 h 9833358"/>
                <a:gd name="connsiteX3350" fmla="*/ 2341415 w 6655772"/>
                <a:gd name="connsiteY3350" fmla="*/ 6724528 h 9833358"/>
                <a:gd name="connsiteX3351" fmla="*/ 2350939 w 6655772"/>
                <a:gd name="connsiteY3351" fmla="*/ 6734053 h 9833358"/>
                <a:gd name="connsiteX3352" fmla="*/ 2341415 w 6655772"/>
                <a:gd name="connsiteY3352" fmla="*/ 6743578 h 9833358"/>
                <a:gd name="connsiteX3353" fmla="*/ 2331887 w 6655772"/>
                <a:gd name="connsiteY3353" fmla="*/ 6734053 h 9833358"/>
                <a:gd name="connsiteX3354" fmla="*/ 2341415 w 6655772"/>
                <a:gd name="connsiteY3354" fmla="*/ 6724528 h 9833358"/>
                <a:gd name="connsiteX3355" fmla="*/ 2162017 w 6655772"/>
                <a:gd name="connsiteY3355" fmla="*/ 6724528 h 9833358"/>
                <a:gd name="connsiteX3356" fmla="*/ 2171542 w 6655772"/>
                <a:gd name="connsiteY3356" fmla="*/ 6734053 h 9833358"/>
                <a:gd name="connsiteX3357" fmla="*/ 2162017 w 6655772"/>
                <a:gd name="connsiteY3357" fmla="*/ 6743578 h 9833358"/>
                <a:gd name="connsiteX3358" fmla="*/ 2152493 w 6655772"/>
                <a:gd name="connsiteY3358" fmla="*/ 6734053 h 9833358"/>
                <a:gd name="connsiteX3359" fmla="*/ 2162017 w 6655772"/>
                <a:gd name="connsiteY3359" fmla="*/ 6724528 h 9833358"/>
                <a:gd name="connsiteX3360" fmla="*/ 1982654 w 6655772"/>
                <a:gd name="connsiteY3360" fmla="*/ 6724528 h 9833358"/>
                <a:gd name="connsiteX3361" fmla="*/ 1992168 w 6655772"/>
                <a:gd name="connsiteY3361" fmla="*/ 6734053 h 9833358"/>
                <a:gd name="connsiteX3362" fmla="*/ 1982654 w 6655772"/>
                <a:gd name="connsiteY3362" fmla="*/ 6743578 h 9833358"/>
                <a:gd name="connsiteX3363" fmla="*/ 1973118 w 6655772"/>
                <a:gd name="connsiteY3363" fmla="*/ 6734053 h 9833358"/>
                <a:gd name="connsiteX3364" fmla="*/ 1982654 w 6655772"/>
                <a:gd name="connsiteY3364" fmla="*/ 6724528 h 9833358"/>
                <a:gd name="connsiteX3365" fmla="*/ 1803316 w 6655772"/>
                <a:gd name="connsiteY3365" fmla="*/ 6724528 h 9833358"/>
                <a:gd name="connsiteX3366" fmla="*/ 1812828 w 6655772"/>
                <a:gd name="connsiteY3366" fmla="*/ 6734053 h 9833358"/>
                <a:gd name="connsiteX3367" fmla="*/ 1803316 w 6655772"/>
                <a:gd name="connsiteY3367" fmla="*/ 6743578 h 9833358"/>
                <a:gd name="connsiteX3368" fmla="*/ 1793812 w 6655772"/>
                <a:gd name="connsiteY3368" fmla="*/ 6734053 h 9833358"/>
                <a:gd name="connsiteX3369" fmla="*/ 1803316 w 6655772"/>
                <a:gd name="connsiteY3369" fmla="*/ 6724528 h 9833358"/>
                <a:gd name="connsiteX3370" fmla="*/ 1623928 w 6655772"/>
                <a:gd name="connsiteY3370" fmla="*/ 6724528 h 9833358"/>
                <a:gd name="connsiteX3371" fmla="*/ 1633453 w 6655772"/>
                <a:gd name="connsiteY3371" fmla="*/ 6734053 h 9833358"/>
                <a:gd name="connsiteX3372" fmla="*/ 1623928 w 6655772"/>
                <a:gd name="connsiteY3372" fmla="*/ 6743578 h 9833358"/>
                <a:gd name="connsiteX3373" fmla="*/ 1614403 w 6655772"/>
                <a:gd name="connsiteY3373" fmla="*/ 6734053 h 9833358"/>
                <a:gd name="connsiteX3374" fmla="*/ 1623928 w 6655772"/>
                <a:gd name="connsiteY3374" fmla="*/ 6724528 h 9833358"/>
                <a:gd name="connsiteX3375" fmla="*/ 1444566 w 6655772"/>
                <a:gd name="connsiteY3375" fmla="*/ 6724528 h 9833358"/>
                <a:gd name="connsiteX3376" fmla="*/ 1454091 w 6655772"/>
                <a:gd name="connsiteY3376" fmla="*/ 6734053 h 9833358"/>
                <a:gd name="connsiteX3377" fmla="*/ 1444566 w 6655772"/>
                <a:gd name="connsiteY3377" fmla="*/ 6743578 h 9833358"/>
                <a:gd name="connsiteX3378" fmla="*/ 1435041 w 6655772"/>
                <a:gd name="connsiteY3378" fmla="*/ 6734053 h 9833358"/>
                <a:gd name="connsiteX3379" fmla="*/ 1444566 w 6655772"/>
                <a:gd name="connsiteY3379" fmla="*/ 6724528 h 9833358"/>
                <a:gd name="connsiteX3380" fmla="*/ 1265202 w 6655772"/>
                <a:gd name="connsiteY3380" fmla="*/ 6724528 h 9833358"/>
                <a:gd name="connsiteX3381" fmla="*/ 1274727 w 6655772"/>
                <a:gd name="connsiteY3381" fmla="*/ 6734053 h 9833358"/>
                <a:gd name="connsiteX3382" fmla="*/ 1265202 w 6655772"/>
                <a:gd name="connsiteY3382" fmla="*/ 6743578 h 9833358"/>
                <a:gd name="connsiteX3383" fmla="*/ 1255677 w 6655772"/>
                <a:gd name="connsiteY3383" fmla="*/ 6734053 h 9833358"/>
                <a:gd name="connsiteX3384" fmla="*/ 1265202 w 6655772"/>
                <a:gd name="connsiteY3384" fmla="*/ 6724528 h 9833358"/>
                <a:gd name="connsiteX3385" fmla="*/ 1085825 w 6655772"/>
                <a:gd name="connsiteY3385" fmla="*/ 6724528 h 9833358"/>
                <a:gd name="connsiteX3386" fmla="*/ 1095351 w 6655772"/>
                <a:gd name="connsiteY3386" fmla="*/ 6734053 h 9833358"/>
                <a:gd name="connsiteX3387" fmla="*/ 1085825 w 6655772"/>
                <a:gd name="connsiteY3387" fmla="*/ 6743578 h 9833358"/>
                <a:gd name="connsiteX3388" fmla="*/ 1076299 w 6655772"/>
                <a:gd name="connsiteY3388" fmla="*/ 6734053 h 9833358"/>
                <a:gd name="connsiteX3389" fmla="*/ 1085825 w 6655772"/>
                <a:gd name="connsiteY3389" fmla="*/ 6724528 h 9833358"/>
                <a:gd name="connsiteX3390" fmla="*/ 906447 w 6655772"/>
                <a:gd name="connsiteY3390" fmla="*/ 6724528 h 9833358"/>
                <a:gd name="connsiteX3391" fmla="*/ 915971 w 6655772"/>
                <a:gd name="connsiteY3391" fmla="*/ 6734053 h 9833358"/>
                <a:gd name="connsiteX3392" fmla="*/ 906447 w 6655772"/>
                <a:gd name="connsiteY3392" fmla="*/ 6743578 h 9833358"/>
                <a:gd name="connsiteX3393" fmla="*/ 896921 w 6655772"/>
                <a:gd name="connsiteY3393" fmla="*/ 6734053 h 9833358"/>
                <a:gd name="connsiteX3394" fmla="*/ 906447 w 6655772"/>
                <a:gd name="connsiteY3394" fmla="*/ 6724528 h 9833358"/>
                <a:gd name="connsiteX3395" fmla="*/ 727074 w 6655772"/>
                <a:gd name="connsiteY3395" fmla="*/ 6724528 h 9833358"/>
                <a:gd name="connsiteX3396" fmla="*/ 736599 w 6655772"/>
                <a:gd name="connsiteY3396" fmla="*/ 6734053 h 9833358"/>
                <a:gd name="connsiteX3397" fmla="*/ 727074 w 6655772"/>
                <a:gd name="connsiteY3397" fmla="*/ 6743578 h 9833358"/>
                <a:gd name="connsiteX3398" fmla="*/ 717545 w 6655772"/>
                <a:gd name="connsiteY3398" fmla="*/ 6734053 h 9833358"/>
                <a:gd name="connsiteX3399" fmla="*/ 727074 w 6655772"/>
                <a:gd name="connsiteY3399" fmla="*/ 6724528 h 9833358"/>
                <a:gd name="connsiteX3400" fmla="*/ 547693 w 6655772"/>
                <a:gd name="connsiteY3400" fmla="*/ 6724528 h 9833358"/>
                <a:gd name="connsiteX3401" fmla="*/ 557218 w 6655772"/>
                <a:gd name="connsiteY3401" fmla="*/ 6734053 h 9833358"/>
                <a:gd name="connsiteX3402" fmla="*/ 547693 w 6655772"/>
                <a:gd name="connsiteY3402" fmla="*/ 6743578 h 9833358"/>
                <a:gd name="connsiteX3403" fmla="*/ 538169 w 6655772"/>
                <a:gd name="connsiteY3403" fmla="*/ 6734053 h 9833358"/>
                <a:gd name="connsiteX3404" fmla="*/ 547693 w 6655772"/>
                <a:gd name="connsiteY3404" fmla="*/ 6724528 h 9833358"/>
                <a:gd name="connsiteX3405" fmla="*/ 368324 w 6655772"/>
                <a:gd name="connsiteY3405" fmla="*/ 6724528 h 9833358"/>
                <a:gd name="connsiteX3406" fmla="*/ 377849 w 6655772"/>
                <a:gd name="connsiteY3406" fmla="*/ 6734053 h 9833358"/>
                <a:gd name="connsiteX3407" fmla="*/ 368324 w 6655772"/>
                <a:gd name="connsiteY3407" fmla="*/ 6743578 h 9833358"/>
                <a:gd name="connsiteX3408" fmla="*/ 358799 w 6655772"/>
                <a:gd name="connsiteY3408" fmla="*/ 6734053 h 9833358"/>
                <a:gd name="connsiteX3409" fmla="*/ 368324 w 6655772"/>
                <a:gd name="connsiteY3409" fmla="*/ 6724528 h 9833358"/>
                <a:gd name="connsiteX3410" fmla="*/ 188954 w 6655772"/>
                <a:gd name="connsiteY3410" fmla="*/ 6724528 h 9833358"/>
                <a:gd name="connsiteX3411" fmla="*/ 198479 w 6655772"/>
                <a:gd name="connsiteY3411" fmla="*/ 6734053 h 9833358"/>
                <a:gd name="connsiteX3412" fmla="*/ 188954 w 6655772"/>
                <a:gd name="connsiteY3412" fmla="*/ 6743578 h 9833358"/>
                <a:gd name="connsiteX3413" fmla="*/ 179429 w 6655772"/>
                <a:gd name="connsiteY3413" fmla="*/ 6734053 h 9833358"/>
                <a:gd name="connsiteX3414" fmla="*/ 188954 w 6655772"/>
                <a:gd name="connsiteY3414" fmla="*/ 6724528 h 9833358"/>
                <a:gd name="connsiteX3415" fmla="*/ 9586 w 6655772"/>
                <a:gd name="connsiteY3415" fmla="*/ 6724528 h 9833358"/>
                <a:gd name="connsiteX3416" fmla="*/ 19110 w 6655772"/>
                <a:gd name="connsiteY3416" fmla="*/ 6734053 h 9833358"/>
                <a:gd name="connsiteX3417" fmla="*/ 9586 w 6655772"/>
                <a:gd name="connsiteY3417" fmla="*/ 6743578 h 9833358"/>
                <a:gd name="connsiteX3418" fmla="*/ 61 w 6655772"/>
                <a:gd name="connsiteY3418" fmla="*/ 6734053 h 9833358"/>
                <a:gd name="connsiteX3419" fmla="*/ 9586 w 6655772"/>
                <a:gd name="connsiteY3419" fmla="*/ 6724528 h 9833358"/>
                <a:gd name="connsiteX3420" fmla="*/ 6646247 w 6655772"/>
                <a:gd name="connsiteY3420" fmla="*/ 6542776 h 9833358"/>
                <a:gd name="connsiteX3421" fmla="*/ 6655772 w 6655772"/>
                <a:gd name="connsiteY3421" fmla="*/ 6552301 h 9833358"/>
                <a:gd name="connsiteX3422" fmla="*/ 6646247 w 6655772"/>
                <a:gd name="connsiteY3422" fmla="*/ 6561826 h 9833358"/>
                <a:gd name="connsiteX3423" fmla="*/ 6636722 w 6655772"/>
                <a:gd name="connsiteY3423" fmla="*/ 6552301 h 9833358"/>
                <a:gd name="connsiteX3424" fmla="*/ 6646247 w 6655772"/>
                <a:gd name="connsiteY3424" fmla="*/ 6542776 h 9833358"/>
                <a:gd name="connsiteX3425" fmla="*/ 6466876 w 6655772"/>
                <a:gd name="connsiteY3425" fmla="*/ 6542776 h 9833358"/>
                <a:gd name="connsiteX3426" fmla="*/ 6476401 w 6655772"/>
                <a:gd name="connsiteY3426" fmla="*/ 6552301 h 9833358"/>
                <a:gd name="connsiteX3427" fmla="*/ 6466876 w 6655772"/>
                <a:gd name="connsiteY3427" fmla="*/ 6561826 h 9833358"/>
                <a:gd name="connsiteX3428" fmla="*/ 6457351 w 6655772"/>
                <a:gd name="connsiteY3428" fmla="*/ 6552301 h 9833358"/>
                <a:gd name="connsiteX3429" fmla="*/ 6466876 w 6655772"/>
                <a:gd name="connsiteY3429" fmla="*/ 6542776 h 9833358"/>
                <a:gd name="connsiteX3430" fmla="*/ 6287505 w 6655772"/>
                <a:gd name="connsiteY3430" fmla="*/ 6542776 h 9833358"/>
                <a:gd name="connsiteX3431" fmla="*/ 6297030 w 6655772"/>
                <a:gd name="connsiteY3431" fmla="*/ 6552301 h 9833358"/>
                <a:gd name="connsiteX3432" fmla="*/ 6287505 w 6655772"/>
                <a:gd name="connsiteY3432" fmla="*/ 6561826 h 9833358"/>
                <a:gd name="connsiteX3433" fmla="*/ 6277980 w 6655772"/>
                <a:gd name="connsiteY3433" fmla="*/ 6552301 h 9833358"/>
                <a:gd name="connsiteX3434" fmla="*/ 6287505 w 6655772"/>
                <a:gd name="connsiteY3434" fmla="*/ 6542776 h 9833358"/>
                <a:gd name="connsiteX3435" fmla="*/ 6108134 w 6655772"/>
                <a:gd name="connsiteY3435" fmla="*/ 6542776 h 9833358"/>
                <a:gd name="connsiteX3436" fmla="*/ 6117659 w 6655772"/>
                <a:gd name="connsiteY3436" fmla="*/ 6552301 h 9833358"/>
                <a:gd name="connsiteX3437" fmla="*/ 6108134 w 6655772"/>
                <a:gd name="connsiteY3437" fmla="*/ 6561826 h 9833358"/>
                <a:gd name="connsiteX3438" fmla="*/ 6098609 w 6655772"/>
                <a:gd name="connsiteY3438" fmla="*/ 6552301 h 9833358"/>
                <a:gd name="connsiteX3439" fmla="*/ 6108134 w 6655772"/>
                <a:gd name="connsiteY3439" fmla="*/ 6542776 h 9833358"/>
                <a:gd name="connsiteX3440" fmla="*/ 5928763 w 6655772"/>
                <a:gd name="connsiteY3440" fmla="*/ 6542776 h 9833358"/>
                <a:gd name="connsiteX3441" fmla="*/ 5938288 w 6655772"/>
                <a:gd name="connsiteY3441" fmla="*/ 6552301 h 9833358"/>
                <a:gd name="connsiteX3442" fmla="*/ 5928763 w 6655772"/>
                <a:gd name="connsiteY3442" fmla="*/ 6561826 h 9833358"/>
                <a:gd name="connsiteX3443" fmla="*/ 5919238 w 6655772"/>
                <a:gd name="connsiteY3443" fmla="*/ 6552301 h 9833358"/>
                <a:gd name="connsiteX3444" fmla="*/ 5928763 w 6655772"/>
                <a:gd name="connsiteY3444" fmla="*/ 6542776 h 9833358"/>
                <a:gd name="connsiteX3445" fmla="*/ 5749393 w 6655772"/>
                <a:gd name="connsiteY3445" fmla="*/ 6542776 h 9833358"/>
                <a:gd name="connsiteX3446" fmla="*/ 5758918 w 6655772"/>
                <a:gd name="connsiteY3446" fmla="*/ 6552301 h 9833358"/>
                <a:gd name="connsiteX3447" fmla="*/ 5749393 w 6655772"/>
                <a:gd name="connsiteY3447" fmla="*/ 6561826 h 9833358"/>
                <a:gd name="connsiteX3448" fmla="*/ 5739868 w 6655772"/>
                <a:gd name="connsiteY3448" fmla="*/ 6552301 h 9833358"/>
                <a:gd name="connsiteX3449" fmla="*/ 5749393 w 6655772"/>
                <a:gd name="connsiteY3449" fmla="*/ 6542776 h 9833358"/>
                <a:gd name="connsiteX3450" fmla="*/ 5570021 w 6655772"/>
                <a:gd name="connsiteY3450" fmla="*/ 6542776 h 9833358"/>
                <a:gd name="connsiteX3451" fmla="*/ 5579546 w 6655772"/>
                <a:gd name="connsiteY3451" fmla="*/ 6552301 h 9833358"/>
                <a:gd name="connsiteX3452" fmla="*/ 5570021 w 6655772"/>
                <a:gd name="connsiteY3452" fmla="*/ 6561826 h 9833358"/>
                <a:gd name="connsiteX3453" fmla="*/ 5560496 w 6655772"/>
                <a:gd name="connsiteY3453" fmla="*/ 6552301 h 9833358"/>
                <a:gd name="connsiteX3454" fmla="*/ 5570021 w 6655772"/>
                <a:gd name="connsiteY3454" fmla="*/ 6542776 h 9833358"/>
                <a:gd name="connsiteX3455" fmla="*/ 5390650 w 6655772"/>
                <a:gd name="connsiteY3455" fmla="*/ 6542776 h 9833358"/>
                <a:gd name="connsiteX3456" fmla="*/ 5400175 w 6655772"/>
                <a:gd name="connsiteY3456" fmla="*/ 6552301 h 9833358"/>
                <a:gd name="connsiteX3457" fmla="*/ 5390650 w 6655772"/>
                <a:gd name="connsiteY3457" fmla="*/ 6561826 h 9833358"/>
                <a:gd name="connsiteX3458" fmla="*/ 5381125 w 6655772"/>
                <a:gd name="connsiteY3458" fmla="*/ 6552301 h 9833358"/>
                <a:gd name="connsiteX3459" fmla="*/ 5390650 w 6655772"/>
                <a:gd name="connsiteY3459" fmla="*/ 6542776 h 9833358"/>
                <a:gd name="connsiteX3460" fmla="*/ 5211280 w 6655772"/>
                <a:gd name="connsiteY3460" fmla="*/ 6542776 h 9833358"/>
                <a:gd name="connsiteX3461" fmla="*/ 5220805 w 6655772"/>
                <a:gd name="connsiteY3461" fmla="*/ 6552301 h 9833358"/>
                <a:gd name="connsiteX3462" fmla="*/ 5211280 w 6655772"/>
                <a:gd name="connsiteY3462" fmla="*/ 6561826 h 9833358"/>
                <a:gd name="connsiteX3463" fmla="*/ 5201755 w 6655772"/>
                <a:gd name="connsiteY3463" fmla="*/ 6552301 h 9833358"/>
                <a:gd name="connsiteX3464" fmla="*/ 5211280 w 6655772"/>
                <a:gd name="connsiteY3464" fmla="*/ 6542776 h 9833358"/>
                <a:gd name="connsiteX3465" fmla="*/ 5031909 w 6655772"/>
                <a:gd name="connsiteY3465" fmla="*/ 6542776 h 9833358"/>
                <a:gd name="connsiteX3466" fmla="*/ 5041434 w 6655772"/>
                <a:gd name="connsiteY3466" fmla="*/ 6552301 h 9833358"/>
                <a:gd name="connsiteX3467" fmla="*/ 5031909 w 6655772"/>
                <a:gd name="connsiteY3467" fmla="*/ 6561826 h 9833358"/>
                <a:gd name="connsiteX3468" fmla="*/ 5022384 w 6655772"/>
                <a:gd name="connsiteY3468" fmla="*/ 6552301 h 9833358"/>
                <a:gd name="connsiteX3469" fmla="*/ 5031909 w 6655772"/>
                <a:gd name="connsiteY3469" fmla="*/ 6542776 h 9833358"/>
                <a:gd name="connsiteX3470" fmla="*/ 4852537 w 6655772"/>
                <a:gd name="connsiteY3470" fmla="*/ 6542776 h 9833358"/>
                <a:gd name="connsiteX3471" fmla="*/ 4862062 w 6655772"/>
                <a:gd name="connsiteY3471" fmla="*/ 6552301 h 9833358"/>
                <a:gd name="connsiteX3472" fmla="*/ 4852537 w 6655772"/>
                <a:gd name="connsiteY3472" fmla="*/ 6561826 h 9833358"/>
                <a:gd name="connsiteX3473" fmla="*/ 4843012 w 6655772"/>
                <a:gd name="connsiteY3473" fmla="*/ 6552301 h 9833358"/>
                <a:gd name="connsiteX3474" fmla="*/ 4852537 w 6655772"/>
                <a:gd name="connsiteY3474" fmla="*/ 6542776 h 9833358"/>
                <a:gd name="connsiteX3475" fmla="*/ 4673167 w 6655772"/>
                <a:gd name="connsiteY3475" fmla="*/ 6542776 h 9833358"/>
                <a:gd name="connsiteX3476" fmla="*/ 4682692 w 6655772"/>
                <a:gd name="connsiteY3476" fmla="*/ 6552301 h 9833358"/>
                <a:gd name="connsiteX3477" fmla="*/ 4673167 w 6655772"/>
                <a:gd name="connsiteY3477" fmla="*/ 6561826 h 9833358"/>
                <a:gd name="connsiteX3478" fmla="*/ 4663642 w 6655772"/>
                <a:gd name="connsiteY3478" fmla="*/ 6552301 h 9833358"/>
                <a:gd name="connsiteX3479" fmla="*/ 4673167 w 6655772"/>
                <a:gd name="connsiteY3479" fmla="*/ 6542776 h 9833358"/>
                <a:gd name="connsiteX3480" fmla="*/ 4493796 w 6655772"/>
                <a:gd name="connsiteY3480" fmla="*/ 6542776 h 9833358"/>
                <a:gd name="connsiteX3481" fmla="*/ 4503321 w 6655772"/>
                <a:gd name="connsiteY3481" fmla="*/ 6552301 h 9833358"/>
                <a:gd name="connsiteX3482" fmla="*/ 4493796 w 6655772"/>
                <a:gd name="connsiteY3482" fmla="*/ 6561826 h 9833358"/>
                <a:gd name="connsiteX3483" fmla="*/ 4484271 w 6655772"/>
                <a:gd name="connsiteY3483" fmla="*/ 6552301 h 9833358"/>
                <a:gd name="connsiteX3484" fmla="*/ 4493796 w 6655772"/>
                <a:gd name="connsiteY3484" fmla="*/ 6542776 h 9833358"/>
                <a:gd name="connsiteX3485" fmla="*/ 4314424 w 6655772"/>
                <a:gd name="connsiteY3485" fmla="*/ 6542776 h 9833358"/>
                <a:gd name="connsiteX3486" fmla="*/ 4323949 w 6655772"/>
                <a:gd name="connsiteY3486" fmla="*/ 6552301 h 9833358"/>
                <a:gd name="connsiteX3487" fmla="*/ 4314424 w 6655772"/>
                <a:gd name="connsiteY3487" fmla="*/ 6561826 h 9833358"/>
                <a:gd name="connsiteX3488" fmla="*/ 4304899 w 6655772"/>
                <a:gd name="connsiteY3488" fmla="*/ 6552301 h 9833358"/>
                <a:gd name="connsiteX3489" fmla="*/ 4314424 w 6655772"/>
                <a:gd name="connsiteY3489" fmla="*/ 6542776 h 9833358"/>
                <a:gd name="connsiteX3490" fmla="*/ 4135054 w 6655772"/>
                <a:gd name="connsiteY3490" fmla="*/ 6542776 h 9833358"/>
                <a:gd name="connsiteX3491" fmla="*/ 4144579 w 6655772"/>
                <a:gd name="connsiteY3491" fmla="*/ 6552301 h 9833358"/>
                <a:gd name="connsiteX3492" fmla="*/ 4135054 w 6655772"/>
                <a:gd name="connsiteY3492" fmla="*/ 6561826 h 9833358"/>
                <a:gd name="connsiteX3493" fmla="*/ 4125529 w 6655772"/>
                <a:gd name="connsiteY3493" fmla="*/ 6552301 h 9833358"/>
                <a:gd name="connsiteX3494" fmla="*/ 4135054 w 6655772"/>
                <a:gd name="connsiteY3494" fmla="*/ 6542776 h 9833358"/>
                <a:gd name="connsiteX3495" fmla="*/ 3955683 w 6655772"/>
                <a:gd name="connsiteY3495" fmla="*/ 6542776 h 9833358"/>
                <a:gd name="connsiteX3496" fmla="*/ 3965208 w 6655772"/>
                <a:gd name="connsiteY3496" fmla="*/ 6552301 h 9833358"/>
                <a:gd name="connsiteX3497" fmla="*/ 3955683 w 6655772"/>
                <a:gd name="connsiteY3497" fmla="*/ 6561826 h 9833358"/>
                <a:gd name="connsiteX3498" fmla="*/ 3946158 w 6655772"/>
                <a:gd name="connsiteY3498" fmla="*/ 6552301 h 9833358"/>
                <a:gd name="connsiteX3499" fmla="*/ 3955683 w 6655772"/>
                <a:gd name="connsiteY3499" fmla="*/ 6542776 h 9833358"/>
                <a:gd name="connsiteX3500" fmla="*/ 3776312 w 6655772"/>
                <a:gd name="connsiteY3500" fmla="*/ 6542776 h 9833358"/>
                <a:gd name="connsiteX3501" fmla="*/ 3785837 w 6655772"/>
                <a:gd name="connsiteY3501" fmla="*/ 6552301 h 9833358"/>
                <a:gd name="connsiteX3502" fmla="*/ 3776312 w 6655772"/>
                <a:gd name="connsiteY3502" fmla="*/ 6561826 h 9833358"/>
                <a:gd name="connsiteX3503" fmla="*/ 3766787 w 6655772"/>
                <a:gd name="connsiteY3503" fmla="*/ 6552301 h 9833358"/>
                <a:gd name="connsiteX3504" fmla="*/ 3776312 w 6655772"/>
                <a:gd name="connsiteY3504" fmla="*/ 6542776 h 9833358"/>
                <a:gd name="connsiteX3505" fmla="*/ 3596941 w 6655772"/>
                <a:gd name="connsiteY3505" fmla="*/ 6542776 h 9833358"/>
                <a:gd name="connsiteX3506" fmla="*/ 3606466 w 6655772"/>
                <a:gd name="connsiteY3506" fmla="*/ 6552301 h 9833358"/>
                <a:gd name="connsiteX3507" fmla="*/ 3596941 w 6655772"/>
                <a:gd name="connsiteY3507" fmla="*/ 6561826 h 9833358"/>
                <a:gd name="connsiteX3508" fmla="*/ 3587416 w 6655772"/>
                <a:gd name="connsiteY3508" fmla="*/ 6552301 h 9833358"/>
                <a:gd name="connsiteX3509" fmla="*/ 3596941 w 6655772"/>
                <a:gd name="connsiteY3509" fmla="*/ 6542776 h 9833358"/>
                <a:gd name="connsiteX3510" fmla="*/ 3417570 w 6655772"/>
                <a:gd name="connsiteY3510" fmla="*/ 6542776 h 9833358"/>
                <a:gd name="connsiteX3511" fmla="*/ 3427095 w 6655772"/>
                <a:gd name="connsiteY3511" fmla="*/ 6552301 h 9833358"/>
                <a:gd name="connsiteX3512" fmla="*/ 3417570 w 6655772"/>
                <a:gd name="connsiteY3512" fmla="*/ 6561826 h 9833358"/>
                <a:gd name="connsiteX3513" fmla="*/ 3408045 w 6655772"/>
                <a:gd name="connsiteY3513" fmla="*/ 6552301 h 9833358"/>
                <a:gd name="connsiteX3514" fmla="*/ 3417570 w 6655772"/>
                <a:gd name="connsiteY3514" fmla="*/ 6542776 h 9833358"/>
                <a:gd name="connsiteX3515" fmla="*/ 3238253 w 6655772"/>
                <a:gd name="connsiteY3515" fmla="*/ 6542776 h 9833358"/>
                <a:gd name="connsiteX3516" fmla="*/ 3247779 w 6655772"/>
                <a:gd name="connsiteY3516" fmla="*/ 6552301 h 9833358"/>
                <a:gd name="connsiteX3517" fmla="*/ 3238253 w 6655772"/>
                <a:gd name="connsiteY3517" fmla="*/ 6561826 h 9833358"/>
                <a:gd name="connsiteX3518" fmla="*/ 3228727 w 6655772"/>
                <a:gd name="connsiteY3518" fmla="*/ 6552301 h 9833358"/>
                <a:gd name="connsiteX3519" fmla="*/ 3238253 w 6655772"/>
                <a:gd name="connsiteY3519" fmla="*/ 6542776 h 9833358"/>
                <a:gd name="connsiteX3520" fmla="*/ 3058833 w 6655772"/>
                <a:gd name="connsiteY3520" fmla="*/ 6542776 h 9833358"/>
                <a:gd name="connsiteX3521" fmla="*/ 3068355 w 6655772"/>
                <a:gd name="connsiteY3521" fmla="*/ 6552301 h 9833358"/>
                <a:gd name="connsiteX3522" fmla="*/ 3058833 w 6655772"/>
                <a:gd name="connsiteY3522" fmla="*/ 6561826 h 9833358"/>
                <a:gd name="connsiteX3523" fmla="*/ 3049414 w 6655772"/>
                <a:gd name="connsiteY3523" fmla="*/ 6552301 h 9833358"/>
                <a:gd name="connsiteX3524" fmla="*/ 3058833 w 6655772"/>
                <a:gd name="connsiteY3524" fmla="*/ 6542776 h 9833358"/>
                <a:gd name="connsiteX3525" fmla="*/ 2879567 w 6655772"/>
                <a:gd name="connsiteY3525" fmla="*/ 6542776 h 9833358"/>
                <a:gd name="connsiteX3526" fmla="*/ 2889095 w 6655772"/>
                <a:gd name="connsiteY3526" fmla="*/ 6552301 h 9833358"/>
                <a:gd name="connsiteX3527" fmla="*/ 2879567 w 6655772"/>
                <a:gd name="connsiteY3527" fmla="*/ 6561826 h 9833358"/>
                <a:gd name="connsiteX3528" fmla="*/ 2870045 w 6655772"/>
                <a:gd name="connsiteY3528" fmla="*/ 6552301 h 9833358"/>
                <a:gd name="connsiteX3529" fmla="*/ 2879567 w 6655772"/>
                <a:gd name="connsiteY3529" fmla="*/ 6542776 h 9833358"/>
                <a:gd name="connsiteX3530" fmla="*/ 2700193 w 6655772"/>
                <a:gd name="connsiteY3530" fmla="*/ 6542776 h 9833358"/>
                <a:gd name="connsiteX3531" fmla="*/ 2709715 w 6655772"/>
                <a:gd name="connsiteY3531" fmla="*/ 6552301 h 9833358"/>
                <a:gd name="connsiteX3532" fmla="*/ 2700193 w 6655772"/>
                <a:gd name="connsiteY3532" fmla="*/ 6561826 h 9833358"/>
                <a:gd name="connsiteX3533" fmla="*/ 2690670 w 6655772"/>
                <a:gd name="connsiteY3533" fmla="*/ 6552301 h 9833358"/>
                <a:gd name="connsiteX3534" fmla="*/ 2700193 w 6655772"/>
                <a:gd name="connsiteY3534" fmla="*/ 6542776 h 9833358"/>
                <a:gd name="connsiteX3535" fmla="*/ 2520788 w 6655772"/>
                <a:gd name="connsiteY3535" fmla="*/ 6542776 h 9833358"/>
                <a:gd name="connsiteX3536" fmla="*/ 2530326 w 6655772"/>
                <a:gd name="connsiteY3536" fmla="*/ 6552301 h 9833358"/>
                <a:gd name="connsiteX3537" fmla="*/ 2520788 w 6655772"/>
                <a:gd name="connsiteY3537" fmla="*/ 6561826 h 9833358"/>
                <a:gd name="connsiteX3538" fmla="*/ 2511263 w 6655772"/>
                <a:gd name="connsiteY3538" fmla="*/ 6552301 h 9833358"/>
                <a:gd name="connsiteX3539" fmla="*/ 2520788 w 6655772"/>
                <a:gd name="connsiteY3539" fmla="*/ 6542776 h 9833358"/>
                <a:gd name="connsiteX3540" fmla="*/ 2341420 w 6655772"/>
                <a:gd name="connsiteY3540" fmla="*/ 6542776 h 9833358"/>
                <a:gd name="connsiteX3541" fmla="*/ 2350943 w 6655772"/>
                <a:gd name="connsiteY3541" fmla="*/ 6552301 h 9833358"/>
                <a:gd name="connsiteX3542" fmla="*/ 2341420 w 6655772"/>
                <a:gd name="connsiteY3542" fmla="*/ 6561826 h 9833358"/>
                <a:gd name="connsiteX3543" fmla="*/ 2331891 w 6655772"/>
                <a:gd name="connsiteY3543" fmla="*/ 6552301 h 9833358"/>
                <a:gd name="connsiteX3544" fmla="*/ 2341420 w 6655772"/>
                <a:gd name="connsiteY3544" fmla="*/ 6542776 h 9833358"/>
                <a:gd name="connsiteX3545" fmla="*/ 2162020 w 6655772"/>
                <a:gd name="connsiteY3545" fmla="*/ 6542776 h 9833358"/>
                <a:gd name="connsiteX3546" fmla="*/ 2171545 w 6655772"/>
                <a:gd name="connsiteY3546" fmla="*/ 6552301 h 9833358"/>
                <a:gd name="connsiteX3547" fmla="*/ 2162020 w 6655772"/>
                <a:gd name="connsiteY3547" fmla="*/ 6561826 h 9833358"/>
                <a:gd name="connsiteX3548" fmla="*/ 2152495 w 6655772"/>
                <a:gd name="connsiteY3548" fmla="*/ 6552301 h 9833358"/>
                <a:gd name="connsiteX3549" fmla="*/ 2162020 w 6655772"/>
                <a:gd name="connsiteY3549" fmla="*/ 6542776 h 9833358"/>
                <a:gd name="connsiteX3550" fmla="*/ 1982657 w 6655772"/>
                <a:gd name="connsiteY3550" fmla="*/ 6542776 h 9833358"/>
                <a:gd name="connsiteX3551" fmla="*/ 1992169 w 6655772"/>
                <a:gd name="connsiteY3551" fmla="*/ 6552301 h 9833358"/>
                <a:gd name="connsiteX3552" fmla="*/ 1982657 w 6655772"/>
                <a:gd name="connsiteY3552" fmla="*/ 6561826 h 9833358"/>
                <a:gd name="connsiteX3553" fmla="*/ 1973121 w 6655772"/>
                <a:gd name="connsiteY3553" fmla="*/ 6552301 h 9833358"/>
                <a:gd name="connsiteX3554" fmla="*/ 1982657 w 6655772"/>
                <a:gd name="connsiteY3554" fmla="*/ 6542776 h 9833358"/>
                <a:gd name="connsiteX3555" fmla="*/ 1803322 w 6655772"/>
                <a:gd name="connsiteY3555" fmla="*/ 6542776 h 9833358"/>
                <a:gd name="connsiteX3556" fmla="*/ 1812832 w 6655772"/>
                <a:gd name="connsiteY3556" fmla="*/ 6552301 h 9833358"/>
                <a:gd name="connsiteX3557" fmla="*/ 1803322 w 6655772"/>
                <a:gd name="connsiteY3557" fmla="*/ 6561826 h 9833358"/>
                <a:gd name="connsiteX3558" fmla="*/ 1793818 w 6655772"/>
                <a:gd name="connsiteY3558" fmla="*/ 6552301 h 9833358"/>
                <a:gd name="connsiteX3559" fmla="*/ 1803322 w 6655772"/>
                <a:gd name="connsiteY3559" fmla="*/ 6542776 h 9833358"/>
                <a:gd name="connsiteX3560" fmla="*/ 1623932 w 6655772"/>
                <a:gd name="connsiteY3560" fmla="*/ 6542776 h 9833358"/>
                <a:gd name="connsiteX3561" fmla="*/ 1633457 w 6655772"/>
                <a:gd name="connsiteY3561" fmla="*/ 6552301 h 9833358"/>
                <a:gd name="connsiteX3562" fmla="*/ 1623932 w 6655772"/>
                <a:gd name="connsiteY3562" fmla="*/ 6561826 h 9833358"/>
                <a:gd name="connsiteX3563" fmla="*/ 1614407 w 6655772"/>
                <a:gd name="connsiteY3563" fmla="*/ 6552301 h 9833358"/>
                <a:gd name="connsiteX3564" fmla="*/ 1623932 w 6655772"/>
                <a:gd name="connsiteY3564" fmla="*/ 6542776 h 9833358"/>
                <a:gd name="connsiteX3565" fmla="*/ 1444570 w 6655772"/>
                <a:gd name="connsiteY3565" fmla="*/ 6542776 h 9833358"/>
                <a:gd name="connsiteX3566" fmla="*/ 1454095 w 6655772"/>
                <a:gd name="connsiteY3566" fmla="*/ 6552301 h 9833358"/>
                <a:gd name="connsiteX3567" fmla="*/ 1444570 w 6655772"/>
                <a:gd name="connsiteY3567" fmla="*/ 6561826 h 9833358"/>
                <a:gd name="connsiteX3568" fmla="*/ 1435045 w 6655772"/>
                <a:gd name="connsiteY3568" fmla="*/ 6552301 h 9833358"/>
                <a:gd name="connsiteX3569" fmla="*/ 1444570 w 6655772"/>
                <a:gd name="connsiteY3569" fmla="*/ 6542776 h 9833358"/>
                <a:gd name="connsiteX3570" fmla="*/ 1265207 w 6655772"/>
                <a:gd name="connsiteY3570" fmla="*/ 6542776 h 9833358"/>
                <a:gd name="connsiteX3571" fmla="*/ 1274732 w 6655772"/>
                <a:gd name="connsiteY3571" fmla="*/ 6552301 h 9833358"/>
                <a:gd name="connsiteX3572" fmla="*/ 1265207 w 6655772"/>
                <a:gd name="connsiteY3572" fmla="*/ 6561826 h 9833358"/>
                <a:gd name="connsiteX3573" fmla="*/ 1255682 w 6655772"/>
                <a:gd name="connsiteY3573" fmla="*/ 6552301 h 9833358"/>
                <a:gd name="connsiteX3574" fmla="*/ 1265207 w 6655772"/>
                <a:gd name="connsiteY3574" fmla="*/ 6542776 h 9833358"/>
                <a:gd name="connsiteX3575" fmla="*/ 1085829 w 6655772"/>
                <a:gd name="connsiteY3575" fmla="*/ 6542776 h 9833358"/>
                <a:gd name="connsiteX3576" fmla="*/ 1095355 w 6655772"/>
                <a:gd name="connsiteY3576" fmla="*/ 6552301 h 9833358"/>
                <a:gd name="connsiteX3577" fmla="*/ 1085829 w 6655772"/>
                <a:gd name="connsiteY3577" fmla="*/ 6561826 h 9833358"/>
                <a:gd name="connsiteX3578" fmla="*/ 1076303 w 6655772"/>
                <a:gd name="connsiteY3578" fmla="*/ 6552301 h 9833358"/>
                <a:gd name="connsiteX3579" fmla="*/ 1085829 w 6655772"/>
                <a:gd name="connsiteY3579" fmla="*/ 6542776 h 9833358"/>
                <a:gd name="connsiteX3580" fmla="*/ 906450 w 6655772"/>
                <a:gd name="connsiteY3580" fmla="*/ 6542776 h 9833358"/>
                <a:gd name="connsiteX3581" fmla="*/ 915975 w 6655772"/>
                <a:gd name="connsiteY3581" fmla="*/ 6552301 h 9833358"/>
                <a:gd name="connsiteX3582" fmla="*/ 906450 w 6655772"/>
                <a:gd name="connsiteY3582" fmla="*/ 6561826 h 9833358"/>
                <a:gd name="connsiteX3583" fmla="*/ 896925 w 6655772"/>
                <a:gd name="connsiteY3583" fmla="*/ 6552301 h 9833358"/>
                <a:gd name="connsiteX3584" fmla="*/ 906450 w 6655772"/>
                <a:gd name="connsiteY3584" fmla="*/ 6542776 h 9833358"/>
                <a:gd name="connsiteX3585" fmla="*/ 727078 w 6655772"/>
                <a:gd name="connsiteY3585" fmla="*/ 6542776 h 9833358"/>
                <a:gd name="connsiteX3586" fmla="*/ 736602 w 6655772"/>
                <a:gd name="connsiteY3586" fmla="*/ 6552301 h 9833358"/>
                <a:gd name="connsiteX3587" fmla="*/ 727078 w 6655772"/>
                <a:gd name="connsiteY3587" fmla="*/ 6561826 h 9833358"/>
                <a:gd name="connsiteX3588" fmla="*/ 717549 w 6655772"/>
                <a:gd name="connsiteY3588" fmla="*/ 6552301 h 9833358"/>
                <a:gd name="connsiteX3589" fmla="*/ 727078 w 6655772"/>
                <a:gd name="connsiteY3589" fmla="*/ 6542776 h 9833358"/>
                <a:gd name="connsiteX3590" fmla="*/ 547697 w 6655772"/>
                <a:gd name="connsiteY3590" fmla="*/ 6542776 h 9833358"/>
                <a:gd name="connsiteX3591" fmla="*/ 557222 w 6655772"/>
                <a:gd name="connsiteY3591" fmla="*/ 6552301 h 9833358"/>
                <a:gd name="connsiteX3592" fmla="*/ 547697 w 6655772"/>
                <a:gd name="connsiteY3592" fmla="*/ 6561826 h 9833358"/>
                <a:gd name="connsiteX3593" fmla="*/ 538172 w 6655772"/>
                <a:gd name="connsiteY3593" fmla="*/ 6552301 h 9833358"/>
                <a:gd name="connsiteX3594" fmla="*/ 547697 w 6655772"/>
                <a:gd name="connsiteY3594" fmla="*/ 6542776 h 9833358"/>
                <a:gd name="connsiteX3595" fmla="*/ 368328 w 6655772"/>
                <a:gd name="connsiteY3595" fmla="*/ 6542776 h 9833358"/>
                <a:gd name="connsiteX3596" fmla="*/ 377853 w 6655772"/>
                <a:gd name="connsiteY3596" fmla="*/ 6552301 h 9833358"/>
                <a:gd name="connsiteX3597" fmla="*/ 368328 w 6655772"/>
                <a:gd name="connsiteY3597" fmla="*/ 6561826 h 9833358"/>
                <a:gd name="connsiteX3598" fmla="*/ 358803 w 6655772"/>
                <a:gd name="connsiteY3598" fmla="*/ 6552301 h 9833358"/>
                <a:gd name="connsiteX3599" fmla="*/ 368328 w 6655772"/>
                <a:gd name="connsiteY3599" fmla="*/ 6542776 h 9833358"/>
                <a:gd name="connsiteX3600" fmla="*/ 188958 w 6655772"/>
                <a:gd name="connsiteY3600" fmla="*/ 6542776 h 9833358"/>
                <a:gd name="connsiteX3601" fmla="*/ 198483 w 6655772"/>
                <a:gd name="connsiteY3601" fmla="*/ 6552301 h 9833358"/>
                <a:gd name="connsiteX3602" fmla="*/ 188958 w 6655772"/>
                <a:gd name="connsiteY3602" fmla="*/ 6561826 h 9833358"/>
                <a:gd name="connsiteX3603" fmla="*/ 179433 w 6655772"/>
                <a:gd name="connsiteY3603" fmla="*/ 6552301 h 9833358"/>
                <a:gd name="connsiteX3604" fmla="*/ 188958 w 6655772"/>
                <a:gd name="connsiteY3604" fmla="*/ 6542776 h 9833358"/>
                <a:gd name="connsiteX3605" fmla="*/ 9590 w 6655772"/>
                <a:gd name="connsiteY3605" fmla="*/ 6542776 h 9833358"/>
                <a:gd name="connsiteX3606" fmla="*/ 19114 w 6655772"/>
                <a:gd name="connsiteY3606" fmla="*/ 6552301 h 9833358"/>
                <a:gd name="connsiteX3607" fmla="*/ 9590 w 6655772"/>
                <a:gd name="connsiteY3607" fmla="*/ 6561826 h 9833358"/>
                <a:gd name="connsiteX3608" fmla="*/ 65 w 6655772"/>
                <a:gd name="connsiteY3608" fmla="*/ 6552301 h 9833358"/>
                <a:gd name="connsiteX3609" fmla="*/ 9590 w 6655772"/>
                <a:gd name="connsiteY3609" fmla="*/ 6542776 h 9833358"/>
                <a:gd name="connsiteX3610" fmla="*/ 6646247 w 6655772"/>
                <a:gd name="connsiteY3610" fmla="*/ 6361024 h 9833358"/>
                <a:gd name="connsiteX3611" fmla="*/ 6655772 w 6655772"/>
                <a:gd name="connsiteY3611" fmla="*/ 6370549 h 9833358"/>
                <a:gd name="connsiteX3612" fmla="*/ 6646247 w 6655772"/>
                <a:gd name="connsiteY3612" fmla="*/ 6380074 h 9833358"/>
                <a:gd name="connsiteX3613" fmla="*/ 6636722 w 6655772"/>
                <a:gd name="connsiteY3613" fmla="*/ 6370549 h 9833358"/>
                <a:gd name="connsiteX3614" fmla="*/ 6646247 w 6655772"/>
                <a:gd name="connsiteY3614" fmla="*/ 6361024 h 9833358"/>
                <a:gd name="connsiteX3615" fmla="*/ 6466876 w 6655772"/>
                <a:gd name="connsiteY3615" fmla="*/ 6361024 h 9833358"/>
                <a:gd name="connsiteX3616" fmla="*/ 6476401 w 6655772"/>
                <a:gd name="connsiteY3616" fmla="*/ 6370549 h 9833358"/>
                <a:gd name="connsiteX3617" fmla="*/ 6466876 w 6655772"/>
                <a:gd name="connsiteY3617" fmla="*/ 6380074 h 9833358"/>
                <a:gd name="connsiteX3618" fmla="*/ 6457351 w 6655772"/>
                <a:gd name="connsiteY3618" fmla="*/ 6370549 h 9833358"/>
                <a:gd name="connsiteX3619" fmla="*/ 6466876 w 6655772"/>
                <a:gd name="connsiteY3619" fmla="*/ 6361024 h 9833358"/>
                <a:gd name="connsiteX3620" fmla="*/ 6287505 w 6655772"/>
                <a:gd name="connsiteY3620" fmla="*/ 6361024 h 9833358"/>
                <a:gd name="connsiteX3621" fmla="*/ 6297030 w 6655772"/>
                <a:gd name="connsiteY3621" fmla="*/ 6370549 h 9833358"/>
                <a:gd name="connsiteX3622" fmla="*/ 6287505 w 6655772"/>
                <a:gd name="connsiteY3622" fmla="*/ 6380074 h 9833358"/>
                <a:gd name="connsiteX3623" fmla="*/ 6277980 w 6655772"/>
                <a:gd name="connsiteY3623" fmla="*/ 6370549 h 9833358"/>
                <a:gd name="connsiteX3624" fmla="*/ 6287505 w 6655772"/>
                <a:gd name="connsiteY3624" fmla="*/ 6361024 h 9833358"/>
                <a:gd name="connsiteX3625" fmla="*/ 6108134 w 6655772"/>
                <a:gd name="connsiteY3625" fmla="*/ 6361024 h 9833358"/>
                <a:gd name="connsiteX3626" fmla="*/ 6117659 w 6655772"/>
                <a:gd name="connsiteY3626" fmla="*/ 6370549 h 9833358"/>
                <a:gd name="connsiteX3627" fmla="*/ 6108134 w 6655772"/>
                <a:gd name="connsiteY3627" fmla="*/ 6380074 h 9833358"/>
                <a:gd name="connsiteX3628" fmla="*/ 6098609 w 6655772"/>
                <a:gd name="connsiteY3628" fmla="*/ 6370549 h 9833358"/>
                <a:gd name="connsiteX3629" fmla="*/ 6108134 w 6655772"/>
                <a:gd name="connsiteY3629" fmla="*/ 6361024 h 9833358"/>
                <a:gd name="connsiteX3630" fmla="*/ 5928763 w 6655772"/>
                <a:gd name="connsiteY3630" fmla="*/ 6361024 h 9833358"/>
                <a:gd name="connsiteX3631" fmla="*/ 5938288 w 6655772"/>
                <a:gd name="connsiteY3631" fmla="*/ 6370549 h 9833358"/>
                <a:gd name="connsiteX3632" fmla="*/ 5928763 w 6655772"/>
                <a:gd name="connsiteY3632" fmla="*/ 6380074 h 9833358"/>
                <a:gd name="connsiteX3633" fmla="*/ 5919238 w 6655772"/>
                <a:gd name="connsiteY3633" fmla="*/ 6370549 h 9833358"/>
                <a:gd name="connsiteX3634" fmla="*/ 5928763 w 6655772"/>
                <a:gd name="connsiteY3634" fmla="*/ 6361024 h 9833358"/>
                <a:gd name="connsiteX3635" fmla="*/ 5749393 w 6655772"/>
                <a:gd name="connsiteY3635" fmla="*/ 6361024 h 9833358"/>
                <a:gd name="connsiteX3636" fmla="*/ 5758918 w 6655772"/>
                <a:gd name="connsiteY3636" fmla="*/ 6370549 h 9833358"/>
                <a:gd name="connsiteX3637" fmla="*/ 5749393 w 6655772"/>
                <a:gd name="connsiteY3637" fmla="*/ 6380074 h 9833358"/>
                <a:gd name="connsiteX3638" fmla="*/ 5739868 w 6655772"/>
                <a:gd name="connsiteY3638" fmla="*/ 6370549 h 9833358"/>
                <a:gd name="connsiteX3639" fmla="*/ 5749393 w 6655772"/>
                <a:gd name="connsiteY3639" fmla="*/ 6361024 h 9833358"/>
                <a:gd name="connsiteX3640" fmla="*/ 5570021 w 6655772"/>
                <a:gd name="connsiteY3640" fmla="*/ 6361024 h 9833358"/>
                <a:gd name="connsiteX3641" fmla="*/ 5579546 w 6655772"/>
                <a:gd name="connsiteY3641" fmla="*/ 6370549 h 9833358"/>
                <a:gd name="connsiteX3642" fmla="*/ 5570021 w 6655772"/>
                <a:gd name="connsiteY3642" fmla="*/ 6380074 h 9833358"/>
                <a:gd name="connsiteX3643" fmla="*/ 5560496 w 6655772"/>
                <a:gd name="connsiteY3643" fmla="*/ 6370549 h 9833358"/>
                <a:gd name="connsiteX3644" fmla="*/ 5570021 w 6655772"/>
                <a:gd name="connsiteY3644" fmla="*/ 6361024 h 9833358"/>
                <a:gd name="connsiteX3645" fmla="*/ 5390650 w 6655772"/>
                <a:gd name="connsiteY3645" fmla="*/ 6361024 h 9833358"/>
                <a:gd name="connsiteX3646" fmla="*/ 5400175 w 6655772"/>
                <a:gd name="connsiteY3646" fmla="*/ 6370549 h 9833358"/>
                <a:gd name="connsiteX3647" fmla="*/ 5390650 w 6655772"/>
                <a:gd name="connsiteY3647" fmla="*/ 6380074 h 9833358"/>
                <a:gd name="connsiteX3648" fmla="*/ 5381125 w 6655772"/>
                <a:gd name="connsiteY3648" fmla="*/ 6370549 h 9833358"/>
                <a:gd name="connsiteX3649" fmla="*/ 5390650 w 6655772"/>
                <a:gd name="connsiteY3649" fmla="*/ 6361024 h 9833358"/>
                <a:gd name="connsiteX3650" fmla="*/ 5211280 w 6655772"/>
                <a:gd name="connsiteY3650" fmla="*/ 6361024 h 9833358"/>
                <a:gd name="connsiteX3651" fmla="*/ 5220805 w 6655772"/>
                <a:gd name="connsiteY3651" fmla="*/ 6370549 h 9833358"/>
                <a:gd name="connsiteX3652" fmla="*/ 5211280 w 6655772"/>
                <a:gd name="connsiteY3652" fmla="*/ 6380074 h 9833358"/>
                <a:gd name="connsiteX3653" fmla="*/ 5201755 w 6655772"/>
                <a:gd name="connsiteY3653" fmla="*/ 6370549 h 9833358"/>
                <a:gd name="connsiteX3654" fmla="*/ 5211280 w 6655772"/>
                <a:gd name="connsiteY3654" fmla="*/ 6361024 h 9833358"/>
                <a:gd name="connsiteX3655" fmla="*/ 5031909 w 6655772"/>
                <a:gd name="connsiteY3655" fmla="*/ 6361024 h 9833358"/>
                <a:gd name="connsiteX3656" fmla="*/ 5041434 w 6655772"/>
                <a:gd name="connsiteY3656" fmla="*/ 6370549 h 9833358"/>
                <a:gd name="connsiteX3657" fmla="*/ 5031909 w 6655772"/>
                <a:gd name="connsiteY3657" fmla="*/ 6380074 h 9833358"/>
                <a:gd name="connsiteX3658" fmla="*/ 5022384 w 6655772"/>
                <a:gd name="connsiteY3658" fmla="*/ 6370549 h 9833358"/>
                <a:gd name="connsiteX3659" fmla="*/ 5031909 w 6655772"/>
                <a:gd name="connsiteY3659" fmla="*/ 6361024 h 9833358"/>
                <a:gd name="connsiteX3660" fmla="*/ 4852537 w 6655772"/>
                <a:gd name="connsiteY3660" fmla="*/ 6361024 h 9833358"/>
                <a:gd name="connsiteX3661" fmla="*/ 4862062 w 6655772"/>
                <a:gd name="connsiteY3661" fmla="*/ 6370549 h 9833358"/>
                <a:gd name="connsiteX3662" fmla="*/ 4852537 w 6655772"/>
                <a:gd name="connsiteY3662" fmla="*/ 6380074 h 9833358"/>
                <a:gd name="connsiteX3663" fmla="*/ 4843012 w 6655772"/>
                <a:gd name="connsiteY3663" fmla="*/ 6370549 h 9833358"/>
                <a:gd name="connsiteX3664" fmla="*/ 4852537 w 6655772"/>
                <a:gd name="connsiteY3664" fmla="*/ 6361024 h 9833358"/>
                <a:gd name="connsiteX3665" fmla="*/ 4673167 w 6655772"/>
                <a:gd name="connsiteY3665" fmla="*/ 6361024 h 9833358"/>
                <a:gd name="connsiteX3666" fmla="*/ 4682692 w 6655772"/>
                <a:gd name="connsiteY3666" fmla="*/ 6370549 h 9833358"/>
                <a:gd name="connsiteX3667" fmla="*/ 4673167 w 6655772"/>
                <a:gd name="connsiteY3667" fmla="*/ 6380074 h 9833358"/>
                <a:gd name="connsiteX3668" fmla="*/ 4663642 w 6655772"/>
                <a:gd name="connsiteY3668" fmla="*/ 6370549 h 9833358"/>
                <a:gd name="connsiteX3669" fmla="*/ 4673167 w 6655772"/>
                <a:gd name="connsiteY3669" fmla="*/ 6361024 h 9833358"/>
                <a:gd name="connsiteX3670" fmla="*/ 4493796 w 6655772"/>
                <a:gd name="connsiteY3670" fmla="*/ 6361024 h 9833358"/>
                <a:gd name="connsiteX3671" fmla="*/ 4503321 w 6655772"/>
                <a:gd name="connsiteY3671" fmla="*/ 6370549 h 9833358"/>
                <a:gd name="connsiteX3672" fmla="*/ 4493796 w 6655772"/>
                <a:gd name="connsiteY3672" fmla="*/ 6380074 h 9833358"/>
                <a:gd name="connsiteX3673" fmla="*/ 4484271 w 6655772"/>
                <a:gd name="connsiteY3673" fmla="*/ 6370549 h 9833358"/>
                <a:gd name="connsiteX3674" fmla="*/ 4493796 w 6655772"/>
                <a:gd name="connsiteY3674" fmla="*/ 6361024 h 9833358"/>
                <a:gd name="connsiteX3675" fmla="*/ 4314424 w 6655772"/>
                <a:gd name="connsiteY3675" fmla="*/ 6361024 h 9833358"/>
                <a:gd name="connsiteX3676" fmla="*/ 4323949 w 6655772"/>
                <a:gd name="connsiteY3676" fmla="*/ 6370549 h 9833358"/>
                <a:gd name="connsiteX3677" fmla="*/ 4314424 w 6655772"/>
                <a:gd name="connsiteY3677" fmla="*/ 6380074 h 9833358"/>
                <a:gd name="connsiteX3678" fmla="*/ 4304899 w 6655772"/>
                <a:gd name="connsiteY3678" fmla="*/ 6370549 h 9833358"/>
                <a:gd name="connsiteX3679" fmla="*/ 4314424 w 6655772"/>
                <a:gd name="connsiteY3679" fmla="*/ 6361024 h 9833358"/>
                <a:gd name="connsiteX3680" fmla="*/ 4135054 w 6655772"/>
                <a:gd name="connsiteY3680" fmla="*/ 6361024 h 9833358"/>
                <a:gd name="connsiteX3681" fmla="*/ 4144579 w 6655772"/>
                <a:gd name="connsiteY3681" fmla="*/ 6370549 h 9833358"/>
                <a:gd name="connsiteX3682" fmla="*/ 4135054 w 6655772"/>
                <a:gd name="connsiteY3682" fmla="*/ 6380074 h 9833358"/>
                <a:gd name="connsiteX3683" fmla="*/ 4125529 w 6655772"/>
                <a:gd name="connsiteY3683" fmla="*/ 6370549 h 9833358"/>
                <a:gd name="connsiteX3684" fmla="*/ 4135054 w 6655772"/>
                <a:gd name="connsiteY3684" fmla="*/ 6361024 h 9833358"/>
                <a:gd name="connsiteX3685" fmla="*/ 3955683 w 6655772"/>
                <a:gd name="connsiteY3685" fmla="*/ 6361024 h 9833358"/>
                <a:gd name="connsiteX3686" fmla="*/ 3965208 w 6655772"/>
                <a:gd name="connsiteY3686" fmla="*/ 6370549 h 9833358"/>
                <a:gd name="connsiteX3687" fmla="*/ 3955683 w 6655772"/>
                <a:gd name="connsiteY3687" fmla="*/ 6380074 h 9833358"/>
                <a:gd name="connsiteX3688" fmla="*/ 3946158 w 6655772"/>
                <a:gd name="connsiteY3688" fmla="*/ 6370549 h 9833358"/>
                <a:gd name="connsiteX3689" fmla="*/ 3955683 w 6655772"/>
                <a:gd name="connsiteY3689" fmla="*/ 6361024 h 9833358"/>
                <a:gd name="connsiteX3690" fmla="*/ 3776312 w 6655772"/>
                <a:gd name="connsiteY3690" fmla="*/ 6361024 h 9833358"/>
                <a:gd name="connsiteX3691" fmla="*/ 3785837 w 6655772"/>
                <a:gd name="connsiteY3691" fmla="*/ 6370549 h 9833358"/>
                <a:gd name="connsiteX3692" fmla="*/ 3776312 w 6655772"/>
                <a:gd name="connsiteY3692" fmla="*/ 6380074 h 9833358"/>
                <a:gd name="connsiteX3693" fmla="*/ 3766787 w 6655772"/>
                <a:gd name="connsiteY3693" fmla="*/ 6370549 h 9833358"/>
                <a:gd name="connsiteX3694" fmla="*/ 3776312 w 6655772"/>
                <a:gd name="connsiteY3694" fmla="*/ 6361024 h 9833358"/>
                <a:gd name="connsiteX3695" fmla="*/ 3596941 w 6655772"/>
                <a:gd name="connsiteY3695" fmla="*/ 6361024 h 9833358"/>
                <a:gd name="connsiteX3696" fmla="*/ 3606466 w 6655772"/>
                <a:gd name="connsiteY3696" fmla="*/ 6370549 h 9833358"/>
                <a:gd name="connsiteX3697" fmla="*/ 3596941 w 6655772"/>
                <a:gd name="connsiteY3697" fmla="*/ 6380074 h 9833358"/>
                <a:gd name="connsiteX3698" fmla="*/ 3587416 w 6655772"/>
                <a:gd name="connsiteY3698" fmla="*/ 6370549 h 9833358"/>
                <a:gd name="connsiteX3699" fmla="*/ 3596941 w 6655772"/>
                <a:gd name="connsiteY3699" fmla="*/ 6361024 h 9833358"/>
                <a:gd name="connsiteX3700" fmla="*/ 3417570 w 6655772"/>
                <a:gd name="connsiteY3700" fmla="*/ 6361024 h 9833358"/>
                <a:gd name="connsiteX3701" fmla="*/ 3427095 w 6655772"/>
                <a:gd name="connsiteY3701" fmla="*/ 6370549 h 9833358"/>
                <a:gd name="connsiteX3702" fmla="*/ 3417570 w 6655772"/>
                <a:gd name="connsiteY3702" fmla="*/ 6380074 h 9833358"/>
                <a:gd name="connsiteX3703" fmla="*/ 3408045 w 6655772"/>
                <a:gd name="connsiteY3703" fmla="*/ 6370549 h 9833358"/>
                <a:gd name="connsiteX3704" fmla="*/ 3417570 w 6655772"/>
                <a:gd name="connsiteY3704" fmla="*/ 6361024 h 9833358"/>
                <a:gd name="connsiteX3705" fmla="*/ 3238256 w 6655772"/>
                <a:gd name="connsiteY3705" fmla="*/ 6361024 h 9833358"/>
                <a:gd name="connsiteX3706" fmla="*/ 3247782 w 6655772"/>
                <a:gd name="connsiteY3706" fmla="*/ 6370549 h 9833358"/>
                <a:gd name="connsiteX3707" fmla="*/ 3238256 w 6655772"/>
                <a:gd name="connsiteY3707" fmla="*/ 6380074 h 9833358"/>
                <a:gd name="connsiteX3708" fmla="*/ 3228730 w 6655772"/>
                <a:gd name="connsiteY3708" fmla="*/ 6370549 h 9833358"/>
                <a:gd name="connsiteX3709" fmla="*/ 3238256 w 6655772"/>
                <a:gd name="connsiteY3709" fmla="*/ 6361024 h 9833358"/>
                <a:gd name="connsiteX3710" fmla="*/ 3058833 w 6655772"/>
                <a:gd name="connsiteY3710" fmla="*/ 6361024 h 9833358"/>
                <a:gd name="connsiteX3711" fmla="*/ 3068355 w 6655772"/>
                <a:gd name="connsiteY3711" fmla="*/ 6370549 h 9833358"/>
                <a:gd name="connsiteX3712" fmla="*/ 3058833 w 6655772"/>
                <a:gd name="connsiteY3712" fmla="*/ 6380074 h 9833358"/>
                <a:gd name="connsiteX3713" fmla="*/ 3049420 w 6655772"/>
                <a:gd name="connsiteY3713" fmla="*/ 6370549 h 9833358"/>
                <a:gd name="connsiteX3714" fmla="*/ 3058833 w 6655772"/>
                <a:gd name="connsiteY3714" fmla="*/ 6361024 h 9833358"/>
                <a:gd name="connsiteX3715" fmla="*/ 2879573 w 6655772"/>
                <a:gd name="connsiteY3715" fmla="*/ 6361024 h 9833358"/>
                <a:gd name="connsiteX3716" fmla="*/ 2889102 w 6655772"/>
                <a:gd name="connsiteY3716" fmla="*/ 6370549 h 9833358"/>
                <a:gd name="connsiteX3717" fmla="*/ 2879573 w 6655772"/>
                <a:gd name="connsiteY3717" fmla="*/ 6380074 h 9833358"/>
                <a:gd name="connsiteX3718" fmla="*/ 2870051 w 6655772"/>
                <a:gd name="connsiteY3718" fmla="*/ 6370549 h 9833358"/>
                <a:gd name="connsiteX3719" fmla="*/ 2879573 w 6655772"/>
                <a:gd name="connsiteY3719" fmla="*/ 6361024 h 9833358"/>
                <a:gd name="connsiteX3720" fmla="*/ 2700199 w 6655772"/>
                <a:gd name="connsiteY3720" fmla="*/ 6361024 h 9833358"/>
                <a:gd name="connsiteX3721" fmla="*/ 2709722 w 6655772"/>
                <a:gd name="connsiteY3721" fmla="*/ 6370549 h 9833358"/>
                <a:gd name="connsiteX3722" fmla="*/ 2700199 w 6655772"/>
                <a:gd name="connsiteY3722" fmla="*/ 6380074 h 9833358"/>
                <a:gd name="connsiteX3723" fmla="*/ 2690677 w 6655772"/>
                <a:gd name="connsiteY3723" fmla="*/ 6370549 h 9833358"/>
                <a:gd name="connsiteX3724" fmla="*/ 2700199 w 6655772"/>
                <a:gd name="connsiteY3724" fmla="*/ 6361024 h 9833358"/>
                <a:gd name="connsiteX3725" fmla="*/ 2520792 w 6655772"/>
                <a:gd name="connsiteY3725" fmla="*/ 6361024 h 9833358"/>
                <a:gd name="connsiteX3726" fmla="*/ 2530331 w 6655772"/>
                <a:gd name="connsiteY3726" fmla="*/ 6370549 h 9833358"/>
                <a:gd name="connsiteX3727" fmla="*/ 2520792 w 6655772"/>
                <a:gd name="connsiteY3727" fmla="*/ 6380074 h 9833358"/>
                <a:gd name="connsiteX3728" fmla="*/ 2511266 w 6655772"/>
                <a:gd name="connsiteY3728" fmla="*/ 6370549 h 9833358"/>
                <a:gd name="connsiteX3729" fmla="*/ 2520792 w 6655772"/>
                <a:gd name="connsiteY3729" fmla="*/ 6361024 h 9833358"/>
                <a:gd name="connsiteX3730" fmla="*/ 2341423 w 6655772"/>
                <a:gd name="connsiteY3730" fmla="*/ 6361024 h 9833358"/>
                <a:gd name="connsiteX3731" fmla="*/ 2350948 w 6655772"/>
                <a:gd name="connsiteY3731" fmla="*/ 6370549 h 9833358"/>
                <a:gd name="connsiteX3732" fmla="*/ 2341423 w 6655772"/>
                <a:gd name="connsiteY3732" fmla="*/ 6380074 h 9833358"/>
                <a:gd name="connsiteX3733" fmla="*/ 2331895 w 6655772"/>
                <a:gd name="connsiteY3733" fmla="*/ 6370549 h 9833358"/>
                <a:gd name="connsiteX3734" fmla="*/ 2341423 w 6655772"/>
                <a:gd name="connsiteY3734" fmla="*/ 6361024 h 9833358"/>
                <a:gd name="connsiteX3735" fmla="*/ 2162022 w 6655772"/>
                <a:gd name="connsiteY3735" fmla="*/ 6361024 h 9833358"/>
                <a:gd name="connsiteX3736" fmla="*/ 2171547 w 6655772"/>
                <a:gd name="connsiteY3736" fmla="*/ 6370549 h 9833358"/>
                <a:gd name="connsiteX3737" fmla="*/ 2162022 w 6655772"/>
                <a:gd name="connsiteY3737" fmla="*/ 6380074 h 9833358"/>
                <a:gd name="connsiteX3738" fmla="*/ 2152498 w 6655772"/>
                <a:gd name="connsiteY3738" fmla="*/ 6370549 h 9833358"/>
                <a:gd name="connsiteX3739" fmla="*/ 2162022 w 6655772"/>
                <a:gd name="connsiteY3739" fmla="*/ 6361024 h 9833358"/>
                <a:gd name="connsiteX3740" fmla="*/ 1982659 w 6655772"/>
                <a:gd name="connsiteY3740" fmla="*/ 6361024 h 9833358"/>
                <a:gd name="connsiteX3741" fmla="*/ 1992170 w 6655772"/>
                <a:gd name="connsiteY3741" fmla="*/ 6370549 h 9833358"/>
                <a:gd name="connsiteX3742" fmla="*/ 1982659 w 6655772"/>
                <a:gd name="connsiteY3742" fmla="*/ 6380074 h 9833358"/>
                <a:gd name="connsiteX3743" fmla="*/ 1973122 w 6655772"/>
                <a:gd name="connsiteY3743" fmla="*/ 6370549 h 9833358"/>
                <a:gd name="connsiteX3744" fmla="*/ 1982659 w 6655772"/>
                <a:gd name="connsiteY3744" fmla="*/ 6361024 h 9833358"/>
                <a:gd name="connsiteX3745" fmla="*/ 1803328 w 6655772"/>
                <a:gd name="connsiteY3745" fmla="*/ 6361024 h 9833358"/>
                <a:gd name="connsiteX3746" fmla="*/ 1812836 w 6655772"/>
                <a:gd name="connsiteY3746" fmla="*/ 6370549 h 9833358"/>
                <a:gd name="connsiteX3747" fmla="*/ 1803328 w 6655772"/>
                <a:gd name="connsiteY3747" fmla="*/ 6380074 h 9833358"/>
                <a:gd name="connsiteX3748" fmla="*/ 1793824 w 6655772"/>
                <a:gd name="connsiteY3748" fmla="*/ 6370549 h 9833358"/>
                <a:gd name="connsiteX3749" fmla="*/ 1803328 w 6655772"/>
                <a:gd name="connsiteY3749" fmla="*/ 6361024 h 9833358"/>
                <a:gd name="connsiteX3750" fmla="*/ 1623936 w 6655772"/>
                <a:gd name="connsiteY3750" fmla="*/ 6361024 h 9833358"/>
                <a:gd name="connsiteX3751" fmla="*/ 1633461 w 6655772"/>
                <a:gd name="connsiteY3751" fmla="*/ 6370549 h 9833358"/>
                <a:gd name="connsiteX3752" fmla="*/ 1623936 w 6655772"/>
                <a:gd name="connsiteY3752" fmla="*/ 6380074 h 9833358"/>
                <a:gd name="connsiteX3753" fmla="*/ 1614411 w 6655772"/>
                <a:gd name="connsiteY3753" fmla="*/ 6370549 h 9833358"/>
                <a:gd name="connsiteX3754" fmla="*/ 1623936 w 6655772"/>
                <a:gd name="connsiteY3754" fmla="*/ 6361024 h 9833358"/>
                <a:gd name="connsiteX3755" fmla="*/ 1444574 w 6655772"/>
                <a:gd name="connsiteY3755" fmla="*/ 6361024 h 9833358"/>
                <a:gd name="connsiteX3756" fmla="*/ 1454099 w 6655772"/>
                <a:gd name="connsiteY3756" fmla="*/ 6370549 h 9833358"/>
                <a:gd name="connsiteX3757" fmla="*/ 1444574 w 6655772"/>
                <a:gd name="connsiteY3757" fmla="*/ 6380074 h 9833358"/>
                <a:gd name="connsiteX3758" fmla="*/ 1435049 w 6655772"/>
                <a:gd name="connsiteY3758" fmla="*/ 6370549 h 9833358"/>
                <a:gd name="connsiteX3759" fmla="*/ 1444574 w 6655772"/>
                <a:gd name="connsiteY3759" fmla="*/ 6361024 h 9833358"/>
                <a:gd name="connsiteX3760" fmla="*/ 1265212 w 6655772"/>
                <a:gd name="connsiteY3760" fmla="*/ 6361024 h 9833358"/>
                <a:gd name="connsiteX3761" fmla="*/ 1274737 w 6655772"/>
                <a:gd name="connsiteY3761" fmla="*/ 6370549 h 9833358"/>
                <a:gd name="connsiteX3762" fmla="*/ 1265212 w 6655772"/>
                <a:gd name="connsiteY3762" fmla="*/ 6380074 h 9833358"/>
                <a:gd name="connsiteX3763" fmla="*/ 1255687 w 6655772"/>
                <a:gd name="connsiteY3763" fmla="*/ 6370549 h 9833358"/>
                <a:gd name="connsiteX3764" fmla="*/ 1265212 w 6655772"/>
                <a:gd name="connsiteY3764" fmla="*/ 6361024 h 9833358"/>
                <a:gd name="connsiteX3765" fmla="*/ 1085834 w 6655772"/>
                <a:gd name="connsiteY3765" fmla="*/ 6361024 h 9833358"/>
                <a:gd name="connsiteX3766" fmla="*/ 1095360 w 6655772"/>
                <a:gd name="connsiteY3766" fmla="*/ 6370549 h 9833358"/>
                <a:gd name="connsiteX3767" fmla="*/ 1085834 w 6655772"/>
                <a:gd name="connsiteY3767" fmla="*/ 6380074 h 9833358"/>
                <a:gd name="connsiteX3768" fmla="*/ 1076307 w 6655772"/>
                <a:gd name="connsiteY3768" fmla="*/ 6370549 h 9833358"/>
                <a:gd name="connsiteX3769" fmla="*/ 1085834 w 6655772"/>
                <a:gd name="connsiteY3769" fmla="*/ 6361024 h 9833358"/>
                <a:gd name="connsiteX3770" fmla="*/ 906454 w 6655772"/>
                <a:gd name="connsiteY3770" fmla="*/ 6361024 h 9833358"/>
                <a:gd name="connsiteX3771" fmla="*/ 915979 w 6655772"/>
                <a:gd name="connsiteY3771" fmla="*/ 6370549 h 9833358"/>
                <a:gd name="connsiteX3772" fmla="*/ 906454 w 6655772"/>
                <a:gd name="connsiteY3772" fmla="*/ 6380074 h 9833358"/>
                <a:gd name="connsiteX3773" fmla="*/ 896929 w 6655772"/>
                <a:gd name="connsiteY3773" fmla="*/ 6370549 h 9833358"/>
                <a:gd name="connsiteX3774" fmla="*/ 906454 w 6655772"/>
                <a:gd name="connsiteY3774" fmla="*/ 6361024 h 9833358"/>
                <a:gd name="connsiteX3775" fmla="*/ 727082 w 6655772"/>
                <a:gd name="connsiteY3775" fmla="*/ 6361024 h 9833358"/>
                <a:gd name="connsiteX3776" fmla="*/ 736607 w 6655772"/>
                <a:gd name="connsiteY3776" fmla="*/ 6370549 h 9833358"/>
                <a:gd name="connsiteX3777" fmla="*/ 727082 w 6655772"/>
                <a:gd name="connsiteY3777" fmla="*/ 6380074 h 9833358"/>
                <a:gd name="connsiteX3778" fmla="*/ 717552 w 6655772"/>
                <a:gd name="connsiteY3778" fmla="*/ 6370549 h 9833358"/>
                <a:gd name="connsiteX3779" fmla="*/ 727082 w 6655772"/>
                <a:gd name="connsiteY3779" fmla="*/ 6361024 h 9833358"/>
                <a:gd name="connsiteX3780" fmla="*/ 547700 w 6655772"/>
                <a:gd name="connsiteY3780" fmla="*/ 6361024 h 9833358"/>
                <a:gd name="connsiteX3781" fmla="*/ 557225 w 6655772"/>
                <a:gd name="connsiteY3781" fmla="*/ 6370549 h 9833358"/>
                <a:gd name="connsiteX3782" fmla="*/ 547700 w 6655772"/>
                <a:gd name="connsiteY3782" fmla="*/ 6380074 h 9833358"/>
                <a:gd name="connsiteX3783" fmla="*/ 538175 w 6655772"/>
                <a:gd name="connsiteY3783" fmla="*/ 6370549 h 9833358"/>
                <a:gd name="connsiteX3784" fmla="*/ 547700 w 6655772"/>
                <a:gd name="connsiteY3784" fmla="*/ 6361024 h 9833358"/>
                <a:gd name="connsiteX3785" fmla="*/ 368331 w 6655772"/>
                <a:gd name="connsiteY3785" fmla="*/ 6361024 h 9833358"/>
                <a:gd name="connsiteX3786" fmla="*/ 377856 w 6655772"/>
                <a:gd name="connsiteY3786" fmla="*/ 6370549 h 9833358"/>
                <a:gd name="connsiteX3787" fmla="*/ 368331 w 6655772"/>
                <a:gd name="connsiteY3787" fmla="*/ 6380074 h 9833358"/>
                <a:gd name="connsiteX3788" fmla="*/ 358806 w 6655772"/>
                <a:gd name="connsiteY3788" fmla="*/ 6370549 h 9833358"/>
                <a:gd name="connsiteX3789" fmla="*/ 368331 w 6655772"/>
                <a:gd name="connsiteY3789" fmla="*/ 6361024 h 9833358"/>
                <a:gd name="connsiteX3790" fmla="*/ 188961 w 6655772"/>
                <a:gd name="connsiteY3790" fmla="*/ 6361024 h 9833358"/>
                <a:gd name="connsiteX3791" fmla="*/ 198486 w 6655772"/>
                <a:gd name="connsiteY3791" fmla="*/ 6370549 h 9833358"/>
                <a:gd name="connsiteX3792" fmla="*/ 188961 w 6655772"/>
                <a:gd name="connsiteY3792" fmla="*/ 6380074 h 9833358"/>
                <a:gd name="connsiteX3793" fmla="*/ 179436 w 6655772"/>
                <a:gd name="connsiteY3793" fmla="*/ 6370549 h 9833358"/>
                <a:gd name="connsiteX3794" fmla="*/ 188961 w 6655772"/>
                <a:gd name="connsiteY3794" fmla="*/ 6361024 h 9833358"/>
                <a:gd name="connsiteX3795" fmla="*/ 9593 w 6655772"/>
                <a:gd name="connsiteY3795" fmla="*/ 6361024 h 9833358"/>
                <a:gd name="connsiteX3796" fmla="*/ 19117 w 6655772"/>
                <a:gd name="connsiteY3796" fmla="*/ 6370549 h 9833358"/>
                <a:gd name="connsiteX3797" fmla="*/ 9593 w 6655772"/>
                <a:gd name="connsiteY3797" fmla="*/ 6380074 h 9833358"/>
                <a:gd name="connsiteX3798" fmla="*/ 68 w 6655772"/>
                <a:gd name="connsiteY3798" fmla="*/ 6370549 h 9833358"/>
                <a:gd name="connsiteX3799" fmla="*/ 9593 w 6655772"/>
                <a:gd name="connsiteY3799" fmla="*/ 6361024 h 9833358"/>
                <a:gd name="connsiteX3800" fmla="*/ 6646247 w 6655772"/>
                <a:gd name="connsiteY3800" fmla="*/ 6179272 h 9833358"/>
                <a:gd name="connsiteX3801" fmla="*/ 6655772 w 6655772"/>
                <a:gd name="connsiteY3801" fmla="*/ 6188797 h 9833358"/>
                <a:gd name="connsiteX3802" fmla="*/ 6646247 w 6655772"/>
                <a:gd name="connsiteY3802" fmla="*/ 6198322 h 9833358"/>
                <a:gd name="connsiteX3803" fmla="*/ 6636722 w 6655772"/>
                <a:gd name="connsiteY3803" fmla="*/ 6188797 h 9833358"/>
                <a:gd name="connsiteX3804" fmla="*/ 6646247 w 6655772"/>
                <a:gd name="connsiteY3804" fmla="*/ 6179272 h 9833358"/>
                <a:gd name="connsiteX3805" fmla="*/ 6466876 w 6655772"/>
                <a:gd name="connsiteY3805" fmla="*/ 6179272 h 9833358"/>
                <a:gd name="connsiteX3806" fmla="*/ 6476401 w 6655772"/>
                <a:gd name="connsiteY3806" fmla="*/ 6188797 h 9833358"/>
                <a:gd name="connsiteX3807" fmla="*/ 6466876 w 6655772"/>
                <a:gd name="connsiteY3807" fmla="*/ 6198322 h 9833358"/>
                <a:gd name="connsiteX3808" fmla="*/ 6457351 w 6655772"/>
                <a:gd name="connsiteY3808" fmla="*/ 6188797 h 9833358"/>
                <a:gd name="connsiteX3809" fmla="*/ 6466876 w 6655772"/>
                <a:gd name="connsiteY3809" fmla="*/ 6179272 h 9833358"/>
                <a:gd name="connsiteX3810" fmla="*/ 6287505 w 6655772"/>
                <a:gd name="connsiteY3810" fmla="*/ 6179272 h 9833358"/>
                <a:gd name="connsiteX3811" fmla="*/ 6297030 w 6655772"/>
                <a:gd name="connsiteY3811" fmla="*/ 6188797 h 9833358"/>
                <a:gd name="connsiteX3812" fmla="*/ 6287505 w 6655772"/>
                <a:gd name="connsiteY3812" fmla="*/ 6198322 h 9833358"/>
                <a:gd name="connsiteX3813" fmla="*/ 6277980 w 6655772"/>
                <a:gd name="connsiteY3813" fmla="*/ 6188797 h 9833358"/>
                <a:gd name="connsiteX3814" fmla="*/ 6287505 w 6655772"/>
                <a:gd name="connsiteY3814" fmla="*/ 6179272 h 9833358"/>
                <a:gd name="connsiteX3815" fmla="*/ 6108134 w 6655772"/>
                <a:gd name="connsiteY3815" fmla="*/ 6179272 h 9833358"/>
                <a:gd name="connsiteX3816" fmla="*/ 6117659 w 6655772"/>
                <a:gd name="connsiteY3816" fmla="*/ 6188797 h 9833358"/>
                <a:gd name="connsiteX3817" fmla="*/ 6108134 w 6655772"/>
                <a:gd name="connsiteY3817" fmla="*/ 6198322 h 9833358"/>
                <a:gd name="connsiteX3818" fmla="*/ 6098609 w 6655772"/>
                <a:gd name="connsiteY3818" fmla="*/ 6188797 h 9833358"/>
                <a:gd name="connsiteX3819" fmla="*/ 6108134 w 6655772"/>
                <a:gd name="connsiteY3819" fmla="*/ 6179272 h 9833358"/>
                <a:gd name="connsiteX3820" fmla="*/ 5928763 w 6655772"/>
                <a:gd name="connsiteY3820" fmla="*/ 6179272 h 9833358"/>
                <a:gd name="connsiteX3821" fmla="*/ 5938288 w 6655772"/>
                <a:gd name="connsiteY3821" fmla="*/ 6188797 h 9833358"/>
                <a:gd name="connsiteX3822" fmla="*/ 5928763 w 6655772"/>
                <a:gd name="connsiteY3822" fmla="*/ 6198322 h 9833358"/>
                <a:gd name="connsiteX3823" fmla="*/ 5919238 w 6655772"/>
                <a:gd name="connsiteY3823" fmla="*/ 6188797 h 9833358"/>
                <a:gd name="connsiteX3824" fmla="*/ 5928763 w 6655772"/>
                <a:gd name="connsiteY3824" fmla="*/ 6179272 h 9833358"/>
                <a:gd name="connsiteX3825" fmla="*/ 5749393 w 6655772"/>
                <a:gd name="connsiteY3825" fmla="*/ 6179272 h 9833358"/>
                <a:gd name="connsiteX3826" fmla="*/ 5758918 w 6655772"/>
                <a:gd name="connsiteY3826" fmla="*/ 6188797 h 9833358"/>
                <a:gd name="connsiteX3827" fmla="*/ 5749393 w 6655772"/>
                <a:gd name="connsiteY3827" fmla="*/ 6198322 h 9833358"/>
                <a:gd name="connsiteX3828" fmla="*/ 5739868 w 6655772"/>
                <a:gd name="connsiteY3828" fmla="*/ 6188797 h 9833358"/>
                <a:gd name="connsiteX3829" fmla="*/ 5749393 w 6655772"/>
                <a:gd name="connsiteY3829" fmla="*/ 6179272 h 9833358"/>
                <a:gd name="connsiteX3830" fmla="*/ 5570021 w 6655772"/>
                <a:gd name="connsiteY3830" fmla="*/ 6179272 h 9833358"/>
                <a:gd name="connsiteX3831" fmla="*/ 5579546 w 6655772"/>
                <a:gd name="connsiteY3831" fmla="*/ 6188797 h 9833358"/>
                <a:gd name="connsiteX3832" fmla="*/ 5570021 w 6655772"/>
                <a:gd name="connsiteY3832" fmla="*/ 6198322 h 9833358"/>
                <a:gd name="connsiteX3833" fmla="*/ 5560496 w 6655772"/>
                <a:gd name="connsiteY3833" fmla="*/ 6188797 h 9833358"/>
                <a:gd name="connsiteX3834" fmla="*/ 5570021 w 6655772"/>
                <a:gd name="connsiteY3834" fmla="*/ 6179272 h 9833358"/>
                <a:gd name="connsiteX3835" fmla="*/ 5390650 w 6655772"/>
                <a:gd name="connsiteY3835" fmla="*/ 6179272 h 9833358"/>
                <a:gd name="connsiteX3836" fmla="*/ 5400175 w 6655772"/>
                <a:gd name="connsiteY3836" fmla="*/ 6188797 h 9833358"/>
                <a:gd name="connsiteX3837" fmla="*/ 5390650 w 6655772"/>
                <a:gd name="connsiteY3837" fmla="*/ 6198322 h 9833358"/>
                <a:gd name="connsiteX3838" fmla="*/ 5381125 w 6655772"/>
                <a:gd name="connsiteY3838" fmla="*/ 6188797 h 9833358"/>
                <a:gd name="connsiteX3839" fmla="*/ 5390650 w 6655772"/>
                <a:gd name="connsiteY3839" fmla="*/ 6179272 h 9833358"/>
                <a:gd name="connsiteX3840" fmla="*/ 5211280 w 6655772"/>
                <a:gd name="connsiteY3840" fmla="*/ 6179272 h 9833358"/>
                <a:gd name="connsiteX3841" fmla="*/ 5220805 w 6655772"/>
                <a:gd name="connsiteY3841" fmla="*/ 6188797 h 9833358"/>
                <a:gd name="connsiteX3842" fmla="*/ 5211280 w 6655772"/>
                <a:gd name="connsiteY3842" fmla="*/ 6198322 h 9833358"/>
                <a:gd name="connsiteX3843" fmla="*/ 5201755 w 6655772"/>
                <a:gd name="connsiteY3843" fmla="*/ 6188797 h 9833358"/>
                <a:gd name="connsiteX3844" fmla="*/ 5211280 w 6655772"/>
                <a:gd name="connsiteY3844" fmla="*/ 6179272 h 9833358"/>
                <a:gd name="connsiteX3845" fmla="*/ 5031909 w 6655772"/>
                <a:gd name="connsiteY3845" fmla="*/ 6179272 h 9833358"/>
                <a:gd name="connsiteX3846" fmla="*/ 5041434 w 6655772"/>
                <a:gd name="connsiteY3846" fmla="*/ 6188797 h 9833358"/>
                <a:gd name="connsiteX3847" fmla="*/ 5031909 w 6655772"/>
                <a:gd name="connsiteY3847" fmla="*/ 6198322 h 9833358"/>
                <a:gd name="connsiteX3848" fmla="*/ 5022384 w 6655772"/>
                <a:gd name="connsiteY3848" fmla="*/ 6188797 h 9833358"/>
                <a:gd name="connsiteX3849" fmla="*/ 5031909 w 6655772"/>
                <a:gd name="connsiteY3849" fmla="*/ 6179272 h 9833358"/>
                <a:gd name="connsiteX3850" fmla="*/ 4852537 w 6655772"/>
                <a:gd name="connsiteY3850" fmla="*/ 6179272 h 9833358"/>
                <a:gd name="connsiteX3851" fmla="*/ 4862062 w 6655772"/>
                <a:gd name="connsiteY3851" fmla="*/ 6188797 h 9833358"/>
                <a:gd name="connsiteX3852" fmla="*/ 4852537 w 6655772"/>
                <a:gd name="connsiteY3852" fmla="*/ 6198322 h 9833358"/>
                <a:gd name="connsiteX3853" fmla="*/ 4843012 w 6655772"/>
                <a:gd name="connsiteY3853" fmla="*/ 6188797 h 9833358"/>
                <a:gd name="connsiteX3854" fmla="*/ 4852537 w 6655772"/>
                <a:gd name="connsiteY3854" fmla="*/ 6179272 h 9833358"/>
                <a:gd name="connsiteX3855" fmla="*/ 4673167 w 6655772"/>
                <a:gd name="connsiteY3855" fmla="*/ 6179272 h 9833358"/>
                <a:gd name="connsiteX3856" fmla="*/ 4682692 w 6655772"/>
                <a:gd name="connsiteY3856" fmla="*/ 6188797 h 9833358"/>
                <a:gd name="connsiteX3857" fmla="*/ 4673167 w 6655772"/>
                <a:gd name="connsiteY3857" fmla="*/ 6198322 h 9833358"/>
                <a:gd name="connsiteX3858" fmla="*/ 4663642 w 6655772"/>
                <a:gd name="connsiteY3858" fmla="*/ 6188797 h 9833358"/>
                <a:gd name="connsiteX3859" fmla="*/ 4673167 w 6655772"/>
                <a:gd name="connsiteY3859" fmla="*/ 6179272 h 9833358"/>
                <a:gd name="connsiteX3860" fmla="*/ 4493796 w 6655772"/>
                <a:gd name="connsiteY3860" fmla="*/ 6179272 h 9833358"/>
                <a:gd name="connsiteX3861" fmla="*/ 4503321 w 6655772"/>
                <a:gd name="connsiteY3861" fmla="*/ 6188797 h 9833358"/>
                <a:gd name="connsiteX3862" fmla="*/ 4493796 w 6655772"/>
                <a:gd name="connsiteY3862" fmla="*/ 6198322 h 9833358"/>
                <a:gd name="connsiteX3863" fmla="*/ 4484271 w 6655772"/>
                <a:gd name="connsiteY3863" fmla="*/ 6188797 h 9833358"/>
                <a:gd name="connsiteX3864" fmla="*/ 4493796 w 6655772"/>
                <a:gd name="connsiteY3864" fmla="*/ 6179272 h 9833358"/>
                <a:gd name="connsiteX3865" fmla="*/ 4314424 w 6655772"/>
                <a:gd name="connsiteY3865" fmla="*/ 6179272 h 9833358"/>
                <a:gd name="connsiteX3866" fmla="*/ 4323949 w 6655772"/>
                <a:gd name="connsiteY3866" fmla="*/ 6188797 h 9833358"/>
                <a:gd name="connsiteX3867" fmla="*/ 4314424 w 6655772"/>
                <a:gd name="connsiteY3867" fmla="*/ 6198322 h 9833358"/>
                <a:gd name="connsiteX3868" fmla="*/ 4304899 w 6655772"/>
                <a:gd name="connsiteY3868" fmla="*/ 6188797 h 9833358"/>
                <a:gd name="connsiteX3869" fmla="*/ 4314424 w 6655772"/>
                <a:gd name="connsiteY3869" fmla="*/ 6179272 h 9833358"/>
                <a:gd name="connsiteX3870" fmla="*/ 4135054 w 6655772"/>
                <a:gd name="connsiteY3870" fmla="*/ 6179272 h 9833358"/>
                <a:gd name="connsiteX3871" fmla="*/ 4144579 w 6655772"/>
                <a:gd name="connsiteY3871" fmla="*/ 6188797 h 9833358"/>
                <a:gd name="connsiteX3872" fmla="*/ 4135054 w 6655772"/>
                <a:gd name="connsiteY3872" fmla="*/ 6198322 h 9833358"/>
                <a:gd name="connsiteX3873" fmla="*/ 4125529 w 6655772"/>
                <a:gd name="connsiteY3873" fmla="*/ 6188797 h 9833358"/>
                <a:gd name="connsiteX3874" fmla="*/ 4135054 w 6655772"/>
                <a:gd name="connsiteY3874" fmla="*/ 6179272 h 9833358"/>
                <a:gd name="connsiteX3875" fmla="*/ 3955683 w 6655772"/>
                <a:gd name="connsiteY3875" fmla="*/ 6179272 h 9833358"/>
                <a:gd name="connsiteX3876" fmla="*/ 3965208 w 6655772"/>
                <a:gd name="connsiteY3876" fmla="*/ 6188797 h 9833358"/>
                <a:gd name="connsiteX3877" fmla="*/ 3955683 w 6655772"/>
                <a:gd name="connsiteY3877" fmla="*/ 6198322 h 9833358"/>
                <a:gd name="connsiteX3878" fmla="*/ 3946158 w 6655772"/>
                <a:gd name="connsiteY3878" fmla="*/ 6188797 h 9833358"/>
                <a:gd name="connsiteX3879" fmla="*/ 3955683 w 6655772"/>
                <a:gd name="connsiteY3879" fmla="*/ 6179272 h 9833358"/>
                <a:gd name="connsiteX3880" fmla="*/ 3776312 w 6655772"/>
                <a:gd name="connsiteY3880" fmla="*/ 6179272 h 9833358"/>
                <a:gd name="connsiteX3881" fmla="*/ 3785837 w 6655772"/>
                <a:gd name="connsiteY3881" fmla="*/ 6188797 h 9833358"/>
                <a:gd name="connsiteX3882" fmla="*/ 3776312 w 6655772"/>
                <a:gd name="connsiteY3882" fmla="*/ 6198322 h 9833358"/>
                <a:gd name="connsiteX3883" fmla="*/ 3766787 w 6655772"/>
                <a:gd name="connsiteY3883" fmla="*/ 6188797 h 9833358"/>
                <a:gd name="connsiteX3884" fmla="*/ 3776312 w 6655772"/>
                <a:gd name="connsiteY3884" fmla="*/ 6179272 h 9833358"/>
                <a:gd name="connsiteX3885" fmla="*/ 3596941 w 6655772"/>
                <a:gd name="connsiteY3885" fmla="*/ 6179272 h 9833358"/>
                <a:gd name="connsiteX3886" fmla="*/ 3606466 w 6655772"/>
                <a:gd name="connsiteY3886" fmla="*/ 6188797 h 9833358"/>
                <a:gd name="connsiteX3887" fmla="*/ 3596941 w 6655772"/>
                <a:gd name="connsiteY3887" fmla="*/ 6198322 h 9833358"/>
                <a:gd name="connsiteX3888" fmla="*/ 3587416 w 6655772"/>
                <a:gd name="connsiteY3888" fmla="*/ 6188797 h 9833358"/>
                <a:gd name="connsiteX3889" fmla="*/ 3596941 w 6655772"/>
                <a:gd name="connsiteY3889" fmla="*/ 6179272 h 9833358"/>
                <a:gd name="connsiteX3890" fmla="*/ 3417570 w 6655772"/>
                <a:gd name="connsiteY3890" fmla="*/ 6179272 h 9833358"/>
                <a:gd name="connsiteX3891" fmla="*/ 3427095 w 6655772"/>
                <a:gd name="connsiteY3891" fmla="*/ 6188797 h 9833358"/>
                <a:gd name="connsiteX3892" fmla="*/ 3417570 w 6655772"/>
                <a:gd name="connsiteY3892" fmla="*/ 6198322 h 9833358"/>
                <a:gd name="connsiteX3893" fmla="*/ 3408045 w 6655772"/>
                <a:gd name="connsiteY3893" fmla="*/ 6188797 h 9833358"/>
                <a:gd name="connsiteX3894" fmla="*/ 3417570 w 6655772"/>
                <a:gd name="connsiteY3894" fmla="*/ 6179272 h 9833358"/>
                <a:gd name="connsiteX3895" fmla="*/ 3238259 w 6655772"/>
                <a:gd name="connsiteY3895" fmla="*/ 6179272 h 9833358"/>
                <a:gd name="connsiteX3896" fmla="*/ 3247786 w 6655772"/>
                <a:gd name="connsiteY3896" fmla="*/ 6188797 h 9833358"/>
                <a:gd name="connsiteX3897" fmla="*/ 3238259 w 6655772"/>
                <a:gd name="connsiteY3897" fmla="*/ 6198322 h 9833358"/>
                <a:gd name="connsiteX3898" fmla="*/ 3228733 w 6655772"/>
                <a:gd name="connsiteY3898" fmla="*/ 6188797 h 9833358"/>
                <a:gd name="connsiteX3899" fmla="*/ 3238259 w 6655772"/>
                <a:gd name="connsiteY3899" fmla="*/ 6179272 h 9833358"/>
                <a:gd name="connsiteX3900" fmla="*/ 3058833 w 6655772"/>
                <a:gd name="connsiteY3900" fmla="*/ 6179272 h 9833358"/>
                <a:gd name="connsiteX3901" fmla="*/ 3068355 w 6655772"/>
                <a:gd name="connsiteY3901" fmla="*/ 6188797 h 9833358"/>
                <a:gd name="connsiteX3902" fmla="*/ 3058833 w 6655772"/>
                <a:gd name="connsiteY3902" fmla="*/ 6198322 h 9833358"/>
                <a:gd name="connsiteX3903" fmla="*/ 3049426 w 6655772"/>
                <a:gd name="connsiteY3903" fmla="*/ 6188797 h 9833358"/>
                <a:gd name="connsiteX3904" fmla="*/ 3058833 w 6655772"/>
                <a:gd name="connsiteY3904" fmla="*/ 6179272 h 9833358"/>
                <a:gd name="connsiteX3905" fmla="*/ 2879579 w 6655772"/>
                <a:gd name="connsiteY3905" fmla="*/ 6179272 h 9833358"/>
                <a:gd name="connsiteX3906" fmla="*/ 2889108 w 6655772"/>
                <a:gd name="connsiteY3906" fmla="*/ 6188797 h 9833358"/>
                <a:gd name="connsiteX3907" fmla="*/ 2879579 w 6655772"/>
                <a:gd name="connsiteY3907" fmla="*/ 6198322 h 9833358"/>
                <a:gd name="connsiteX3908" fmla="*/ 2870057 w 6655772"/>
                <a:gd name="connsiteY3908" fmla="*/ 6188797 h 9833358"/>
                <a:gd name="connsiteX3909" fmla="*/ 2879579 w 6655772"/>
                <a:gd name="connsiteY3909" fmla="*/ 6179272 h 9833358"/>
                <a:gd name="connsiteX3910" fmla="*/ 2700205 w 6655772"/>
                <a:gd name="connsiteY3910" fmla="*/ 6179272 h 9833358"/>
                <a:gd name="connsiteX3911" fmla="*/ 2709728 w 6655772"/>
                <a:gd name="connsiteY3911" fmla="*/ 6188797 h 9833358"/>
                <a:gd name="connsiteX3912" fmla="*/ 2700205 w 6655772"/>
                <a:gd name="connsiteY3912" fmla="*/ 6198322 h 9833358"/>
                <a:gd name="connsiteX3913" fmla="*/ 2690682 w 6655772"/>
                <a:gd name="connsiteY3913" fmla="*/ 6188797 h 9833358"/>
                <a:gd name="connsiteX3914" fmla="*/ 2700205 w 6655772"/>
                <a:gd name="connsiteY3914" fmla="*/ 6179272 h 9833358"/>
                <a:gd name="connsiteX3915" fmla="*/ 2520795 w 6655772"/>
                <a:gd name="connsiteY3915" fmla="*/ 6179272 h 9833358"/>
                <a:gd name="connsiteX3916" fmla="*/ 2530335 w 6655772"/>
                <a:gd name="connsiteY3916" fmla="*/ 6188797 h 9833358"/>
                <a:gd name="connsiteX3917" fmla="*/ 2520795 w 6655772"/>
                <a:gd name="connsiteY3917" fmla="*/ 6198322 h 9833358"/>
                <a:gd name="connsiteX3918" fmla="*/ 2511272 w 6655772"/>
                <a:gd name="connsiteY3918" fmla="*/ 6188797 h 9833358"/>
                <a:gd name="connsiteX3919" fmla="*/ 2520795 w 6655772"/>
                <a:gd name="connsiteY3919" fmla="*/ 6179272 h 9833358"/>
                <a:gd name="connsiteX3920" fmla="*/ 2341427 w 6655772"/>
                <a:gd name="connsiteY3920" fmla="*/ 6179272 h 9833358"/>
                <a:gd name="connsiteX3921" fmla="*/ 2350951 w 6655772"/>
                <a:gd name="connsiteY3921" fmla="*/ 6188797 h 9833358"/>
                <a:gd name="connsiteX3922" fmla="*/ 2341427 w 6655772"/>
                <a:gd name="connsiteY3922" fmla="*/ 6198322 h 9833358"/>
                <a:gd name="connsiteX3923" fmla="*/ 2331899 w 6655772"/>
                <a:gd name="connsiteY3923" fmla="*/ 6188797 h 9833358"/>
                <a:gd name="connsiteX3924" fmla="*/ 2341427 w 6655772"/>
                <a:gd name="connsiteY3924" fmla="*/ 6179272 h 9833358"/>
                <a:gd name="connsiteX3925" fmla="*/ 2162025 w 6655772"/>
                <a:gd name="connsiteY3925" fmla="*/ 6179272 h 9833358"/>
                <a:gd name="connsiteX3926" fmla="*/ 2171549 w 6655772"/>
                <a:gd name="connsiteY3926" fmla="*/ 6188797 h 9833358"/>
                <a:gd name="connsiteX3927" fmla="*/ 2162025 w 6655772"/>
                <a:gd name="connsiteY3927" fmla="*/ 6198322 h 9833358"/>
                <a:gd name="connsiteX3928" fmla="*/ 2152501 w 6655772"/>
                <a:gd name="connsiteY3928" fmla="*/ 6188797 h 9833358"/>
                <a:gd name="connsiteX3929" fmla="*/ 2162025 w 6655772"/>
                <a:gd name="connsiteY3929" fmla="*/ 6179272 h 9833358"/>
                <a:gd name="connsiteX3930" fmla="*/ 1982662 w 6655772"/>
                <a:gd name="connsiteY3930" fmla="*/ 6179272 h 9833358"/>
                <a:gd name="connsiteX3931" fmla="*/ 1992173 w 6655772"/>
                <a:gd name="connsiteY3931" fmla="*/ 6188797 h 9833358"/>
                <a:gd name="connsiteX3932" fmla="*/ 1982662 w 6655772"/>
                <a:gd name="connsiteY3932" fmla="*/ 6198322 h 9833358"/>
                <a:gd name="connsiteX3933" fmla="*/ 1973126 w 6655772"/>
                <a:gd name="connsiteY3933" fmla="*/ 6188797 h 9833358"/>
                <a:gd name="connsiteX3934" fmla="*/ 1982662 w 6655772"/>
                <a:gd name="connsiteY3934" fmla="*/ 6179272 h 9833358"/>
                <a:gd name="connsiteX3935" fmla="*/ 1803334 w 6655772"/>
                <a:gd name="connsiteY3935" fmla="*/ 6179272 h 9833358"/>
                <a:gd name="connsiteX3936" fmla="*/ 1812840 w 6655772"/>
                <a:gd name="connsiteY3936" fmla="*/ 6188797 h 9833358"/>
                <a:gd name="connsiteX3937" fmla="*/ 1803334 w 6655772"/>
                <a:gd name="connsiteY3937" fmla="*/ 6198322 h 9833358"/>
                <a:gd name="connsiteX3938" fmla="*/ 1793830 w 6655772"/>
                <a:gd name="connsiteY3938" fmla="*/ 6188797 h 9833358"/>
                <a:gd name="connsiteX3939" fmla="*/ 1803334 w 6655772"/>
                <a:gd name="connsiteY3939" fmla="*/ 6179272 h 9833358"/>
                <a:gd name="connsiteX3940" fmla="*/ 1623940 w 6655772"/>
                <a:gd name="connsiteY3940" fmla="*/ 6179272 h 9833358"/>
                <a:gd name="connsiteX3941" fmla="*/ 1633465 w 6655772"/>
                <a:gd name="connsiteY3941" fmla="*/ 6188797 h 9833358"/>
                <a:gd name="connsiteX3942" fmla="*/ 1623940 w 6655772"/>
                <a:gd name="connsiteY3942" fmla="*/ 6198322 h 9833358"/>
                <a:gd name="connsiteX3943" fmla="*/ 1614415 w 6655772"/>
                <a:gd name="connsiteY3943" fmla="*/ 6188797 h 9833358"/>
                <a:gd name="connsiteX3944" fmla="*/ 1623940 w 6655772"/>
                <a:gd name="connsiteY3944" fmla="*/ 6179272 h 9833358"/>
                <a:gd name="connsiteX3945" fmla="*/ 1444579 w 6655772"/>
                <a:gd name="connsiteY3945" fmla="*/ 6179272 h 9833358"/>
                <a:gd name="connsiteX3946" fmla="*/ 1454104 w 6655772"/>
                <a:gd name="connsiteY3946" fmla="*/ 6188797 h 9833358"/>
                <a:gd name="connsiteX3947" fmla="*/ 1444579 w 6655772"/>
                <a:gd name="connsiteY3947" fmla="*/ 6198322 h 9833358"/>
                <a:gd name="connsiteX3948" fmla="*/ 1435054 w 6655772"/>
                <a:gd name="connsiteY3948" fmla="*/ 6188797 h 9833358"/>
                <a:gd name="connsiteX3949" fmla="*/ 1444579 w 6655772"/>
                <a:gd name="connsiteY3949" fmla="*/ 6179272 h 9833358"/>
                <a:gd name="connsiteX3950" fmla="*/ 1265216 w 6655772"/>
                <a:gd name="connsiteY3950" fmla="*/ 6179272 h 9833358"/>
                <a:gd name="connsiteX3951" fmla="*/ 1274742 w 6655772"/>
                <a:gd name="connsiteY3951" fmla="*/ 6188797 h 9833358"/>
                <a:gd name="connsiteX3952" fmla="*/ 1265216 w 6655772"/>
                <a:gd name="connsiteY3952" fmla="*/ 6198322 h 9833358"/>
                <a:gd name="connsiteX3953" fmla="*/ 1255692 w 6655772"/>
                <a:gd name="connsiteY3953" fmla="*/ 6188797 h 9833358"/>
                <a:gd name="connsiteX3954" fmla="*/ 1265216 w 6655772"/>
                <a:gd name="connsiteY3954" fmla="*/ 6179272 h 9833358"/>
                <a:gd name="connsiteX3955" fmla="*/ 1085838 w 6655772"/>
                <a:gd name="connsiteY3955" fmla="*/ 6179272 h 9833358"/>
                <a:gd name="connsiteX3956" fmla="*/ 1095364 w 6655772"/>
                <a:gd name="connsiteY3956" fmla="*/ 6188797 h 9833358"/>
                <a:gd name="connsiteX3957" fmla="*/ 1085838 w 6655772"/>
                <a:gd name="connsiteY3957" fmla="*/ 6198322 h 9833358"/>
                <a:gd name="connsiteX3958" fmla="*/ 1076312 w 6655772"/>
                <a:gd name="connsiteY3958" fmla="*/ 6188797 h 9833358"/>
                <a:gd name="connsiteX3959" fmla="*/ 1085838 w 6655772"/>
                <a:gd name="connsiteY3959" fmla="*/ 6179272 h 9833358"/>
                <a:gd name="connsiteX3960" fmla="*/ 906459 w 6655772"/>
                <a:gd name="connsiteY3960" fmla="*/ 6179272 h 9833358"/>
                <a:gd name="connsiteX3961" fmla="*/ 915983 w 6655772"/>
                <a:gd name="connsiteY3961" fmla="*/ 6188797 h 9833358"/>
                <a:gd name="connsiteX3962" fmla="*/ 906459 w 6655772"/>
                <a:gd name="connsiteY3962" fmla="*/ 6198322 h 9833358"/>
                <a:gd name="connsiteX3963" fmla="*/ 896933 w 6655772"/>
                <a:gd name="connsiteY3963" fmla="*/ 6188797 h 9833358"/>
                <a:gd name="connsiteX3964" fmla="*/ 906459 w 6655772"/>
                <a:gd name="connsiteY3964" fmla="*/ 6179272 h 9833358"/>
                <a:gd name="connsiteX3965" fmla="*/ 727086 w 6655772"/>
                <a:gd name="connsiteY3965" fmla="*/ 6179272 h 9833358"/>
                <a:gd name="connsiteX3966" fmla="*/ 736610 w 6655772"/>
                <a:gd name="connsiteY3966" fmla="*/ 6188797 h 9833358"/>
                <a:gd name="connsiteX3967" fmla="*/ 727086 w 6655772"/>
                <a:gd name="connsiteY3967" fmla="*/ 6198322 h 9833358"/>
                <a:gd name="connsiteX3968" fmla="*/ 717556 w 6655772"/>
                <a:gd name="connsiteY3968" fmla="*/ 6188797 h 9833358"/>
                <a:gd name="connsiteX3969" fmla="*/ 727086 w 6655772"/>
                <a:gd name="connsiteY3969" fmla="*/ 6179272 h 9833358"/>
                <a:gd name="connsiteX3970" fmla="*/ 547703 w 6655772"/>
                <a:gd name="connsiteY3970" fmla="*/ 6179272 h 9833358"/>
                <a:gd name="connsiteX3971" fmla="*/ 557228 w 6655772"/>
                <a:gd name="connsiteY3971" fmla="*/ 6188797 h 9833358"/>
                <a:gd name="connsiteX3972" fmla="*/ 547703 w 6655772"/>
                <a:gd name="connsiteY3972" fmla="*/ 6198322 h 9833358"/>
                <a:gd name="connsiteX3973" fmla="*/ 538178 w 6655772"/>
                <a:gd name="connsiteY3973" fmla="*/ 6188797 h 9833358"/>
                <a:gd name="connsiteX3974" fmla="*/ 547703 w 6655772"/>
                <a:gd name="connsiteY3974" fmla="*/ 6179272 h 9833358"/>
                <a:gd name="connsiteX3975" fmla="*/ 368334 w 6655772"/>
                <a:gd name="connsiteY3975" fmla="*/ 6179272 h 9833358"/>
                <a:gd name="connsiteX3976" fmla="*/ 377859 w 6655772"/>
                <a:gd name="connsiteY3976" fmla="*/ 6188797 h 9833358"/>
                <a:gd name="connsiteX3977" fmla="*/ 368334 w 6655772"/>
                <a:gd name="connsiteY3977" fmla="*/ 6198322 h 9833358"/>
                <a:gd name="connsiteX3978" fmla="*/ 358809 w 6655772"/>
                <a:gd name="connsiteY3978" fmla="*/ 6188797 h 9833358"/>
                <a:gd name="connsiteX3979" fmla="*/ 368334 w 6655772"/>
                <a:gd name="connsiteY3979" fmla="*/ 6179272 h 9833358"/>
                <a:gd name="connsiteX3980" fmla="*/ 188965 w 6655772"/>
                <a:gd name="connsiteY3980" fmla="*/ 6179272 h 9833358"/>
                <a:gd name="connsiteX3981" fmla="*/ 198490 w 6655772"/>
                <a:gd name="connsiteY3981" fmla="*/ 6188797 h 9833358"/>
                <a:gd name="connsiteX3982" fmla="*/ 188965 w 6655772"/>
                <a:gd name="connsiteY3982" fmla="*/ 6198322 h 9833358"/>
                <a:gd name="connsiteX3983" fmla="*/ 179440 w 6655772"/>
                <a:gd name="connsiteY3983" fmla="*/ 6188797 h 9833358"/>
                <a:gd name="connsiteX3984" fmla="*/ 188965 w 6655772"/>
                <a:gd name="connsiteY3984" fmla="*/ 6179272 h 9833358"/>
                <a:gd name="connsiteX3985" fmla="*/ 9597 w 6655772"/>
                <a:gd name="connsiteY3985" fmla="*/ 6179272 h 9833358"/>
                <a:gd name="connsiteX3986" fmla="*/ 19121 w 6655772"/>
                <a:gd name="connsiteY3986" fmla="*/ 6188797 h 9833358"/>
                <a:gd name="connsiteX3987" fmla="*/ 9597 w 6655772"/>
                <a:gd name="connsiteY3987" fmla="*/ 6198322 h 9833358"/>
                <a:gd name="connsiteX3988" fmla="*/ 72 w 6655772"/>
                <a:gd name="connsiteY3988" fmla="*/ 6188797 h 9833358"/>
                <a:gd name="connsiteX3989" fmla="*/ 9597 w 6655772"/>
                <a:gd name="connsiteY3989" fmla="*/ 6179272 h 9833358"/>
                <a:gd name="connsiteX3990" fmla="*/ 6646247 w 6655772"/>
                <a:gd name="connsiteY3990" fmla="*/ 5997521 h 9833358"/>
                <a:gd name="connsiteX3991" fmla="*/ 6655772 w 6655772"/>
                <a:gd name="connsiteY3991" fmla="*/ 6007046 h 9833358"/>
                <a:gd name="connsiteX3992" fmla="*/ 6646247 w 6655772"/>
                <a:gd name="connsiteY3992" fmla="*/ 6016571 h 9833358"/>
                <a:gd name="connsiteX3993" fmla="*/ 6636722 w 6655772"/>
                <a:gd name="connsiteY3993" fmla="*/ 6007046 h 9833358"/>
                <a:gd name="connsiteX3994" fmla="*/ 6646247 w 6655772"/>
                <a:gd name="connsiteY3994" fmla="*/ 5997521 h 9833358"/>
                <a:gd name="connsiteX3995" fmla="*/ 6466876 w 6655772"/>
                <a:gd name="connsiteY3995" fmla="*/ 5997521 h 9833358"/>
                <a:gd name="connsiteX3996" fmla="*/ 6476401 w 6655772"/>
                <a:gd name="connsiteY3996" fmla="*/ 6007046 h 9833358"/>
                <a:gd name="connsiteX3997" fmla="*/ 6466876 w 6655772"/>
                <a:gd name="connsiteY3997" fmla="*/ 6016571 h 9833358"/>
                <a:gd name="connsiteX3998" fmla="*/ 6457351 w 6655772"/>
                <a:gd name="connsiteY3998" fmla="*/ 6007046 h 9833358"/>
                <a:gd name="connsiteX3999" fmla="*/ 6466876 w 6655772"/>
                <a:gd name="connsiteY3999" fmla="*/ 5997521 h 9833358"/>
                <a:gd name="connsiteX4000" fmla="*/ 6287505 w 6655772"/>
                <a:gd name="connsiteY4000" fmla="*/ 5997521 h 9833358"/>
                <a:gd name="connsiteX4001" fmla="*/ 6297030 w 6655772"/>
                <a:gd name="connsiteY4001" fmla="*/ 6007046 h 9833358"/>
                <a:gd name="connsiteX4002" fmla="*/ 6287505 w 6655772"/>
                <a:gd name="connsiteY4002" fmla="*/ 6016571 h 9833358"/>
                <a:gd name="connsiteX4003" fmla="*/ 6277980 w 6655772"/>
                <a:gd name="connsiteY4003" fmla="*/ 6007046 h 9833358"/>
                <a:gd name="connsiteX4004" fmla="*/ 6287505 w 6655772"/>
                <a:gd name="connsiteY4004" fmla="*/ 5997521 h 9833358"/>
                <a:gd name="connsiteX4005" fmla="*/ 6108134 w 6655772"/>
                <a:gd name="connsiteY4005" fmla="*/ 5997521 h 9833358"/>
                <a:gd name="connsiteX4006" fmla="*/ 6117659 w 6655772"/>
                <a:gd name="connsiteY4006" fmla="*/ 6007046 h 9833358"/>
                <a:gd name="connsiteX4007" fmla="*/ 6108134 w 6655772"/>
                <a:gd name="connsiteY4007" fmla="*/ 6016571 h 9833358"/>
                <a:gd name="connsiteX4008" fmla="*/ 6098609 w 6655772"/>
                <a:gd name="connsiteY4008" fmla="*/ 6007046 h 9833358"/>
                <a:gd name="connsiteX4009" fmla="*/ 6108134 w 6655772"/>
                <a:gd name="connsiteY4009" fmla="*/ 5997521 h 9833358"/>
                <a:gd name="connsiteX4010" fmla="*/ 5928763 w 6655772"/>
                <a:gd name="connsiteY4010" fmla="*/ 5997521 h 9833358"/>
                <a:gd name="connsiteX4011" fmla="*/ 5938288 w 6655772"/>
                <a:gd name="connsiteY4011" fmla="*/ 6007046 h 9833358"/>
                <a:gd name="connsiteX4012" fmla="*/ 5928763 w 6655772"/>
                <a:gd name="connsiteY4012" fmla="*/ 6016571 h 9833358"/>
                <a:gd name="connsiteX4013" fmla="*/ 5919238 w 6655772"/>
                <a:gd name="connsiteY4013" fmla="*/ 6007046 h 9833358"/>
                <a:gd name="connsiteX4014" fmla="*/ 5928763 w 6655772"/>
                <a:gd name="connsiteY4014" fmla="*/ 5997521 h 9833358"/>
                <a:gd name="connsiteX4015" fmla="*/ 5749393 w 6655772"/>
                <a:gd name="connsiteY4015" fmla="*/ 5997521 h 9833358"/>
                <a:gd name="connsiteX4016" fmla="*/ 5758918 w 6655772"/>
                <a:gd name="connsiteY4016" fmla="*/ 6007046 h 9833358"/>
                <a:gd name="connsiteX4017" fmla="*/ 5749393 w 6655772"/>
                <a:gd name="connsiteY4017" fmla="*/ 6016571 h 9833358"/>
                <a:gd name="connsiteX4018" fmla="*/ 5739868 w 6655772"/>
                <a:gd name="connsiteY4018" fmla="*/ 6007046 h 9833358"/>
                <a:gd name="connsiteX4019" fmla="*/ 5749393 w 6655772"/>
                <a:gd name="connsiteY4019" fmla="*/ 5997521 h 9833358"/>
                <a:gd name="connsiteX4020" fmla="*/ 5570021 w 6655772"/>
                <a:gd name="connsiteY4020" fmla="*/ 5997521 h 9833358"/>
                <a:gd name="connsiteX4021" fmla="*/ 5579546 w 6655772"/>
                <a:gd name="connsiteY4021" fmla="*/ 6007046 h 9833358"/>
                <a:gd name="connsiteX4022" fmla="*/ 5570021 w 6655772"/>
                <a:gd name="connsiteY4022" fmla="*/ 6016571 h 9833358"/>
                <a:gd name="connsiteX4023" fmla="*/ 5560496 w 6655772"/>
                <a:gd name="connsiteY4023" fmla="*/ 6007046 h 9833358"/>
                <a:gd name="connsiteX4024" fmla="*/ 5570021 w 6655772"/>
                <a:gd name="connsiteY4024" fmla="*/ 5997521 h 9833358"/>
                <a:gd name="connsiteX4025" fmla="*/ 5390650 w 6655772"/>
                <a:gd name="connsiteY4025" fmla="*/ 5997521 h 9833358"/>
                <a:gd name="connsiteX4026" fmla="*/ 5400175 w 6655772"/>
                <a:gd name="connsiteY4026" fmla="*/ 6007046 h 9833358"/>
                <a:gd name="connsiteX4027" fmla="*/ 5390650 w 6655772"/>
                <a:gd name="connsiteY4027" fmla="*/ 6016571 h 9833358"/>
                <a:gd name="connsiteX4028" fmla="*/ 5381125 w 6655772"/>
                <a:gd name="connsiteY4028" fmla="*/ 6007046 h 9833358"/>
                <a:gd name="connsiteX4029" fmla="*/ 5390650 w 6655772"/>
                <a:gd name="connsiteY4029" fmla="*/ 5997521 h 9833358"/>
                <a:gd name="connsiteX4030" fmla="*/ 5211280 w 6655772"/>
                <a:gd name="connsiteY4030" fmla="*/ 5997521 h 9833358"/>
                <a:gd name="connsiteX4031" fmla="*/ 5220805 w 6655772"/>
                <a:gd name="connsiteY4031" fmla="*/ 6007046 h 9833358"/>
                <a:gd name="connsiteX4032" fmla="*/ 5211280 w 6655772"/>
                <a:gd name="connsiteY4032" fmla="*/ 6016571 h 9833358"/>
                <a:gd name="connsiteX4033" fmla="*/ 5201755 w 6655772"/>
                <a:gd name="connsiteY4033" fmla="*/ 6007046 h 9833358"/>
                <a:gd name="connsiteX4034" fmla="*/ 5211280 w 6655772"/>
                <a:gd name="connsiteY4034" fmla="*/ 5997521 h 9833358"/>
                <a:gd name="connsiteX4035" fmla="*/ 5031909 w 6655772"/>
                <a:gd name="connsiteY4035" fmla="*/ 5997521 h 9833358"/>
                <a:gd name="connsiteX4036" fmla="*/ 5041434 w 6655772"/>
                <a:gd name="connsiteY4036" fmla="*/ 6007046 h 9833358"/>
                <a:gd name="connsiteX4037" fmla="*/ 5031909 w 6655772"/>
                <a:gd name="connsiteY4037" fmla="*/ 6016571 h 9833358"/>
                <a:gd name="connsiteX4038" fmla="*/ 5022384 w 6655772"/>
                <a:gd name="connsiteY4038" fmla="*/ 6007046 h 9833358"/>
                <a:gd name="connsiteX4039" fmla="*/ 5031909 w 6655772"/>
                <a:gd name="connsiteY4039" fmla="*/ 5997521 h 9833358"/>
                <a:gd name="connsiteX4040" fmla="*/ 4852537 w 6655772"/>
                <a:gd name="connsiteY4040" fmla="*/ 5997521 h 9833358"/>
                <a:gd name="connsiteX4041" fmla="*/ 4862062 w 6655772"/>
                <a:gd name="connsiteY4041" fmla="*/ 6007046 h 9833358"/>
                <a:gd name="connsiteX4042" fmla="*/ 4852537 w 6655772"/>
                <a:gd name="connsiteY4042" fmla="*/ 6016571 h 9833358"/>
                <a:gd name="connsiteX4043" fmla="*/ 4843012 w 6655772"/>
                <a:gd name="connsiteY4043" fmla="*/ 6007046 h 9833358"/>
                <a:gd name="connsiteX4044" fmla="*/ 4852537 w 6655772"/>
                <a:gd name="connsiteY4044" fmla="*/ 5997521 h 9833358"/>
                <a:gd name="connsiteX4045" fmla="*/ 4673167 w 6655772"/>
                <a:gd name="connsiteY4045" fmla="*/ 5997521 h 9833358"/>
                <a:gd name="connsiteX4046" fmla="*/ 4682692 w 6655772"/>
                <a:gd name="connsiteY4046" fmla="*/ 6007046 h 9833358"/>
                <a:gd name="connsiteX4047" fmla="*/ 4673167 w 6655772"/>
                <a:gd name="connsiteY4047" fmla="*/ 6016571 h 9833358"/>
                <a:gd name="connsiteX4048" fmla="*/ 4663642 w 6655772"/>
                <a:gd name="connsiteY4048" fmla="*/ 6007046 h 9833358"/>
                <a:gd name="connsiteX4049" fmla="*/ 4673167 w 6655772"/>
                <a:gd name="connsiteY4049" fmla="*/ 5997521 h 9833358"/>
                <a:gd name="connsiteX4050" fmla="*/ 4493796 w 6655772"/>
                <a:gd name="connsiteY4050" fmla="*/ 5997521 h 9833358"/>
                <a:gd name="connsiteX4051" fmla="*/ 4503321 w 6655772"/>
                <a:gd name="connsiteY4051" fmla="*/ 6007046 h 9833358"/>
                <a:gd name="connsiteX4052" fmla="*/ 4493796 w 6655772"/>
                <a:gd name="connsiteY4052" fmla="*/ 6016571 h 9833358"/>
                <a:gd name="connsiteX4053" fmla="*/ 4484271 w 6655772"/>
                <a:gd name="connsiteY4053" fmla="*/ 6007046 h 9833358"/>
                <a:gd name="connsiteX4054" fmla="*/ 4493796 w 6655772"/>
                <a:gd name="connsiteY4054" fmla="*/ 5997521 h 9833358"/>
                <a:gd name="connsiteX4055" fmla="*/ 4314424 w 6655772"/>
                <a:gd name="connsiteY4055" fmla="*/ 5997521 h 9833358"/>
                <a:gd name="connsiteX4056" fmla="*/ 4323949 w 6655772"/>
                <a:gd name="connsiteY4056" fmla="*/ 6007046 h 9833358"/>
                <a:gd name="connsiteX4057" fmla="*/ 4314424 w 6655772"/>
                <a:gd name="connsiteY4057" fmla="*/ 6016571 h 9833358"/>
                <a:gd name="connsiteX4058" fmla="*/ 4304899 w 6655772"/>
                <a:gd name="connsiteY4058" fmla="*/ 6007046 h 9833358"/>
                <a:gd name="connsiteX4059" fmla="*/ 4314424 w 6655772"/>
                <a:gd name="connsiteY4059" fmla="*/ 5997521 h 9833358"/>
                <a:gd name="connsiteX4060" fmla="*/ 4135054 w 6655772"/>
                <a:gd name="connsiteY4060" fmla="*/ 5997521 h 9833358"/>
                <a:gd name="connsiteX4061" fmla="*/ 4144579 w 6655772"/>
                <a:gd name="connsiteY4061" fmla="*/ 6007046 h 9833358"/>
                <a:gd name="connsiteX4062" fmla="*/ 4135054 w 6655772"/>
                <a:gd name="connsiteY4062" fmla="*/ 6016571 h 9833358"/>
                <a:gd name="connsiteX4063" fmla="*/ 4125529 w 6655772"/>
                <a:gd name="connsiteY4063" fmla="*/ 6007046 h 9833358"/>
                <a:gd name="connsiteX4064" fmla="*/ 4135054 w 6655772"/>
                <a:gd name="connsiteY4064" fmla="*/ 5997521 h 9833358"/>
                <a:gd name="connsiteX4065" fmla="*/ 3955683 w 6655772"/>
                <a:gd name="connsiteY4065" fmla="*/ 5997521 h 9833358"/>
                <a:gd name="connsiteX4066" fmla="*/ 3965208 w 6655772"/>
                <a:gd name="connsiteY4066" fmla="*/ 6007046 h 9833358"/>
                <a:gd name="connsiteX4067" fmla="*/ 3955683 w 6655772"/>
                <a:gd name="connsiteY4067" fmla="*/ 6016571 h 9833358"/>
                <a:gd name="connsiteX4068" fmla="*/ 3946158 w 6655772"/>
                <a:gd name="connsiteY4068" fmla="*/ 6007046 h 9833358"/>
                <a:gd name="connsiteX4069" fmla="*/ 3955683 w 6655772"/>
                <a:gd name="connsiteY4069" fmla="*/ 5997521 h 9833358"/>
                <a:gd name="connsiteX4070" fmla="*/ 3776312 w 6655772"/>
                <a:gd name="connsiteY4070" fmla="*/ 5997521 h 9833358"/>
                <a:gd name="connsiteX4071" fmla="*/ 3785837 w 6655772"/>
                <a:gd name="connsiteY4071" fmla="*/ 6007046 h 9833358"/>
                <a:gd name="connsiteX4072" fmla="*/ 3776312 w 6655772"/>
                <a:gd name="connsiteY4072" fmla="*/ 6016571 h 9833358"/>
                <a:gd name="connsiteX4073" fmla="*/ 3766787 w 6655772"/>
                <a:gd name="connsiteY4073" fmla="*/ 6007046 h 9833358"/>
                <a:gd name="connsiteX4074" fmla="*/ 3776312 w 6655772"/>
                <a:gd name="connsiteY4074" fmla="*/ 5997521 h 9833358"/>
                <a:gd name="connsiteX4075" fmla="*/ 3596941 w 6655772"/>
                <a:gd name="connsiteY4075" fmla="*/ 5997521 h 9833358"/>
                <a:gd name="connsiteX4076" fmla="*/ 3606466 w 6655772"/>
                <a:gd name="connsiteY4076" fmla="*/ 6007046 h 9833358"/>
                <a:gd name="connsiteX4077" fmla="*/ 3596941 w 6655772"/>
                <a:gd name="connsiteY4077" fmla="*/ 6016571 h 9833358"/>
                <a:gd name="connsiteX4078" fmla="*/ 3587416 w 6655772"/>
                <a:gd name="connsiteY4078" fmla="*/ 6007046 h 9833358"/>
                <a:gd name="connsiteX4079" fmla="*/ 3596941 w 6655772"/>
                <a:gd name="connsiteY4079" fmla="*/ 5997521 h 9833358"/>
                <a:gd name="connsiteX4080" fmla="*/ 3417570 w 6655772"/>
                <a:gd name="connsiteY4080" fmla="*/ 5997521 h 9833358"/>
                <a:gd name="connsiteX4081" fmla="*/ 3427095 w 6655772"/>
                <a:gd name="connsiteY4081" fmla="*/ 6007046 h 9833358"/>
                <a:gd name="connsiteX4082" fmla="*/ 3417570 w 6655772"/>
                <a:gd name="connsiteY4082" fmla="*/ 6016571 h 9833358"/>
                <a:gd name="connsiteX4083" fmla="*/ 3408045 w 6655772"/>
                <a:gd name="connsiteY4083" fmla="*/ 6007046 h 9833358"/>
                <a:gd name="connsiteX4084" fmla="*/ 3417570 w 6655772"/>
                <a:gd name="connsiteY4084" fmla="*/ 5997521 h 9833358"/>
                <a:gd name="connsiteX4085" fmla="*/ 3238262 w 6655772"/>
                <a:gd name="connsiteY4085" fmla="*/ 5997521 h 9833358"/>
                <a:gd name="connsiteX4086" fmla="*/ 3247789 w 6655772"/>
                <a:gd name="connsiteY4086" fmla="*/ 6007046 h 9833358"/>
                <a:gd name="connsiteX4087" fmla="*/ 3238262 w 6655772"/>
                <a:gd name="connsiteY4087" fmla="*/ 6016571 h 9833358"/>
                <a:gd name="connsiteX4088" fmla="*/ 3228736 w 6655772"/>
                <a:gd name="connsiteY4088" fmla="*/ 6007046 h 9833358"/>
                <a:gd name="connsiteX4089" fmla="*/ 3238262 w 6655772"/>
                <a:gd name="connsiteY4089" fmla="*/ 5997521 h 9833358"/>
                <a:gd name="connsiteX4090" fmla="*/ 3058833 w 6655772"/>
                <a:gd name="connsiteY4090" fmla="*/ 5997521 h 9833358"/>
                <a:gd name="connsiteX4091" fmla="*/ 3068355 w 6655772"/>
                <a:gd name="connsiteY4091" fmla="*/ 6007046 h 9833358"/>
                <a:gd name="connsiteX4092" fmla="*/ 3058833 w 6655772"/>
                <a:gd name="connsiteY4092" fmla="*/ 6016571 h 9833358"/>
                <a:gd name="connsiteX4093" fmla="*/ 3049432 w 6655772"/>
                <a:gd name="connsiteY4093" fmla="*/ 6007046 h 9833358"/>
                <a:gd name="connsiteX4094" fmla="*/ 3058833 w 6655772"/>
                <a:gd name="connsiteY4094" fmla="*/ 5997521 h 9833358"/>
                <a:gd name="connsiteX4095" fmla="*/ 2879586 w 6655772"/>
                <a:gd name="connsiteY4095" fmla="*/ 5997521 h 9833358"/>
                <a:gd name="connsiteX4096" fmla="*/ 2889114 w 6655772"/>
                <a:gd name="connsiteY4096" fmla="*/ 6007046 h 9833358"/>
                <a:gd name="connsiteX4097" fmla="*/ 2879586 w 6655772"/>
                <a:gd name="connsiteY4097" fmla="*/ 6016571 h 9833358"/>
                <a:gd name="connsiteX4098" fmla="*/ 2870063 w 6655772"/>
                <a:gd name="connsiteY4098" fmla="*/ 6007046 h 9833358"/>
                <a:gd name="connsiteX4099" fmla="*/ 2879586 w 6655772"/>
                <a:gd name="connsiteY4099" fmla="*/ 5997521 h 9833358"/>
                <a:gd name="connsiteX4100" fmla="*/ 2700211 w 6655772"/>
                <a:gd name="connsiteY4100" fmla="*/ 5997521 h 9833358"/>
                <a:gd name="connsiteX4101" fmla="*/ 2709734 w 6655772"/>
                <a:gd name="connsiteY4101" fmla="*/ 6007046 h 9833358"/>
                <a:gd name="connsiteX4102" fmla="*/ 2700211 w 6655772"/>
                <a:gd name="connsiteY4102" fmla="*/ 6016571 h 9833358"/>
                <a:gd name="connsiteX4103" fmla="*/ 2690689 w 6655772"/>
                <a:gd name="connsiteY4103" fmla="*/ 6007046 h 9833358"/>
                <a:gd name="connsiteX4104" fmla="*/ 2700211 w 6655772"/>
                <a:gd name="connsiteY4104" fmla="*/ 5997521 h 9833358"/>
                <a:gd name="connsiteX4105" fmla="*/ 2520800 w 6655772"/>
                <a:gd name="connsiteY4105" fmla="*/ 5997521 h 9833358"/>
                <a:gd name="connsiteX4106" fmla="*/ 2530341 w 6655772"/>
                <a:gd name="connsiteY4106" fmla="*/ 6007046 h 9833358"/>
                <a:gd name="connsiteX4107" fmla="*/ 2520800 w 6655772"/>
                <a:gd name="connsiteY4107" fmla="*/ 6016571 h 9833358"/>
                <a:gd name="connsiteX4108" fmla="*/ 2511277 w 6655772"/>
                <a:gd name="connsiteY4108" fmla="*/ 6007046 h 9833358"/>
                <a:gd name="connsiteX4109" fmla="*/ 2520800 w 6655772"/>
                <a:gd name="connsiteY4109" fmla="*/ 5997521 h 9833358"/>
                <a:gd name="connsiteX4110" fmla="*/ 2341432 w 6655772"/>
                <a:gd name="connsiteY4110" fmla="*/ 5997521 h 9833358"/>
                <a:gd name="connsiteX4111" fmla="*/ 2350955 w 6655772"/>
                <a:gd name="connsiteY4111" fmla="*/ 6007046 h 9833358"/>
                <a:gd name="connsiteX4112" fmla="*/ 2341432 w 6655772"/>
                <a:gd name="connsiteY4112" fmla="*/ 6016571 h 9833358"/>
                <a:gd name="connsiteX4113" fmla="*/ 2331903 w 6655772"/>
                <a:gd name="connsiteY4113" fmla="*/ 6007046 h 9833358"/>
                <a:gd name="connsiteX4114" fmla="*/ 2341432 w 6655772"/>
                <a:gd name="connsiteY4114" fmla="*/ 5997521 h 9833358"/>
                <a:gd name="connsiteX4115" fmla="*/ 2162027 w 6655772"/>
                <a:gd name="connsiteY4115" fmla="*/ 5997521 h 9833358"/>
                <a:gd name="connsiteX4116" fmla="*/ 2171552 w 6655772"/>
                <a:gd name="connsiteY4116" fmla="*/ 6007046 h 9833358"/>
                <a:gd name="connsiteX4117" fmla="*/ 2162027 w 6655772"/>
                <a:gd name="connsiteY4117" fmla="*/ 6016571 h 9833358"/>
                <a:gd name="connsiteX4118" fmla="*/ 2152503 w 6655772"/>
                <a:gd name="connsiteY4118" fmla="*/ 6007046 h 9833358"/>
                <a:gd name="connsiteX4119" fmla="*/ 2162027 w 6655772"/>
                <a:gd name="connsiteY4119" fmla="*/ 5997521 h 9833358"/>
                <a:gd name="connsiteX4120" fmla="*/ 1982664 w 6655772"/>
                <a:gd name="connsiteY4120" fmla="*/ 5997521 h 9833358"/>
                <a:gd name="connsiteX4121" fmla="*/ 1992176 w 6655772"/>
                <a:gd name="connsiteY4121" fmla="*/ 6007046 h 9833358"/>
                <a:gd name="connsiteX4122" fmla="*/ 1982664 w 6655772"/>
                <a:gd name="connsiteY4122" fmla="*/ 6016571 h 9833358"/>
                <a:gd name="connsiteX4123" fmla="*/ 1973129 w 6655772"/>
                <a:gd name="connsiteY4123" fmla="*/ 6007046 h 9833358"/>
                <a:gd name="connsiteX4124" fmla="*/ 1982664 w 6655772"/>
                <a:gd name="connsiteY4124" fmla="*/ 5997521 h 9833358"/>
                <a:gd name="connsiteX4125" fmla="*/ 1803340 w 6655772"/>
                <a:gd name="connsiteY4125" fmla="*/ 5997521 h 9833358"/>
                <a:gd name="connsiteX4126" fmla="*/ 1812844 w 6655772"/>
                <a:gd name="connsiteY4126" fmla="*/ 6007046 h 9833358"/>
                <a:gd name="connsiteX4127" fmla="*/ 1803340 w 6655772"/>
                <a:gd name="connsiteY4127" fmla="*/ 6016571 h 9833358"/>
                <a:gd name="connsiteX4128" fmla="*/ 1793836 w 6655772"/>
                <a:gd name="connsiteY4128" fmla="*/ 6007046 h 9833358"/>
                <a:gd name="connsiteX4129" fmla="*/ 1803340 w 6655772"/>
                <a:gd name="connsiteY4129" fmla="*/ 5997521 h 9833358"/>
                <a:gd name="connsiteX4130" fmla="*/ 1623943 w 6655772"/>
                <a:gd name="connsiteY4130" fmla="*/ 5997521 h 9833358"/>
                <a:gd name="connsiteX4131" fmla="*/ 1633469 w 6655772"/>
                <a:gd name="connsiteY4131" fmla="*/ 6007046 h 9833358"/>
                <a:gd name="connsiteX4132" fmla="*/ 1623943 w 6655772"/>
                <a:gd name="connsiteY4132" fmla="*/ 6016571 h 9833358"/>
                <a:gd name="connsiteX4133" fmla="*/ 1614418 w 6655772"/>
                <a:gd name="connsiteY4133" fmla="*/ 6007046 h 9833358"/>
                <a:gd name="connsiteX4134" fmla="*/ 1623943 w 6655772"/>
                <a:gd name="connsiteY4134" fmla="*/ 5997521 h 9833358"/>
                <a:gd name="connsiteX4135" fmla="*/ 1444583 w 6655772"/>
                <a:gd name="connsiteY4135" fmla="*/ 5997521 h 9833358"/>
                <a:gd name="connsiteX4136" fmla="*/ 1454108 w 6655772"/>
                <a:gd name="connsiteY4136" fmla="*/ 6007046 h 9833358"/>
                <a:gd name="connsiteX4137" fmla="*/ 1444583 w 6655772"/>
                <a:gd name="connsiteY4137" fmla="*/ 6016571 h 9833358"/>
                <a:gd name="connsiteX4138" fmla="*/ 1435058 w 6655772"/>
                <a:gd name="connsiteY4138" fmla="*/ 6007046 h 9833358"/>
                <a:gd name="connsiteX4139" fmla="*/ 1444583 w 6655772"/>
                <a:gd name="connsiteY4139" fmla="*/ 5997521 h 9833358"/>
                <a:gd name="connsiteX4140" fmla="*/ 1265221 w 6655772"/>
                <a:gd name="connsiteY4140" fmla="*/ 5997521 h 9833358"/>
                <a:gd name="connsiteX4141" fmla="*/ 1274746 w 6655772"/>
                <a:gd name="connsiteY4141" fmla="*/ 6007046 h 9833358"/>
                <a:gd name="connsiteX4142" fmla="*/ 1265221 w 6655772"/>
                <a:gd name="connsiteY4142" fmla="*/ 6016571 h 9833358"/>
                <a:gd name="connsiteX4143" fmla="*/ 1255696 w 6655772"/>
                <a:gd name="connsiteY4143" fmla="*/ 6007046 h 9833358"/>
                <a:gd name="connsiteX4144" fmla="*/ 1265221 w 6655772"/>
                <a:gd name="connsiteY4144" fmla="*/ 5997521 h 9833358"/>
                <a:gd name="connsiteX4145" fmla="*/ 1085842 w 6655772"/>
                <a:gd name="connsiteY4145" fmla="*/ 5997521 h 9833358"/>
                <a:gd name="connsiteX4146" fmla="*/ 1095368 w 6655772"/>
                <a:gd name="connsiteY4146" fmla="*/ 6007046 h 9833358"/>
                <a:gd name="connsiteX4147" fmla="*/ 1085842 w 6655772"/>
                <a:gd name="connsiteY4147" fmla="*/ 6016571 h 9833358"/>
                <a:gd name="connsiteX4148" fmla="*/ 1076316 w 6655772"/>
                <a:gd name="connsiteY4148" fmla="*/ 6007046 h 9833358"/>
                <a:gd name="connsiteX4149" fmla="*/ 1085842 w 6655772"/>
                <a:gd name="connsiteY4149" fmla="*/ 5997521 h 9833358"/>
                <a:gd name="connsiteX4150" fmla="*/ 906462 w 6655772"/>
                <a:gd name="connsiteY4150" fmla="*/ 5997521 h 9833358"/>
                <a:gd name="connsiteX4151" fmla="*/ 915987 w 6655772"/>
                <a:gd name="connsiteY4151" fmla="*/ 6007046 h 9833358"/>
                <a:gd name="connsiteX4152" fmla="*/ 906462 w 6655772"/>
                <a:gd name="connsiteY4152" fmla="*/ 6016571 h 9833358"/>
                <a:gd name="connsiteX4153" fmla="*/ 896937 w 6655772"/>
                <a:gd name="connsiteY4153" fmla="*/ 6007046 h 9833358"/>
                <a:gd name="connsiteX4154" fmla="*/ 906462 w 6655772"/>
                <a:gd name="connsiteY4154" fmla="*/ 5997521 h 9833358"/>
                <a:gd name="connsiteX4155" fmla="*/ 727089 w 6655772"/>
                <a:gd name="connsiteY4155" fmla="*/ 5997521 h 9833358"/>
                <a:gd name="connsiteX4156" fmla="*/ 736614 w 6655772"/>
                <a:gd name="connsiteY4156" fmla="*/ 6007046 h 9833358"/>
                <a:gd name="connsiteX4157" fmla="*/ 727089 w 6655772"/>
                <a:gd name="connsiteY4157" fmla="*/ 6016571 h 9833358"/>
                <a:gd name="connsiteX4158" fmla="*/ 717559 w 6655772"/>
                <a:gd name="connsiteY4158" fmla="*/ 6007046 h 9833358"/>
                <a:gd name="connsiteX4159" fmla="*/ 727089 w 6655772"/>
                <a:gd name="connsiteY4159" fmla="*/ 5997521 h 9833358"/>
                <a:gd name="connsiteX4160" fmla="*/ 547706 w 6655772"/>
                <a:gd name="connsiteY4160" fmla="*/ 5997521 h 9833358"/>
                <a:gd name="connsiteX4161" fmla="*/ 557231 w 6655772"/>
                <a:gd name="connsiteY4161" fmla="*/ 6007046 h 9833358"/>
                <a:gd name="connsiteX4162" fmla="*/ 547706 w 6655772"/>
                <a:gd name="connsiteY4162" fmla="*/ 6016571 h 9833358"/>
                <a:gd name="connsiteX4163" fmla="*/ 538182 w 6655772"/>
                <a:gd name="connsiteY4163" fmla="*/ 6007046 h 9833358"/>
                <a:gd name="connsiteX4164" fmla="*/ 547706 w 6655772"/>
                <a:gd name="connsiteY4164" fmla="*/ 5997521 h 9833358"/>
                <a:gd name="connsiteX4165" fmla="*/ 368338 w 6655772"/>
                <a:gd name="connsiteY4165" fmla="*/ 5997521 h 9833358"/>
                <a:gd name="connsiteX4166" fmla="*/ 377863 w 6655772"/>
                <a:gd name="connsiteY4166" fmla="*/ 6007046 h 9833358"/>
                <a:gd name="connsiteX4167" fmla="*/ 368338 w 6655772"/>
                <a:gd name="connsiteY4167" fmla="*/ 6016571 h 9833358"/>
                <a:gd name="connsiteX4168" fmla="*/ 358813 w 6655772"/>
                <a:gd name="connsiteY4168" fmla="*/ 6007046 h 9833358"/>
                <a:gd name="connsiteX4169" fmla="*/ 368338 w 6655772"/>
                <a:gd name="connsiteY4169" fmla="*/ 5997521 h 9833358"/>
                <a:gd name="connsiteX4170" fmla="*/ 188968 w 6655772"/>
                <a:gd name="connsiteY4170" fmla="*/ 5997521 h 9833358"/>
                <a:gd name="connsiteX4171" fmla="*/ 198493 w 6655772"/>
                <a:gd name="connsiteY4171" fmla="*/ 6007046 h 9833358"/>
                <a:gd name="connsiteX4172" fmla="*/ 188968 w 6655772"/>
                <a:gd name="connsiteY4172" fmla="*/ 6016571 h 9833358"/>
                <a:gd name="connsiteX4173" fmla="*/ 179443 w 6655772"/>
                <a:gd name="connsiteY4173" fmla="*/ 6007046 h 9833358"/>
                <a:gd name="connsiteX4174" fmla="*/ 188968 w 6655772"/>
                <a:gd name="connsiteY4174" fmla="*/ 5997521 h 9833358"/>
                <a:gd name="connsiteX4175" fmla="*/ 9600 w 6655772"/>
                <a:gd name="connsiteY4175" fmla="*/ 5997521 h 9833358"/>
                <a:gd name="connsiteX4176" fmla="*/ 19124 w 6655772"/>
                <a:gd name="connsiteY4176" fmla="*/ 6007046 h 9833358"/>
                <a:gd name="connsiteX4177" fmla="*/ 9600 w 6655772"/>
                <a:gd name="connsiteY4177" fmla="*/ 6016571 h 9833358"/>
                <a:gd name="connsiteX4178" fmla="*/ 75 w 6655772"/>
                <a:gd name="connsiteY4178" fmla="*/ 6007046 h 9833358"/>
                <a:gd name="connsiteX4179" fmla="*/ 9600 w 6655772"/>
                <a:gd name="connsiteY4179" fmla="*/ 5997521 h 9833358"/>
                <a:gd name="connsiteX4180" fmla="*/ 6646247 w 6655772"/>
                <a:gd name="connsiteY4180" fmla="*/ 5815769 h 9833358"/>
                <a:gd name="connsiteX4181" fmla="*/ 6655772 w 6655772"/>
                <a:gd name="connsiteY4181" fmla="*/ 5825294 h 9833358"/>
                <a:gd name="connsiteX4182" fmla="*/ 6646247 w 6655772"/>
                <a:gd name="connsiteY4182" fmla="*/ 5834819 h 9833358"/>
                <a:gd name="connsiteX4183" fmla="*/ 6636722 w 6655772"/>
                <a:gd name="connsiteY4183" fmla="*/ 5825294 h 9833358"/>
                <a:gd name="connsiteX4184" fmla="*/ 6646247 w 6655772"/>
                <a:gd name="connsiteY4184" fmla="*/ 5815769 h 9833358"/>
                <a:gd name="connsiteX4185" fmla="*/ 6466876 w 6655772"/>
                <a:gd name="connsiteY4185" fmla="*/ 5815769 h 9833358"/>
                <a:gd name="connsiteX4186" fmla="*/ 6476401 w 6655772"/>
                <a:gd name="connsiteY4186" fmla="*/ 5825294 h 9833358"/>
                <a:gd name="connsiteX4187" fmla="*/ 6466876 w 6655772"/>
                <a:gd name="connsiteY4187" fmla="*/ 5834819 h 9833358"/>
                <a:gd name="connsiteX4188" fmla="*/ 6457351 w 6655772"/>
                <a:gd name="connsiteY4188" fmla="*/ 5825294 h 9833358"/>
                <a:gd name="connsiteX4189" fmla="*/ 6466876 w 6655772"/>
                <a:gd name="connsiteY4189" fmla="*/ 5815769 h 9833358"/>
                <a:gd name="connsiteX4190" fmla="*/ 6287505 w 6655772"/>
                <a:gd name="connsiteY4190" fmla="*/ 5815769 h 9833358"/>
                <a:gd name="connsiteX4191" fmla="*/ 6297030 w 6655772"/>
                <a:gd name="connsiteY4191" fmla="*/ 5825294 h 9833358"/>
                <a:gd name="connsiteX4192" fmla="*/ 6287505 w 6655772"/>
                <a:gd name="connsiteY4192" fmla="*/ 5834819 h 9833358"/>
                <a:gd name="connsiteX4193" fmla="*/ 6277980 w 6655772"/>
                <a:gd name="connsiteY4193" fmla="*/ 5825294 h 9833358"/>
                <a:gd name="connsiteX4194" fmla="*/ 6287505 w 6655772"/>
                <a:gd name="connsiteY4194" fmla="*/ 5815769 h 9833358"/>
                <a:gd name="connsiteX4195" fmla="*/ 6108134 w 6655772"/>
                <a:gd name="connsiteY4195" fmla="*/ 5815769 h 9833358"/>
                <a:gd name="connsiteX4196" fmla="*/ 6117659 w 6655772"/>
                <a:gd name="connsiteY4196" fmla="*/ 5825294 h 9833358"/>
                <a:gd name="connsiteX4197" fmla="*/ 6108134 w 6655772"/>
                <a:gd name="connsiteY4197" fmla="*/ 5834819 h 9833358"/>
                <a:gd name="connsiteX4198" fmla="*/ 6098609 w 6655772"/>
                <a:gd name="connsiteY4198" fmla="*/ 5825294 h 9833358"/>
                <a:gd name="connsiteX4199" fmla="*/ 6108134 w 6655772"/>
                <a:gd name="connsiteY4199" fmla="*/ 5815769 h 9833358"/>
                <a:gd name="connsiteX4200" fmla="*/ 5928763 w 6655772"/>
                <a:gd name="connsiteY4200" fmla="*/ 5815769 h 9833358"/>
                <a:gd name="connsiteX4201" fmla="*/ 5938288 w 6655772"/>
                <a:gd name="connsiteY4201" fmla="*/ 5825294 h 9833358"/>
                <a:gd name="connsiteX4202" fmla="*/ 5928763 w 6655772"/>
                <a:gd name="connsiteY4202" fmla="*/ 5834819 h 9833358"/>
                <a:gd name="connsiteX4203" fmla="*/ 5919238 w 6655772"/>
                <a:gd name="connsiteY4203" fmla="*/ 5825294 h 9833358"/>
                <a:gd name="connsiteX4204" fmla="*/ 5928763 w 6655772"/>
                <a:gd name="connsiteY4204" fmla="*/ 5815769 h 9833358"/>
                <a:gd name="connsiteX4205" fmla="*/ 5749393 w 6655772"/>
                <a:gd name="connsiteY4205" fmla="*/ 5815769 h 9833358"/>
                <a:gd name="connsiteX4206" fmla="*/ 5758918 w 6655772"/>
                <a:gd name="connsiteY4206" fmla="*/ 5825294 h 9833358"/>
                <a:gd name="connsiteX4207" fmla="*/ 5749393 w 6655772"/>
                <a:gd name="connsiteY4207" fmla="*/ 5834819 h 9833358"/>
                <a:gd name="connsiteX4208" fmla="*/ 5739868 w 6655772"/>
                <a:gd name="connsiteY4208" fmla="*/ 5825294 h 9833358"/>
                <a:gd name="connsiteX4209" fmla="*/ 5749393 w 6655772"/>
                <a:gd name="connsiteY4209" fmla="*/ 5815769 h 9833358"/>
                <a:gd name="connsiteX4210" fmla="*/ 5570021 w 6655772"/>
                <a:gd name="connsiteY4210" fmla="*/ 5815769 h 9833358"/>
                <a:gd name="connsiteX4211" fmla="*/ 5579546 w 6655772"/>
                <a:gd name="connsiteY4211" fmla="*/ 5825294 h 9833358"/>
                <a:gd name="connsiteX4212" fmla="*/ 5570021 w 6655772"/>
                <a:gd name="connsiteY4212" fmla="*/ 5834819 h 9833358"/>
                <a:gd name="connsiteX4213" fmla="*/ 5560496 w 6655772"/>
                <a:gd name="connsiteY4213" fmla="*/ 5825294 h 9833358"/>
                <a:gd name="connsiteX4214" fmla="*/ 5570021 w 6655772"/>
                <a:gd name="connsiteY4214" fmla="*/ 5815769 h 9833358"/>
                <a:gd name="connsiteX4215" fmla="*/ 5390650 w 6655772"/>
                <a:gd name="connsiteY4215" fmla="*/ 5815769 h 9833358"/>
                <a:gd name="connsiteX4216" fmla="*/ 5400175 w 6655772"/>
                <a:gd name="connsiteY4216" fmla="*/ 5825294 h 9833358"/>
                <a:gd name="connsiteX4217" fmla="*/ 5390650 w 6655772"/>
                <a:gd name="connsiteY4217" fmla="*/ 5834819 h 9833358"/>
                <a:gd name="connsiteX4218" fmla="*/ 5381125 w 6655772"/>
                <a:gd name="connsiteY4218" fmla="*/ 5825294 h 9833358"/>
                <a:gd name="connsiteX4219" fmla="*/ 5390650 w 6655772"/>
                <a:gd name="connsiteY4219" fmla="*/ 5815769 h 9833358"/>
                <a:gd name="connsiteX4220" fmla="*/ 5211280 w 6655772"/>
                <a:gd name="connsiteY4220" fmla="*/ 5815769 h 9833358"/>
                <a:gd name="connsiteX4221" fmla="*/ 5220805 w 6655772"/>
                <a:gd name="connsiteY4221" fmla="*/ 5825294 h 9833358"/>
                <a:gd name="connsiteX4222" fmla="*/ 5211280 w 6655772"/>
                <a:gd name="connsiteY4222" fmla="*/ 5834819 h 9833358"/>
                <a:gd name="connsiteX4223" fmla="*/ 5201755 w 6655772"/>
                <a:gd name="connsiteY4223" fmla="*/ 5825294 h 9833358"/>
                <a:gd name="connsiteX4224" fmla="*/ 5211280 w 6655772"/>
                <a:gd name="connsiteY4224" fmla="*/ 5815769 h 9833358"/>
                <a:gd name="connsiteX4225" fmla="*/ 5031909 w 6655772"/>
                <a:gd name="connsiteY4225" fmla="*/ 5815769 h 9833358"/>
                <a:gd name="connsiteX4226" fmla="*/ 5041434 w 6655772"/>
                <a:gd name="connsiteY4226" fmla="*/ 5825294 h 9833358"/>
                <a:gd name="connsiteX4227" fmla="*/ 5031909 w 6655772"/>
                <a:gd name="connsiteY4227" fmla="*/ 5834819 h 9833358"/>
                <a:gd name="connsiteX4228" fmla="*/ 5022384 w 6655772"/>
                <a:gd name="connsiteY4228" fmla="*/ 5825294 h 9833358"/>
                <a:gd name="connsiteX4229" fmla="*/ 5031909 w 6655772"/>
                <a:gd name="connsiteY4229" fmla="*/ 5815769 h 9833358"/>
                <a:gd name="connsiteX4230" fmla="*/ 4852537 w 6655772"/>
                <a:gd name="connsiteY4230" fmla="*/ 5815769 h 9833358"/>
                <a:gd name="connsiteX4231" fmla="*/ 4862062 w 6655772"/>
                <a:gd name="connsiteY4231" fmla="*/ 5825294 h 9833358"/>
                <a:gd name="connsiteX4232" fmla="*/ 4852537 w 6655772"/>
                <a:gd name="connsiteY4232" fmla="*/ 5834819 h 9833358"/>
                <a:gd name="connsiteX4233" fmla="*/ 4843012 w 6655772"/>
                <a:gd name="connsiteY4233" fmla="*/ 5825294 h 9833358"/>
                <a:gd name="connsiteX4234" fmla="*/ 4852537 w 6655772"/>
                <a:gd name="connsiteY4234" fmla="*/ 5815769 h 9833358"/>
                <a:gd name="connsiteX4235" fmla="*/ 4673167 w 6655772"/>
                <a:gd name="connsiteY4235" fmla="*/ 5815769 h 9833358"/>
                <a:gd name="connsiteX4236" fmla="*/ 4682692 w 6655772"/>
                <a:gd name="connsiteY4236" fmla="*/ 5825294 h 9833358"/>
                <a:gd name="connsiteX4237" fmla="*/ 4673167 w 6655772"/>
                <a:gd name="connsiteY4237" fmla="*/ 5834819 h 9833358"/>
                <a:gd name="connsiteX4238" fmla="*/ 4663642 w 6655772"/>
                <a:gd name="connsiteY4238" fmla="*/ 5825294 h 9833358"/>
                <a:gd name="connsiteX4239" fmla="*/ 4673167 w 6655772"/>
                <a:gd name="connsiteY4239" fmla="*/ 5815769 h 9833358"/>
                <a:gd name="connsiteX4240" fmla="*/ 4493796 w 6655772"/>
                <a:gd name="connsiteY4240" fmla="*/ 5815769 h 9833358"/>
                <a:gd name="connsiteX4241" fmla="*/ 4503321 w 6655772"/>
                <a:gd name="connsiteY4241" fmla="*/ 5825294 h 9833358"/>
                <a:gd name="connsiteX4242" fmla="*/ 4493796 w 6655772"/>
                <a:gd name="connsiteY4242" fmla="*/ 5834819 h 9833358"/>
                <a:gd name="connsiteX4243" fmla="*/ 4484271 w 6655772"/>
                <a:gd name="connsiteY4243" fmla="*/ 5825294 h 9833358"/>
                <a:gd name="connsiteX4244" fmla="*/ 4493796 w 6655772"/>
                <a:gd name="connsiteY4244" fmla="*/ 5815769 h 9833358"/>
                <a:gd name="connsiteX4245" fmla="*/ 4314424 w 6655772"/>
                <a:gd name="connsiteY4245" fmla="*/ 5815769 h 9833358"/>
                <a:gd name="connsiteX4246" fmla="*/ 4323949 w 6655772"/>
                <a:gd name="connsiteY4246" fmla="*/ 5825294 h 9833358"/>
                <a:gd name="connsiteX4247" fmla="*/ 4314424 w 6655772"/>
                <a:gd name="connsiteY4247" fmla="*/ 5834819 h 9833358"/>
                <a:gd name="connsiteX4248" fmla="*/ 4304899 w 6655772"/>
                <a:gd name="connsiteY4248" fmla="*/ 5825294 h 9833358"/>
                <a:gd name="connsiteX4249" fmla="*/ 4314424 w 6655772"/>
                <a:gd name="connsiteY4249" fmla="*/ 5815769 h 9833358"/>
                <a:gd name="connsiteX4250" fmla="*/ 4135054 w 6655772"/>
                <a:gd name="connsiteY4250" fmla="*/ 5815769 h 9833358"/>
                <a:gd name="connsiteX4251" fmla="*/ 4144579 w 6655772"/>
                <a:gd name="connsiteY4251" fmla="*/ 5825294 h 9833358"/>
                <a:gd name="connsiteX4252" fmla="*/ 4135054 w 6655772"/>
                <a:gd name="connsiteY4252" fmla="*/ 5834819 h 9833358"/>
                <a:gd name="connsiteX4253" fmla="*/ 4125529 w 6655772"/>
                <a:gd name="connsiteY4253" fmla="*/ 5825294 h 9833358"/>
                <a:gd name="connsiteX4254" fmla="*/ 4135054 w 6655772"/>
                <a:gd name="connsiteY4254" fmla="*/ 5815769 h 9833358"/>
                <a:gd name="connsiteX4255" fmla="*/ 3955683 w 6655772"/>
                <a:gd name="connsiteY4255" fmla="*/ 5815769 h 9833358"/>
                <a:gd name="connsiteX4256" fmla="*/ 3965208 w 6655772"/>
                <a:gd name="connsiteY4256" fmla="*/ 5825294 h 9833358"/>
                <a:gd name="connsiteX4257" fmla="*/ 3955683 w 6655772"/>
                <a:gd name="connsiteY4257" fmla="*/ 5834819 h 9833358"/>
                <a:gd name="connsiteX4258" fmla="*/ 3946158 w 6655772"/>
                <a:gd name="connsiteY4258" fmla="*/ 5825294 h 9833358"/>
                <a:gd name="connsiteX4259" fmla="*/ 3955683 w 6655772"/>
                <a:gd name="connsiteY4259" fmla="*/ 5815769 h 9833358"/>
                <a:gd name="connsiteX4260" fmla="*/ 3776312 w 6655772"/>
                <a:gd name="connsiteY4260" fmla="*/ 5815769 h 9833358"/>
                <a:gd name="connsiteX4261" fmla="*/ 3785837 w 6655772"/>
                <a:gd name="connsiteY4261" fmla="*/ 5825294 h 9833358"/>
                <a:gd name="connsiteX4262" fmla="*/ 3776312 w 6655772"/>
                <a:gd name="connsiteY4262" fmla="*/ 5834819 h 9833358"/>
                <a:gd name="connsiteX4263" fmla="*/ 3766787 w 6655772"/>
                <a:gd name="connsiteY4263" fmla="*/ 5825294 h 9833358"/>
                <a:gd name="connsiteX4264" fmla="*/ 3776312 w 6655772"/>
                <a:gd name="connsiteY4264" fmla="*/ 5815769 h 9833358"/>
                <a:gd name="connsiteX4265" fmla="*/ 3596941 w 6655772"/>
                <a:gd name="connsiteY4265" fmla="*/ 5815769 h 9833358"/>
                <a:gd name="connsiteX4266" fmla="*/ 3606466 w 6655772"/>
                <a:gd name="connsiteY4266" fmla="*/ 5825294 h 9833358"/>
                <a:gd name="connsiteX4267" fmla="*/ 3596941 w 6655772"/>
                <a:gd name="connsiteY4267" fmla="*/ 5834819 h 9833358"/>
                <a:gd name="connsiteX4268" fmla="*/ 3587416 w 6655772"/>
                <a:gd name="connsiteY4268" fmla="*/ 5825294 h 9833358"/>
                <a:gd name="connsiteX4269" fmla="*/ 3596941 w 6655772"/>
                <a:gd name="connsiteY4269" fmla="*/ 5815769 h 9833358"/>
                <a:gd name="connsiteX4270" fmla="*/ 3417570 w 6655772"/>
                <a:gd name="connsiteY4270" fmla="*/ 5815769 h 9833358"/>
                <a:gd name="connsiteX4271" fmla="*/ 3427095 w 6655772"/>
                <a:gd name="connsiteY4271" fmla="*/ 5825294 h 9833358"/>
                <a:gd name="connsiteX4272" fmla="*/ 3417570 w 6655772"/>
                <a:gd name="connsiteY4272" fmla="*/ 5834819 h 9833358"/>
                <a:gd name="connsiteX4273" fmla="*/ 3408045 w 6655772"/>
                <a:gd name="connsiteY4273" fmla="*/ 5825294 h 9833358"/>
                <a:gd name="connsiteX4274" fmla="*/ 3417570 w 6655772"/>
                <a:gd name="connsiteY4274" fmla="*/ 5815769 h 9833358"/>
                <a:gd name="connsiteX4275" fmla="*/ 3238265 w 6655772"/>
                <a:gd name="connsiteY4275" fmla="*/ 5815769 h 9833358"/>
                <a:gd name="connsiteX4276" fmla="*/ 3247792 w 6655772"/>
                <a:gd name="connsiteY4276" fmla="*/ 5825294 h 9833358"/>
                <a:gd name="connsiteX4277" fmla="*/ 3238265 w 6655772"/>
                <a:gd name="connsiteY4277" fmla="*/ 5834819 h 9833358"/>
                <a:gd name="connsiteX4278" fmla="*/ 3228739 w 6655772"/>
                <a:gd name="connsiteY4278" fmla="*/ 5825294 h 9833358"/>
                <a:gd name="connsiteX4279" fmla="*/ 3238265 w 6655772"/>
                <a:gd name="connsiteY4279" fmla="*/ 5815769 h 9833358"/>
                <a:gd name="connsiteX4280" fmla="*/ 3058833 w 6655772"/>
                <a:gd name="connsiteY4280" fmla="*/ 5815769 h 9833358"/>
                <a:gd name="connsiteX4281" fmla="*/ 3068355 w 6655772"/>
                <a:gd name="connsiteY4281" fmla="*/ 5825294 h 9833358"/>
                <a:gd name="connsiteX4282" fmla="*/ 3058833 w 6655772"/>
                <a:gd name="connsiteY4282" fmla="*/ 5834819 h 9833358"/>
                <a:gd name="connsiteX4283" fmla="*/ 3049438 w 6655772"/>
                <a:gd name="connsiteY4283" fmla="*/ 5825294 h 9833358"/>
                <a:gd name="connsiteX4284" fmla="*/ 3058833 w 6655772"/>
                <a:gd name="connsiteY4284" fmla="*/ 5815769 h 9833358"/>
                <a:gd name="connsiteX4285" fmla="*/ 2879591 w 6655772"/>
                <a:gd name="connsiteY4285" fmla="*/ 5815769 h 9833358"/>
                <a:gd name="connsiteX4286" fmla="*/ 2889120 w 6655772"/>
                <a:gd name="connsiteY4286" fmla="*/ 5825294 h 9833358"/>
                <a:gd name="connsiteX4287" fmla="*/ 2879591 w 6655772"/>
                <a:gd name="connsiteY4287" fmla="*/ 5834819 h 9833358"/>
                <a:gd name="connsiteX4288" fmla="*/ 2870069 w 6655772"/>
                <a:gd name="connsiteY4288" fmla="*/ 5825294 h 9833358"/>
                <a:gd name="connsiteX4289" fmla="*/ 2879591 w 6655772"/>
                <a:gd name="connsiteY4289" fmla="*/ 5815769 h 9833358"/>
                <a:gd name="connsiteX4290" fmla="*/ 2700217 w 6655772"/>
                <a:gd name="connsiteY4290" fmla="*/ 5815769 h 9833358"/>
                <a:gd name="connsiteX4291" fmla="*/ 2709739 w 6655772"/>
                <a:gd name="connsiteY4291" fmla="*/ 5825294 h 9833358"/>
                <a:gd name="connsiteX4292" fmla="*/ 2700217 w 6655772"/>
                <a:gd name="connsiteY4292" fmla="*/ 5834819 h 9833358"/>
                <a:gd name="connsiteX4293" fmla="*/ 2690694 w 6655772"/>
                <a:gd name="connsiteY4293" fmla="*/ 5825294 h 9833358"/>
                <a:gd name="connsiteX4294" fmla="*/ 2700217 w 6655772"/>
                <a:gd name="connsiteY4294" fmla="*/ 5815769 h 9833358"/>
                <a:gd name="connsiteX4295" fmla="*/ 2520804 w 6655772"/>
                <a:gd name="connsiteY4295" fmla="*/ 5815769 h 9833358"/>
                <a:gd name="connsiteX4296" fmla="*/ 2530343 w 6655772"/>
                <a:gd name="connsiteY4296" fmla="*/ 5825294 h 9833358"/>
                <a:gd name="connsiteX4297" fmla="*/ 2520804 w 6655772"/>
                <a:gd name="connsiteY4297" fmla="*/ 5834819 h 9833358"/>
                <a:gd name="connsiteX4298" fmla="*/ 2511280 w 6655772"/>
                <a:gd name="connsiteY4298" fmla="*/ 5825294 h 9833358"/>
                <a:gd name="connsiteX4299" fmla="*/ 2520804 w 6655772"/>
                <a:gd name="connsiteY4299" fmla="*/ 5815769 h 9833358"/>
                <a:gd name="connsiteX4300" fmla="*/ 2341435 w 6655772"/>
                <a:gd name="connsiteY4300" fmla="*/ 5815769 h 9833358"/>
                <a:gd name="connsiteX4301" fmla="*/ 2350960 w 6655772"/>
                <a:gd name="connsiteY4301" fmla="*/ 5825294 h 9833358"/>
                <a:gd name="connsiteX4302" fmla="*/ 2341435 w 6655772"/>
                <a:gd name="connsiteY4302" fmla="*/ 5834819 h 9833358"/>
                <a:gd name="connsiteX4303" fmla="*/ 2331907 w 6655772"/>
                <a:gd name="connsiteY4303" fmla="*/ 5825294 h 9833358"/>
                <a:gd name="connsiteX4304" fmla="*/ 2341435 w 6655772"/>
                <a:gd name="connsiteY4304" fmla="*/ 5815769 h 9833358"/>
                <a:gd name="connsiteX4305" fmla="*/ 2162030 w 6655772"/>
                <a:gd name="connsiteY4305" fmla="*/ 5815769 h 9833358"/>
                <a:gd name="connsiteX4306" fmla="*/ 2171554 w 6655772"/>
                <a:gd name="connsiteY4306" fmla="*/ 5825294 h 9833358"/>
                <a:gd name="connsiteX4307" fmla="*/ 2162030 w 6655772"/>
                <a:gd name="connsiteY4307" fmla="*/ 5834819 h 9833358"/>
                <a:gd name="connsiteX4308" fmla="*/ 2152506 w 6655772"/>
                <a:gd name="connsiteY4308" fmla="*/ 5825294 h 9833358"/>
                <a:gd name="connsiteX4309" fmla="*/ 2162030 w 6655772"/>
                <a:gd name="connsiteY4309" fmla="*/ 5815769 h 9833358"/>
                <a:gd name="connsiteX4310" fmla="*/ 1982667 w 6655772"/>
                <a:gd name="connsiteY4310" fmla="*/ 5815769 h 9833358"/>
                <a:gd name="connsiteX4311" fmla="*/ 1992178 w 6655772"/>
                <a:gd name="connsiteY4311" fmla="*/ 5825294 h 9833358"/>
                <a:gd name="connsiteX4312" fmla="*/ 1982667 w 6655772"/>
                <a:gd name="connsiteY4312" fmla="*/ 5834819 h 9833358"/>
                <a:gd name="connsiteX4313" fmla="*/ 1973130 w 6655772"/>
                <a:gd name="connsiteY4313" fmla="*/ 5825294 h 9833358"/>
                <a:gd name="connsiteX4314" fmla="*/ 1982667 w 6655772"/>
                <a:gd name="connsiteY4314" fmla="*/ 5815769 h 9833358"/>
                <a:gd name="connsiteX4315" fmla="*/ 1803344 w 6655772"/>
                <a:gd name="connsiteY4315" fmla="*/ 5815769 h 9833358"/>
                <a:gd name="connsiteX4316" fmla="*/ 1812848 w 6655772"/>
                <a:gd name="connsiteY4316" fmla="*/ 5825294 h 9833358"/>
                <a:gd name="connsiteX4317" fmla="*/ 1803344 w 6655772"/>
                <a:gd name="connsiteY4317" fmla="*/ 5834819 h 9833358"/>
                <a:gd name="connsiteX4318" fmla="*/ 1793842 w 6655772"/>
                <a:gd name="connsiteY4318" fmla="*/ 5825294 h 9833358"/>
                <a:gd name="connsiteX4319" fmla="*/ 1803344 w 6655772"/>
                <a:gd name="connsiteY4319" fmla="*/ 5815769 h 9833358"/>
                <a:gd name="connsiteX4320" fmla="*/ 1623947 w 6655772"/>
                <a:gd name="connsiteY4320" fmla="*/ 5815769 h 9833358"/>
                <a:gd name="connsiteX4321" fmla="*/ 1633472 w 6655772"/>
                <a:gd name="connsiteY4321" fmla="*/ 5825294 h 9833358"/>
                <a:gd name="connsiteX4322" fmla="*/ 1623947 w 6655772"/>
                <a:gd name="connsiteY4322" fmla="*/ 5834819 h 9833358"/>
                <a:gd name="connsiteX4323" fmla="*/ 1614422 w 6655772"/>
                <a:gd name="connsiteY4323" fmla="*/ 5825294 h 9833358"/>
                <a:gd name="connsiteX4324" fmla="*/ 1623947 w 6655772"/>
                <a:gd name="connsiteY4324" fmla="*/ 5815769 h 9833358"/>
                <a:gd name="connsiteX4325" fmla="*/ 1444587 w 6655772"/>
                <a:gd name="connsiteY4325" fmla="*/ 5815769 h 9833358"/>
                <a:gd name="connsiteX4326" fmla="*/ 1454112 w 6655772"/>
                <a:gd name="connsiteY4326" fmla="*/ 5825294 h 9833358"/>
                <a:gd name="connsiteX4327" fmla="*/ 1444587 w 6655772"/>
                <a:gd name="connsiteY4327" fmla="*/ 5834819 h 9833358"/>
                <a:gd name="connsiteX4328" fmla="*/ 1435062 w 6655772"/>
                <a:gd name="connsiteY4328" fmla="*/ 5825294 h 9833358"/>
                <a:gd name="connsiteX4329" fmla="*/ 1444587 w 6655772"/>
                <a:gd name="connsiteY4329" fmla="*/ 5815769 h 9833358"/>
                <a:gd name="connsiteX4330" fmla="*/ 1265226 w 6655772"/>
                <a:gd name="connsiteY4330" fmla="*/ 5815769 h 9833358"/>
                <a:gd name="connsiteX4331" fmla="*/ 1274751 w 6655772"/>
                <a:gd name="connsiteY4331" fmla="*/ 5825294 h 9833358"/>
                <a:gd name="connsiteX4332" fmla="*/ 1265226 w 6655772"/>
                <a:gd name="connsiteY4332" fmla="*/ 5834819 h 9833358"/>
                <a:gd name="connsiteX4333" fmla="*/ 1255701 w 6655772"/>
                <a:gd name="connsiteY4333" fmla="*/ 5825294 h 9833358"/>
                <a:gd name="connsiteX4334" fmla="*/ 1265226 w 6655772"/>
                <a:gd name="connsiteY4334" fmla="*/ 5815769 h 9833358"/>
                <a:gd name="connsiteX4335" fmla="*/ 1085846 w 6655772"/>
                <a:gd name="connsiteY4335" fmla="*/ 5815769 h 9833358"/>
                <a:gd name="connsiteX4336" fmla="*/ 1095373 w 6655772"/>
                <a:gd name="connsiteY4336" fmla="*/ 5825294 h 9833358"/>
                <a:gd name="connsiteX4337" fmla="*/ 1085846 w 6655772"/>
                <a:gd name="connsiteY4337" fmla="*/ 5834819 h 9833358"/>
                <a:gd name="connsiteX4338" fmla="*/ 1076320 w 6655772"/>
                <a:gd name="connsiteY4338" fmla="*/ 5825294 h 9833358"/>
                <a:gd name="connsiteX4339" fmla="*/ 1085846 w 6655772"/>
                <a:gd name="connsiteY4339" fmla="*/ 5815769 h 9833358"/>
                <a:gd name="connsiteX4340" fmla="*/ 906466 w 6655772"/>
                <a:gd name="connsiteY4340" fmla="*/ 5815769 h 9833358"/>
                <a:gd name="connsiteX4341" fmla="*/ 915991 w 6655772"/>
                <a:gd name="connsiteY4341" fmla="*/ 5825294 h 9833358"/>
                <a:gd name="connsiteX4342" fmla="*/ 906466 w 6655772"/>
                <a:gd name="connsiteY4342" fmla="*/ 5834819 h 9833358"/>
                <a:gd name="connsiteX4343" fmla="*/ 896940 w 6655772"/>
                <a:gd name="connsiteY4343" fmla="*/ 5825294 h 9833358"/>
                <a:gd name="connsiteX4344" fmla="*/ 906466 w 6655772"/>
                <a:gd name="connsiteY4344" fmla="*/ 5815769 h 9833358"/>
                <a:gd name="connsiteX4345" fmla="*/ 727093 w 6655772"/>
                <a:gd name="connsiteY4345" fmla="*/ 5815769 h 9833358"/>
                <a:gd name="connsiteX4346" fmla="*/ 736618 w 6655772"/>
                <a:gd name="connsiteY4346" fmla="*/ 5825294 h 9833358"/>
                <a:gd name="connsiteX4347" fmla="*/ 727093 w 6655772"/>
                <a:gd name="connsiteY4347" fmla="*/ 5834819 h 9833358"/>
                <a:gd name="connsiteX4348" fmla="*/ 717563 w 6655772"/>
                <a:gd name="connsiteY4348" fmla="*/ 5825294 h 9833358"/>
                <a:gd name="connsiteX4349" fmla="*/ 727093 w 6655772"/>
                <a:gd name="connsiteY4349" fmla="*/ 5815769 h 9833358"/>
                <a:gd name="connsiteX4350" fmla="*/ 547710 w 6655772"/>
                <a:gd name="connsiteY4350" fmla="*/ 5815769 h 9833358"/>
                <a:gd name="connsiteX4351" fmla="*/ 557235 w 6655772"/>
                <a:gd name="connsiteY4351" fmla="*/ 5825294 h 9833358"/>
                <a:gd name="connsiteX4352" fmla="*/ 547710 w 6655772"/>
                <a:gd name="connsiteY4352" fmla="*/ 5834819 h 9833358"/>
                <a:gd name="connsiteX4353" fmla="*/ 538185 w 6655772"/>
                <a:gd name="connsiteY4353" fmla="*/ 5825294 h 9833358"/>
                <a:gd name="connsiteX4354" fmla="*/ 547710 w 6655772"/>
                <a:gd name="connsiteY4354" fmla="*/ 5815769 h 9833358"/>
                <a:gd name="connsiteX4355" fmla="*/ 368341 w 6655772"/>
                <a:gd name="connsiteY4355" fmla="*/ 5815769 h 9833358"/>
                <a:gd name="connsiteX4356" fmla="*/ 377866 w 6655772"/>
                <a:gd name="connsiteY4356" fmla="*/ 5825294 h 9833358"/>
                <a:gd name="connsiteX4357" fmla="*/ 368341 w 6655772"/>
                <a:gd name="connsiteY4357" fmla="*/ 5834819 h 9833358"/>
                <a:gd name="connsiteX4358" fmla="*/ 358816 w 6655772"/>
                <a:gd name="connsiteY4358" fmla="*/ 5825294 h 9833358"/>
                <a:gd name="connsiteX4359" fmla="*/ 368341 w 6655772"/>
                <a:gd name="connsiteY4359" fmla="*/ 5815769 h 9833358"/>
                <a:gd name="connsiteX4360" fmla="*/ 188972 w 6655772"/>
                <a:gd name="connsiteY4360" fmla="*/ 5815769 h 9833358"/>
                <a:gd name="connsiteX4361" fmla="*/ 198497 w 6655772"/>
                <a:gd name="connsiteY4361" fmla="*/ 5825294 h 9833358"/>
                <a:gd name="connsiteX4362" fmla="*/ 188972 w 6655772"/>
                <a:gd name="connsiteY4362" fmla="*/ 5834819 h 9833358"/>
                <a:gd name="connsiteX4363" fmla="*/ 179446 w 6655772"/>
                <a:gd name="connsiteY4363" fmla="*/ 5825294 h 9833358"/>
                <a:gd name="connsiteX4364" fmla="*/ 188972 w 6655772"/>
                <a:gd name="connsiteY4364" fmla="*/ 5815769 h 9833358"/>
                <a:gd name="connsiteX4365" fmla="*/ 9604 w 6655772"/>
                <a:gd name="connsiteY4365" fmla="*/ 5815769 h 9833358"/>
                <a:gd name="connsiteX4366" fmla="*/ 19128 w 6655772"/>
                <a:gd name="connsiteY4366" fmla="*/ 5825294 h 9833358"/>
                <a:gd name="connsiteX4367" fmla="*/ 9604 w 6655772"/>
                <a:gd name="connsiteY4367" fmla="*/ 5834819 h 9833358"/>
                <a:gd name="connsiteX4368" fmla="*/ 79 w 6655772"/>
                <a:gd name="connsiteY4368" fmla="*/ 5825294 h 9833358"/>
                <a:gd name="connsiteX4369" fmla="*/ 9604 w 6655772"/>
                <a:gd name="connsiteY4369" fmla="*/ 5815769 h 9833358"/>
                <a:gd name="connsiteX4370" fmla="*/ 6646247 w 6655772"/>
                <a:gd name="connsiteY4370" fmla="*/ 5634017 h 9833358"/>
                <a:gd name="connsiteX4371" fmla="*/ 6655772 w 6655772"/>
                <a:gd name="connsiteY4371" fmla="*/ 5643542 h 9833358"/>
                <a:gd name="connsiteX4372" fmla="*/ 6646247 w 6655772"/>
                <a:gd name="connsiteY4372" fmla="*/ 5653067 h 9833358"/>
                <a:gd name="connsiteX4373" fmla="*/ 6636722 w 6655772"/>
                <a:gd name="connsiteY4373" fmla="*/ 5643542 h 9833358"/>
                <a:gd name="connsiteX4374" fmla="*/ 6646247 w 6655772"/>
                <a:gd name="connsiteY4374" fmla="*/ 5634017 h 9833358"/>
                <a:gd name="connsiteX4375" fmla="*/ 6466876 w 6655772"/>
                <a:gd name="connsiteY4375" fmla="*/ 5634017 h 9833358"/>
                <a:gd name="connsiteX4376" fmla="*/ 6476401 w 6655772"/>
                <a:gd name="connsiteY4376" fmla="*/ 5643542 h 9833358"/>
                <a:gd name="connsiteX4377" fmla="*/ 6466876 w 6655772"/>
                <a:gd name="connsiteY4377" fmla="*/ 5653067 h 9833358"/>
                <a:gd name="connsiteX4378" fmla="*/ 6457351 w 6655772"/>
                <a:gd name="connsiteY4378" fmla="*/ 5643542 h 9833358"/>
                <a:gd name="connsiteX4379" fmla="*/ 6466876 w 6655772"/>
                <a:gd name="connsiteY4379" fmla="*/ 5634017 h 9833358"/>
                <a:gd name="connsiteX4380" fmla="*/ 6287505 w 6655772"/>
                <a:gd name="connsiteY4380" fmla="*/ 5634017 h 9833358"/>
                <a:gd name="connsiteX4381" fmla="*/ 6297030 w 6655772"/>
                <a:gd name="connsiteY4381" fmla="*/ 5643542 h 9833358"/>
                <a:gd name="connsiteX4382" fmla="*/ 6287505 w 6655772"/>
                <a:gd name="connsiteY4382" fmla="*/ 5653067 h 9833358"/>
                <a:gd name="connsiteX4383" fmla="*/ 6277980 w 6655772"/>
                <a:gd name="connsiteY4383" fmla="*/ 5643542 h 9833358"/>
                <a:gd name="connsiteX4384" fmla="*/ 6287505 w 6655772"/>
                <a:gd name="connsiteY4384" fmla="*/ 5634017 h 9833358"/>
                <a:gd name="connsiteX4385" fmla="*/ 6108134 w 6655772"/>
                <a:gd name="connsiteY4385" fmla="*/ 5634017 h 9833358"/>
                <a:gd name="connsiteX4386" fmla="*/ 6117659 w 6655772"/>
                <a:gd name="connsiteY4386" fmla="*/ 5643542 h 9833358"/>
                <a:gd name="connsiteX4387" fmla="*/ 6108134 w 6655772"/>
                <a:gd name="connsiteY4387" fmla="*/ 5653067 h 9833358"/>
                <a:gd name="connsiteX4388" fmla="*/ 6098609 w 6655772"/>
                <a:gd name="connsiteY4388" fmla="*/ 5643542 h 9833358"/>
                <a:gd name="connsiteX4389" fmla="*/ 6108134 w 6655772"/>
                <a:gd name="connsiteY4389" fmla="*/ 5634017 h 9833358"/>
                <a:gd name="connsiteX4390" fmla="*/ 5928763 w 6655772"/>
                <a:gd name="connsiteY4390" fmla="*/ 5634017 h 9833358"/>
                <a:gd name="connsiteX4391" fmla="*/ 5938288 w 6655772"/>
                <a:gd name="connsiteY4391" fmla="*/ 5643542 h 9833358"/>
                <a:gd name="connsiteX4392" fmla="*/ 5928763 w 6655772"/>
                <a:gd name="connsiteY4392" fmla="*/ 5653067 h 9833358"/>
                <a:gd name="connsiteX4393" fmla="*/ 5919238 w 6655772"/>
                <a:gd name="connsiteY4393" fmla="*/ 5643542 h 9833358"/>
                <a:gd name="connsiteX4394" fmla="*/ 5928763 w 6655772"/>
                <a:gd name="connsiteY4394" fmla="*/ 5634017 h 9833358"/>
                <a:gd name="connsiteX4395" fmla="*/ 5749393 w 6655772"/>
                <a:gd name="connsiteY4395" fmla="*/ 5634017 h 9833358"/>
                <a:gd name="connsiteX4396" fmla="*/ 5758918 w 6655772"/>
                <a:gd name="connsiteY4396" fmla="*/ 5643542 h 9833358"/>
                <a:gd name="connsiteX4397" fmla="*/ 5749393 w 6655772"/>
                <a:gd name="connsiteY4397" fmla="*/ 5653067 h 9833358"/>
                <a:gd name="connsiteX4398" fmla="*/ 5739868 w 6655772"/>
                <a:gd name="connsiteY4398" fmla="*/ 5643542 h 9833358"/>
                <a:gd name="connsiteX4399" fmla="*/ 5749393 w 6655772"/>
                <a:gd name="connsiteY4399" fmla="*/ 5634017 h 9833358"/>
                <a:gd name="connsiteX4400" fmla="*/ 5570021 w 6655772"/>
                <a:gd name="connsiteY4400" fmla="*/ 5634017 h 9833358"/>
                <a:gd name="connsiteX4401" fmla="*/ 5579546 w 6655772"/>
                <a:gd name="connsiteY4401" fmla="*/ 5643542 h 9833358"/>
                <a:gd name="connsiteX4402" fmla="*/ 5570021 w 6655772"/>
                <a:gd name="connsiteY4402" fmla="*/ 5653067 h 9833358"/>
                <a:gd name="connsiteX4403" fmla="*/ 5560496 w 6655772"/>
                <a:gd name="connsiteY4403" fmla="*/ 5643542 h 9833358"/>
                <a:gd name="connsiteX4404" fmla="*/ 5570021 w 6655772"/>
                <a:gd name="connsiteY4404" fmla="*/ 5634017 h 9833358"/>
                <a:gd name="connsiteX4405" fmla="*/ 5390650 w 6655772"/>
                <a:gd name="connsiteY4405" fmla="*/ 5634017 h 9833358"/>
                <a:gd name="connsiteX4406" fmla="*/ 5400175 w 6655772"/>
                <a:gd name="connsiteY4406" fmla="*/ 5643542 h 9833358"/>
                <a:gd name="connsiteX4407" fmla="*/ 5390650 w 6655772"/>
                <a:gd name="connsiteY4407" fmla="*/ 5653067 h 9833358"/>
                <a:gd name="connsiteX4408" fmla="*/ 5381125 w 6655772"/>
                <a:gd name="connsiteY4408" fmla="*/ 5643542 h 9833358"/>
                <a:gd name="connsiteX4409" fmla="*/ 5390650 w 6655772"/>
                <a:gd name="connsiteY4409" fmla="*/ 5634017 h 9833358"/>
                <a:gd name="connsiteX4410" fmla="*/ 5211280 w 6655772"/>
                <a:gd name="connsiteY4410" fmla="*/ 5634017 h 9833358"/>
                <a:gd name="connsiteX4411" fmla="*/ 5220805 w 6655772"/>
                <a:gd name="connsiteY4411" fmla="*/ 5643542 h 9833358"/>
                <a:gd name="connsiteX4412" fmla="*/ 5211280 w 6655772"/>
                <a:gd name="connsiteY4412" fmla="*/ 5653067 h 9833358"/>
                <a:gd name="connsiteX4413" fmla="*/ 5201755 w 6655772"/>
                <a:gd name="connsiteY4413" fmla="*/ 5643542 h 9833358"/>
                <a:gd name="connsiteX4414" fmla="*/ 5211280 w 6655772"/>
                <a:gd name="connsiteY4414" fmla="*/ 5634017 h 9833358"/>
                <a:gd name="connsiteX4415" fmla="*/ 5031909 w 6655772"/>
                <a:gd name="connsiteY4415" fmla="*/ 5634017 h 9833358"/>
                <a:gd name="connsiteX4416" fmla="*/ 5041434 w 6655772"/>
                <a:gd name="connsiteY4416" fmla="*/ 5643542 h 9833358"/>
                <a:gd name="connsiteX4417" fmla="*/ 5031909 w 6655772"/>
                <a:gd name="connsiteY4417" fmla="*/ 5653067 h 9833358"/>
                <a:gd name="connsiteX4418" fmla="*/ 5022384 w 6655772"/>
                <a:gd name="connsiteY4418" fmla="*/ 5643542 h 9833358"/>
                <a:gd name="connsiteX4419" fmla="*/ 5031909 w 6655772"/>
                <a:gd name="connsiteY4419" fmla="*/ 5634017 h 9833358"/>
                <a:gd name="connsiteX4420" fmla="*/ 4852537 w 6655772"/>
                <a:gd name="connsiteY4420" fmla="*/ 5634017 h 9833358"/>
                <a:gd name="connsiteX4421" fmla="*/ 4862062 w 6655772"/>
                <a:gd name="connsiteY4421" fmla="*/ 5643542 h 9833358"/>
                <a:gd name="connsiteX4422" fmla="*/ 4852537 w 6655772"/>
                <a:gd name="connsiteY4422" fmla="*/ 5653067 h 9833358"/>
                <a:gd name="connsiteX4423" fmla="*/ 4843012 w 6655772"/>
                <a:gd name="connsiteY4423" fmla="*/ 5643542 h 9833358"/>
                <a:gd name="connsiteX4424" fmla="*/ 4852537 w 6655772"/>
                <a:gd name="connsiteY4424" fmla="*/ 5634017 h 9833358"/>
                <a:gd name="connsiteX4425" fmla="*/ 4673167 w 6655772"/>
                <a:gd name="connsiteY4425" fmla="*/ 5634017 h 9833358"/>
                <a:gd name="connsiteX4426" fmla="*/ 4682692 w 6655772"/>
                <a:gd name="connsiteY4426" fmla="*/ 5643542 h 9833358"/>
                <a:gd name="connsiteX4427" fmla="*/ 4673167 w 6655772"/>
                <a:gd name="connsiteY4427" fmla="*/ 5653067 h 9833358"/>
                <a:gd name="connsiteX4428" fmla="*/ 4663642 w 6655772"/>
                <a:gd name="connsiteY4428" fmla="*/ 5643542 h 9833358"/>
                <a:gd name="connsiteX4429" fmla="*/ 4673167 w 6655772"/>
                <a:gd name="connsiteY4429" fmla="*/ 5634017 h 9833358"/>
                <a:gd name="connsiteX4430" fmla="*/ 4493796 w 6655772"/>
                <a:gd name="connsiteY4430" fmla="*/ 5634017 h 9833358"/>
                <a:gd name="connsiteX4431" fmla="*/ 4503321 w 6655772"/>
                <a:gd name="connsiteY4431" fmla="*/ 5643542 h 9833358"/>
                <a:gd name="connsiteX4432" fmla="*/ 4493796 w 6655772"/>
                <a:gd name="connsiteY4432" fmla="*/ 5653067 h 9833358"/>
                <a:gd name="connsiteX4433" fmla="*/ 4484271 w 6655772"/>
                <a:gd name="connsiteY4433" fmla="*/ 5643542 h 9833358"/>
                <a:gd name="connsiteX4434" fmla="*/ 4493796 w 6655772"/>
                <a:gd name="connsiteY4434" fmla="*/ 5634017 h 9833358"/>
                <a:gd name="connsiteX4435" fmla="*/ 4314424 w 6655772"/>
                <a:gd name="connsiteY4435" fmla="*/ 5634017 h 9833358"/>
                <a:gd name="connsiteX4436" fmla="*/ 4323949 w 6655772"/>
                <a:gd name="connsiteY4436" fmla="*/ 5643542 h 9833358"/>
                <a:gd name="connsiteX4437" fmla="*/ 4314424 w 6655772"/>
                <a:gd name="connsiteY4437" fmla="*/ 5653067 h 9833358"/>
                <a:gd name="connsiteX4438" fmla="*/ 4304899 w 6655772"/>
                <a:gd name="connsiteY4438" fmla="*/ 5643542 h 9833358"/>
                <a:gd name="connsiteX4439" fmla="*/ 4314424 w 6655772"/>
                <a:gd name="connsiteY4439" fmla="*/ 5634017 h 9833358"/>
                <a:gd name="connsiteX4440" fmla="*/ 4135054 w 6655772"/>
                <a:gd name="connsiteY4440" fmla="*/ 5634017 h 9833358"/>
                <a:gd name="connsiteX4441" fmla="*/ 4144579 w 6655772"/>
                <a:gd name="connsiteY4441" fmla="*/ 5643542 h 9833358"/>
                <a:gd name="connsiteX4442" fmla="*/ 4135054 w 6655772"/>
                <a:gd name="connsiteY4442" fmla="*/ 5653067 h 9833358"/>
                <a:gd name="connsiteX4443" fmla="*/ 4125529 w 6655772"/>
                <a:gd name="connsiteY4443" fmla="*/ 5643542 h 9833358"/>
                <a:gd name="connsiteX4444" fmla="*/ 4135054 w 6655772"/>
                <a:gd name="connsiteY4444" fmla="*/ 5634017 h 9833358"/>
                <a:gd name="connsiteX4445" fmla="*/ 3955683 w 6655772"/>
                <a:gd name="connsiteY4445" fmla="*/ 5634017 h 9833358"/>
                <a:gd name="connsiteX4446" fmla="*/ 3965208 w 6655772"/>
                <a:gd name="connsiteY4446" fmla="*/ 5643542 h 9833358"/>
                <a:gd name="connsiteX4447" fmla="*/ 3955683 w 6655772"/>
                <a:gd name="connsiteY4447" fmla="*/ 5653067 h 9833358"/>
                <a:gd name="connsiteX4448" fmla="*/ 3946158 w 6655772"/>
                <a:gd name="connsiteY4448" fmla="*/ 5643542 h 9833358"/>
                <a:gd name="connsiteX4449" fmla="*/ 3955683 w 6655772"/>
                <a:gd name="connsiteY4449" fmla="*/ 5634017 h 9833358"/>
                <a:gd name="connsiteX4450" fmla="*/ 3776312 w 6655772"/>
                <a:gd name="connsiteY4450" fmla="*/ 5634017 h 9833358"/>
                <a:gd name="connsiteX4451" fmla="*/ 3785837 w 6655772"/>
                <a:gd name="connsiteY4451" fmla="*/ 5643542 h 9833358"/>
                <a:gd name="connsiteX4452" fmla="*/ 3776312 w 6655772"/>
                <a:gd name="connsiteY4452" fmla="*/ 5653067 h 9833358"/>
                <a:gd name="connsiteX4453" fmla="*/ 3766787 w 6655772"/>
                <a:gd name="connsiteY4453" fmla="*/ 5643542 h 9833358"/>
                <a:gd name="connsiteX4454" fmla="*/ 3776312 w 6655772"/>
                <a:gd name="connsiteY4454" fmla="*/ 5634017 h 9833358"/>
                <a:gd name="connsiteX4455" fmla="*/ 3596941 w 6655772"/>
                <a:gd name="connsiteY4455" fmla="*/ 5634017 h 9833358"/>
                <a:gd name="connsiteX4456" fmla="*/ 3606466 w 6655772"/>
                <a:gd name="connsiteY4456" fmla="*/ 5643542 h 9833358"/>
                <a:gd name="connsiteX4457" fmla="*/ 3596941 w 6655772"/>
                <a:gd name="connsiteY4457" fmla="*/ 5653067 h 9833358"/>
                <a:gd name="connsiteX4458" fmla="*/ 3587416 w 6655772"/>
                <a:gd name="connsiteY4458" fmla="*/ 5643542 h 9833358"/>
                <a:gd name="connsiteX4459" fmla="*/ 3596941 w 6655772"/>
                <a:gd name="connsiteY4459" fmla="*/ 5634017 h 9833358"/>
                <a:gd name="connsiteX4460" fmla="*/ 3417570 w 6655772"/>
                <a:gd name="connsiteY4460" fmla="*/ 5634017 h 9833358"/>
                <a:gd name="connsiteX4461" fmla="*/ 3427095 w 6655772"/>
                <a:gd name="connsiteY4461" fmla="*/ 5643542 h 9833358"/>
                <a:gd name="connsiteX4462" fmla="*/ 3417570 w 6655772"/>
                <a:gd name="connsiteY4462" fmla="*/ 5653067 h 9833358"/>
                <a:gd name="connsiteX4463" fmla="*/ 3408045 w 6655772"/>
                <a:gd name="connsiteY4463" fmla="*/ 5643542 h 9833358"/>
                <a:gd name="connsiteX4464" fmla="*/ 3417570 w 6655772"/>
                <a:gd name="connsiteY4464" fmla="*/ 5634017 h 9833358"/>
                <a:gd name="connsiteX4465" fmla="*/ 3238268 w 6655772"/>
                <a:gd name="connsiteY4465" fmla="*/ 5634017 h 9833358"/>
                <a:gd name="connsiteX4466" fmla="*/ 3247794 w 6655772"/>
                <a:gd name="connsiteY4466" fmla="*/ 5643542 h 9833358"/>
                <a:gd name="connsiteX4467" fmla="*/ 3238268 w 6655772"/>
                <a:gd name="connsiteY4467" fmla="*/ 5653067 h 9833358"/>
                <a:gd name="connsiteX4468" fmla="*/ 3228742 w 6655772"/>
                <a:gd name="connsiteY4468" fmla="*/ 5643542 h 9833358"/>
                <a:gd name="connsiteX4469" fmla="*/ 3238268 w 6655772"/>
                <a:gd name="connsiteY4469" fmla="*/ 5634017 h 9833358"/>
                <a:gd name="connsiteX4470" fmla="*/ 3058833 w 6655772"/>
                <a:gd name="connsiteY4470" fmla="*/ 5634017 h 9833358"/>
                <a:gd name="connsiteX4471" fmla="*/ 3068355 w 6655772"/>
                <a:gd name="connsiteY4471" fmla="*/ 5643542 h 9833358"/>
                <a:gd name="connsiteX4472" fmla="*/ 3058833 w 6655772"/>
                <a:gd name="connsiteY4472" fmla="*/ 5653067 h 9833358"/>
                <a:gd name="connsiteX4473" fmla="*/ 3049444 w 6655772"/>
                <a:gd name="connsiteY4473" fmla="*/ 5643542 h 9833358"/>
                <a:gd name="connsiteX4474" fmla="*/ 3058833 w 6655772"/>
                <a:gd name="connsiteY4474" fmla="*/ 5634017 h 9833358"/>
                <a:gd name="connsiteX4475" fmla="*/ 2879598 w 6655772"/>
                <a:gd name="connsiteY4475" fmla="*/ 5634017 h 9833358"/>
                <a:gd name="connsiteX4476" fmla="*/ 2889126 w 6655772"/>
                <a:gd name="connsiteY4476" fmla="*/ 5643542 h 9833358"/>
                <a:gd name="connsiteX4477" fmla="*/ 2879598 w 6655772"/>
                <a:gd name="connsiteY4477" fmla="*/ 5653067 h 9833358"/>
                <a:gd name="connsiteX4478" fmla="*/ 2870075 w 6655772"/>
                <a:gd name="connsiteY4478" fmla="*/ 5643542 h 9833358"/>
                <a:gd name="connsiteX4479" fmla="*/ 2879598 w 6655772"/>
                <a:gd name="connsiteY4479" fmla="*/ 5634017 h 9833358"/>
                <a:gd name="connsiteX4480" fmla="*/ 2700223 w 6655772"/>
                <a:gd name="connsiteY4480" fmla="*/ 5634017 h 9833358"/>
                <a:gd name="connsiteX4481" fmla="*/ 2709746 w 6655772"/>
                <a:gd name="connsiteY4481" fmla="*/ 5643542 h 9833358"/>
                <a:gd name="connsiteX4482" fmla="*/ 2700223 w 6655772"/>
                <a:gd name="connsiteY4482" fmla="*/ 5653067 h 9833358"/>
                <a:gd name="connsiteX4483" fmla="*/ 2690700 w 6655772"/>
                <a:gd name="connsiteY4483" fmla="*/ 5643542 h 9833358"/>
                <a:gd name="connsiteX4484" fmla="*/ 2700223 w 6655772"/>
                <a:gd name="connsiteY4484" fmla="*/ 5634017 h 9833358"/>
                <a:gd name="connsiteX4485" fmla="*/ 2520808 w 6655772"/>
                <a:gd name="connsiteY4485" fmla="*/ 5634017 h 9833358"/>
                <a:gd name="connsiteX4486" fmla="*/ 2530346 w 6655772"/>
                <a:gd name="connsiteY4486" fmla="*/ 5643542 h 9833358"/>
                <a:gd name="connsiteX4487" fmla="*/ 2520808 w 6655772"/>
                <a:gd name="connsiteY4487" fmla="*/ 5653067 h 9833358"/>
                <a:gd name="connsiteX4488" fmla="*/ 2511284 w 6655772"/>
                <a:gd name="connsiteY4488" fmla="*/ 5643542 h 9833358"/>
                <a:gd name="connsiteX4489" fmla="*/ 2520808 w 6655772"/>
                <a:gd name="connsiteY4489" fmla="*/ 5634017 h 9833358"/>
                <a:gd name="connsiteX4490" fmla="*/ 2341439 w 6655772"/>
                <a:gd name="connsiteY4490" fmla="*/ 5634017 h 9833358"/>
                <a:gd name="connsiteX4491" fmla="*/ 2350963 w 6655772"/>
                <a:gd name="connsiteY4491" fmla="*/ 5643542 h 9833358"/>
                <a:gd name="connsiteX4492" fmla="*/ 2341439 w 6655772"/>
                <a:gd name="connsiteY4492" fmla="*/ 5653067 h 9833358"/>
                <a:gd name="connsiteX4493" fmla="*/ 2331911 w 6655772"/>
                <a:gd name="connsiteY4493" fmla="*/ 5643542 h 9833358"/>
                <a:gd name="connsiteX4494" fmla="*/ 2341439 w 6655772"/>
                <a:gd name="connsiteY4494" fmla="*/ 5634017 h 9833358"/>
                <a:gd name="connsiteX4495" fmla="*/ 2162032 w 6655772"/>
                <a:gd name="connsiteY4495" fmla="*/ 5634017 h 9833358"/>
                <a:gd name="connsiteX4496" fmla="*/ 2171557 w 6655772"/>
                <a:gd name="connsiteY4496" fmla="*/ 5643542 h 9833358"/>
                <a:gd name="connsiteX4497" fmla="*/ 2162032 w 6655772"/>
                <a:gd name="connsiteY4497" fmla="*/ 5653067 h 9833358"/>
                <a:gd name="connsiteX4498" fmla="*/ 2152508 w 6655772"/>
                <a:gd name="connsiteY4498" fmla="*/ 5643542 h 9833358"/>
                <a:gd name="connsiteX4499" fmla="*/ 2162032 w 6655772"/>
                <a:gd name="connsiteY4499" fmla="*/ 5634017 h 9833358"/>
                <a:gd name="connsiteX4500" fmla="*/ 1982670 w 6655772"/>
                <a:gd name="connsiteY4500" fmla="*/ 5634017 h 9833358"/>
                <a:gd name="connsiteX4501" fmla="*/ 1992180 w 6655772"/>
                <a:gd name="connsiteY4501" fmla="*/ 5643542 h 9833358"/>
                <a:gd name="connsiteX4502" fmla="*/ 1982670 w 6655772"/>
                <a:gd name="connsiteY4502" fmla="*/ 5653067 h 9833358"/>
                <a:gd name="connsiteX4503" fmla="*/ 1973132 w 6655772"/>
                <a:gd name="connsiteY4503" fmla="*/ 5643542 h 9833358"/>
                <a:gd name="connsiteX4504" fmla="*/ 1982670 w 6655772"/>
                <a:gd name="connsiteY4504" fmla="*/ 5634017 h 9833358"/>
                <a:gd name="connsiteX4505" fmla="*/ 1803350 w 6655772"/>
                <a:gd name="connsiteY4505" fmla="*/ 5634017 h 9833358"/>
                <a:gd name="connsiteX4506" fmla="*/ 1812852 w 6655772"/>
                <a:gd name="connsiteY4506" fmla="*/ 5643542 h 9833358"/>
                <a:gd name="connsiteX4507" fmla="*/ 1803350 w 6655772"/>
                <a:gd name="connsiteY4507" fmla="*/ 5653067 h 9833358"/>
                <a:gd name="connsiteX4508" fmla="*/ 1793848 w 6655772"/>
                <a:gd name="connsiteY4508" fmla="*/ 5643542 h 9833358"/>
                <a:gd name="connsiteX4509" fmla="*/ 1803350 w 6655772"/>
                <a:gd name="connsiteY4509" fmla="*/ 5634017 h 9833358"/>
                <a:gd name="connsiteX4510" fmla="*/ 1623951 w 6655772"/>
                <a:gd name="connsiteY4510" fmla="*/ 5634017 h 9833358"/>
                <a:gd name="connsiteX4511" fmla="*/ 1633476 w 6655772"/>
                <a:gd name="connsiteY4511" fmla="*/ 5643542 h 9833358"/>
                <a:gd name="connsiteX4512" fmla="*/ 1623951 w 6655772"/>
                <a:gd name="connsiteY4512" fmla="*/ 5653067 h 9833358"/>
                <a:gd name="connsiteX4513" fmla="*/ 1614426 w 6655772"/>
                <a:gd name="connsiteY4513" fmla="*/ 5643542 h 9833358"/>
                <a:gd name="connsiteX4514" fmla="*/ 1623951 w 6655772"/>
                <a:gd name="connsiteY4514" fmla="*/ 5634017 h 9833358"/>
                <a:gd name="connsiteX4515" fmla="*/ 1444592 w 6655772"/>
                <a:gd name="connsiteY4515" fmla="*/ 5634017 h 9833358"/>
                <a:gd name="connsiteX4516" fmla="*/ 1454117 w 6655772"/>
                <a:gd name="connsiteY4516" fmla="*/ 5643542 h 9833358"/>
                <a:gd name="connsiteX4517" fmla="*/ 1444592 w 6655772"/>
                <a:gd name="connsiteY4517" fmla="*/ 5653067 h 9833358"/>
                <a:gd name="connsiteX4518" fmla="*/ 1435067 w 6655772"/>
                <a:gd name="connsiteY4518" fmla="*/ 5643542 h 9833358"/>
                <a:gd name="connsiteX4519" fmla="*/ 1444592 w 6655772"/>
                <a:gd name="connsiteY4519" fmla="*/ 5634017 h 9833358"/>
                <a:gd name="connsiteX4520" fmla="*/ 1265231 w 6655772"/>
                <a:gd name="connsiteY4520" fmla="*/ 5634017 h 9833358"/>
                <a:gd name="connsiteX4521" fmla="*/ 1274756 w 6655772"/>
                <a:gd name="connsiteY4521" fmla="*/ 5643542 h 9833358"/>
                <a:gd name="connsiteX4522" fmla="*/ 1265231 w 6655772"/>
                <a:gd name="connsiteY4522" fmla="*/ 5653067 h 9833358"/>
                <a:gd name="connsiteX4523" fmla="*/ 1255706 w 6655772"/>
                <a:gd name="connsiteY4523" fmla="*/ 5643542 h 9833358"/>
                <a:gd name="connsiteX4524" fmla="*/ 1265231 w 6655772"/>
                <a:gd name="connsiteY4524" fmla="*/ 5634017 h 9833358"/>
                <a:gd name="connsiteX4525" fmla="*/ 1085851 w 6655772"/>
                <a:gd name="connsiteY4525" fmla="*/ 5634017 h 9833358"/>
                <a:gd name="connsiteX4526" fmla="*/ 1095377 w 6655772"/>
                <a:gd name="connsiteY4526" fmla="*/ 5643542 h 9833358"/>
                <a:gd name="connsiteX4527" fmla="*/ 1085851 w 6655772"/>
                <a:gd name="connsiteY4527" fmla="*/ 5653067 h 9833358"/>
                <a:gd name="connsiteX4528" fmla="*/ 1076324 w 6655772"/>
                <a:gd name="connsiteY4528" fmla="*/ 5643542 h 9833358"/>
                <a:gd name="connsiteX4529" fmla="*/ 1085851 w 6655772"/>
                <a:gd name="connsiteY4529" fmla="*/ 5634017 h 9833358"/>
                <a:gd name="connsiteX4530" fmla="*/ 906471 w 6655772"/>
                <a:gd name="connsiteY4530" fmla="*/ 5634017 h 9833358"/>
                <a:gd name="connsiteX4531" fmla="*/ 915995 w 6655772"/>
                <a:gd name="connsiteY4531" fmla="*/ 5643542 h 9833358"/>
                <a:gd name="connsiteX4532" fmla="*/ 906471 w 6655772"/>
                <a:gd name="connsiteY4532" fmla="*/ 5653067 h 9833358"/>
                <a:gd name="connsiteX4533" fmla="*/ 896944 w 6655772"/>
                <a:gd name="connsiteY4533" fmla="*/ 5643542 h 9833358"/>
                <a:gd name="connsiteX4534" fmla="*/ 906471 w 6655772"/>
                <a:gd name="connsiteY4534" fmla="*/ 5634017 h 9833358"/>
                <a:gd name="connsiteX4535" fmla="*/ 727097 w 6655772"/>
                <a:gd name="connsiteY4535" fmla="*/ 5634017 h 9833358"/>
                <a:gd name="connsiteX4536" fmla="*/ 736621 w 6655772"/>
                <a:gd name="connsiteY4536" fmla="*/ 5643542 h 9833358"/>
                <a:gd name="connsiteX4537" fmla="*/ 727097 w 6655772"/>
                <a:gd name="connsiteY4537" fmla="*/ 5653067 h 9833358"/>
                <a:gd name="connsiteX4538" fmla="*/ 717566 w 6655772"/>
                <a:gd name="connsiteY4538" fmla="*/ 5643542 h 9833358"/>
                <a:gd name="connsiteX4539" fmla="*/ 727097 w 6655772"/>
                <a:gd name="connsiteY4539" fmla="*/ 5634017 h 9833358"/>
                <a:gd name="connsiteX4540" fmla="*/ 547713 w 6655772"/>
                <a:gd name="connsiteY4540" fmla="*/ 5634017 h 9833358"/>
                <a:gd name="connsiteX4541" fmla="*/ 557238 w 6655772"/>
                <a:gd name="connsiteY4541" fmla="*/ 5643542 h 9833358"/>
                <a:gd name="connsiteX4542" fmla="*/ 547713 w 6655772"/>
                <a:gd name="connsiteY4542" fmla="*/ 5653067 h 9833358"/>
                <a:gd name="connsiteX4543" fmla="*/ 538188 w 6655772"/>
                <a:gd name="connsiteY4543" fmla="*/ 5643542 h 9833358"/>
                <a:gd name="connsiteX4544" fmla="*/ 547713 w 6655772"/>
                <a:gd name="connsiteY4544" fmla="*/ 5634017 h 9833358"/>
                <a:gd name="connsiteX4545" fmla="*/ 368345 w 6655772"/>
                <a:gd name="connsiteY4545" fmla="*/ 5634017 h 9833358"/>
                <a:gd name="connsiteX4546" fmla="*/ 377869 w 6655772"/>
                <a:gd name="connsiteY4546" fmla="*/ 5643542 h 9833358"/>
                <a:gd name="connsiteX4547" fmla="*/ 368345 w 6655772"/>
                <a:gd name="connsiteY4547" fmla="*/ 5653067 h 9833358"/>
                <a:gd name="connsiteX4548" fmla="*/ 358819 w 6655772"/>
                <a:gd name="connsiteY4548" fmla="*/ 5643542 h 9833358"/>
                <a:gd name="connsiteX4549" fmla="*/ 368345 w 6655772"/>
                <a:gd name="connsiteY4549" fmla="*/ 5634017 h 9833358"/>
                <a:gd name="connsiteX4550" fmla="*/ 188975 w 6655772"/>
                <a:gd name="connsiteY4550" fmla="*/ 5634017 h 9833358"/>
                <a:gd name="connsiteX4551" fmla="*/ 198500 w 6655772"/>
                <a:gd name="connsiteY4551" fmla="*/ 5643542 h 9833358"/>
                <a:gd name="connsiteX4552" fmla="*/ 188975 w 6655772"/>
                <a:gd name="connsiteY4552" fmla="*/ 5653067 h 9833358"/>
                <a:gd name="connsiteX4553" fmla="*/ 179450 w 6655772"/>
                <a:gd name="connsiteY4553" fmla="*/ 5643542 h 9833358"/>
                <a:gd name="connsiteX4554" fmla="*/ 188975 w 6655772"/>
                <a:gd name="connsiteY4554" fmla="*/ 5634017 h 9833358"/>
                <a:gd name="connsiteX4555" fmla="*/ 9607 w 6655772"/>
                <a:gd name="connsiteY4555" fmla="*/ 5634017 h 9833358"/>
                <a:gd name="connsiteX4556" fmla="*/ 19131 w 6655772"/>
                <a:gd name="connsiteY4556" fmla="*/ 5643542 h 9833358"/>
                <a:gd name="connsiteX4557" fmla="*/ 9607 w 6655772"/>
                <a:gd name="connsiteY4557" fmla="*/ 5653067 h 9833358"/>
                <a:gd name="connsiteX4558" fmla="*/ 83 w 6655772"/>
                <a:gd name="connsiteY4558" fmla="*/ 5643542 h 9833358"/>
                <a:gd name="connsiteX4559" fmla="*/ 9607 w 6655772"/>
                <a:gd name="connsiteY4559" fmla="*/ 5634017 h 9833358"/>
                <a:gd name="connsiteX4560" fmla="*/ 6646247 w 6655772"/>
                <a:gd name="connsiteY4560" fmla="*/ 5452265 h 9833358"/>
                <a:gd name="connsiteX4561" fmla="*/ 6655772 w 6655772"/>
                <a:gd name="connsiteY4561" fmla="*/ 5461790 h 9833358"/>
                <a:gd name="connsiteX4562" fmla="*/ 6646247 w 6655772"/>
                <a:gd name="connsiteY4562" fmla="*/ 5471315 h 9833358"/>
                <a:gd name="connsiteX4563" fmla="*/ 6636722 w 6655772"/>
                <a:gd name="connsiteY4563" fmla="*/ 5461790 h 9833358"/>
                <a:gd name="connsiteX4564" fmla="*/ 6646247 w 6655772"/>
                <a:gd name="connsiteY4564" fmla="*/ 5452265 h 9833358"/>
                <a:gd name="connsiteX4565" fmla="*/ 6466876 w 6655772"/>
                <a:gd name="connsiteY4565" fmla="*/ 5452265 h 9833358"/>
                <a:gd name="connsiteX4566" fmla="*/ 6476401 w 6655772"/>
                <a:gd name="connsiteY4566" fmla="*/ 5461790 h 9833358"/>
                <a:gd name="connsiteX4567" fmla="*/ 6466876 w 6655772"/>
                <a:gd name="connsiteY4567" fmla="*/ 5471315 h 9833358"/>
                <a:gd name="connsiteX4568" fmla="*/ 6457351 w 6655772"/>
                <a:gd name="connsiteY4568" fmla="*/ 5461790 h 9833358"/>
                <a:gd name="connsiteX4569" fmla="*/ 6466876 w 6655772"/>
                <a:gd name="connsiteY4569" fmla="*/ 5452265 h 9833358"/>
                <a:gd name="connsiteX4570" fmla="*/ 6287505 w 6655772"/>
                <a:gd name="connsiteY4570" fmla="*/ 5452265 h 9833358"/>
                <a:gd name="connsiteX4571" fmla="*/ 6297030 w 6655772"/>
                <a:gd name="connsiteY4571" fmla="*/ 5461790 h 9833358"/>
                <a:gd name="connsiteX4572" fmla="*/ 6287505 w 6655772"/>
                <a:gd name="connsiteY4572" fmla="*/ 5471315 h 9833358"/>
                <a:gd name="connsiteX4573" fmla="*/ 6277980 w 6655772"/>
                <a:gd name="connsiteY4573" fmla="*/ 5461790 h 9833358"/>
                <a:gd name="connsiteX4574" fmla="*/ 6287505 w 6655772"/>
                <a:gd name="connsiteY4574" fmla="*/ 5452265 h 9833358"/>
                <a:gd name="connsiteX4575" fmla="*/ 6108134 w 6655772"/>
                <a:gd name="connsiteY4575" fmla="*/ 5452265 h 9833358"/>
                <a:gd name="connsiteX4576" fmla="*/ 6117659 w 6655772"/>
                <a:gd name="connsiteY4576" fmla="*/ 5461790 h 9833358"/>
                <a:gd name="connsiteX4577" fmla="*/ 6108134 w 6655772"/>
                <a:gd name="connsiteY4577" fmla="*/ 5471315 h 9833358"/>
                <a:gd name="connsiteX4578" fmla="*/ 6098609 w 6655772"/>
                <a:gd name="connsiteY4578" fmla="*/ 5461790 h 9833358"/>
                <a:gd name="connsiteX4579" fmla="*/ 6108134 w 6655772"/>
                <a:gd name="connsiteY4579" fmla="*/ 5452265 h 9833358"/>
                <a:gd name="connsiteX4580" fmla="*/ 5928763 w 6655772"/>
                <a:gd name="connsiteY4580" fmla="*/ 5452265 h 9833358"/>
                <a:gd name="connsiteX4581" fmla="*/ 5938288 w 6655772"/>
                <a:gd name="connsiteY4581" fmla="*/ 5461790 h 9833358"/>
                <a:gd name="connsiteX4582" fmla="*/ 5928763 w 6655772"/>
                <a:gd name="connsiteY4582" fmla="*/ 5471315 h 9833358"/>
                <a:gd name="connsiteX4583" fmla="*/ 5919238 w 6655772"/>
                <a:gd name="connsiteY4583" fmla="*/ 5461790 h 9833358"/>
                <a:gd name="connsiteX4584" fmla="*/ 5928763 w 6655772"/>
                <a:gd name="connsiteY4584" fmla="*/ 5452265 h 9833358"/>
                <a:gd name="connsiteX4585" fmla="*/ 5749393 w 6655772"/>
                <a:gd name="connsiteY4585" fmla="*/ 5452265 h 9833358"/>
                <a:gd name="connsiteX4586" fmla="*/ 5758918 w 6655772"/>
                <a:gd name="connsiteY4586" fmla="*/ 5461790 h 9833358"/>
                <a:gd name="connsiteX4587" fmla="*/ 5749393 w 6655772"/>
                <a:gd name="connsiteY4587" fmla="*/ 5471315 h 9833358"/>
                <a:gd name="connsiteX4588" fmla="*/ 5739868 w 6655772"/>
                <a:gd name="connsiteY4588" fmla="*/ 5461790 h 9833358"/>
                <a:gd name="connsiteX4589" fmla="*/ 5749393 w 6655772"/>
                <a:gd name="connsiteY4589" fmla="*/ 5452265 h 9833358"/>
                <a:gd name="connsiteX4590" fmla="*/ 5570021 w 6655772"/>
                <a:gd name="connsiteY4590" fmla="*/ 5452265 h 9833358"/>
                <a:gd name="connsiteX4591" fmla="*/ 5579546 w 6655772"/>
                <a:gd name="connsiteY4591" fmla="*/ 5461790 h 9833358"/>
                <a:gd name="connsiteX4592" fmla="*/ 5570021 w 6655772"/>
                <a:gd name="connsiteY4592" fmla="*/ 5471315 h 9833358"/>
                <a:gd name="connsiteX4593" fmla="*/ 5560496 w 6655772"/>
                <a:gd name="connsiteY4593" fmla="*/ 5461790 h 9833358"/>
                <a:gd name="connsiteX4594" fmla="*/ 5570021 w 6655772"/>
                <a:gd name="connsiteY4594" fmla="*/ 5452265 h 9833358"/>
                <a:gd name="connsiteX4595" fmla="*/ 5390650 w 6655772"/>
                <a:gd name="connsiteY4595" fmla="*/ 5452265 h 9833358"/>
                <a:gd name="connsiteX4596" fmla="*/ 5400175 w 6655772"/>
                <a:gd name="connsiteY4596" fmla="*/ 5461790 h 9833358"/>
                <a:gd name="connsiteX4597" fmla="*/ 5390650 w 6655772"/>
                <a:gd name="connsiteY4597" fmla="*/ 5471315 h 9833358"/>
                <a:gd name="connsiteX4598" fmla="*/ 5381125 w 6655772"/>
                <a:gd name="connsiteY4598" fmla="*/ 5461790 h 9833358"/>
                <a:gd name="connsiteX4599" fmla="*/ 5390650 w 6655772"/>
                <a:gd name="connsiteY4599" fmla="*/ 5452265 h 9833358"/>
                <a:gd name="connsiteX4600" fmla="*/ 5211280 w 6655772"/>
                <a:gd name="connsiteY4600" fmla="*/ 5452265 h 9833358"/>
                <a:gd name="connsiteX4601" fmla="*/ 5220805 w 6655772"/>
                <a:gd name="connsiteY4601" fmla="*/ 5461790 h 9833358"/>
                <a:gd name="connsiteX4602" fmla="*/ 5211280 w 6655772"/>
                <a:gd name="connsiteY4602" fmla="*/ 5471315 h 9833358"/>
                <a:gd name="connsiteX4603" fmla="*/ 5201755 w 6655772"/>
                <a:gd name="connsiteY4603" fmla="*/ 5461790 h 9833358"/>
                <a:gd name="connsiteX4604" fmla="*/ 5211280 w 6655772"/>
                <a:gd name="connsiteY4604" fmla="*/ 5452265 h 9833358"/>
                <a:gd name="connsiteX4605" fmla="*/ 5031909 w 6655772"/>
                <a:gd name="connsiteY4605" fmla="*/ 5452265 h 9833358"/>
                <a:gd name="connsiteX4606" fmla="*/ 5041434 w 6655772"/>
                <a:gd name="connsiteY4606" fmla="*/ 5461790 h 9833358"/>
                <a:gd name="connsiteX4607" fmla="*/ 5031909 w 6655772"/>
                <a:gd name="connsiteY4607" fmla="*/ 5471315 h 9833358"/>
                <a:gd name="connsiteX4608" fmla="*/ 5022384 w 6655772"/>
                <a:gd name="connsiteY4608" fmla="*/ 5461790 h 9833358"/>
                <a:gd name="connsiteX4609" fmla="*/ 5031909 w 6655772"/>
                <a:gd name="connsiteY4609" fmla="*/ 5452265 h 9833358"/>
                <a:gd name="connsiteX4610" fmla="*/ 4852537 w 6655772"/>
                <a:gd name="connsiteY4610" fmla="*/ 5452265 h 9833358"/>
                <a:gd name="connsiteX4611" fmla="*/ 4862062 w 6655772"/>
                <a:gd name="connsiteY4611" fmla="*/ 5461790 h 9833358"/>
                <a:gd name="connsiteX4612" fmla="*/ 4852537 w 6655772"/>
                <a:gd name="connsiteY4612" fmla="*/ 5471315 h 9833358"/>
                <a:gd name="connsiteX4613" fmla="*/ 4843012 w 6655772"/>
                <a:gd name="connsiteY4613" fmla="*/ 5461790 h 9833358"/>
                <a:gd name="connsiteX4614" fmla="*/ 4852537 w 6655772"/>
                <a:gd name="connsiteY4614" fmla="*/ 5452265 h 9833358"/>
                <a:gd name="connsiteX4615" fmla="*/ 4673167 w 6655772"/>
                <a:gd name="connsiteY4615" fmla="*/ 5452265 h 9833358"/>
                <a:gd name="connsiteX4616" fmla="*/ 4682692 w 6655772"/>
                <a:gd name="connsiteY4616" fmla="*/ 5461790 h 9833358"/>
                <a:gd name="connsiteX4617" fmla="*/ 4673167 w 6655772"/>
                <a:gd name="connsiteY4617" fmla="*/ 5471315 h 9833358"/>
                <a:gd name="connsiteX4618" fmla="*/ 4663642 w 6655772"/>
                <a:gd name="connsiteY4618" fmla="*/ 5461790 h 9833358"/>
                <a:gd name="connsiteX4619" fmla="*/ 4673167 w 6655772"/>
                <a:gd name="connsiteY4619" fmla="*/ 5452265 h 9833358"/>
                <a:gd name="connsiteX4620" fmla="*/ 4493796 w 6655772"/>
                <a:gd name="connsiteY4620" fmla="*/ 5452265 h 9833358"/>
                <a:gd name="connsiteX4621" fmla="*/ 4503321 w 6655772"/>
                <a:gd name="connsiteY4621" fmla="*/ 5461790 h 9833358"/>
                <a:gd name="connsiteX4622" fmla="*/ 4493796 w 6655772"/>
                <a:gd name="connsiteY4622" fmla="*/ 5471315 h 9833358"/>
                <a:gd name="connsiteX4623" fmla="*/ 4484271 w 6655772"/>
                <a:gd name="connsiteY4623" fmla="*/ 5461790 h 9833358"/>
                <a:gd name="connsiteX4624" fmla="*/ 4493796 w 6655772"/>
                <a:gd name="connsiteY4624" fmla="*/ 5452265 h 9833358"/>
                <a:gd name="connsiteX4625" fmla="*/ 4314424 w 6655772"/>
                <a:gd name="connsiteY4625" fmla="*/ 5452265 h 9833358"/>
                <a:gd name="connsiteX4626" fmla="*/ 4323949 w 6655772"/>
                <a:gd name="connsiteY4626" fmla="*/ 5461790 h 9833358"/>
                <a:gd name="connsiteX4627" fmla="*/ 4314424 w 6655772"/>
                <a:gd name="connsiteY4627" fmla="*/ 5471315 h 9833358"/>
                <a:gd name="connsiteX4628" fmla="*/ 4304899 w 6655772"/>
                <a:gd name="connsiteY4628" fmla="*/ 5461790 h 9833358"/>
                <a:gd name="connsiteX4629" fmla="*/ 4314424 w 6655772"/>
                <a:gd name="connsiteY4629" fmla="*/ 5452265 h 9833358"/>
                <a:gd name="connsiteX4630" fmla="*/ 4135054 w 6655772"/>
                <a:gd name="connsiteY4630" fmla="*/ 5452265 h 9833358"/>
                <a:gd name="connsiteX4631" fmla="*/ 4144579 w 6655772"/>
                <a:gd name="connsiteY4631" fmla="*/ 5461790 h 9833358"/>
                <a:gd name="connsiteX4632" fmla="*/ 4135054 w 6655772"/>
                <a:gd name="connsiteY4632" fmla="*/ 5471315 h 9833358"/>
                <a:gd name="connsiteX4633" fmla="*/ 4125529 w 6655772"/>
                <a:gd name="connsiteY4633" fmla="*/ 5461790 h 9833358"/>
                <a:gd name="connsiteX4634" fmla="*/ 4135054 w 6655772"/>
                <a:gd name="connsiteY4634" fmla="*/ 5452265 h 9833358"/>
                <a:gd name="connsiteX4635" fmla="*/ 3955683 w 6655772"/>
                <a:gd name="connsiteY4635" fmla="*/ 5452265 h 9833358"/>
                <a:gd name="connsiteX4636" fmla="*/ 3965208 w 6655772"/>
                <a:gd name="connsiteY4636" fmla="*/ 5461790 h 9833358"/>
                <a:gd name="connsiteX4637" fmla="*/ 3955683 w 6655772"/>
                <a:gd name="connsiteY4637" fmla="*/ 5471315 h 9833358"/>
                <a:gd name="connsiteX4638" fmla="*/ 3946158 w 6655772"/>
                <a:gd name="connsiteY4638" fmla="*/ 5461790 h 9833358"/>
                <a:gd name="connsiteX4639" fmla="*/ 3955683 w 6655772"/>
                <a:gd name="connsiteY4639" fmla="*/ 5452265 h 9833358"/>
                <a:gd name="connsiteX4640" fmla="*/ 3776312 w 6655772"/>
                <a:gd name="connsiteY4640" fmla="*/ 5452265 h 9833358"/>
                <a:gd name="connsiteX4641" fmla="*/ 3785837 w 6655772"/>
                <a:gd name="connsiteY4641" fmla="*/ 5461790 h 9833358"/>
                <a:gd name="connsiteX4642" fmla="*/ 3776312 w 6655772"/>
                <a:gd name="connsiteY4642" fmla="*/ 5471315 h 9833358"/>
                <a:gd name="connsiteX4643" fmla="*/ 3766787 w 6655772"/>
                <a:gd name="connsiteY4643" fmla="*/ 5461790 h 9833358"/>
                <a:gd name="connsiteX4644" fmla="*/ 3776312 w 6655772"/>
                <a:gd name="connsiteY4644" fmla="*/ 5452265 h 9833358"/>
                <a:gd name="connsiteX4645" fmla="*/ 3596941 w 6655772"/>
                <a:gd name="connsiteY4645" fmla="*/ 5452265 h 9833358"/>
                <a:gd name="connsiteX4646" fmla="*/ 3606466 w 6655772"/>
                <a:gd name="connsiteY4646" fmla="*/ 5461790 h 9833358"/>
                <a:gd name="connsiteX4647" fmla="*/ 3596941 w 6655772"/>
                <a:gd name="connsiteY4647" fmla="*/ 5471315 h 9833358"/>
                <a:gd name="connsiteX4648" fmla="*/ 3587416 w 6655772"/>
                <a:gd name="connsiteY4648" fmla="*/ 5461790 h 9833358"/>
                <a:gd name="connsiteX4649" fmla="*/ 3596941 w 6655772"/>
                <a:gd name="connsiteY4649" fmla="*/ 5452265 h 9833358"/>
                <a:gd name="connsiteX4650" fmla="*/ 3417570 w 6655772"/>
                <a:gd name="connsiteY4650" fmla="*/ 5452265 h 9833358"/>
                <a:gd name="connsiteX4651" fmla="*/ 3427095 w 6655772"/>
                <a:gd name="connsiteY4651" fmla="*/ 5461790 h 9833358"/>
                <a:gd name="connsiteX4652" fmla="*/ 3417570 w 6655772"/>
                <a:gd name="connsiteY4652" fmla="*/ 5471315 h 9833358"/>
                <a:gd name="connsiteX4653" fmla="*/ 3408045 w 6655772"/>
                <a:gd name="connsiteY4653" fmla="*/ 5461790 h 9833358"/>
                <a:gd name="connsiteX4654" fmla="*/ 3417570 w 6655772"/>
                <a:gd name="connsiteY4654" fmla="*/ 5452265 h 9833358"/>
                <a:gd name="connsiteX4655" fmla="*/ 3238271 w 6655772"/>
                <a:gd name="connsiteY4655" fmla="*/ 5452265 h 9833358"/>
                <a:gd name="connsiteX4656" fmla="*/ 3247797 w 6655772"/>
                <a:gd name="connsiteY4656" fmla="*/ 5461790 h 9833358"/>
                <a:gd name="connsiteX4657" fmla="*/ 3238271 w 6655772"/>
                <a:gd name="connsiteY4657" fmla="*/ 5471315 h 9833358"/>
                <a:gd name="connsiteX4658" fmla="*/ 3228745 w 6655772"/>
                <a:gd name="connsiteY4658" fmla="*/ 5461790 h 9833358"/>
                <a:gd name="connsiteX4659" fmla="*/ 3238271 w 6655772"/>
                <a:gd name="connsiteY4659" fmla="*/ 5452265 h 9833358"/>
                <a:gd name="connsiteX4660" fmla="*/ 3058833 w 6655772"/>
                <a:gd name="connsiteY4660" fmla="*/ 5452265 h 9833358"/>
                <a:gd name="connsiteX4661" fmla="*/ 3068355 w 6655772"/>
                <a:gd name="connsiteY4661" fmla="*/ 5461790 h 9833358"/>
                <a:gd name="connsiteX4662" fmla="*/ 3058833 w 6655772"/>
                <a:gd name="connsiteY4662" fmla="*/ 5471315 h 9833358"/>
                <a:gd name="connsiteX4663" fmla="*/ 3049450 w 6655772"/>
                <a:gd name="connsiteY4663" fmla="*/ 5461790 h 9833358"/>
                <a:gd name="connsiteX4664" fmla="*/ 3058833 w 6655772"/>
                <a:gd name="connsiteY4664" fmla="*/ 5452265 h 9833358"/>
                <a:gd name="connsiteX4665" fmla="*/ 2879603 w 6655772"/>
                <a:gd name="connsiteY4665" fmla="*/ 5452265 h 9833358"/>
                <a:gd name="connsiteX4666" fmla="*/ 2889132 w 6655772"/>
                <a:gd name="connsiteY4666" fmla="*/ 5461790 h 9833358"/>
                <a:gd name="connsiteX4667" fmla="*/ 2879603 w 6655772"/>
                <a:gd name="connsiteY4667" fmla="*/ 5471315 h 9833358"/>
                <a:gd name="connsiteX4668" fmla="*/ 2870081 w 6655772"/>
                <a:gd name="connsiteY4668" fmla="*/ 5461790 h 9833358"/>
                <a:gd name="connsiteX4669" fmla="*/ 2879603 w 6655772"/>
                <a:gd name="connsiteY4669" fmla="*/ 5452265 h 9833358"/>
                <a:gd name="connsiteX4670" fmla="*/ 2700229 w 6655772"/>
                <a:gd name="connsiteY4670" fmla="*/ 5452265 h 9833358"/>
                <a:gd name="connsiteX4671" fmla="*/ 2709752 w 6655772"/>
                <a:gd name="connsiteY4671" fmla="*/ 5461790 h 9833358"/>
                <a:gd name="connsiteX4672" fmla="*/ 2700229 w 6655772"/>
                <a:gd name="connsiteY4672" fmla="*/ 5471315 h 9833358"/>
                <a:gd name="connsiteX4673" fmla="*/ 2690704 w 6655772"/>
                <a:gd name="connsiteY4673" fmla="*/ 5461790 h 9833358"/>
                <a:gd name="connsiteX4674" fmla="*/ 2700229 w 6655772"/>
                <a:gd name="connsiteY4674" fmla="*/ 5452265 h 9833358"/>
                <a:gd name="connsiteX4675" fmla="*/ 2520812 w 6655772"/>
                <a:gd name="connsiteY4675" fmla="*/ 5452265 h 9833358"/>
                <a:gd name="connsiteX4676" fmla="*/ 2530350 w 6655772"/>
                <a:gd name="connsiteY4676" fmla="*/ 5461790 h 9833358"/>
                <a:gd name="connsiteX4677" fmla="*/ 2520812 w 6655772"/>
                <a:gd name="connsiteY4677" fmla="*/ 5471315 h 9833358"/>
                <a:gd name="connsiteX4678" fmla="*/ 2511287 w 6655772"/>
                <a:gd name="connsiteY4678" fmla="*/ 5461790 h 9833358"/>
                <a:gd name="connsiteX4679" fmla="*/ 2520812 w 6655772"/>
                <a:gd name="connsiteY4679" fmla="*/ 5452265 h 9833358"/>
                <a:gd name="connsiteX4680" fmla="*/ 2341444 w 6655772"/>
                <a:gd name="connsiteY4680" fmla="*/ 5452265 h 9833358"/>
                <a:gd name="connsiteX4681" fmla="*/ 2350967 w 6655772"/>
                <a:gd name="connsiteY4681" fmla="*/ 5461790 h 9833358"/>
                <a:gd name="connsiteX4682" fmla="*/ 2341444 w 6655772"/>
                <a:gd name="connsiteY4682" fmla="*/ 5471315 h 9833358"/>
                <a:gd name="connsiteX4683" fmla="*/ 2331915 w 6655772"/>
                <a:gd name="connsiteY4683" fmla="*/ 5461790 h 9833358"/>
                <a:gd name="connsiteX4684" fmla="*/ 2341444 w 6655772"/>
                <a:gd name="connsiteY4684" fmla="*/ 5452265 h 9833358"/>
                <a:gd name="connsiteX4685" fmla="*/ 2162035 w 6655772"/>
                <a:gd name="connsiteY4685" fmla="*/ 5452265 h 9833358"/>
                <a:gd name="connsiteX4686" fmla="*/ 2171559 w 6655772"/>
                <a:gd name="connsiteY4686" fmla="*/ 5461790 h 9833358"/>
                <a:gd name="connsiteX4687" fmla="*/ 2162035 w 6655772"/>
                <a:gd name="connsiteY4687" fmla="*/ 5471315 h 9833358"/>
                <a:gd name="connsiteX4688" fmla="*/ 2152510 w 6655772"/>
                <a:gd name="connsiteY4688" fmla="*/ 5461790 h 9833358"/>
                <a:gd name="connsiteX4689" fmla="*/ 2162035 w 6655772"/>
                <a:gd name="connsiteY4689" fmla="*/ 5452265 h 9833358"/>
                <a:gd name="connsiteX4690" fmla="*/ 1982673 w 6655772"/>
                <a:gd name="connsiteY4690" fmla="*/ 5452265 h 9833358"/>
                <a:gd name="connsiteX4691" fmla="*/ 1992183 w 6655772"/>
                <a:gd name="connsiteY4691" fmla="*/ 5461790 h 9833358"/>
                <a:gd name="connsiteX4692" fmla="*/ 1982673 w 6655772"/>
                <a:gd name="connsiteY4692" fmla="*/ 5471315 h 9833358"/>
                <a:gd name="connsiteX4693" fmla="*/ 1973135 w 6655772"/>
                <a:gd name="connsiteY4693" fmla="*/ 5461790 h 9833358"/>
                <a:gd name="connsiteX4694" fmla="*/ 1982673 w 6655772"/>
                <a:gd name="connsiteY4694" fmla="*/ 5452265 h 9833358"/>
                <a:gd name="connsiteX4695" fmla="*/ 1803354 w 6655772"/>
                <a:gd name="connsiteY4695" fmla="*/ 5452265 h 9833358"/>
                <a:gd name="connsiteX4696" fmla="*/ 1812856 w 6655772"/>
                <a:gd name="connsiteY4696" fmla="*/ 5461790 h 9833358"/>
                <a:gd name="connsiteX4697" fmla="*/ 1803354 w 6655772"/>
                <a:gd name="connsiteY4697" fmla="*/ 5471315 h 9833358"/>
                <a:gd name="connsiteX4698" fmla="*/ 1793854 w 6655772"/>
                <a:gd name="connsiteY4698" fmla="*/ 5461790 h 9833358"/>
                <a:gd name="connsiteX4699" fmla="*/ 1803354 w 6655772"/>
                <a:gd name="connsiteY4699" fmla="*/ 5452265 h 9833358"/>
                <a:gd name="connsiteX4700" fmla="*/ 1623955 w 6655772"/>
                <a:gd name="connsiteY4700" fmla="*/ 5452265 h 9833358"/>
                <a:gd name="connsiteX4701" fmla="*/ 1633480 w 6655772"/>
                <a:gd name="connsiteY4701" fmla="*/ 5461790 h 9833358"/>
                <a:gd name="connsiteX4702" fmla="*/ 1623955 w 6655772"/>
                <a:gd name="connsiteY4702" fmla="*/ 5471315 h 9833358"/>
                <a:gd name="connsiteX4703" fmla="*/ 1614430 w 6655772"/>
                <a:gd name="connsiteY4703" fmla="*/ 5461790 h 9833358"/>
                <a:gd name="connsiteX4704" fmla="*/ 1623955 w 6655772"/>
                <a:gd name="connsiteY4704" fmla="*/ 5452265 h 9833358"/>
                <a:gd name="connsiteX4705" fmla="*/ 1444596 w 6655772"/>
                <a:gd name="connsiteY4705" fmla="*/ 5452265 h 9833358"/>
                <a:gd name="connsiteX4706" fmla="*/ 1454121 w 6655772"/>
                <a:gd name="connsiteY4706" fmla="*/ 5461790 h 9833358"/>
                <a:gd name="connsiteX4707" fmla="*/ 1444596 w 6655772"/>
                <a:gd name="connsiteY4707" fmla="*/ 5471315 h 9833358"/>
                <a:gd name="connsiteX4708" fmla="*/ 1435071 w 6655772"/>
                <a:gd name="connsiteY4708" fmla="*/ 5461790 h 9833358"/>
                <a:gd name="connsiteX4709" fmla="*/ 1444596 w 6655772"/>
                <a:gd name="connsiteY4709" fmla="*/ 5452265 h 9833358"/>
                <a:gd name="connsiteX4710" fmla="*/ 1265235 w 6655772"/>
                <a:gd name="connsiteY4710" fmla="*/ 5452265 h 9833358"/>
                <a:gd name="connsiteX4711" fmla="*/ 1274760 w 6655772"/>
                <a:gd name="connsiteY4711" fmla="*/ 5461790 h 9833358"/>
                <a:gd name="connsiteX4712" fmla="*/ 1265235 w 6655772"/>
                <a:gd name="connsiteY4712" fmla="*/ 5471315 h 9833358"/>
                <a:gd name="connsiteX4713" fmla="*/ 1255710 w 6655772"/>
                <a:gd name="connsiteY4713" fmla="*/ 5461790 h 9833358"/>
                <a:gd name="connsiteX4714" fmla="*/ 1265235 w 6655772"/>
                <a:gd name="connsiteY4714" fmla="*/ 5452265 h 9833358"/>
                <a:gd name="connsiteX4715" fmla="*/ 1085855 w 6655772"/>
                <a:gd name="connsiteY4715" fmla="*/ 5452265 h 9833358"/>
                <a:gd name="connsiteX4716" fmla="*/ 1095381 w 6655772"/>
                <a:gd name="connsiteY4716" fmla="*/ 5461790 h 9833358"/>
                <a:gd name="connsiteX4717" fmla="*/ 1085855 w 6655772"/>
                <a:gd name="connsiteY4717" fmla="*/ 5471315 h 9833358"/>
                <a:gd name="connsiteX4718" fmla="*/ 1076329 w 6655772"/>
                <a:gd name="connsiteY4718" fmla="*/ 5461790 h 9833358"/>
                <a:gd name="connsiteX4719" fmla="*/ 1085855 w 6655772"/>
                <a:gd name="connsiteY4719" fmla="*/ 5452265 h 9833358"/>
                <a:gd name="connsiteX4720" fmla="*/ 906474 w 6655772"/>
                <a:gd name="connsiteY4720" fmla="*/ 5452265 h 9833358"/>
                <a:gd name="connsiteX4721" fmla="*/ 915999 w 6655772"/>
                <a:gd name="connsiteY4721" fmla="*/ 5461790 h 9833358"/>
                <a:gd name="connsiteX4722" fmla="*/ 906474 w 6655772"/>
                <a:gd name="connsiteY4722" fmla="*/ 5471315 h 9833358"/>
                <a:gd name="connsiteX4723" fmla="*/ 896948 w 6655772"/>
                <a:gd name="connsiteY4723" fmla="*/ 5461790 h 9833358"/>
                <a:gd name="connsiteX4724" fmla="*/ 906474 w 6655772"/>
                <a:gd name="connsiteY4724" fmla="*/ 5452265 h 9833358"/>
                <a:gd name="connsiteX4725" fmla="*/ 727101 w 6655772"/>
                <a:gd name="connsiteY4725" fmla="*/ 5452265 h 9833358"/>
                <a:gd name="connsiteX4726" fmla="*/ 736626 w 6655772"/>
                <a:gd name="connsiteY4726" fmla="*/ 5461790 h 9833358"/>
                <a:gd name="connsiteX4727" fmla="*/ 727101 w 6655772"/>
                <a:gd name="connsiteY4727" fmla="*/ 5471315 h 9833358"/>
                <a:gd name="connsiteX4728" fmla="*/ 717570 w 6655772"/>
                <a:gd name="connsiteY4728" fmla="*/ 5461790 h 9833358"/>
                <a:gd name="connsiteX4729" fmla="*/ 727101 w 6655772"/>
                <a:gd name="connsiteY4729" fmla="*/ 5452265 h 9833358"/>
                <a:gd name="connsiteX4730" fmla="*/ 547716 w 6655772"/>
                <a:gd name="connsiteY4730" fmla="*/ 5452265 h 9833358"/>
                <a:gd name="connsiteX4731" fmla="*/ 557241 w 6655772"/>
                <a:gd name="connsiteY4731" fmla="*/ 5461790 h 9833358"/>
                <a:gd name="connsiteX4732" fmla="*/ 547716 w 6655772"/>
                <a:gd name="connsiteY4732" fmla="*/ 5471315 h 9833358"/>
                <a:gd name="connsiteX4733" fmla="*/ 538192 w 6655772"/>
                <a:gd name="connsiteY4733" fmla="*/ 5461790 h 9833358"/>
                <a:gd name="connsiteX4734" fmla="*/ 547716 w 6655772"/>
                <a:gd name="connsiteY4734" fmla="*/ 5452265 h 9833358"/>
                <a:gd name="connsiteX4735" fmla="*/ 368348 w 6655772"/>
                <a:gd name="connsiteY4735" fmla="*/ 5452265 h 9833358"/>
                <a:gd name="connsiteX4736" fmla="*/ 377873 w 6655772"/>
                <a:gd name="connsiteY4736" fmla="*/ 5461790 h 9833358"/>
                <a:gd name="connsiteX4737" fmla="*/ 368348 w 6655772"/>
                <a:gd name="connsiteY4737" fmla="*/ 5471315 h 9833358"/>
                <a:gd name="connsiteX4738" fmla="*/ 358823 w 6655772"/>
                <a:gd name="connsiteY4738" fmla="*/ 5461790 h 9833358"/>
                <a:gd name="connsiteX4739" fmla="*/ 368348 w 6655772"/>
                <a:gd name="connsiteY4739" fmla="*/ 5452265 h 9833358"/>
                <a:gd name="connsiteX4740" fmla="*/ 188978 w 6655772"/>
                <a:gd name="connsiteY4740" fmla="*/ 5452265 h 9833358"/>
                <a:gd name="connsiteX4741" fmla="*/ 198503 w 6655772"/>
                <a:gd name="connsiteY4741" fmla="*/ 5461790 h 9833358"/>
                <a:gd name="connsiteX4742" fmla="*/ 188978 w 6655772"/>
                <a:gd name="connsiteY4742" fmla="*/ 5471315 h 9833358"/>
                <a:gd name="connsiteX4743" fmla="*/ 179453 w 6655772"/>
                <a:gd name="connsiteY4743" fmla="*/ 5461790 h 9833358"/>
                <a:gd name="connsiteX4744" fmla="*/ 188978 w 6655772"/>
                <a:gd name="connsiteY4744" fmla="*/ 5452265 h 9833358"/>
                <a:gd name="connsiteX4745" fmla="*/ 9611 w 6655772"/>
                <a:gd name="connsiteY4745" fmla="*/ 5452265 h 9833358"/>
                <a:gd name="connsiteX4746" fmla="*/ 19135 w 6655772"/>
                <a:gd name="connsiteY4746" fmla="*/ 5461790 h 9833358"/>
                <a:gd name="connsiteX4747" fmla="*/ 9611 w 6655772"/>
                <a:gd name="connsiteY4747" fmla="*/ 5471315 h 9833358"/>
                <a:gd name="connsiteX4748" fmla="*/ 86 w 6655772"/>
                <a:gd name="connsiteY4748" fmla="*/ 5461790 h 9833358"/>
                <a:gd name="connsiteX4749" fmla="*/ 9611 w 6655772"/>
                <a:gd name="connsiteY4749" fmla="*/ 5452265 h 9833358"/>
                <a:gd name="connsiteX4750" fmla="*/ 6646247 w 6655772"/>
                <a:gd name="connsiteY4750" fmla="*/ 5270514 h 9833358"/>
                <a:gd name="connsiteX4751" fmla="*/ 6655772 w 6655772"/>
                <a:gd name="connsiteY4751" fmla="*/ 5280039 h 9833358"/>
                <a:gd name="connsiteX4752" fmla="*/ 6646247 w 6655772"/>
                <a:gd name="connsiteY4752" fmla="*/ 5289564 h 9833358"/>
                <a:gd name="connsiteX4753" fmla="*/ 6636722 w 6655772"/>
                <a:gd name="connsiteY4753" fmla="*/ 5280039 h 9833358"/>
                <a:gd name="connsiteX4754" fmla="*/ 6646247 w 6655772"/>
                <a:gd name="connsiteY4754" fmla="*/ 5270514 h 9833358"/>
                <a:gd name="connsiteX4755" fmla="*/ 6466876 w 6655772"/>
                <a:gd name="connsiteY4755" fmla="*/ 5270514 h 9833358"/>
                <a:gd name="connsiteX4756" fmla="*/ 6476401 w 6655772"/>
                <a:gd name="connsiteY4756" fmla="*/ 5280039 h 9833358"/>
                <a:gd name="connsiteX4757" fmla="*/ 6466876 w 6655772"/>
                <a:gd name="connsiteY4757" fmla="*/ 5289564 h 9833358"/>
                <a:gd name="connsiteX4758" fmla="*/ 6457351 w 6655772"/>
                <a:gd name="connsiteY4758" fmla="*/ 5280039 h 9833358"/>
                <a:gd name="connsiteX4759" fmla="*/ 6466876 w 6655772"/>
                <a:gd name="connsiteY4759" fmla="*/ 5270514 h 9833358"/>
                <a:gd name="connsiteX4760" fmla="*/ 6287505 w 6655772"/>
                <a:gd name="connsiteY4760" fmla="*/ 5270514 h 9833358"/>
                <a:gd name="connsiteX4761" fmla="*/ 6297030 w 6655772"/>
                <a:gd name="connsiteY4761" fmla="*/ 5280039 h 9833358"/>
                <a:gd name="connsiteX4762" fmla="*/ 6287505 w 6655772"/>
                <a:gd name="connsiteY4762" fmla="*/ 5289564 h 9833358"/>
                <a:gd name="connsiteX4763" fmla="*/ 6277980 w 6655772"/>
                <a:gd name="connsiteY4763" fmla="*/ 5280039 h 9833358"/>
                <a:gd name="connsiteX4764" fmla="*/ 6287505 w 6655772"/>
                <a:gd name="connsiteY4764" fmla="*/ 5270514 h 9833358"/>
                <a:gd name="connsiteX4765" fmla="*/ 6108134 w 6655772"/>
                <a:gd name="connsiteY4765" fmla="*/ 5270514 h 9833358"/>
                <a:gd name="connsiteX4766" fmla="*/ 6117659 w 6655772"/>
                <a:gd name="connsiteY4766" fmla="*/ 5280039 h 9833358"/>
                <a:gd name="connsiteX4767" fmla="*/ 6108134 w 6655772"/>
                <a:gd name="connsiteY4767" fmla="*/ 5289564 h 9833358"/>
                <a:gd name="connsiteX4768" fmla="*/ 6098609 w 6655772"/>
                <a:gd name="connsiteY4768" fmla="*/ 5280039 h 9833358"/>
                <a:gd name="connsiteX4769" fmla="*/ 6108134 w 6655772"/>
                <a:gd name="connsiteY4769" fmla="*/ 5270514 h 9833358"/>
                <a:gd name="connsiteX4770" fmla="*/ 5928763 w 6655772"/>
                <a:gd name="connsiteY4770" fmla="*/ 5270514 h 9833358"/>
                <a:gd name="connsiteX4771" fmla="*/ 5938288 w 6655772"/>
                <a:gd name="connsiteY4771" fmla="*/ 5280039 h 9833358"/>
                <a:gd name="connsiteX4772" fmla="*/ 5928763 w 6655772"/>
                <a:gd name="connsiteY4772" fmla="*/ 5289564 h 9833358"/>
                <a:gd name="connsiteX4773" fmla="*/ 5919238 w 6655772"/>
                <a:gd name="connsiteY4773" fmla="*/ 5280039 h 9833358"/>
                <a:gd name="connsiteX4774" fmla="*/ 5928763 w 6655772"/>
                <a:gd name="connsiteY4774" fmla="*/ 5270514 h 9833358"/>
                <a:gd name="connsiteX4775" fmla="*/ 5749393 w 6655772"/>
                <a:gd name="connsiteY4775" fmla="*/ 5270514 h 9833358"/>
                <a:gd name="connsiteX4776" fmla="*/ 5758918 w 6655772"/>
                <a:gd name="connsiteY4776" fmla="*/ 5280039 h 9833358"/>
                <a:gd name="connsiteX4777" fmla="*/ 5749393 w 6655772"/>
                <a:gd name="connsiteY4777" fmla="*/ 5289564 h 9833358"/>
                <a:gd name="connsiteX4778" fmla="*/ 5739868 w 6655772"/>
                <a:gd name="connsiteY4778" fmla="*/ 5280039 h 9833358"/>
                <a:gd name="connsiteX4779" fmla="*/ 5749393 w 6655772"/>
                <a:gd name="connsiteY4779" fmla="*/ 5270514 h 9833358"/>
                <a:gd name="connsiteX4780" fmla="*/ 5570021 w 6655772"/>
                <a:gd name="connsiteY4780" fmla="*/ 5270514 h 9833358"/>
                <a:gd name="connsiteX4781" fmla="*/ 5579546 w 6655772"/>
                <a:gd name="connsiteY4781" fmla="*/ 5280039 h 9833358"/>
                <a:gd name="connsiteX4782" fmla="*/ 5570021 w 6655772"/>
                <a:gd name="connsiteY4782" fmla="*/ 5289564 h 9833358"/>
                <a:gd name="connsiteX4783" fmla="*/ 5560496 w 6655772"/>
                <a:gd name="connsiteY4783" fmla="*/ 5280039 h 9833358"/>
                <a:gd name="connsiteX4784" fmla="*/ 5570021 w 6655772"/>
                <a:gd name="connsiteY4784" fmla="*/ 5270514 h 9833358"/>
                <a:gd name="connsiteX4785" fmla="*/ 5390650 w 6655772"/>
                <a:gd name="connsiteY4785" fmla="*/ 5270514 h 9833358"/>
                <a:gd name="connsiteX4786" fmla="*/ 5400175 w 6655772"/>
                <a:gd name="connsiteY4786" fmla="*/ 5280039 h 9833358"/>
                <a:gd name="connsiteX4787" fmla="*/ 5390650 w 6655772"/>
                <a:gd name="connsiteY4787" fmla="*/ 5289564 h 9833358"/>
                <a:gd name="connsiteX4788" fmla="*/ 5381125 w 6655772"/>
                <a:gd name="connsiteY4788" fmla="*/ 5280039 h 9833358"/>
                <a:gd name="connsiteX4789" fmla="*/ 5390650 w 6655772"/>
                <a:gd name="connsiteY4789" fmla="*/ 5270514 h 9833358"/>
                <a:gd name="connsiteX4790" fmla="*/ 5211280 w 6655772"/>
                <a:gd name="connsiteY4790" fmla="*/ 5270514 h 9833358"/>
                <a:gd name="connsiteX4791" fmla="*/ 5220805 w 6655772"/>
                <a:gd name="connsiteY4791" fmla="*/ 5280039 h 9833358"/>
                <a:gd name="connsiteX4792" fmla="*/ 5211280 w 6655772"/>
                <a:gd name="connsiteY4792" fmla="*/ 5289564 h 9833358"/>
                <a:gd name="connsiteX4793" fmla="*/ 5201755 w 6655772"/>
                <a:gd name="connsiteY4793" fmla="*/ 5280039 h 9833358"/>
                <a:gd name="connsiteX4794" fmla="*/ 5211280 w 6655772"/>
                <a:gd name="connsiteY4794" fmla="*/ 5270514 h 9833358"/>
                <a:gd name="connsiteX4795" fmla="*/ 5031909 w 6655772"/>
                <a:gd name="connsiteY4795" fmla="*/ 5270514 h 9833358"/>
                <a:gd name="connsiteX4796" fmla="*/ 5041434 w 6655772"/>
                <a:gd name="connsiteY4796" fmla="*/ 5280039 h 9833358"/>
                <a:gd name="connsiteX4797" fmla="*/ 5031909 w 6655772"/>
                <a:gd name="connsiteY4797" fmla="*/ 5289564 h 9833358"/>
                <a:gd name="connsiteX4798" fmla="*/ 5022384 w 6655772"/>
                <a:gd name="connsiteY4798" fmla="*/ 5280039 h 9833358"/>
                <a:gd name="connsiteX4799" fmla="*/ 5031909 w 6655772"/>
                <a:gd name="connsiteY4799" fmla="*/ 5270514 h 9833358"/>
                <a:gd name="connsiteX4800" fmla="*/ 4852537 w 6655772"/>
                <a:gd name="connsiteY4800" fmla="*/ 5270514 h 9833358"/>
                <a:gd name="connsiteX4801" fmla="*/ 4862062 w 6655772"/>
                <a:gd name="connsiteY4801" fmla="*/ 5280039 h 9833358"/>
                <a:gd name="connsiteX4802" fmla="*/ 4852537 w 6655772"/>
                <a:gd name="connsiteY4802" fmla="*/ 5289564 h 9833358"/>
                <a:gd name="connsiteX4803" fmla="*/ 4843012 w 6655772"/>
                <a:gd name="connsiteY4803" fmla="*/ 5280039 h 9833358"/>
                <a:gd name="connsiteX4804" fmla="*/ 4852537 w 6655772"/>
                <a:gd name="connsiteY4804" fmla="*/ 5270514 h 9833358"/>
                <a:gd name="connsiteX4805" fmla="*/ 4673167 w 6655772"/>
                <a:gd name="connsiteY4805" fmla="*/ 5270514 h 9833358"/>
                <a:gd name="connsiteX4806" fmla="*/ 4682692 w 6655772"/>
                <a:gd name="connsiteY4806" fmla="*/ 5280039 h 9833358"/>
                <a:gd name="connsiteX4807" fmla="*/ 4673167 w 6655772"/>
                <a:gd name="connsiteY4807" fmla="*/ 5289564 h 9833358"/>
                <a:gd name="connsiteX4808" fmla="*/ 4663642 w 6655772"/>
                <a:gd name="connsiteY4808" fmla="*/ 5280039 h 9833358"/>
                <a:gd name="connsiteX4809" fmla="*/ 4673167 w 6655772"/>
                <a:gd name="connsiteY4809" fmla="*/ 5270514 h 9833358"/>
                <a:gd name="connsiteX4810" fmla="*/ 4493796 w 6655772"/>
                <a:gd name="connsiteY4810" fmla="*/ 5270514 h 9833358"/>
                <a:gd name="connsiteX4811" fmla="*/ 4503321 w 6655772"/>
                <a:gd name="connsiteY4811" fmla="*/ 5280039 h 9833358"/>
                <a:gd name="connsiteX4812" fmla="*/ 4493796 w 6655772"/>
                <a:gd name="connsiteY4812" fmla="*/ 5289564 h 9833358"/>
                <a:gd name="connsiteX4813" fmla="*/ 4484271 w 6655772"/>
                <a:gd name="connsiteY4813" fmla="*/ 5280039 h 9833358"/>
                <a:gd name="connsiteX4814" fmla="*/ 4493796 w 6655772"/>
                <a:gd name="connsiteY4814" fmla="*/ 5270514 h 9833358"/>
                <a:gd name="connsiteX4815" fmla="*/ 4314424 w 6655772"/>
                <a:gd name="connsiteY4815" fmla="*/ 5270514 h 9833358"/>
                <a:gd name="connsiteX4816" fmla="*/ 4323949 w 6655772"/>
                <a:gd name="connsiteY4816" fmla="*/ 5280039 h 9833358"/>
                <a:gd name="connsiteX4817" fmla="*/ 4314424 w 6655772"/>
                <a:gd name="connsiteY4817" fmla="*/ 5289564 h 9833358"/>
                <a:gd name="connsiteX4818" fmla="*/ 4304899 w 6655772"/>
                <a:gd name="connsiteY4818" fmla="*/ 5280039 h 9833358"/>
                <a:gd name="connsiteX4819" fmla="*/ 4314424 w 6655772"/>
                <a:gd name="connsiteY4819" fmla="*/ 5270514 h 9833358"/>
                <a:gd name="connsiteX4820" fmla="*/ 4135054 w 6655772"/>
                <a:gd name="connsiteY4820" fmla="*/ 5270514 h 9833358"/>
                <a:gd name="connsiteX4821" fmla="*/ 4144579 w 6655772"/>
                <a:gd name="connsiteY4821" fmla="*/ 5280039 h 9833358"/>
                <a:gd name="connsiteX4822" fmla="*/ 4135054 w 6655772"/>
                <a:gd name="connsiteY4822" fmla="*/ 5289564 h 9833358"/>
                <a:gd name="connsiteX4823" fmla="*/ 4125529 w 6655772"/>
                <a:gd name="connsiteY4823" fmla="*/ 5280039 h 9833358"/>
                <a:gd name="connsiteX4824" fmla="*/ 4135054 w 6655772"/>
                <a:gd name="connsiteY4824" fmla="*/ 5270514 h 9833358"/>
                <a:gd name="connsiteX4825" fmla="*/ 3955683 w 6655772"/>
                <a:gd name="connsiteY4825" fmla="*/ 5270514 h 9833358"/>
                <a:gd name="connsiteX4826" fmla="*/ 3965208 w 6655772"/>
                <a:gd name="connsiteY4826" fmla="*/ 5280039 h 9833358"/>
                <a:gd name="connsiteX4827" fmla="*/ 3955683 w 6655772"/>
                <a:gd name="connsiteY4827" fmla="*/ 5289564 h 9833358"/>
                <a:gd name="connsiteX4828" fmla="*/ 3946158 w 6655772"/>
                <a:gd name="connsiteY4828" fmla="*/ 5280039 h 9833358"/>
                <a:gd name="connsiteX4829" fmla="*/ 3955683 w 6655772"/>
                <a:gd name="connsiteY4829" fmla="*/ 5270514 h 9833358"/>
                <a:gd name="connsiteX4830" fmla="*/ 3776312 w 6655772"/>
                <a:gd name="connsiteY4830" fmla="*/ 5270514 h 9833358"/>
                <a:gd name="connsiteX4831" fmla="*/ 3785837 w 6655772"/>
                <a:gd name="connsiteY4831" fmla="*/ 5280039 h 9833358"/>
                <a:gd name="connsiteX4832" fmla="*/ 3776312 w 6655772"/>
                <a:gd name="connsiteY4832" fmla="*/ 5289564 h 9833358"/>
                <a:gd name="connsiteX4833" fmla="*/ 3766787 w 6655772"/>
                <a:gd name="connsiteY4833" fmla="*/ 5280039 h 9833358"/>
                <a:gd name="connsiteX4834" fmla="*/ 3776312 w 6655772"/>
                <a:gd name="connsiteY4834" fmla="*/ 5270514 h 9833358"/>
                <a:gd name="connsiteX4835" fmla="*/ 3596941 w 6655772"/>
                <a:gd name="connsiteY4835" fmla="*/ 5270514 h 9833358"/>
                <a:gd name="connsiteX4836" fmla="*/ 3606466 w 6655772"/>
                <a:gd name="connsiteY4836" fmla="*/ 5280039 h 9833358"/>
                <a:gd name="connsiteX4837" fmla="*/ 3596941 w 6655772"/>
                <a:gd name="connsiteY4837" fmla="*/ 5289564 h 9833358"/>
                <a:gd name="connsiteX4838" fmla="*/ 3587416 w 6655772"/>
                <a:gd name="connsiteY4838" fmla="*/ 5280039 h 9833358"/>
                <a:gd name="connsiteX4839" fmla="*/ 3596941 w 6655772"/>
                <a:gd name="connsiteY4839" fmla="*/ 5270514 h 9833358"/>
                <a:gd name="connsiteX4840" fmla="*/ 3417570 w 6655772"/>
                <a:gd name="connsiteY4840" fmla="*/ 5270514 h 9833358"/>
                <a:gd name="connsiteX4841" fmla="*/ 3427095 w 6655772"/>
                <a:gd name="connsiteY4841" fmla="*/ 5280039 h 9833358"/>
                <a:gd name="connsiteX4842" fmla="*/ 3417570 w 6655772"/>
                <a:gd name="connsiteY4842" fmla="*/ 5289564 h 9833358"/>
                <a:gd name="connsiteX4843" fmla="*/ 3408045 w 6655772"/>
                <a:gd name="connsiteY4843" fmla="*/ 5280039 h 9833358"/>
                <a:gd name="connsiteX4844" fmla="*/ 3417570 w 6655772"/>
                <a:gd name="connsiteY4844" fmla="*/ 5270514 h 9833358"/>
                <a:gd name="connsiteX4845" fmla="*/ 3238274 w 6655772"/>
                <a:gd name="connsiteY4845" fmla="*/ 5270514 h 9833358"/>
                <a:gd name="connsiteX4846" fmla="*/ 3247800 w 6655772"/>
                <a:gd name="connsiteY4846" fmla="*/ 5280039 h 9833358"/>
                <a:gd name="connsiteX4847" fmla="*/ 3238274 w 6655772"/>
                <a:gd name="connsiteY4847" fmla="*/ 5289564 h 9833358"/>
                <a:gd name="connsiteX4848" fmla="*/ 3228748 w 6655772"/>
                <a:gd name="connsiteY4848" fmla="*/ 5280039 h 9833358"/>
                <a:gd name="connsiteX4849" fmla="*/ 3238274 w 6655772"/>
                <a:gd name="connsiteY4849" fmla="*/ 5270514 h 9833358"/>
                <a:gd name="connsiteX4850" fmla="*/ 3058833 w 6655772"/>
                <a:gd name="connsiteY4850" fmla="*/ 5270514 h 9833358"/>
                <a:gd name="connsiteX4851" fmla="*/ 3068355 w 6655772"/>
                <a:gd name="connsiteY4851" fmla="*/ 5280039 h 9833358"/>
                <a:gd name="connsiteX4852" fmla="*/ 3058833 w 6655772"/>
                <a:gd name="connsiteY4852" fmla="*/ 5289564 h 9833358"/>
                <a:gd name="connsiteX4853" fmla="*/ 3049456 w 6655772"/>
                <a:gd name="connsiteY4853" fmla="*/ 5280039 h 9833358"/>
                <a:gd name="connsiteX4854" fmla="*/ 3058833 w 6655772"/>
                <a:gd name="connsiteY4854" fmla="*/ 5270514 h 9833358"/>
                <a:gd name="connsiteX4855" fmla="*/ 2879610 w 6655772"/>
                <a:gd name="connsiteY4855" fmla="*/ 5270514 h 9833358"/>
                <a:gd name="connsiteX4856" fmla="*/ 2889138 w 6655772"/>
                <a:gd name="connsiteY4856" fmla="*/ 5280039 h 9833358"/>
                <a:gd name="connsiteX4857" fmla="*/ 2879610 w 6655772"/>
                <a:gd name="connsiteY4857" fmla="*/ 5289564 h 9833358"/>
                <a:gd name="connsiteX4858" fmla="*/ 2870087 w 6655772"/>
                <a:gd name="connsiteY4858" fmla="*/ 5280039 h 9833358"/>
                <a:gd name="connsiteX4859" fmla="*/ 2879610 w 6655772"/>
                <a:gd name="connsiteY4859" fmla="*/ 5270514 h 9833358"/>
                <a:gd name="connsiteX4860" fmla="*/ 2700235 w 6655772"/>
                <a:gd name="connsiteY4860" fmla="*/ 5270514 h 9833358"/>
                <a:gd name="connsiteX4861" fmla="*/ 2709758 w 6655772"/>
                <a:gd name="connsiteY4861" fmla="*/ 5280039 h 9833358"/>
                <a:gd name="connsiteX4862" fmla="*/ 2700235 w 6655772"/>
                <a:gd name="connsiteY4862" fmla="*/ 5289564 h 9833358"/>
                <a:gd name="connsiteX4863" fmla="*/ 2690708 w 6655772"/>
                <a:gd name="connsiteY4863" fmla="*/ 5280039 h 9833358"/>
                <a:gd name="connsiteX4864" fmla="*/ 2700235 w 6655772"/>
                <a:gd name="connsiteY4864" fmla="*/ 5270514 h 9833358"/>
                <a:gd name="connsiteX4865" fmla="*/ 2520816 w 6655772"/>
                <a:gd name="connsiteY4865" fmla="*/ 5270514 h 9833358"/>
                <a:gd name="connsiteX4866" fmla="*/ 2530354 w 6655772"/>
                <a:gd name="connsiteY4866" fmla="*/ 5280039 h 9833358"/>
                <a:gd name="connsiteX4867" fmla="*/ 2520816 w 6655772"/>
                <a:gd name="connsiteY4867" fmla="*/ 5289564 h 9833358"/>
                <a:gd name="connsiteX4868" fmla="*/ 2511290 w 6655772"/>
                <a:gd name="connsiteY4868" fmla="*/ 5280039 h 9833358"/>
                <a:gd name="connsiteX4869" fmla="*/ 2520816 w 6655772"/>
                <a:gd name="connsiteY4869" fmla="*/ 5270514 h 9833358"/>
                <a:gd name="connsiteX4870" fmla="*/ 2341447 w 6655772"/>
                <a:gd name="connsiteY4870" fmla="*/ 5270514 h 9833358"/>
                <a:gd name="connsiteX4871" fmla="*/ 2350972 w 6655772"/>
                <a:gd name="connsiteY4871" fmla="*/ 5280039 h 9833358"/>
                <a:gd name="connsiteX4872" fmla="*/ 2341447 w 6655772"/>
                <a:gd name="connsiteY4872" fmla="*/ 5289564 h 9833358"/>
                <a:gd name="connsiteX4873" fmla="*/ 2331918 w 6655772"/>
                <a:gd name="connsiteY4873" fmla="*/ 5280039 h 9833358"/>
                <a:gd name="connsiteX4874" fmla="*/ 2341447 w 6655772"/>
                <a:gd name="connsiteY4874" fmla="*/ 5270514 h 9833358"/>
                <a:gd name="connsiteX4875" fmla="*/ 2162037 w 6655772"/>
                <a:gd name="connsiteY4875" fmla="*/ 5270514 h 9833358"/>
                <a:gd name="connsiteX4876" fmla="*/ 2171562 w 6655772"/>
                <a:gd name="connsiteY4876" fmla="*/ 5280039 h 9833358"/>
                <a:gd name="connsiteX4877" fmla="*/ 2162037 w 6655772"/>
                <a:gd name="connsiteY4877" fmla="*/ 5289564 h 9833358"/>
                <a:gd name="connsiteX4878" fmla="*/ 2152513 w 6655772"/>
                <a:gd name="connsiteY4878" fmla="*/ 5280039 h 9833358"/>
                <a:gd name="connsiteX4879" fmla="*/ 2162037 w 6655772"/>
                <a:gd name="connsiteY4879" fmla="*/ 5270514 h 9833358"/>
                <a:gd name="connsiteX4880" fmla="*/ 1982677 w 6655772"/>
                <a:gd name="connsiteY4880" fmla="*/ 5270514 h 9833358"/>
                <a:gd name="connsiteX4881" fmla="*/ 1992186 w 6655772"/>
                <a:gd name="connsiteY4881" fmla="*/ 5280039 h 9833358"/>
                <a:gd name="connsiteX4882" fmla="*/ 1982677 w 6655772"/>
                <a:gd name="connsiteY4882" fmla="*/ 5289564 h 9833358"/>
                <a:gd name="connsiteX4883" fmla="*/ 1973137 w 6655772"/>
                <a:gd name="connsiteY4883" fmla="*/ 5280039 h 9833358"/>
                <a:gd name="connsiteX4884" fmla="*/ 1982677 w 6655772"/>
                <a:gd name="connsiteY4884" fmla="*/ 5270514 h 9833358"/>
                <a:gd name="connsiteX4885" fmla="*/ 1803358 w 6655772"/>
                <a:gd name="connsiteY4885" fmla="*/ 5270514 h 9833358"/>
                <a:gd name="connsiteX4886" fmla="*/ 1812860 w 6655772"/>
                <a:gd name="connsiteY4886" fmla="*/ 5280039 h 9833358"/>
                <a:gd name="connsiteX4887" fmla="*/ 1803358 w 6655772"/>
                <a:gd name="connsiteY4887" fmla="*/ 5289564 h 9833358"/>
                <a:gd name="connsiteX4888" fmla="*/ 1793860 w 6655772"/>
                <a:gd name="connsiteY4888" fmla="*/ 5280039 h 9833358"/>
                <a:gd name="connsiteX4889" fmla="*/ 1803358 w 6655772"/>
                <a:gd name="connsiteY4889" fmla="*/ 5270514 h 9833358"/>
                <a:gd name="connsiteX4890" fmla="*/ 1623959 w 6655772"/>
                <a:gd name="connsiteY4890" fmla="*/ 5270514 h 9833358"/>
                <a:gd name="connsiteX4891" fmla="*/ 1633484 w 6655772"/>
                <a:gd name="connsiteY4891" fmla="*/ 5280039 h 9833358"/>
                <a:gd name="connsiteX4892" fmla="*/ 1623959 w 6655772"/>
                <a:gd name="connsiteY4892" fmla="*/ 5289564 h 9833358"/>
                <a:gd name="connsiteX4893" fmla="*/ 1614434 w 6655772"/>
                <a:gd name="connsiteY4893" fmla="*/ 5280039 h 9833358"/>
                <a:gd name="connsiteX4894" fmla="*/ 1623959 w 6655772"/>
                <a:gd name="connsiteY4894" fmla="*/ 5270514 h 9833358"/>
                <a:gd name="connsiteX4895" fmla="*/ 1444600 w 6655772"/>
                <a:gd name="connsiteY4895" fmla="*/ 5270514 h 9833358"/>
                <a:gd name="connsiteX4896" fmla="*/ 1454125 w 6655772"/>
                <a:gd name="connsiteY4896" fmla="*/ 5280039 h 9833358"/>
                <a:gd name="connsiteX4897" fmla="*/ 1444600 w 6655772"/>
                <a:gd name="connsiteY4897" fmla="*/ 5289564 h 9833358"/>
                <a:gd name="connsiteX4898" fmla="*/ 1435075 w 6655772"/>
                <a:gd name="connsiteY4898" fmla="*/ 5280039 h 9833358"/>
                <a:gd name="connsiteX4899" fmla="*/ 1444600 w 6655772"/>
                <a:gd name="connsiteY4899" fmla="*/ 5270514 h 9833358"/>
                <a:gd name="connsiteX4900" fmla="*/ 1265240 w 6655772"/>
                <a:gd name="connsiteY4900" fmla="*/ 5270514 h 9833358"/>
                <a:gd name="connsiteX4901" fmla="*/ 1274765 w 6655772"/>
                <a:gd name="connsiteY4901" fmla="*/ 5280039 h 9833358"/>
                <a:gd name="connsiteX4902" fmla="*/ 1265240 w 6655772"/>
                <a:gd name="connsiteY4902" fmla="*/ 5289564 h 9833358"/>
                <a:gd name="connsiteX4903" fmla="*/ 1255715 w 6655772"/>
                <a:gd name="connsiteY4903" fmla="*/ 5280039 h 9833358"/>
                <a:gd name="connsiteX4904" fmla="*/ 1265240 w 6655772"/>
                <a:gd name="connsiteY4904" fmla="*/ 5270514 h 9833358"/>
                <a:gd name="connsiteX4905" fmla="*/ 1085859 w 6655772"/>
                <a:gd name="connsiteY4905" fmla="*/ 5270514 h 9833358"/>
                <a:gd name="connsiteX4906" fmla="*/ 1095386 w 6655772"/>
                <a:gd name="connsiteY4906" fmla="*/ 5280039 h 9833358"/>
                <a:gd name="connsiteX4907" fmla="*/ 1085859 w 6655772"/>
                <a:gd name="connsiteY4907" fmla="*/ 5289564 h 9833358"/>
                <a:gd name="connsiteX4908" fmla="*/ 1076333 w 6655772"/>
                <a:gd name="connsiteY4908" fmla="*/ 5280039 h 9833358"/>
                <a:gd name="connsiteX4909" fmla="*/ 1085859 w 6655772"/>
                <a:gd name="connsiteY4909" fmla="*/ 5270514 h 9833358"/>
                <a:gd name="connsiteX4910" fmla="*/ 906478 w 6655772"/>
                <a:gd name="connsiteY4910" fmla="*/ 5270514 h 9833358"/>
                <a:gd name="connsiteX4911" fmla="*/ 916003 w 6655772"/>
                <a:gd name="connsiteY4911" fmla="*/ 5280039 h 9833358"/>
                <a:gd name="connsiteX4912" fmla="*/ 906478 w 6655772"/>
                <a:gd name="connsiteY4912" fmla="*/ 5289564 h 9833358"/>
                <a:gd name="connsiteX4913" fmla="*/ 896952 w 6655772"/>
                <a:gd name="connsiteY4913" fmla="*/ 5280039 h 9833358"/>
                <a:gd name="connsiteX4914" fmla="*/ 906478 w 6655772"/>
                <a:gd name="connsiteY4914" fmla="*/ 5270514 h 9833358"/>
                <a:gd name="connsiteX4915" fmla="*/ 727105 w 6655772"/>
                <a:gd name="connsiteY4915" fmla="*/ 5270514 h 9833358"/>
                <a:gd name="connsiteX4916" fmla="*/ 736629 w 6655772"/>
                <a:gd name="connsiteY4916" fmla="*/ 5280039 h 9833358"/>
                <a:gd name="connsiteX4917" fmla="*/ 727105 w 6655772"/>
                <a:gd name="connsiteY4917" fmla="*/ 5289564 h 9833358"/>
                <a:gd name="connsiteX4918" fmla="*/ 717573 w 6655772"/>
                <a:gd name="connsiteY4918" fmla="*/ 5280039 h 9833358"/>
                <a:gd name="connsiteX4919" fmla="*/ 727105 w 6655772"/>
                <a:gd name="connsiteY4919" fmla="*/ 5270514 h 9833358"/>
                <a:gd name="connsiteX4920" fmla="*/ 547719 w 6655772"/>
                <a:gd name="connsiteY4920" fmla="*/ 5270514 h 9833358"/>
                <a:gd name="connsiteX4921" fmla="*/ 557244 w 6655772"/>
                <a:gd name="connsiteY4921" fmla="*/ 5280039 h 9833358"/>
                <a:gd name="connsiteX4922" fmla="*/ 547719 w 6655772"/>
                <a:gd name="connsiteY4922" fmla="*/ 5289564 h 9833358"/>
                <a:gd name="connsiteX4923" fmla="*/ 538195 w 6655772"/>
                <a:gd name="connsiteY4923" fmla="*/ 5280039 h 9833358"/>
                <a:gd name="connsiteX4924" fmla="*/ 547719 w 6655772"/>
                <a:gd name="connsiteY4924" fmla="*/ 5270514 h 9833358"/>
                <a:gd name="connsiteX4925" fmla="*/ 368351 w 6655772"/>
                <a:gd name="connsiteY4925" fmla="*/ 5270514 h 9833358"/>
                <a:gd name="connsiteX4926" fmla="*/ 377876 w 6655772"/>
                <a:gd name="connsiteY4926" fmla="*/ 5280039 h 9833358"/>
                <a:gd name="connsiteX4927" fmla="*/ 368351 w 6655772"/>
                <a:gd name="connsiteY4927" fmla="*/ 5289564 h 9833358"/>
                <a:gd name="connsiteX4928" fmla="*/ 358826 w 6655772"/>
                <a:gd name="connsiteY4928" fmla="*/ 5280039 h 9833358"/>
                <a:gd name="connsiteX4929" fmla="*/ 368351 w 6655772"/>
                <a:gd name="connsiteY4929" fmla="*/ 5270514 h 9833358"/>
                <a:gd name="connsiteX4930" fmla="*/ 188982 w 6655772"/>
                <a:gd name="connsiteY4930" fmla="*/ 5270514 h 9833358"/>
                <a:gd name="connsiteX4931" fmla="*/ 198507 w 6655772"/>
                <a:gd name="connsiteY4931" fmla="*/ 5280039 h 9833358"/>
                <a:gd name="connsiteX4932" fmla="*/ 188982 w 6655772"/>
                <a:gd name="connsiteY4932" fmla="*/ 5289564 h 9833358"/>
                <a:gd name="connsiteX4933" fmla="*/ 179457 w 6655772"/>
                <a:gd name="connsiteY4933" fmla="*/ 5280039 h 9833358"/>
                <a:gd name="connsiteX4934" fmla="*/ 188982 w 6655772"/>
                <a:gd name="connsiteY4934" fmla="*/ 5270514 h 9833358"/>
                <a:gd name="connsiteX4935" fmla="*/ 9615 w 6655772"/>
                <a:gd name="connsiteY4935" fmla="*/ 5270514 h 9833358"/>
                <a:gd name="connsiteX4936" fmla="*/ 19138 w 6655772"/>
                <a:gd name="connsiteY4936" fmla="*/ 5280039 h 9833358"/>
                <a:gd name="connsiteX4937" fmla="*/ 9615 w 6655772"/>
                <a:gd name="connsiteY4937" fmla="*/ 5289564 h 9833358"/>
                <a:gd name="connsiteX4938" fmla="*/ 90 w 6655772"/>
                <a:gd name="connsiteY4938" fmla="*/ 5280039 h 9833358"/>
                <a:gd name="connsiteX4939" fmla="*/ 9615 w 6655772"/>
                <a:gd name="connsiteY4939" fmla="*/ 5270514 h 9833358"/>
                <a:gd name="connsiteX4940" fmla="*/ 6646247 w 6655772"/>
                <a:gd name="connsiteY4940" fmla="*/ 5088762 h 9833358"/>
                <a:gd name="connsiteX4941" fmla="*/ 6655772 w 6655772"/>
                <a:gd name="connsiteY4941" fmla="*/ 5098287 h 9833358"/>
                <a:gd name="connsiteX4942" fmla="*/ 6646247 w 6655772"/>
                <a:gd name="connsiteY4942" fmla="*/ 5107812 h 9833358"/>
                <a:gd name="connsiteX4943" fmla="*/ 6636722 w 6655772"/>
                <a:gd name="connsiteY4943" fmla="*/ 5098287 h 9833358"/>
                <a:gd name="connsiteX4944" fmla="*/ 6646247 w 6655772"/>
                <a:gd name="connsiteY4944" fmla="*/ 5088762 h 9833358"/>
                <a:gd name="connsiteX4945" fmla="*/ 6466876 w 6655772"/>
                <a:gd name="connsiteY4945" fmla="*/ 5088762 h 9833358"/>
                <a:gd name="connsiteX4946" fmla="*/ 6476401 w 6655772"/>
                <a:gd name="connsiteY4946" fmla="*/ 5098287 h 9833358"/>
                <a:gd name="connsiteX4947" fmla="*/ 6466876 w 6655772"/>
                <a:gd name="connsiteY4947" fmla="*/ 5107812 h 9833358"/>
                <a:gd name="connsiteX4948" fmla="*/ 6457351 w 6655772"/>
                <a:gd name="connsiteY4948" fmla="*/ 5098287 h 9833358"/>
                <a:gd name="connsiteX4949" fmla="*/ 6466876 w 6655772"/>
                <a:gd name="connsiteY4949" fmla="*/ 5088762 h 9833358"/>
                <a:gd name="connsiteX4950" fmla="*/ 6287505 w 6655772"/>
                <a:gd name="connsiteY4950" fmla="*/ 5088762 h 9833358"/>
                <a:gd name="connsiteX4951" fmla="*/ 6297030 w 6655772"/>
                <a:gd name="connsiteY4951" fmla="*/ 5098287 h 9833358"/>
                <a:gd name="connsiteX4952" fmla="*/ 6287505 w 6655772"/>
                <a:gd name="connsiteY4952" fmla="*/ 5107812 h 9833358"/>
                <a:gd name="connsiteX4953" fmla="*/ 6277980 w 6655772"/>
                <a:gd name="connsiteY4953" fmla="*/ 5098287 h 9833358"/>
                <a:gd name="connsiteX4954" fmla="*/ 6287505 w 6655772"/>
                <a:gd name="connsiteY4954" fmla="*/ 5088762 h 9833358"/>
                <a:gd name="connsiteX4955" fmla="*/ 6108134 w 6655772"/>
                <a:gd name="connsiteY4955" fmla="*/ 5088762 h 9833358"/>
                <a:gd name="connsiteX4956" fmla="*/ 6117659 w 6655772"/>
                <a:gd name="connsiteY4956" fmla="*/ 5098287 h 9833358"/>
                <a:gd name="connsiteX4957" fmla="*/ 6108134 w 6655772"/>
                <a:gd name="connsiteY4957" fmla="*/ 5107812 h 9833358"/>
                <a:gd name="connsiteX4958" fmla="*/ 6098609 w 6655772"/>
                <a:gd name="connsiteY4958" fmla="*/ 5098287 h 9833358"/>
                <a:gd name="connsiteX4959" fmla="*/ 6108134 w 6655772"/>
                <a:gd name="connsiteY4959" fmla="*/ 5088762 h 9833358"/>
                <a:gd name="connsiteX4960" fmla="*/ 5928763 w 6655772"/>
                <a:gd name="connsiteY4960" fmla="*/ 5088762 h 9833358"/>
                <a:gd name="connsiteX4961" fmla="*/ 5938288 w 6655772"/>
                <a:gd name="connsiteY4961" fmla="*/ 5098287 h 9833358"/>
                <a:gd name="connsiteX4962" fmla="*/ 5928763 w 6655772"/>
                <a:gd name="connsiteY4962" fmla="*/ 5107812 h 9833358"/>
                <a:gd name="connsiteX4963" fmla="*/ 5919238 w 6655772"/>
                <a:gd name="connsiteY4963" fmla="*/ 5098287 h 9833358"/>
                <a:gd name="connsiteX4964" fmla="*/ 5928763 w 6655772"/>
                <a:gd name="connsiteY4964" fmla="*/ 5088762 h 9833358"/>
                <a:gd name="connsiteX4965" fmla="*/ 5749393 w 6655772"/>
                <a:gd name="connsiteY4965" fmla="*/ 5088762 h 9833358"/>
                <a:gd name="connsiteX4966" fmla="*/ 5758918 w 6655772"/>
                <a:gd name="connsiteY4966" fmla="*/ 5098287 h 9833358"/>
                <a:gd name="connsiteX4967" fmla="*/ 5749393 w 6655772"/>
                <a:gd name="connsiteY4967" fmla="*/ 5107812 h 9833358"/>
                <a:gd name="connsiteX4968" fmla="*/ 5739868 w 6655772"/>
                <a:gd name="connsiteY4968" fmla="*/ 5098287 h 9833358"/>
                <a:gd name="connsiteX4969" fmla="*/ 5749393 w 6655772"/>
                <a:gd name="connsiteY4969" fmla="*/ 5088762 h 9833358"/>
                <a:gd name="connsiteX4970" fmla="*/ 5570021 w 6655772"/>
                <a:gd name="connsiteY4970" fmla="*/ 5088762 h 9833358"/>
                <a:gd name="connsiteX4971" fmla="*/ 5579546 w 6655772"/>
                <a:gd name="connsiteY4971" fmla="*/ 5098287 h 9833358"/>
                <a:gd name="connsiteX4972" fmla="*/ 5570021 w 6655772"/>
                <a:gd name="connsiteY4972" fmla="*/ 5107812 h 9833358"/>
                <a:gd name="connsiteX4973" fmla="*/ 5560496 w 6655772"/>
                <a:gd name="connsiteY4973" fmla="*/ 5098287 h 9833358"/>
                <a:gd name="connsiteX4974" fmla="*/ 5570021 w 6655772"/>
                <a:gd name="connsiteY4974" fmla="*/ 5088762 h 9833358"/>
                <a:gd name="connsiteX4975" fmla="*/ 5390650 w 6655772"/>
                <a:gd name="connsiteY4975" fmla="*/ 5088762 h 9833358"/>
                <a:gd name="connsiteX4976" fmla="*/ 5400175 w 6655772"/>
                <a:gd name="connsiteY4976" fmla="*/ 5098287 h 9833358"/>
                <a:gd name="connsiteX4977" fmla="*/ 5390650 w 6655772"/>
                <a:gd name="connsiteY4977" fmla="*/ 5107812 h 9833358"/>
                <a:gd name="connsiteX4978" fmla="*/ 5381125 w 6655772"/>
                <a:gd name="connsiteY4978" fmla="*/ 5098287 h 9833358"/>
                <a:gd name="connsiteX4979" fmla="*/ 5390650 w 6655772"/>
                <a:gd name="connsiteY4979" fmla="*/ 5088762 h 9833358"/>
                <a:gd name="connsiteX4980" fmla="*/ 5211280 w 6655772"/>
                <a:gd name="connsiteY4980" fmla="*/ 5088762 h 9833358"/>
                <a:gd name="connsiteX4981" fmla="*/ 5220805 w 6655772"/>
                <a:gd name="connsiteY4981" fmla="*/ 5098287 h 9833358"/>
                <a:gd name="connsiteX4982" fmla="*/ 5211280 w 6655772"/>
                <a:gd name="connsiteY4982" fmla="*/ 5107812 h 9833358"/>
                <a:gd name="connsiteX4983" fmla="*/ 5201755 w 6655772"/>
                <a:gd name="connsiteY4983" fmla="*/ 5098287 h 9833358"/>
                <a:gd name="connsiteX4984" fmla="*/ 5211280 w 6655772"/>
                <a:gd name="connsiteY4984" fmla="*/ 5088762 h 9833358"/>
                <a:gd name="connsiteX4985" fmla="*/ 5031909 w 6655772"/>
                <a:gd name="connsiteY4985" fmla="*/ 5088762 h 9833358"/>
                <a:gd name="connsiteX4986" fmla="*/ 5041434 w 6655772"/>
                <a:gd name="connsiteY4986" fmla="*/ 5098287 h 9833358"/>
                <a:gd name="connsiteX4987" fmla="*/ 5031909 w 6655772"/>
                <a:gd name="connsiteY4987" fmla="*/ 5107812 h 9833358"/>
                <a:gd name="connsiteX4988" fmla="*/ 5022384 w 6655772"/>
                <a:gd name="connsiteY4988" fmla="*/ 5098287 h 9833358"/>
                <a:gd name="connsiteX4989" fmla="*/ 5031909 w 6655772"/>
                <a:gd name="connsiteY4989" fmla="*/ 5088762 h 9833358"/>
                <a:gd name="connsiteX4990" fmla="*/ 4852537 w 6655772"/>
                <a:gd name="connsiteY4990" fmla="*/ 5088762 h 9833358"/>
                <a:gd name="connsiteX4991" fmla="*/ 4862062 w 6655772"/>
                <a:gd name="connsiteY4991" fmla="*/ 5098287 h 9833358"/>
                <a:gd name="connsiteX4992" fmla="*/ 4852537 w 6655772"/>
                <a:gd name="connsiteY4992" fmla="*/ 5107812 h 9833358"/>
                <a:gd name="connsiteX4993" fmla="*/ 4843012 w 6655772"/>
                <a:gd name="connsiteY4993" fmla="*/ 5098287 h 9833358"/>
                <a:gd name="connsiteX4994" fmla="*/ 4852537 w 6655772"/>
                <a:gd name="connsiteY4994" fmla="*/ 5088762 h 9833358"/>
                <a:gd name="connsiteX4995" fmla="*/ 4673167 w 6655772"/>
                <a:gd name="connsiteY4995" fmla="*/ 5088762 h 9833358"/>
                <a:gd name="connsiteX4996" fmla="*/ 4682692 w 6655772"/>
                <a:gd name="connsiteY4996" fmla="*/ 5098287 h 9833358"/>
                <a:gd name="connsiteX4997" fmla="*/ 4673167 w 6655772"/>
                <a:gd name="connsiteY4997" fmla="*/ 5107812 h 9833358"/>
                <a:gd name="connsiteX4998" fmla="*/ 4663642 w 6655772"/>
                <a:gd name="connsiteY4998" fmla="*/ 5098287 h 9833358"/>
                <a:gd name="connsiteX4999" fmla="*/ 4673167 w 6655772"/>
                <a:gd name="connsiteY4999" fmla="*/ 5088762 h 9833358"/>
                <a:gd name="connsiteX5000" fmla="*/ 4493796 w 6655772"/>
                <a:gd name="connsiteY5000" fmla="*/ 5088762 h 9833358"/>
                <a:gd name="connsiteX5001" fmla="*/ 4503321 w 6655772"/>
                <a:gd name="connsiteY5001" fmla="*/ 5098287 h 9833358"/>
                <a:gd name="connsiteX5002" fmla="*/ 4493796 w 6655772"/>
                <a:gd name="connsiteY5002" fmla="*/ 5107812 h 9833358"/>
                <a:gd name="connsiteX5003" fmla="*/ 4484271 w 6655772"/>
                <a:gd name="connsiteY5003" fmla="*/ 5098287 h 9833358"/>
                <a:gd name="connsiteX5004" fmla="*/ 4493796 w 6655772"/>
                <a:gd name="connsiteY5004" fmla="*/ 5088762 h 9833358"/>
                <a:gd name="connsiteX5005" fmla="*/ 4314424 w 6655772"/>
                <a:gd name="connsiteY5005" fmla="*/ 5088762 h 9833358"/>
                <a:gd name="connsiteX5006" fmla="*/ 4323949 w 6655772"/>
                <a:gd name="connsiteY5006" fmla="*/ 5098287 h 9833358"/>
                <a:gd name="connsiteX5007" fmla="*/ 4314424 w 6655772"/>
                <a:gd name="connsiteY5007" fmla="*/ 5107812 h 9833358"/>
                <a:gd name="connsiteX5008" fmla="*/ 4304899 w 6655772"/>
                <a:gd name="connsiteY5008" fmla="*/ 5098287 h 9833358"/>
                <a:gd name="connsiteX5009" fmla="*/ 4314424 w 6655772"/>
                <a:gd name="connsiteY5009" fmla="*/ 5088762 h 9833358"/>
                <a:gd name="connsiteX5010" fmla="*/ 4135054 w 6655772"/>
                <a:gd name="connsiteY5010" fmla="*/ 5088762 h 9833358"/>
                <a:gd name="connsiteX5011" fmla="*/ 4144579 w 6655772"/>
                <a:gd name="connsiteY5011" fmla="*/ 5098287 h 9833358"/>
                <a:gd name="connsiteX5012" fmla="*/ 4135054 w 6655772"/>
                <a:gd name="connsiteY5012" fmla="*/ 5107812 h 9833358"/>
                <a:gd name="connsiteX5013" fmla="*/ 4125529 w 6655772"/>
                <a:gd name="connsiteY5013" fmla="*/ 5098287 h 9833358"/>
                <a:gd name="connsiteX5014" fmla="*/ 4135054 w 6655772"/>
                <a:gd name="connsiteY5014" fmla="*/ 5088762 h 9833358"/>
                <a:gd name="connsiteX5015" fmla="*/ 3955683 w 6655772"/>
                <a:gd name="connsiteY5015" fmla="*/ 5088762 h 9833358"/>
                <a:gd name="connsiteX5016" fmla="*/ 3965208 w 6655772"/>
                <a:gd name="connsiteY5016" fmla="*/ 5098287 h 9833358"/>
                <a:gd name="connsiteX5017" fmla="*/ 3955683 w 6655772"/>
                <a:gd name="connsiteY5017" fmla="*/ 5107812 h 9833358"/>
                <a:gd name="connsiteX5018" fmla="*/ 3946158 w 6655772"/>
                <a:gd name="connsiteY5018" fmla="*/ 5098287 h 9833358"/>
                <a:gd name="connsiteX5019" fmla="*/ 3955683 w 6655772"/>
                <a:gd name="connsiteY5019" fmla="*/ 5088762 h 9833358"/>
                <a:gd name="connsiteX5020" fmla="*/ 3776312 w 6655772"/>
                <a:gd name="connsiteY5020" fmla="*/ 5088762 h 9833358"/>
                <a:gd name="connsiteX5021" fmla="*/ 3785837 w 6655772"/>
                <a:gd name="connsiteY5021" fmla="*/ 5098287 h 9833358"/>
                <a:gd name="connsiteX5022" fmla="*/ 3776312 w 6655772"/>
                <a:gd name="connsiteY5022" fmla="*/ 5107812 h 9833358"/>
                <a:gd name="connsiteX5023" fmla="*/ 3766787 w 6655772"/>
                <a:gd name="connsiteY5023" fmla="*/ 5098287 h 9833358"/>
                <a:gd name="connsiteX5024" fmla="*/ 3776312 w 6655772"/>
                <a:gd name="connsiteY5024" fmla="*/ 5088762 h 9833358"/>
                <a:gd name="connsiteX5025" fmla="*/ 3596941 w 6655772"/>
                <a:gd name="connsiteY5025" fmla="*/ 5088762 h 9833358"/>
                <a:gd name="connsiteX5026" fmla="*/ 3606466 w 6655772"/>
                <a:gd name="connsiteY5026" fmla="*/ 5098287 h 9833358"/>
                <a:gd name="connsiteX5027" fmla="*/ 3596941 w 6655772"/>
                <a:gd name="connsiteY5027" fmla="*/ 5107812 h 9833358"/>
                <a:gd name="connsiteX5028" fmla="*/ 3587416 w 6655772"/>
                <a:gd name="connsiteY5028" fmla="*/ 5098287 h 9833358"/>
                <a:gd name="connsiteX5029" fmla="*/ 3596941 w 6655772"/>
                <a:gd name="connsiteY5029" fmla="*/ 5088762 h 9833358"/>
                <a:gd name="connsiteX5030" fmla="*/ 3417570 w 6655772"/>
                <a:gd name="connsiteY5030" fmla="*/ 5088762 h 9833358"/>
                <a:gd name="connsiteX5031" fmla="*/ 3427095 w 6655772"/>
                <a:gd name="connsiteY5031" fmla="*/ 5098287 h 9833358"/>
                <a:gd name="connsiteX5032" fmla="*/ 3417570 w 6655772"/>
                <a:gd name="connsiteY5032" fmla="*/ 5107812 h 9833358"/>
                <a:gd name="connsiteX5033" fmla="*/ 3408045 w 6655772"/>
                <a:gd name="connsiteY5033" fmla="*/ 5098287 h 9833358"/>
                <a:gd name="connsiteX5034" fmla="*/ 3417570 w 6655772"/>
                <a:gd name="connsiteY5034" fmla="*/ 5088762 h 9833358"/>
                <a:gd name="connsiteX5035" fmla="*/ 3238277 w 6655772"/>
                <a:gd name="connsiteY5035" fmla="*/ 5088762 h 9833358"/>
                <a:gd name="connsiteX5036" fmla="*/ 3247803 w 6655772"/>
                <a:gd name="connsiteY5036" fmla="*/ 5098287 h 9833358"/>
                <a:gd name="connsiteX5037" fmla="*/ 3238277 w 6655772"/>
                <a:gd name="connsiteY5037" fmla="*/ 5107812 h 9833358"/>
                <a:gd name="connsiteX5038" fmla="*/ 3228751 w 6655772"/>
                <a:gd name="connsiteY5038" fmla="*/ 5098287 h 9833358"/>
                <a:gd name="connsiteX5039" fmla="*/ 3238277 w 6655772"/>
                <a:gd name="connsiteY5039" fmla="*/ 5088762 h 9833358"/>
                <a:gd name="connsiteX5040" fmla="*/ 3058833 w 6655772"/>
                <a:gd name="connsiteY5040" fmla="*/ 5088762 h 9833358"/>
                <a:gd name="connsiteX5041" fmla="*/ 3068355 w 6655772"/>
                <a:gd name="connsiteY5041" fmla="*/ 5098287 h 9833358"/>
                <a:gd name="connsiteX5042" fmla="*/ 3058833 w 6655772"/>
                <a:gd name="connsiteY5042" fmla="*/ 5107812 h 9833358"/>
                <a:gd name="connsiteX5043" fmla="*/ 3049462 w 6655772"/>
                <a:gd name="connsiteY5043" fmla="*/ 5098287 h 9833358"/>
                <a:gd name="connsiteX5044" fmla="*/ 3058833 w 6655772"/>
                <a:gd name="connsiteY5044" fmla="*/ 5088762 h 9833358"/>
                <a:gd name="connsiteX5045" fmla="*/ 2879615 w 6655772"/>
                <a:gd name="connsiteY5045" fmla="*/ 5088762 h 9833358"/>
                <a:gd name="connsiteX5046" fmla="*/ 2889144 w 6655772"/>
                <a:gd name="connsiteY5046" fmla="*/ 5098287 h 9833358"/>
                <a:gd name="connsiteX5047" fmla="*/ 2879615 w 6655772"/>
                <a:gd name="connsiteY5047" fmla="*/ 5107812 h 9833358"/>
                <a:gd name="connsiteX5048" fmla="*/ 2870093 w 6655772"/>
                <a:gd name="connsiteY5048" fmla="*/ 5098287 h 9833358"/>
                <a:gd name="connsiteX5049" fmla="*/ 2879615 w 6655772"/>
                <a:gd name="connsiteY5049" fmla="*/ 5088762 h 9833358"/>
                <a:gd name="connsiteX5050" fmla="*/ 2700242 w 6655772"/>
                <a:gd name="connsiteY5050" fmla="*/ 5088762 h 9833358"/>
                <a:gd name="connsiteX5051" fmla="*/ 2709764 w 6655772"/>
                <a:gd name="connsiteY5051" fmla="*/ 5098287 h 9833358"/>
                <a:gd name="connsiteX5052" fmla="*/ 2700242 w 6655772"/>
                <a:gd name="connsiteY5052" fmla="*/ 5107812 h 9833358"/>
                <a:gd name="connsiteX5053" fmla="*/ 2690714 w 6655772"/>
                <a:gd name="connsiteY5053" fmla="*/ 5098287 h 9833358"/>
                <a:gd name="connsiteX5054" fmla="*/ 2700242 w 6655772"/>
                <a:gd name="connsiteY5054" fmla="*/ 5088762 h 9833358"/>
                <a:gd name="connsiteX5055" fmla="*/ 2520820 w 6655772"/>
                <a:gd name="connsiteY5055" fmla="*/ 5088762 h 9833358"/>
                <a:gd name="connsiteX5056" fmla="*/ 2530359 w 6655772"/>
                <a:gd name="connsiteY5056" fmla="*/ 5098287 h 9833358"/>
                <a:gd name="connsiteX5057" fmla="*/ 2520820 w 6655772"/>
                <a:gd name="connsiteY5057" fmla="*/ 5107812 h 9833358"/>
                <a:gd name="connsiteX5058" fmla="*/ 2511295 w 6655772"/>
                <a:gd name="connsiteY5058" fmla="*/ 5098287 h 9833358"/>
                <a:gd name="connsiteX5059" fmla="*/ 2520820 w 6655772"/>
                <a:gd name="connsiteY5059" fmla="*/ 5088762 h 9833358"/>
                <a:gd name="connsiteX5060" fmla="*/ 2341451 w 6655772"/>
                <a:gd name="connsiteY5060" fmla="*/ 5088762 h 9833358"/>
                <a:gd name="connsiteX5061" fmla="*/ 2350976 w 6655772"/>
                <a:gd name="connsiteY5061" fmla="*/ 5098287 h 9833358"/>
                <a:gd name="connsiteX5062" fmla="*/ 2341451 w 6655772"/>
                <a:gd name="connsiteY5062" fmla="*/ 5107812 h 9833358"/>
                <a:gd name="connsiteX5063" fmla="*/ 2331922 w 6655772"/>
                <a:gd name="connsiteY5063" fmla="*/ 5098287 h 9833358"/>
                <a:gd name="connsiteX5064" fmla="*/ 2341451 w 6655772"/>
                <a:gd name="connsiteY5064" fmla="*/ 5088762 h 9833358"/>
                <a:gd name="connsiteX5065" fmla="*/ 2162040 w 6655772"/>
                <a:gd name="connsiteY5065" fmla="*/ 5088762 h 9833358"/>
                <a:gd name="connsiteX5066" fmla="*/ 2171565 w 6655772"/>
                <a:gd name="connsiteY5066" fmla="*/ 5098287 h 9833358"/>
                <a:gd name="connsiteX5067" fmla="*/ 2162040 w 6655772"/>
                <a:gd name="connsiteY5067" fmla="*/ 5107812 h 9833358"/>
                <a:gd name="connsiteX5068" fmla="*/ 2152516 w 6655772"/>
                <a:gd name="connsiteY5068" fmla="*/ 5098287 h 9833358"/>
                <a:gd name="connsiteX5069" fmla="*/ 2162040 w 6655772"/>
                <a:gd name="connsiteY5069" fmla="*/ 5088762 h 9833358"/>
                <a:gd name="connsiteX5070" fmla="*/ 1982680 w 6655772"/>
                <a:gd name="connsiteY5070" fmla="*/ 5088762 h 9833358"/>
                <a:gd name="connsiteX5071" fmla="*/ 1992188 w 6655772"/>
                <a:gd name="connsiteY5071" fmla="*/ 5098287 h 9833358"/>
                <a:gd name="connsiteX5072" fmla="*/ 1982680 w 6655772"/>
                <a:gd name="connsiteY5072" fmla="*/ 5107812 h 9833358"/>
                <a:gd name="connsiteX5073" fmla="*/ 1973139 w 6655772"/>
                <a:gd name="connsiteY5073" fmla="*/ 5098287 h 9833358"/>
                <a:gd name="connsiteX5074" fmla="*/ 1982680 w 6655772"/>
                <a:gd name="connsiteY5074" fmla="*/ 5088762 h 9833358"/>
                <a:gd name="connsiteX5075" fmla="*/ 1803365 w 6655772"/>
                <a:gd name="connsiteY5075" fmla="*/ 5088762 h 9833358"/>
                <a:gd name="connsiteX5076" fmla="*/ 1812864 w 6655772"/>
                <a:gd name="connsiteY5076" fmla="*/ 5098287 h 9833358"/>
                <a:gd name="connsiteX5077" fmla="*/ 1803365 w 6655772"/>
                <a:gd name="connsiteY5077" fmla="*/ 5107812 h 9833358"/>
                <a:gd name="connsiteX5078" fmla="*/ 1793866 w 6655772"/>
                <a:gd name="connsiteY5078" fmla="*/ 5098287 h 9833358"/>
                <a:gd name="connsiteX5079" fmla="*/ 1803365 w 6655772"/>
                <a:gd name="connsiteY5079" fmla="*/ 5088762 h 9833358"/>
                <a:gd name="connsiteX5080" fmla="*/ 1623963 w 6655772"/>
                <a:gd name="connsiteY5080" fmla="*/ 5088762 h 9833358"/>
                <a:gd name="connsiteX5081" fmla="*/ 1633488 w 6655772"/>
                <a:gd name="connsiteY5081" fmla="*/ 5098287 h 9833358"/>
                <a:gd name="connsiteX5082" fmla="*/ 1623963 w 6655772"/>
                <a:gd name="connsiteY5082" fmla="*/ 5107812 h 9833358"/>
                <a:gd name="connsiteX5083" fmla="*/ 1614438 w 6655772"/>
                <a:gd name="connsiteY5083" fmla="*/ 5098287 h 9833358"/>
                <a:gd name="connsiteX5084" fmla="*/ 1623963 w 6655772"/>
                <a:gd name="connsiteY5084" fmla="*/ 5088762 h 9833358"/>
                <a:gd name="connsiteX5085" fmla="*/ 1444605 w 6655772"/>
                <a:gd name="connsiteY5085" fmla="*/ 5088762 h 9833358"/>
                <a:gd name="connsiteX5086" fmla="*/ 1454130 w 6655772"/>
                <a:gd name="connsiteY5086" fmla="*/ 5098287 h 9833358"/>
                <a:gd name="connsiteX5087" fmla="*/ 1444605 w 6655772"/>
                <a:gd name="connsiteY5087" fmla="*/ 5107812 h 9833358"/>
                <a:gd name="connsiteX5088" fmla="*/ 1435080 w 6655772"/>
                <a:gd name="connsiteY5088" fmla="*/ 5098287 h 9833358"/>
                <a:gd name="connsiteX5089" fmla="*/ 1444605 w 6655772"/>
                <a:gd name="connsiteY5089" fmla="*/ 5088762 h 9833358"/>
                <a:gd name="connsiteX5090" fmla="*/ 1265245 w 6655772"/>
                <a:gd name="connsiteY5090" fmla="*/ 5088762 h 9833358"/>
                <a:gd name="connsiteX5091" fmla="*/ 1274770 w 6655772"/>
                <a:gd name="connsiteY5091" fmla="*/ 5098287 h 9833358"/>
                <a:gd name="connsiteX5092" fmla="*/ 1265245 w 6655772"/>
                <a:gd name="connsiteY5092" fmla="*/ 5107812 h 9833358"/>
                <a:gd name="connsiteX5093" fmla="*/ 1255720 w 6655772"/>
                <a:gd name="connsiteY5093" fmla="*/ 5098287 h 9833358"/>
                <a:gd name="connsiteX5094" fmla="*/ 1265245 w 6655772"/>
                <a:gd name="connsiteY5094" fmla="*/ 5088762 h 9833358"/>
                <a:gd name="connsiteX5095" fmla="*/ 1085864 w 6655772"/>
                <a:gd name="connsiteY5095" fmla="*/ 5088762 h 9833358"/>
                <a:gd name="connsiteX5096" fmla="*/ 1095390 w 6655772"/>
                <a:gd name="connsiteY5096" fmla="*/ 5098287 h 9833358"/>
                <a:gd name="connsiteX5097" fmla="*/ 1085864 w 6655772"/>
                <a:gd name="connsiteY5097" fmla="*/ 5107812 h 9833358"/>
                <a:gd name="connsiteX5098" fmla="*/ 1076337 w 6655772"/>
                <a:gd name="connsiteY5098" fmla="*/ 5098287 h 9833358"/>
                <a:gd name="connsiteX5099" fmla="*/ 1085864 w 6655772"/>
                <a:gd name="connsiteY5099" fmla="*/ 5088762 h 9833358"/>
                <a:gd name="connsiteX5100" fmla="*/ 906483 w 6655772"/>
                <a:gd name="connsiteY5100" fmla="*/ 5088762 h 9833358"/>
                <a:gd name="connsiteX5101" fmla="*/ 916007 w 6655772"/>
                <a:gd name="connsiteY5101" fmla="*/ 5098287 h 9833358"/>
                <a:gd name="connsiteX5102" fmla="*/ 906483 w 6655772"/>
                <a:gd name="connsiteY5102" fmla="*/ 5107812 h 9833358"/>
                <a:gd name="connsiteX5103" fmla="*/ 896956 w 6655772"/>
                <a:gd name="connsiteY5103" fmla="*/ 5098287 h 9833358"/>
                <a:gd name="connsiteX5104" fmla="*/ 906483 w 6655772"/>
                <a:gd name="connsiteY5104" fmla="*/ 5088762 h 9833358"/>
                <a:gd name="connsiteX5105" fmla="*/ 727109 w 6655772"/>
                <a:gd name="connsiteY5105" fmla="*/ 5088762 h 9833358"/>
                <a:gd name="connsiteX5106" fmla="*/ 736632 w 6655772"/>
                <a:gd name="connsiteY5106" fmla="*/ 5098287 h 9833358"/>
                <a:gd name="connsiteX5107" fmla="*/ 727109 w 6655772"/>
                <a:gd name="connsiteY5107" fmla="*/ 5107812 h 9833358"/>
                <a:gd name="connsiteX5108" fmla="*/ 717577 w 6655772"/>
                <a:gd name="connsiteY5108" fmla="*/ 5098287 h 9833358"/>
                <a:gd name="connsiteX5109" fmla="*/ 727109 w 6655772"/>
                <a:gd name="connsiteY5109" fmla="*/ 5088762 h 9833358"/>
                <a:gd name="connsiteX5110" fmla="*/ 547723 w 6655772"/>
                <a:gd name="connsiteY5110" fmla="*/ 5088762 h 9833358"/>
                <a:gd name="connsiteX5111" fmla="*/ 557248 w 6655772"/>
                <a:gd name="connsiteY5111" fmla="*/ 5098287 h 9833358"/>
                <a:gd name="connsiteX5112" fmla="*/ 547723 w 6655772"/>
                <a:gd name="connsiteY5112" fmla="*/ 5107812 h 9833358"/>
                <a:gd name="connsiteX5113" fmla="*/ 538198 w 6655772"/>
                <a:gd name="connsiteY5113" fmla="*/ 5098287 h 9833358"/>
                <a:gd name="connsiteX5114" fmla="*/ 547723 w 6655772"/>
                <a:gd name="connsiteY5114" fmla="*/ 5088762 h 9833358"/>
                <a:gd name="connsiteX5115" fmla="*/ 368355 w 6655772"/>
                <a:gd name="connsiteY5115" fmla="*/ 5088762 h 9833358"/>
                <a:gd name="connsiteX5116" fmla="*/ 377879 w 6655772"/>
                <a:gd name="connsiteY5116" fmla="*/ 5098287 h 9833358"/>
                <a:gd name="connsiteX5117" fmla="*/ 368355 w 6655772"/>
                <a:gd name="connsiteY5117" fmla="*/ 5107812 h 9833358"/>
                <a:gd name="connsiteX5118" fmla="*/ 358830 w 6655772"/>
                <a:gd name="connsiteY5118" fmla="*/ 5098287 h 9833358"/>
                <a:gd name="connsiteX5119" fmla="*/ 368355 w 6655772"/>
                <a:gd name="connsiteY5119" fmla="*/ 5088762 h 9833358"/>
                <a:gd name="connsiteX5120" fmla="*/ 188985 w 6655772"/>
                <a:gd name="connsiteY5120" fmla="*/ 5088762 h 9833358"/>
                <a:gd name="connsiteX5121" fmla="*/ 198510 w 6655772"/>
                <a:gd name="connsiteY5121" fmla="*/ 5098287 h 9833358"/>
                <a:gd name="connsiteX5122" fmla="*/ 188985 w 6655772"/>
                <a:gd name="connsiteY5122" fmla="*/ 5107812 h 9833358"/>
                <a:gd name="connsiteX5123" fmla="*/ 179460 w 6655772"/>
                <a:gd name="connsiteY5123" fmla="*/ 5098287 h 9833358"/>
                <a:gd name="connsiteX5124" fmla="*/ 188985 w 6655772"/>
                <a:gd name="connsiteY5124" fmla="*/ 5088762 h 9833358"/>
                <a:gd name="connsiteX5125" fmla="*/ 9618 w 6655772"/>
                <a:gd name="connsiteY5125" fmla="*/ 5088762 h 9833358"/>
                <a:gd name="connsiteX5126" fmla="*/ 19142 w 6655772"/>
                <a:gd name="connsiteY5126" fmla="*/ 5098287 h 9833358"/>
                <a:gd name="connsiteX5127" fmla="*/ 9618 w 6655772"/>
                <a:gd name="connsiteY5127" fmla="*/ 5107812 h 9833358"/>
                <a:gd name="connsiteX5128" fmla="*/ 93 w 6655772"/>
                <a:gd name="connsiteY5128" fmla="*/ 5098287 h 9833358"/>
                <a:gd name="connsiteX5129" fmla="*/ 9618 w 6655772"/>
                <a:gd name="connsiteY5129" fmla="*/ 5088762 h 9833358"/>
                <a:gd name="connsiteX5130" fmla="*/ 6646247 w 6655772"/>
                <a:gd name="connsiteY5130" fmla="*/ 4907010 h 9833358"/>
                <a:gd name="connsiteX5131" fmla="*/ 6655772 w 6655772"/>
                <a:gd name="connsiteY5131" fmla="*/ 4916535 h 9833358"/>
                <a:gd name="connsiteX5132" fmla="*/ 6646247 w 6655772"/>
                <a:gd name="connsiteY5132" fmla="*/ 4926060 h 9833358"/>
                <a:gd name="connsiteX5133" fmla="*/ 6636722 w 6655772"/>
                <a:gd name="connsiteY5133" fmla="*/ 4916535 h 9833358"/>
                <a:gd name="connsiteX5134" fmla="*/ 6646247 w 6655772"/>
                <a:gd name="connsiteY5134" fmla="*/ 4907010 h 9833358"/>
                <a:gd name="connsiteX5135" fmla="*/ 6466876 w 6655772"/>
                <a:gd name="connsiteY5135" fmla="*/ 4907010 h 9833358"/>
                <a:gd name="connsiteX5136" fmla="*/ 6476401 w 6655772"/>
                <a:gd name="connsiteY5136" fmla="*/ 4916535 h 9833358"/>
                <a:gd name="connsiteX5137" fmla="*/ 6466876 w 6655772"/>
                <a:gd name="connsiteY5137" fmla="*/ 4926060 h 9833358"/>
                <a:gd name="connsiteX5138" fmla="*/ 6457351 w 6655772"/>
                <a:gd name="connsiteY5138" fmla="*/ 4916535 h 9833358"/>
                <a:gd name="connsiteX5139" fmla="*/ 6466876 w 6655772"/>
                <a:gd name="connsiteY5139" fmla="*/ 4907010 h 9833358"/>
                <a:gd name="connsiteX5140" fmla="*/ 6287505 w 6655772"/>
                <a:gd name="connsiteY5140" fmla="*/ 4907010 h 9833358"/>
                <a:gd name="connsiteX5141" fmla="*/ 6297030 w 6655772"/>
                <a:gd name="connsiteY5141" fmla="*/ 4916535 h 9833358"/>
                <a:gd name="connsiteX5142" fmla="*/ 6287505 w 6655772"/>
                <a:gd name="connsiteY5142" fmla="*/ 4926060 h 9833358"/>
                <a:gd name="connsiteX5143" fmla="*/ 6277980 w 6655772"/>
                <a:gd name="connsiteY5143" fmla="*/ 4916535 h 9833358"/>
                <a:gd name="connsiteX5144" fmla="*/ 6287505 w 6655772"/>
                <a:gd name="connsiteY5144" fmla="*/ 4907010 h 9833358"/>
                <a:gd name="connsiteX5145" fmla="*/ 6108134 w 6655772"/>
                <a:gd name="connsiteY5145" fmla="*/ 4907010 h 9833358"/>
                <a:gd name="connsiteX5146" fmla="*/ 6117659 w 6655772"/>
                <a:gd name="connsiteY5146" fmla="*/ 4916535 h 9833358"/>
                <a:gd name="connsiteX5147" fmla="*/ 6108134 w 6655772"/>
                <a:gd name="connsiteY5147" fmla="*/ 4926060 h 9833358"/>
                <a:gd name="connsiteX5148" fmla="*/ 6098609 w 6655772"/>
                <a:gd name="connsiteY5148" fmla="*/ 4916535 h 9833358"/>
                <a:gd name="connsiteX5149" fmla="*/ 6108134 w 6655772"/>
                <a:gd name="connsiteY5149" fmla="*/ 4907010 h 9833358"/>
                <a:gd name="connsiteX5150" fmla="*/ 5928763 w 6655772"/>
                <a:gd name="connsiteY5150" fmla="*/ 4907010 h 9833358"/>
                <a:gd name="connsiteX5151" fmla="*/ 5938288 w 6655772"/>
                <a:gd name="connsiteY5151" fmla="*/ 4916535 h 9833358"/>
                <a:gd name="connsiteX5152" fmla="*/ 5928763 w 6655772"/>
                <a:gd name="connsiteY5152" fmla="*/ 4926060 h 9833358"/>
                <a:gd name="connsiteX5153" fmla="*/ 5919238 w 6655772"/>
                <a:gd name="connsiteY5153" fmla="*/ 4916535 h 9833358"/>
                <a:gd name="connsiteX5154" fmla="*/ 5928763 w 6655772"/>
                <a:gd name="connsiteY5154" fmla="*/ 4907010 h 9833358"/>
                <a:gd name="connsiteX5155" fmla="*/ 5749393 w 6655772"/>
                <a:gd name="connsiteY5155" fmla="*/ 4907010 h 9833358"/>
                <a:gd name="connsiteX5156" fmla="*/ 5758918 w 6655772"/>
                <a:gd name="connsiteY5156" fmla="*/ 4916535 h 9833358"/>
                <a:gd name="connsiteX5157" fmla="*/ 5749393 w 6655772"/>
                <a:gd name="connsiteY5157" fmla="*/ 4926060 h 9833358"/>
                <a:gd name="connsiteX5158" fmla="*/ 5739868 w 6655772"/>
                <a:gd name="connsiteY5158" fmla="*/ 4916535 h 9833358"/>
                <a:gd name="connsiteX5159" fmla="*/ 5749393 w 6655772"/>
                <a:gd name="connsiteY5159" fmla="*/ 4907010 h 9833358"/>
                <a:gd name="connsiteX5160" fmla="*/ 5570021 w 6655772"/>
                <a:gd name="connsiteY5160" fmla="*/ 4907010 h 9833358"/>
                <a:gd name="connsiteX5161" fmla="*/ 5579546 w 6655772"/>
                <a:gd name="connsiteY5161" fmla="*/ 4916535 h 9833358"/>
                <a:gd name="connsiteX5162" fmla="*/ 5570021 w 6655772"/>
                <a:gd name="connsiteY5162" fmla="*/ 4926060 h 9833358"/>
                <a:gd name="connsiteX5163" fmla="*/ 5560496 w 6655772"/>
                <a:gd name="connsiteY5163" fmla="*/ 4916535 h 9833358"/>
                <a:gd name="connsiteX5164" fmla="*/ 5570021 w 6655772"/>
                <a:gd name="connsiteY5164" fmla="*/ 4907010 h 9833358"/>
                <a:gd name="connsiteX5165" fmla="*/ 5390650 w 6655772"/>
                <a:gd name="connsiteY5165" fmla="*/ 4907010 h 9833358"/>
                <a:gd name="connsiteX5166" fmla="*/ 5400175 w 6655772"/>
                <a:gd name="connsiteY5166" fmla="*/ 4916535 h 9833358"/>
                <a:gd name="connsiteX5167" fmla="*/ 5390650 w 6655772"/>
                <a:gd name="connsiteY5167" fmla="*/ 4926060 h 9833358"/>
                <a:gd name="connsiteX5168" fmla="*/ 5381125 w 6655772"/>
                <a:gd name="connsiteY5168" fmla="*/ 4916535 h 9833358"/>
                <a:gd name="connsiteX5169" fmla="*/ 5390650 w 6655772"/>
                <a:gd name="connsiteY5169" fmla="*/ 4907010 h 9833358"/>
                <a:gd name="connsiteX5170" fmla="*/ 5211280 w 6655772"/>
                <a:gd name="connsiteY5170" fmla="*/ 4907010 h 9833358"/>
                <a:gd name="connsiteX5171" fmla="*/ 5220805 w 6655772"/>
                <a:gd name="connsiteY5171" fmla="*/ 4916535 h 9833358"/>
                <a:gd name="connsiteX5172" fmla="*/ 5211280 w 6655772"/>
                <a:gd name="connsiteY5172" fmla="*/ 4926060 h 9833358"/>
                <a:gd name="connsiteX5173" fmla="*/ 5201755 w 6655772"/>
                <a:gd name="connsiteY5173" fmla="*/ 4916535 h 9833358"/>
                <a:gd name="connsiteX5174" fmla="*/ 5211280 w 6655772"/>
                <a:gd name="connsiteY5174" fmla="*/ 4907010 h 9833358"/>
                <a:gd name="connsiteX5175" fmla="*/ 5031909 w 6655772"/>
                <a:gd name="connsiteY5175" fmla="*/ 4907010 h 9833358"/>
                <a:gd name="connsiteX5176" fmla="*/ 5041434 w 6655772"/>
                <a:gd name="connsiteY5176" fmla="*/ 4916535 h 9833358"/>
                <a:gd name="connsiteX5177" fmla="*/ 5031909 w 6655772"/>
                <a:gd name="connsiteY5177" fmla="*/ 4926060 h 9833358"/>
                <a:gd name="connsiteX5178" fmla="*/ 5022384 w 6655772"/>
                <a:gd name="connsiteY5178" fmla="*/ 4916535 h 9833358"/>
                <a:gd name="connsiteX5179" fmla="*/ 5031909 w 6655772"/>
                <a:gd name="connsiteY5179" fmla="*/ 4907010 h 9833358"/>
                <a:gd name="connsiteX5180" fmla="*/ 4852537 w 6655772"/>
                <a:gd name="connsiteY5180" fmla="*/ 4907010 h 9833358"/>
                <a:gd name="connsiteX5181" fmla="*/ 4862062 w 6655772"/>
                <a:gd name="connsiteY5181" fmla="*/ 4916535 h 9833358"/>
                <a:gd name="connsiteX5182" fmla="*/ 4852537 w 6655772"/>
                <a:gd name="connsiteY5182" fmla="*/ 4926060 h 9833358"/>
                <a:gd name="connsiteX5183" fmla="*/ 4843012 w 6655772"/>
                <a:gd name="connsiteY5183" fmla="*/ 4916535 h 9833358"/>
                <a:gd name="connsiteX5184" fmla="*/ 4852537 w 6655772"/>
                <a:gd name="connsiteY5184" fmla="*/ 4907010 h 9833358"/>
                <a:gd name="connsiteX5185" fmla="*/ 4673167 w 6655772"/>
                <a:gd name="connsiteY5185" fmla="*/ 4907010 h 9833358"/>
                <a:gd name="connsiteX5186" fmla="*/ 4682692 w 6655772"/>
                <a:gd name="connsiteY5186" fmla="*/ 4916535 h 9833358"/>
                <a:gd name="connsiteX5187" fmla="*/ 4673167 w 6655772"/>
                <a:gd name="connsiteY5187" fmla="*/ 4926060 h 9833358"/>
                <a:gd name="connsiteX5188" fmla="*/ 4663642 w 6655772"/>
                <a:gd name="connsiteY5188" fmla="*/ 4916535 h 9833358"/>
                <a:gd name="connsiteX5189" fmla="*/ 4673167 w 6655772"/>
                <a:gd name="connsiteY5189" fmla="*/ 4907010 h 9833358"/>
                <a:gd name="connsiteX5190" fmla="*/ 4493796 w 6655772"/>
                <a:gd name="connsiteY5190" fmla="*/ 4907010 h 9833358"/>
                <a:gd name="connsiteX5191" fmla="*/ 4503321 w 6655772"/>
                <a:gd name="connsiteY5191" fmla="*/ 4916535 h 9833358"/>
                <a:gd name="connsiteX5192" fmla="*/ 4493796 w 6655772"/>
                <a:gd name="connsiteY5192" fmla="*/ 4926060 h 9833358"/>
                <a:gd name="connsiteX5193" fmla="*/ 4484271 w 6655772"/>
                <a:gd name="connsiteY5193" fmla="*/ 4916535 h 9833358"/>
                <a:gd name="connsiteX5194" fmla="*/ 4493796 w 6655772"/>
                <a:gd name="connsiteY5194" fmla="*/ 4907010 h 9833358"/>
                <a:gd name="connsiteX5195" fmla="*/ 4314424 w 6655772"/>
                <a:gd name="connsiteY5195" fmla="*/ 4907010 h 9833358"/>
                <a:gd name="connsiteX5196" fmla="*/ 4323949 w 6655772"/>
                <a:gd name="connsiteY5196" fmla="*/ 4916535 h 9833358"/>
                <a:gd name="connsiteX5197" fmla="*/ 4314424 w 6655772"/>
                <a:gd name="connsiteY5197" fmla="*/ 4926060 h 9833358"/>
                <a:gd name="connsiteX5198" fmla="*/ 4304899 w 6655772"/>
                <a:gd name="connsiteY5198" fmla="*/ 4916535 h 9833358"/>
                <a:gd name="connsiteX5199" fmla="*/ 4314424 w 6655772"/>
                <a:gd name="connsiteY5199" fmla="*/ 4907010 h 9833358"/>
                <a:gd name="connsiteX5200" fmla="*/ 4135054 w 6655772"/>
                <a:gd name="connsiteY5200" fmla="*/ 4907010 h 9833358"/>
                <a:gd name="connsiteX5201" fmla="*/ 4144579 w 6655772"/>
                <a:gd name="connsiteY5201" fmla="*/ 4916535 h 9833358"/>
                <a:gd name="connsiteX5202" fmla="*/ 4135054 w 6655772"/>
                <a:gd name="connsiteY5202" fmla="*/ 4926060 h 9833358"/>
                <a:gd name="connsiteX5203" fmla="*/ 4125529 w 6655772"/>
                <a:gd name="connsiteY5203" fmla="*/ 4916535 h 9833358"/>
                <a:gd name="connsiteX5204" fmla="*/ 4135054 w 6655772"/>
                <a:gd name="connsiteY5204" fmla="*/ 4907010 h 9833358"/>
                <a:gd name="connsiteX5205" fmla="*/ 3955683 w 6655772"/>
                <a:gd name="connsiteY5205" fmla="*/ 4907010 h 9833358"/>
                <a:gd name="connsiteX5206" fmla="*/ 3965208 w 6655772"/>
                <a:gd name="connsiteY5206" fmla="*/ 4916535 h 9833358"/>
                <a:gd name="connsiteX5207" fmla="*/ 3955683 w 6655772"/>
                <a:gd name="connsiteY5207" fmla="*/ 4926060 h 9833358"/>
                <a:gd name="connsiteX5208" fmla="*/ 3946158 w 6655772"/>
                <a:gd name="connsiteY5208" fmla="*/ 4916535 h 9833358"/>
                <a:gd name="connsiteX5209" fmla="*/ 3955683 w 6655772"/>
                <a:gd name="connsiteY5209" fmla="*/ 4907010 h 9833358"/>
                <a:gd name="connsiteX5210" fmla="*/ 3776312 w 6655772"/>
                <a:gd name="connsiteY5210" fmla="*/ 4907010 h 9833358"/>
                <a:gd name="connsiteX5211" fmla="*/ 3785837 w 6655772"/>
                <a:gd name="connsiteY5211" fmla="*/ 4916535 h 9833358"/>
                <a:gd name="connsiteX5212" fmla="*/ 3776312 w 6655772"/>
                <a:gd name="connsiteY5212" fmla="*/ 4926060 h 9833358"/>
                <a:gd name="connsiteX5213" fmla="*/ 3766787 w 6655772"/>
                <a:gd name="connsiteY5213" fmla="*/ 4916535 h 9833358"/>
                <a:gd name="connsiteX5214" fmla="*/ 3776312 w 6655772"/>
                <a:gd name="connsiteY5214" fmla="*/ 4907010 h 9833358"/>
                <a:gd name="connsiteX5215" fmla="*/ 3596941 w 6655772"/>
                <a:gd name="connsiteY5215" fmla="*/ 4907010 h 9833358"/>
                <a:gd name="connsiteX5216" fmla="*/ 3606466 w 6655772"/>
                <a:gd name="connsiteY5216" fmla="*/ 4916535 h 9833358"/>
                <a:gd name="connsiteX5217" fmla="*/ 3596941 w 6655772"/>
                <a:gd name="connsiteY5217" fmla="*/ 4926060 h 9833358"/>
                <a:gd name="connsiteX5218" fmla="*/ 3587416 w 6655772"/>
                <a:gd name="connsiteY5218" fmla="*/ 4916535 h 9833358"/>
                <a:gd name="connsiteX5219" fmla="*/ 3596941 w 6655772"/>
                <a:gd name="connsiteY5219" fmla="*/ 4907010 h 9833358"/>
                <a:gd name="connsiteX5220" fmla="*/ 3417570 w 6655772"/>
                <a:gd name="connsiteY5220" fmla="*/ 4907010 h 9833358"/>
                <a:gd name="connsiteX5221" fmla="*/ 3427095 w 6655772"/>
                <a:gd name="connsiteY5221" fmla="*/ 4916535 h 9833358"/>
                <a:gd name="connsiteX5222" fmla="*/ 3417570 w 6655772"/>
                <a:gd name="connsiteY5222" fmla="*/ 4926060 h 9833358"/>
                <a:gd name="connsiteX5223" fmla="*/ 3408045 w 6655772"/>
                <a:gd name="connsiteY5223" fmla="*/ 4916535 h 9833358"/>
                <a:gd name="connsiteX5224" fmla="*/ 3417570 w 6655772"/>
                <a:gd name="connsiteY5224" fmla="*/ 4907010 h 9833358"/>
                <a:gd name="connsiteX5225" fmla="*/ 3238280 w 6655772"/>
                <a:gd name="connsiteY5225" fmla="*/ 4907010 h 9833358"/>
                <a:gd name="connsiteX5226" fmla="*/ 3247806 w 6655772"/>
                <a:gd name="connsiteY5226" fmla="*/ 4916535 h 9833358"/>
                <a:gd name="connsiteX5227" fmla="*/ 3238280 w 6655772"/>
                <a:gd name="connsiteY5227" fmla="*/ 4926060 h 9833358"/>
                <a:gd name="connsiteX5228" fmla="*/ 3228755 w 6655772"/>
                <a:gd name="connsiteY5228" fmla="*/ 4916535 h 9833358"/>
                <a:gd name="connsiteX5229" fmla="*/ 3238280 w 6655772"/>
                <a:gd name="connsiteY5229" fmla="*/ 4907010 h 9833358"/>
                <a:gd name="connsiteX5230" fmla="*/ 3058833 w 6655772"/>
                <a:gd name="connsiteY5230" fmla="*/ 4907010 h 9833358"/>
                <a:gd name="connsiteX5231" fmla="*/ 3068355 w 6655772"/>
                <a:gd name="connsiteY5231" fmla="*/ 4916535 h 9833358"/>
                <a:gd name="connsiteX5232" fmla="*/ 3058833 w 6655772"/>
                <a:gd name="connsiteY5232" fmla="*/ 4926060 h 9833358"/>
                <a:gd name="connsiteX5233" fmla="*/ 3049468 w 6655772"/>
                <a:gd name="connsiteY5233" fmla="*/ 4916535 h 9833358"/>
                <a:gd name="connsiteX5234" fmla="*/ 3058833 w 6655772"/>
                <a:gd name="connsiteY5234" fmla="*/ 4907010 h 9833358"/>
                <a:gd name="connsiteX5235" fmla="*/ 2879622 w 6655772"/>
                <a:gd name="connsiteY5235" fmla="*/ 4907010 h 9833358"/>
                <a:gd name="connsiteX5236" fmla="*/ 2889150 w 6655772"/>
                <a:gd name="connsiteY5236" fmla="*/ 4916535 h 9833358"/>
                <a:gd name="connsiteX5237" fmla="*/ 2879622 w 6655772"/>
                <a:gd name="connsiteY5237" fmla="*/ 4926060 h 9833358"/>
                <a:gd name="connsiteX5238" fmla="*/ 2870099 w 6655772"/>
                <a:gd name="connsiteY5238" fmla="*/ 4916535 h 9833358"/>
                <a:gd name="connsiteX5239" fmla="*/ 2879622 w 6655772"/>
                <a:gd name="connsiteY5239" fmla="*/ 4907010 h 9833358"/>
                <a:gd name="connsiteX5240" fmla="*/ 2700247 w 6655772"/>
                <a:gd name="connsiteY5240" fmla="*/ 4907010 h 9833358"/>
                <a:gd name="connsiteX5241" fmla="*/ 2709770 w 6655772"/>
                <a:gd name="connsiteY5241" fmla="*/ 4916535 h 9833358"/>
                <a:gd name="connsiteX5242" fmla="*/ 2700247 w 6655772"/>
                <a:gd name="connsiteY5242" fmla="*/ 4926060 h 9833358"/>
                <a:gd name="connsiteX5243" fmla="*/ 2690719 w 6655772"/>
                <a:gd name="connsiteY5243" fmla="*/ 4916535 h 9833358"/>
                <a:gd name="connsiteX5244" fmla="*/ 2700247 w 6655772"/>
                <a:gd name="connsiteY5244" fmla="*/ 4907010 h 9833358"/>
                <a:gd name="connsiteX5245" fmla="*/ 2520825 w 6655772"/>
                <a:gd name="connsiteY5245" fmla="*/ 4907010 h 9833358"/>
                <a:gd name="connsiteX5246" fmla="*/ 2530364 w 6655772"/>
                <a:gd name="connsiteY5246" fmla="*/ 4916535 h 9833358"/>
                <a:gd name="connsiteX5247" fmla="*/ 2520825 w 6655772"/>
                <a:gd name="connsiteY5247" fmla="*/ 4926060 h 9833358"/>
                <a:gd name="connsiteX5248" fmla="*/ 2511299 w 6655772"/>
                <a:gd name="connsiteY5248" fmla="*/ 4916535 h 9833358"/>
                <a:gd name="connsiteX5249" fmla="*/ 2520825 w 6655772"/>
                <a:gd name="connsiteY5249" fmla="*/ 4907010 h 9833358"/>
                <a:gd name="connsiteX5250" fmla="*/ 2341456 w 6655772"/>
                <a:gd name="connsiteY5250" fmla="*/ 4907010 h 9833358"/>
                <a:gd name="connsiteX5251" fmla="*/ 2350980 w 6655772"/>
                <a:gd name="connsiteY5251" fmla="*/ 4916535 h 9833358"/>
                <a:gd name="connsiteX5252" fmla="*/ 2341456 w 6655772"/>
                <a:gd name="connsiteY5252" fmla="*/ 4926060 h 9833358"/>
                <a:gd name="connsiteX5253" fmla="*/ 2331926 w 6655772"/>
                <a:gd name="connsiteY5253" fmla="*/ 4916535 h 9833358"/>
                <a:gd name="connsiteX5254" fmla="*/ 2341456 w 6655772"/>
                <a:gd name="connsiteY5254" fmla="*/ 4907010 h 9833358"/>
                <a:gd name="connsiteX5255" fmla="*/ 2162042 w 6655772"/>
                <a:gd name="connsiteY5255" fmla="*/ 4907010 h 9833358"/>
                <a:gd name="connsiteX5256" fmla="*/ 2171567 w 6655772"/>
                <a:gd name="connsiteY5256" fmla="*/ 4916535 h 9833358"/>
                <a:gd name="connsiteX5257" fmla="*/ 2162042 w 6655772"/>
                <a:gd name="connsiteY5257" fmla="*/ 4926060 h 9833358"/>
                <a:gd name="connsiteX5258" fmla="*/ 2152518 w 6655772"/>
                <a:gd name="connsiteY5258" fmla="*/ 4916535 h 9833358"/>
                <a:gd name="connsiteX5259" fmla="*/ 2162042 w 6655772"/>
                <a:gd name="connsiteY5259" fmla="*/ 4907010 h 9833358"/>
                <a:gd name="connsiteX5260" fmla="*/ 1982683 w 6655772"/>
                <a:gd name="connsiteY5260" fmla="*/ 4907010 h 9833358"/>
                <a:gd name="connsiteX5261" fmla="*/ 1992191 w 6655772"/>
                <a:gd name="connsiteY5261" fmla="*/ 4916535 h 9833358"/>
                <a:gd name="connsiteX5262" fmla="*/ 1982683 w 6655772"/>
                <a:gd name="connsiteY5262" fmla="*/ 4926060 h 9833358"/>
                <a:gd name="connsiteX5263" fmla="*/ 1973141 w 6655772"/>
                <a:gd name="connsiteY5263" fmla="*/ 4916535 h 9833358"/>
                <a:gd name="connsiteX5264" fmla="*/ 1982683 w 6655772"/>
                <a:gd name="connsiteY5264" fmla="*/ 4907010 h 9833358"/>
                <a:gd name="connsiteX5265" fmla="*/ 1803370 w 6655772"/>
                <a:gd name="connsiteY5265" fmla="*/ 4907010 h 9833358"/>
                <a:gd name="connsiteX5266" fmla="*/ 1812869 w 6655772"/>
                <a:gd name="connsiteY5266" fmla="*/ 4916535 h 9833358"/>
                <a:gd name="connsiteX5267" fmla="*/ 1803370 w 6655772"/>
                <a:gd name="connsiteY5267" fmla="*/ 4926060 h 9833358"/>
                <a:gd name="connsiteX5268" fmla="*/ 1793872 w 6655772"/>
                <a:gd name="connsiteY5268" fmla="*/ 4916535 h 9833358"/>
                <a:gd name="connsiteX5269" fmla="*/ 1803370 w 6655772"/>
                <a:gd name="connsiteY5269" fmla="*/ 4907010 h 9833358"/>
                <a:gd name="connsiteX5270" fmla="*/ 1623966 w 6655772"/>
                <a:gd name="connsiteY5270" fmla="*/ 4907010 h 9833358"/>
                <a:gd name="connsiteX5271" fmla="*/ 1633492 w 6655772"/>
                <a:gd name="connsiteY5271" fmla="*/ 4916535 h 9833358"/>
                <a:gd name="connsiteX5272" fmla="*/ 1623966 w 6655772"/>
                <a:gd name="connsiteY5272" fmla="*/ 4926060 h 9833358"/>
                <a:gd name="connsiteX5273" fmla="*/ 1614442 w 6655772"/>
                <a:gd name="connsiteY5273" fmla="*/ 4916535 h 9833358"/>
                <a:gd name="connsiteX5274" fmla="*/ 1623966 w 6655772"/>
                <a:gd name="connsiteY5274" fmla="*/ 4907010 h 9833358"/>
                <a:gd name="connsiteX5275" fmla="*/ 1444609 w 6655772"/>
                <a:gd name="connsiteY5275" fmla="*/ 4907010 h 9833358"/>
                <a:gd name="connsiteX5276" fmla="*/ 1454134 w 6655772"/>
                <a:gd name="connsiteY5276" fmla="*/ 4916535 h 9833358"/>
                <a:gd name="connsiteX5277" fmla="*/ 1444609 w 6655772"/>
                <a:gd name="connsiteY5277" fmla="*/ 4926060 h 9833358"/>
                <a:gd name="connsiteX5278" fmla="*/ 1435084 w 6655772"/>
                <a:gd name="connsiteY5278" fmla="*/ 4916535 h 9833358"/>
                <a:gd name="connsiteX5279" fmla="*/ 1444609 w 6655772"/>
                <a:gd name="connsiteY5279" fmla="*/ 4907010 h 9833358"/>
                <a:gd name="connsiteX5280" fmla="*/ 1265249 w 6655772"/>
                <a:gd name="connsiteY5280" fmla="*/ 4907010 h 9833358"/>
                <a:gd name="connsiteX5281" fmla="*/ 1274774 w 6655772"/>
                <a:gd name="connsiteY5281" fmla="*/ 4916535 h 9833358"/>
                <a:gd name="connsiteX5282" fmla="*/ 1265249 w 6655772"/>
                <a:gd name="connsiteY5282" fmla="*/ 4926060 h 9833358"/>
                <a:gd name="connsiteX5283" fmla="*/ 1255724 w 6655772"/>
                <a:gd name="connsiteY5283" fmla="*/ 4916535 h 9833358"/>
                <a:gd name="connsiteX5284" fmla="*/ 1265249 w 6655772"/>
                <a:gd name="connsiteY5284" fmla="*/ 4907010 h 9833358"/>
                <a:gd name="connsiteX5285" fmla="*/ 1085868 w 6655772"/>
                <a:gd name="connsiteY5285" fmla="*/ 4907010 h 9833358"/>
                <a:gd name="connsiteX5286" fmla="*/ 1095394 w 6655772"/>
                <a:gd name="connsiteY5286" fmla="*/ 4916535 h 9833358"/>
                <a:gd name="connsiteX5287" fmla="*/ 1085868 w 6655772"/>
                <a:gd name="connsiteY5287" fmla="*/ 4926060 h 9833358"/>
                <a:gd name="connsiteX5288" fmla="*/ 1076341 w 6655772"/>
                <a:gd name="connsiteY5288" fmla="*/ 4916535 h 9833358"/>
                <a:gd name="connsiteX5289" fmla="*/ 1085868 w 6655772"/>
                <a:gd name="connsiteY5289" fmla="*/ 4907010 h 9833358"/>
                <a:gd name="connsiteX5290" fmla="*/ 906486 w 6655772"/>
                <a:gd name="connsiteY5290" fmla="*/ 4907010 h 9833358"/>
                <a:gd name="connsiteX5291" fmla="*/ 916011 w 6655772"/>
                <a:gd name="connsiteY5291" fmla="*/ 4916535 h 9833358"/>
                <a:gd name="connsiteX5292" fmla="*/ 906486 w 6655772"/>
                <a:gd name="connsiteY5292" fmla="*/ 4926060 h 9833358"/>
                <a:gd name="connsiteX5293" fmla="*/ 896960 w 6655772"/>
                <a:gd name="connsiteY5293" fmla="*/ 4916535 h 9833358"/>
                <a:gd name="connsiteX5294" fmla="*/ 906486 w 6655772"/>
                <a:gd name="connsiteY5294" fmla="*/ 4907010 h 9833358"/>
                <a:gd name="connsiteX5295" fmla="*/ 727113 w 6655772"/>
                <a:gd name="connsiteY5295" fmla="*/ 4907010 h 9833358"/>
                <a:gd name="connsiteX5296" fmla="*/ 736637 w 6655772"/>
                <a:gd name="connsiteY5296" fmla="*/ 4916535 h 9833358"/>
                <a:gd name="connsiteX5297" fmla="*/ 727113 w 6655772"/>
                <a:gd name="connsiteY5297" fmla="*/ 4926060 h 9833358"/>
                <a:gd name="connsiteX5298" fmla="*/ 717580 w 6655772"/>
                <a:gd name="connsiteY5298" fmla="*/ 4916535 h 9833358"/>
                <a:gd name="connsiteX5299" fmla="*/ 727113 w 6655772"/>
                <a:gd name="connsiteY5299" fmla="*/ 4907010 h 9833358"/>
                <a:gd name="connsiteX5300" fmla="*/ 547726 w 6655772"/>
                <a:gd name="connsiteY5300" fmla="*/ 4907010 h 9833358"/>
                <a:gd name="connsiteX5301" fmla="*/ 557251 w 6655772"/>
                <a:gd name="connsiteY5301" fmla="*/ 4916535 h 9833358"/>
                <a:gd name="connsiteX5302" fmla="*/ 547726 w 6655772"/>
                <a:gd name="connsiteY5302" fmla="*/ 4926060 h 9833358"/>
                <a:gd name="connsiteX5303" fmla="*/ 538201 w 6655772"/>
                <a:gd name="connsiteY5303" fmla="*/ 4916535 h 9833358"/>
                <a:gd name="connsiteX5304" fmla="*/ 547726 w 6655772"/>
                <a:gd name="connsiteY5304" fmla="*/ 4907010 h 9833358"/>
                <a:gd name="connsiteX5305" fmla="*/ 368358 w 6655772"/>
                <a:gd name="connsiteY5305" fmla="*/ 4907010 h 9833358"/>
                <a:gd name="connsiteX5306" fmla="*/ 377883 w 6655772"/>
                <a:gd name="connsiteY5306" fmla="*/ 4916535 h 9833358"/>
                <a:gd name="connsiteX5307" fmla="*/ 368358 w 6655772"/>
                <a:gd name="connsiteY5307" fmla="*/ 4926060 h 9833358"/>
                <a:gd name="connsiteX5308" fmla="*/ 358833 w 6655772"/>
                <a:gd name="connsiteY5308" fmla="*/ 4916535 h 9833358"/>
                <a:gd name="connsiteX5309" fmla="*/ 368358 w 6655772"/>
                <a:gd name="connsiteY5309" fmla="*/ 4907010 h 9833358"/>
                <a:gd name="connsiteX5310" fmla="*/ 188989 w 6655772"/>
                <a:gd name="connsiteY5310" fmla="*/ 4907010 h 9833358"/>
                <a:gd name="connsiteX5311" fmla="*/ 198514 w 6655772"/>
                <a:gd name="connsiteY5311" fmla="*/ 4916535 h 9833358"/>
                <a:gd name="connsiteX5312" fmla="*/ 188989 w 6655772"/>
                <a:gd name="connsiteY5312" fmla="*/ 4926060 h 9833358"/>
                <a:gd name="connsiteX5313" fmla="*/ 179464 w 6655772"/>
                <a:gd name="connsiteY5313" fmla="*/ 4916535 h 9833358"/>
                <a:gd name="connsiteX5314" fmla="*/ 188989 w 6655772"/>
                <a:gd name="connsiteY5314" fmla="*/ 4907010 h 9833358"/>
                <a:gd name="connsiteX5315" fmla="*/ 9622 w 6655772"/>
                <a:gd name="connsiteY5315" fmla="*/ 4907010 h 9833358"/>
                <a:gd name="connsiteX5316" fmla="*/ 19145 w 6655772"/>
                <a:gd name="connsiteY5316" fmla="*/ 4916535 h 9833358"/>
                <a:gd name="connsiteX5317" fmla="*/ 9622 w 6655772"/>
                <a:gd name="connsiteY5317" fmla="*/ 4926060 h 9833358"/>
                <a:gd name="connsiteX5318" fmla="*/ 97 w 6655772"/>
                <a:gd name="connsiteY5318" fmla="*/ 4916535 h 9833358"/>
                <a:gd name="connsiteX5319" fmla="*/ 9622 w 6655772"/>
                <a:gd name="connsiteY5319" fmla="*/ 4907010 h 9833358"/>
                <a:gd name="connsiteX5320" fmla="*/ 6646247 w 6655772"/>
                <a:gd name="connsiteY5320" fmla="*/ 4725258 h 9833358"/>
                <a:gd name="connsiteX5321" fmla="*/ 6655772 w 6655772"/>
                <a:gd name="connsiteY5321" fmla="*/ 4734783 h 9833358"/>
                <a:gd name="connsiteX5322" fmla="*/ 6646247 w 6655772"/>
                <a:gd name="connsiteY5322" fmla="*/ 4744308 h 9833358"/>
                <a:gd name="connsiteX5323" fmla="*/ 6636722 w 6655772"/>
                <a:gd name="connsiteY5323" fmla="*/ 4734783 h 9833358"/>
                <a:gd name="connsiteX5324" fmla="*/ 6646247 w 6655772"/>
                <a:gd name="connsiteY5324" fmla="*/ 4725258 h 9833358"/>
                <a:gd name="connsiteX5325" fmla="*/ 6466876 w 6655772"/>
                <a:gd name="connsiteY5325" fmla="*/ 4725258 h 9833358"/>
                <a:gd name="connsiteX5326" fmla="*/ 6476401 w 6655772"/>
                <a:gd name="connsiteY5326" fmla="*/ 4734783 h 9833358"/>
                <a:gd name="connsiteX5327" fmla="*/ 6466876 w 6655772"/>
                <a:gd name="connsiteY5327" fmla="*/ 4744308 h 9833358"/>
                <a:gd name="connsiteX5328" fmla="*/ 6457351 w 6655772"/>
                <a:gd name="connsiteY5328" fmla="*/ 4734783 h 9833358"/>
                <a:gd name="connsiteX5329" fmla="*/ 6466876 w 6655772"/>
                <a:gd name="connsiteY5329" fmla="*/ 4725258 h 9833358"/>
                <a:gd name="connsiteX5330" fmla="*/ 6287505 w 6655772"/>
                <a:gd name="connsiteY5330" fmla="*/ 4725258 h 9833358"/>
                <a:gd name="connsiteX5331" fmla="*/ 6297030 w 6655772"/>
                <a:gd name="connsiteY5331" fmla="*/ 4734783 h 9833358"/>
                <a:gd name="connsiteX5332" fmla="*/ 6287505 w 6655772"/>
                <a:gd name="connsiteY5332" fmla="*/ 4744308 h 9833358"/>
                <a:gd name="connsiteX5333" fmla="*/ 6277980 w 6655772"/>
                <a:gd name="connsiteY5333" fmla="*/ 4734783 h 9833358"/>
                <a:gd name="connsiteX5334" fmla="*/ 6287505 w 6655772"/>
                <a:gd name="connsiteY5334" fmla="*/ 4725258 h 9833358"/>
                <a:gd name="connsiteX5335" fmla="*/ 6108134 w 6655772"/>
                <a:gd name="connsiteY5335" fmla="*/ 4725258 h 9833358"/>
                <a:gd name="connsiteX5336" fmla="*/ 6117659 w 6655772"/>
                <a:gd name="connsiteY5336" fmla="*/ 4734783 h 9833358"/>
                <a:gd name="connsiteX5337" fmla="*/ 6108134 w 6655772"/>
                <a:gd name="connsiteY5337" fmla="*/ 4744308 h 9833358"/>
                <a:gd name="connsiteX5338" fmla="*/ 6098609 w 6655772"/>
                <a:gd name="connsiteY5338" fmla="*/ 4734783 h 9833358"/>
                <a:gd name="connsiteX5339" fmla="*/ 6108134 w 6655772"/>
                <a:gd name="connsiteY5339" fmla="*/ 4725258 h 9833358"/>
                <a:gd name="connsiteX5340" fmla="*/ 5928763 w 6655772"/>
                <a:gd name="connsiteY5340" fmla="*/ 4725258 h 9833358"/>
                <a:gd name="connsiteX5341" fmla="*/ 5938288 w 6655772"/>
                <a:gd name="connsiteY5341" fmla="*/ 4734783 h 9833358"/>
                <a:gd name="connsiteX5342" fmla="*/ 5928763 w 6655772"/>
                <a:gd name="connsiteY5342" fmla="*/ 4744308 h 9833358"/>
                <a:gd name="connsiteX5343" fmla="*/ 5919238 w 6655772"/>
                <a:gd name="connsiteY5343" fmla="*/ 4734783 h 9833358"/>
                <a:gd name="connsiteX5344" fmla="*/ 5928763 w 6655772"/>
                <a:gd name="connsiteY5344" fmla="*/ 4725258 h 9833358"/>
                <a:gd name="connsiteX5345" fmla="*/ 5749393 w 6655772"/>
                <a:gd name="connsiteY5345" fmla="*/ 4725258 h 9833358"/>
                <a:gd name="connsiteX5346" fmla="*/ 5758918 w 6655772"/>
                <a:gd name="connsiteY5346" fmla="*/ 4734783 h 9833358"/>
                <a:gd name="connsiteX5347" fmla="*/ 5749393 w 6655772"/>
                <a:gd name="connsiteY5347" fmla="*/ 4744308 h 9833358"/>
                <a:gd name="connsiteX5348" fmla="*/ 5739868 w 6655772"/>
                <a:gd name="connsiteY5348" fmla="*/ 4734783 h 9833358"/>
                <a:gd name="connsiteX5349" fmla="*/ 5749393 w 6655772"/>
                <a:gd name="connsiteY5349" fmla="*/ 4725258 h 9833358"/>
                <a:gd name="connsiteX5350" fmla="*/ 5570021 w 6655772"/>
                <a:gd name="connsiteY5350" fmla="*/ 4725258 h 9833358"/>
                <a:gd name="connsiteX5351" fmla="*/ 5579546 w 6655772"/>
                <a:gd name="connsiteY5351" fmla="*/ 4734783 h 9833358"/>
                <a:gd name="connsiteX5352" fmla="*/ 5570021 w 6655772"/>
                <a:gd name="connsiteY5352" fmla="*/ 4744308 h 9833358"/>
                <a:gd name="connsiteX5353" fmla="*/ 5560496 w 6655772"/>
                <a:gd name="connsiteY5353" fmla="*/ 4734783 h 9833358"/>
                <a:gd name="connsiteX5354" fmla="*/ 5570021 w 6655772"/>
                <a:gd name="connsiteY5354" fmla="*/ 4725258 h 9833358"/>
                <a:gd name="connsiteX5355" fmla="*/ 5390650 w 6655772"/>
                <a:gd name="connsiteY5355" fmla="*/ 4725258 h 9833358"/>
                <a:gd name="connsiteX5356" fmla="*/ 5400175 w 6655772"/>
                <a:gd name="connsiteY5356" fmla="*/ 4734783 h 9833358"/>
                <a:gd name="connsiteX5357" fmla="*/ 5390650 w 6655772"/>
                <a:gd name="connsiteY5357" fmla="*/ 4744308 h 9833358"/>
                <a:gd name="connsiteX5358" fmla="*/ 5381125 w 6655772"/>
                <a:gd name="connsiteY5358" fmla="*/ 4734783 h 9833358"/>
                <a:gd name="connsiteX5359" fmla="*/ 5390650 w 6655772"/>
                <a:gd name="connsiteY5359" fmla="*/ 4725258 h 9833358"/>
                <a:gd name="connsiteX5360" fmla="*/ 5211280 w 6655772"/>
                <a:gd name="connsiteY5360" fmla="*/ 4725258 h 9833358"/>
                <a:gd name="connsiteX5361" fmla="*/ 5220805 w 6655772"/>
                <a:gd name="connsiteY5361" fmla="*/ 4734783 h 9833358"/>
                <a:gd name="connsiteX5362" fmla="*/ 5211280 w 6655772"/>
                <a:gd name="connsiteY5362" fmla="*/ 4744308 h 9833358"/>
                <a:gd name="connsiteX5363" fmla="*/ 5201755 w 6655772"/>
                <a:gd name="connsiteY5363" fmla="*/ 4734783 h 9833358"/>
                <a:gd name="connsiteX5364" fmla="*/ 5211280 w 6655772"/>
                <a:gd name="connsiteY5364" fmla="*/ 4725258 h 9833358"/>
                <a:gd name="connsiteX5365" fmla="*/ 5031909 w 6655772"/>
                <a:gd name="connsiteY5365" fmla="*/ 4725258 h 9833358"/>
                <a:gd name="connsiteX5366" fmla="*/ 5041434 w 6655772"/>
                <a:gd name="connsiteY5366" fmla="*/ 4734783 h 9833358"/>
                <a:gd name="connsiteX5367" fmla="*/ 5031909 w 6655772"/>
                <a:gd name="connsiteY5367" fmla="*/ 4744308 h 9833358"/>
                <a:gd name="connsiteX5368" fmla="*/ 5022384 w 6655772"/>
                <a:gd name="connsiteY5368" fmla="*/ 4734783 h 9833358"/>
                <a:gd name="connsiteX5369" fmla="*/ 5031909 w 6655772"/>
                <a:gd name="connsiteY5369" fmla="*/ 4725258 h 9833358"/>
                <a:gd name="connsiteX5370" fmla="*/ 4852537 w 6655772"/>
                <a:gd name="connsiteY5370" fmla="*/ 4725258 h 9833358"/>
                <a:gd name="connsiteX5371" fmla="*/ 4862062 w 6655772"/>
                <a:gd name="connsiteY5371" fmla="*/ 4734783 h 9833358"/>
                <a:gd name="connsiteX5372" fmla="*/ 4852537 w 6655772"/>
                <a:gd name="connsiteY5372" fmla="*/ 4744308 h 9833358"/>
                <a:gd name="connsiteX5373" fmla="*/ 4843012 w 6655772"/>
                <a:gd name="connsiteY5373" fmla="*/ 4734783 h 9833358"/>
                <a:gd name="connsiteX5374" fmla="*/ 4852537 w 6655772"/>
                <a:gd name="connsiteY5374" fmla="*/ 4725258 h 9833358"/>
                <a:gd name="connsiteX5375" fmla="*/ 4673167 w 6655772"/>
                <a:gd name="connsiteY5375" fmla="*/ 4725258 h 9833358"/>
                <a:gd name="connsiteX5376" fmla="*/ 4682692 w 6655772"/>
                <a:gd name="connsiteY5376" fmla="*/ 4734783 h 9833358"/>
                <a:gd name="connsiteX5377" fmla="*/ 4673167 w 6655772"/>
                <a:gd name="connsiteY5377" fmla="*/ 4744308 h 9833358"/>
                <a:gd name="connsiteX5378" fmla="*/ 4663642 w 6655772"/>
                <a:gd name="connsiteY5378" fmla="*/ 4734783 h 9833358"/>
                <a:gd name="connsiteX5379" fmla="*/ 4673167 w 6655772"/>
                <a:gd name="connsiteY5379" fmla="*/ 4725258 h 9833358"/>
                <a:gd name="connsiteX5380" fmla="*/ 4493796 w 6655772"/>
                <a:gd name="connsiteY5380" fmla="*/ 4725258 h 9833358"/>
                <a:gd name="connsiteX5381" fmla="*/ 4503321 w 6655772"/>
                <a:gd name="connsiteY5381" fmla="*/ 4734783 h 9833358"/>
                <a:gd name="connsiteX5382" fmla="*/ 4493796 w 6655772"/>
                <a:gd name="connsiteY5382" fmla="*/ 4744308 h 9833358"/>
                <a:gd name="connsiteX5383" fmla="*/ 4484271 w 6655772"/>
                <a:gd name="connsiteY5383" fmla="*/ 4734783 h 9833358"/>
                <a:gd name="connsiteX5384" fmla="*/ 4493796 w 6655772"/>
                <a:gd name="connsiteY5384" fmla="*/ 4725258 h 9833358"/>
                <a:gd name="connsiteX5385" fmla="*/ 4314424 w 6655772"/>
                <a:gd name="connsiteY5385" fmla="*/ 4725258 h 9833358"/>
                <a:gd name="connsiteX5386" fmla="*/ 4323949 w 6655772"/>
                <a:gd name="connsiteY5386" fmla="*/ 4734783 h 9833358"/>
                <a:gd name="connsiteX5387" fmla="*/ 4314424 w 6655772"/>
                <a:gd name="connsiteY5387" fmla="*/ 4744308 h 9833358"/>
                <a:gd name="connsiteX5388" fmla="*/ 4304899 w 6655772"/>
                <a:gd name="connsiteY5388" fmla="*/ 4734783 h 9833358"/>
                <a:gd name="connsiteX5389" fmla="*/ 4314424 w 6655772"/>
                <a:gd name="connsiteY5389" fmla="*/ 4725258 h 9833358"/>
                <a:gd name="connsiteX5390" fmla="*/ 4135054 w 6655772"/>
                <a:gd name="connsiteY5390" fmla="*/ 4725258 h 9833358"/>
                <a:gd name="connsiteX5391" fmla="*/ 4144579 w 6655772"/>
                <a:gd name="connsiteY5391" fmla="*/ 4734783 h 9833358"/>
                <a:gd name="connsiteX5392" fmla="*/ 4135054 w 6655772"/>
                <a:gd name="connsiteY5392" fmla="*/ 4744308 h 9833358"/>
                <a:gd name="connsiteX5393" fmla="*/ 4125529 w 6655772"/>
                <a:gd name="connsiteY5393" fmla="*/ 4734783 h 9833358"/>
                <a:gd name="connsiteX5394" fmla="*/ 4135054 w 6655772"/>
                <a:gd name="connsiteY5394" fmla="*/ 4725258 h 9833358"/>
                <a:gd name="connsiteX5395" fmla="*/ 3955683 w 6655772"/>
                <a:gd name="connsiteY5395" fmla="*/ 4725258 h 9833358"/>
                <a:gd name="connsiteX5396" fmla="*/ 3965208 w 6655772"/>
                <a:gd name="connsiteY5396" fmla="*/ 4734783 h 9833358"/>
                <a:gd name="connsiteX5397" fmla="*/ 3955683 w 6655772"/>
                <a:gd name="connsiteY5397" fmla="*/ 4744308 h 9833358"/>
                <a:gd name="connsiteX5398" fmla="*/ 3946158 w 6655772"/>
                <a:gd name="connsiteY5398" fmla="*/ 4734783 h 9833358"/>
                <a:gd name="connsiteX5399" fmla="*/ 3955683 w 6655772"/>
                <a:gd name="connsiteY5399" fmla="*/ 4725258 h 9833358"/>
                <a:gd name="connsiteX5400" fmla="*/ 3776312 w 6655772"/>
                <a:gd name="connsiteY5400" fmla="*/ 4725258 h 9833358"/>
                <a:gd name="connsiteX5401" fmla="*/ 3785837 w 6655772"/>
                <a:gd name="connsiteY5401" fmla="*/ 4734783 h 9833358"/>
                <a:gd name="connsiteX5402" fmla="*/ 3776312 w 6655772"/>
                <a:gd name="connsiteY5402" fmla="*/ 4744308 h 9833358"/>
                <a:gd name="connsiteX5403" fmla="*/ 3766787 w 6655772"/>
                <a:gd name="connsiteY5403" fmla="*/ 4734783 h 9833358"/>
                <a:gd name="connsiteX5404" fmla="*/ 3776312 w 6655772"/>
                <a:gd name="connsiteY5404" fmla="*/ 4725258 h 9833358"/>
                <a:gd name="connsiteX5405" fmla="*/ 3596941 w 6655772"/>
                <a:gd name="connsiteY5405" fmla="*/ 4725258 h 9833358"/>
                <a:gd name="connsiteX5406" fmla="*/ 3606466 w 6655772"/>
                <a:gd name="connsiteY5406" fmla="*/ 4734783 h 9833358"/>
                <a:gd name="connsiteX5407" fmla="*/ 3596941 w 6655772"/>
                <a:gd name="connsiteY5407" fmla="*/ 4744308 h 9833358"/>
                <a:gd name="connsiteX5408" fmla="*/ 3587416 w 6655772"/>
                <a:gd name="connsiteY5408" fmla="*/ 4734783 h 9833358"/>
                <a:gd name="connsiteX5409" fmla="*/ 3596941 w 6655772"/>
                <a:gd name="connsiteY5409" fmla="*/ 4725258 h 9833358"/>
                <a:gd name="connsiteX5410" fmla="*/ 3417570 w 6655772"/>
                <a:gd name="connsiteY5410" fmla="*/ 4725258 h 9833358"/>
                <a:gd name="connsiteX5411" fmla="*/ 3427095 w 6655772"/>
                <a:gd name="connsiteY5411" fmla="*/ 4734783 h 9833358"/>
                <a:gd name="connsiteX5412" fmla="*/ 3417570 w 6655772"/>
                <a:gd name="connsiteY5412" fmla="*/ 4744308 h 9833358"/>
                <a:gd name="connsiteX5413" fmla="*/ 3408045 w 6655772"/>
                <a:gd name="connsiteY5413" fmla="*/ 4734783 h 9833358"/>
                <a:gd name="connsiteX5414" fmla="*/ 3417570 w 6655772"/>
                <a:gd name="connsiteY5414" fmla="*/ 4725258 h 9833358"/>
                <a:gd name="connsiteX5415" fmla="*/ 3238283 w 6655772"/>
                <a:gd name="connsiteY5415" fmla="*/ 4725258 h 9833358"/>
                <a:gd name="connsiteX5416" fmla="*/ 3247809 w 6655772"/>
                <a:gd name="connsiteY5416" fmla="*/ 4734783 h 9833358"/>
                <a:gd name="connsiteX5417" fmla="*/ 3238283 w 6655772"/>
                <a:gd name="connsiteY5417" fmla="*/ 4744308 h 9833358"/>
                <a:gd name="connsiteX5418" fmla="*/ 3228758 w 6655772"/>
                <a:gd name="connsiteY5418" fmla="*/ 4734783 h 9833358"/>
                <a:gd name="connsiteX5419" fmla="*/ 3238283 w 6655772"/>
                <a:gd name="connsiteY5419" fmla="*/ 4725258 h 9833358"/>
                <a:gd name="connsiteX5420" fmla="*/ 3058833 w 6655772"/>
                <a:gd name="connsiteY5420" fmla="*/ 4725258 h 9833358"/>
                <a:gd name="connsiteX5421" fmla="*/ 3068355 w 6655772"/>
                <a:gd name="connsiteY5421" fmla="*/ 4734783 h 9833358"/>
                <a:gd name="connsiteX5422" fmla="*/ 3058833 w 6655772"/>
                <a:gd name="connsiteY5422" fmla="*/ 4744308 h 9833358"/>
                <a:gd name="connsiteX5423" fmla="*/ 3049474 w 6655772"/>
                <a:gd name="connsiteY5423" fmla="*/ 4734783 h 9833358"/>
                <a:gd name="connsiteX5424" fmla="*/ 3058833 w 6655772"/>
                <a:gd name="connsiteY5424" fmla="*/ 4725258 h 9833358"/>
                <a:gd name="connsiteX5425" fmla="*/ 2879628 w 6655772"/>
                <a:gd name="connsiteY5425" fmla="*/ 4725258 h 9833358"/>
                <a:gd name="connsiteX5426" fmla="*/ 2889156 w 6655772"/>
                <a:gd name="connsiteY5426" fmla="*/ 4734783 h 9833358"/>
                <a:gd name="connsiteX5427" fmla="*/ 2879628 w 6655772"/>
                <a:gd name="connsiteY5427" fmla="*/ 4744308 h 9833358"/>
                <a:gd name="connsiteX5428" fmla="*/ 2870105 w 6655772"/>
                <a:gd name="connsiteY5428" fmla="*/ 4734783 h 9833358"/>
                <a:gd name="connsiteX5429" fmla="*/ 2879628 w 6655772"/>
                <a:gd name="connsiteY5429" fmla="*/ 4725258 h 9833358"/>
                <a:gd name="connsiteX5430" fmla="*/ 2700254 w 6655772"/>
                <a:gd name="connsiteY5430" fmla="*/ 4725258 h 9833358"/>
                <a:gd name="connsiteX5431" fmla="*/ 2709776 w 6655772"/>
                <a:gd name="connsiteY5431" fmla="*/ 4734783 h 9833358"/>
                <a:gd name="connsiteX5432" fmla="*/ 2700254 w 6655772"/>
                <a:gd name="connsiteY5432" fmla="*/ 4744308 h 9833358"/>
                <a:gd name="connsiteX5433" fmla="*/ 2690725 w 6655772"/>
                <a:gd name="connsiteY5433" fmla="*/ 4734783 h 9833358"/>
                <a:gd name="connsiteX5434" fmla="*/ 2700254 w 6655772"/>
                <a:gd name="connsiteY5434" fmla="*/ 4725258 h 9833358"/>
                <a:gd name="connsiteX5435" fmla="*/ 2520828 w 6655772"/>
                <a:gd name="connsiteY5435" fmla="*/ 4725258 h 9833358"/>
                <a:gd name="connsiteX5436" fmla="*/ 2530368 w 6655772"/>
                <a:gd name="connsiteY5436" fmla="*/ 4734783 h 9833358"/>
                <a:gd name="connsiteX5437" fmla="*/ 2520828 w 6655772"/>
                <a:gd name="connsiteY5437" fmla="*/ 4744308 h 9833358"/>
                <a:gd name="connsiteX5438" fmla="*/ 2511303 w 6655772"/>
                <a:gd name="connsiteY5438" fmla="*/ 4734783 h 9833358"/>
                <a:gd name="connsiteX5439" fmla="*/ 2520828 w 6655772"/>
                <a:gd name="connsiteY5439" fmla="*/ 4725258 h 9833358"/>
                <a:gd name="connsiteX5440" fmla="*/ 2341459 w 6655772"/>
                <a:gd name="connsiteY5440" fmla="*/ 4725258 h 9833358"/>
                <a:gd name="connsiteX5441" fmla="*/ 2350984 w 6655772"/>
                <a:gd name="connsiteY5441" fmla="*/ 4734783 h 9833358"/>
                <a:gd name="connsiteX5442" fmla="*/ 2341459 w 6655772"/>
                <a:gd name="connsiteY5442" fmla="*/ 4744308 h 9833358"/>
                <a:gd name="connsiteX5443" fmla="*/ 2331930 w 6655772"/>
                <a:gd name="connsiteY5443" fmla="*/ 4734783 h 9833358"/>
                <a:gd name="connsiteX5444" fmla="*/ 2341459 w 6655772"/>
                <a:gd name="connsiteY5444" fmla="*/ 4725258 h 9833358"/>
                <a:gd name="connsiteX5445" fmla="*/ 2162045 w 6655772"/>
                <a:gd name="connsiteY5445" fmla="*/ 4725258 h 9833358"/>
                <a:gd name="connsiteX5446" fmla="*/ 2171570 w 6655772"/>
                <a:gd name="connsiteY5446" fmla="*/ 4734783 h 9833358"/>
                <a:gd name="connsiteX5447" fmla="*/ 2162045 w 6655772"/>
                <a:gd name="connsiteY5447" fmla="*/ 4744308 h 9833358"/>
                <a:gd name="connsiteX5448" fmla="*/ 2152521 w 6655772"/>
                <a:gd name="connsiteY5448" fmla="*/ 4734783 h 9833358"/>
                <a:gd name="connsiteX5449" fmla="*/ 2162045 w 6655772"/>
                <a:gd name="connsiteY5449" fmla="*/ 4725258 h 9833358"/>
                <a:gd name="connsiteX5450" fmla="*/ 1982686 w 6655772"/>
                <a:gd name="connsiteY5450" fmla="*/ 4725258 h 9833358"/>
                <a:gd name="connsiteX5451" fmla="*/ 1992193 w 6655772"/>
                <a:gd name="connsiteY5451" fmla="*/ 4734783 h 9833358"/>
                <a:gd name="connsiteX5452" fmla="*/ 1982686 w 6655772"/>
                <a:gd name="connsiteY5452" fmla="*/ 4744308 h 9833358"/>
                <a:gd name="connsiteX5453" fmla="*/ 1973145 w 6655772"/>
                <a:gd name="connsiteY5453" fmla="*/ 4734783 h 9833358"/>
                <a:gd name="connsiteX5454" fmla="*/ 1982686 w 6655772"/>
                <a:gd name="connsiteY5454" fmla="*/ 4725258 h 9833358"/>
                <a:gd name="connsiteX5455" fmla="*/ 1803377 w 6655772"/>
                <a:gd name="connsiteY5455" fmla="*/ 4725258 h 9833358"/>
                <a:gd name="connsiteX5456" fmla="*/ 1812872 w 6655772"/>
                <a:gd name="connsiteY5456" fmla="*/ 4734783 h 9833358"/>
                <a:gd name="connsiteX5457" fmla="*/ 1803377 w 6655772"/>
                <a:gd name="connsiteY5457" fmla="*/ 4744308 h 9833358"/>
                <a:gd name="connsiteX5458" fmla="*/ 1793878 w 6655772"/>
                <a:gd name="connsiteY5458" fmla="*/ 4734783 h 9833358"/>
                <a:gd name="connsiteX5459" fmla="*/ 1803377 w 6655772"/>
                <a:gd name="connsiteY5459" fmla="*/ 4725258 h 9833358"/>
                <a:gd name="connsiteX5460" fmla="*/ 1623970 w 6655772"/>
                <a:gd name="connsiteY5460" fmla="*/ 4725258 h 9833358"/>
                <a:gd name="connsiteX5461" fmla="*/ 1633495 w 6655772"/>
                <a:gd name="connsiteY5461" fmla="*/ 4734783 h 9833358"/>
                <a:gd name="connsiteX5462" fmla="*/ 1623970 w 6655772"/>
                <a:gd name="connsiteY5462" fmla="*/ 4744308 h 9833358"/>
                <a:gd name="connsiteX5463" fmla="*/ 1614445 w 6655772"/>
                <a:gd name="connsiteY5463" fmla="*/ 4734783 h 9833358"/>
                <a:gd name="connsiteX5464" fmla="*/ 1623970 w 6655772"/>
                <a:gd name="connsiteY5464" fmla="*/ 4725258 h 9833358"/>
                <a:gd name="connsiteX5465" fmla="*/ 1444613 w 6655772"/>
                <a:gd name="connsiteY5465" fmla="*/ 4725258 h 9833358"/>
                <a:gd name="connsiteX5466" fmla="*/ 1454138 w 6655772"/>
                <a:gd name="connsiteY5466" fmla="*/ 4734783 h 9833358"/>
                <a:gd name="connsiteX5467" fmla="*/ 1444613 w 6655772"/>
                <a:gd name="connsiteY5467" fmla="*/ 4744308 h 9833358"/>
                <a:gd name="connsiteX5468" fmla="*/ 1435088 w 6655772"/>
                <a:gd name="connsiteY5468" fmla="*/ 4734783 h 9833358"/>
                <a:gd name="connsiteX5469" fmla="*/ 1444613 w 6655772"/>
                <a:gd name="connsiteY5469" fmla="*/ 4725258 h 9833358"/>
                <a:gd name="connsiteX5470" fmla="*/ 1265254 w 6655772"/>
                <a:gd name="connsiteY5470" fmla="*/ 4725258 h 9833358"/>
                <a:gd name="connsiteX5471" fmla="*/ 1274779 w 6655772"/>
                <a:gd name="connsiteY5471" fmla="*/ 4734783 h 9833358"/>
                <a:gd name="connsiteX5472" fmla="*/ 1265254 w 6655772"/>
                <a:gd name="connsiteY5472" fmla="*/ 4744308 h 9833358"/>
                <a:gd name="connsiteX5473" fmla="*/ 1255729 w 6655772"/>
                <a:gd name="connsiteY5473" fmla="*/ 4734783 h 9833358"/>
                <a:gd name="connsiteX5474" fmla="*/ 1265254 w 6655772"/>
                <a:gd name="connsiteY5474" fmla="*/ 4725258 h 9833358"/>
                <a:gd name="connsiteX5475" fmla="*/ 1085872 w 6655772"/>
                <a:gd name="connsiteY5475" fmla="*/ 4725258 h 9833358"/>
                <a:gd name="connsiteX5476" fmla="*/ 1095399 w 6655772"/>
                <a:gd name="connsiteY5476" fmla="*/ 4734783 h 9833358"/>
                <a:gd name="connsiteX5477" fmla="*/ 1085872 w 6655772"/>
                <a:gd name="connsiteY5477" fmla="*/ 4744308 h 9833358"/>
                <a:gd name="connsiteX5478" fmla="*/ 1076346 w 6655772"/>
                <a:gd name="connsiteY5478" fmla="*/ 4734783 h 9833358"/>
                <a:gd name="connsiteX5479" fmla="*/ 1085872 w 6655772"/>
                <a:gd name="connsiteY5479" fmla="*/ 4725258 h 9833358"/>
                <a:gd name="connsiteX5480" fmla="*/ 906491 w 6655772"/>
                <a:gd name="connsiteY5480" fmla="*/ 4725258 h 9833358"/>
                <a:gd name="connsiteX5481" fmla="*/ 916015 w 6655772"/>
                <a:gd name="connsiteY5481" fmla="*/ 4734783 h 9833358"/>
                <a:gd name="connsiteX5482" fmla="*/ 906491 w 6655772"/>
                <a:gd name="connsiteY5482" fmla="*/ 4744308 h 9833358"/>
                <a:gd name="connsiteX5483" fmla="*/ 896964 w 6655772"/>
                <a:gd name="connsiteY5483" fmla="*/ 4734783 h 9833358"/>
                <a:gd name="connsiteX5484" fmla="*/ 906491 w 6655772"/>
                <a:gd name="connsiteY5484" fmla="*/ 4725258 h 9833358"/>
                <a:gd name="connsiteX5485" fmla="*/ 727117 w 6655772"/>
                <a:gd name="connsiteY5485" fmla="*/ 4725258 h 9833358"/>
                <a:gd name="connsiteX5486" fmla="*/ 736640 w 6655772"/>
                <a:gd name="connsiteY5486" fmla="*/ 4734783 h 9833358"/>
                <a:gd name="connsiteX5487" fmla="*/ 727117 w 6655772"/>
                <a:gd name="connsiteY5487" fmla="*/ 4744308 h 9833358"/>
                <a:gd name="connsiteX5488" fmla="*/ 717584 w 6655772"/>
                <a:gd name="connsiteY5488" fmla="*/ 4734783 h 9833358"/>
                <a:gd name="connsiteX5489" fmla="*/ 727117 w 6655772"/>
                <a:gd name="connsiteY5489" fmla="*/ 4725258 h 9833358"/>
                <a:gd name="connsiteX5490" fmla="*/ 547729 w 6655772"/>
                <a:gd name="connsiteY5490" fmla="*/ 4725258 h 9833358"/>
                <a:gd name="connsiteX5491" fmla="*/ 557254 w 6655772"/>
                <a:gd name="connsiteY5491" fmla="*/ 4734783 h 9833358"/>
                <a:gd name="connsiteX5492" fmla="*/ 547729 w 6655772"/>
                <a:gd name="connsiteY5492" fmla="*/ 4744308 h 9833358"/>
                <a:gd name="connsiteX5493" fmla="*/ 538205 w 6655772"/>
                <a:gd name="connsiteY5493" fmla="*/ 4734783 h 9833358"/>
                <a:gd name="connsiteX5494" fmla="*/ 547729 w 6655772"/>
                <a:gd name="connsiteY5494" fmla="*/ 4725258 h 9833358"/>
                <a:gd name="connsiteX5495" fmla="*/ 368361 w 6655772"/>
                <a:gd name="connsiteY5495" fmla="*/ 4725258 h 9833358"/>
                <a:gd name="connsiteX5496" fmla="*/ 377886 w 6655772"/>
                <a:gd name="connsiteY5496" fmla="*/ 4734783 h 9833358"/>
                <a:gd name="connsiteX5497" fmla="*/ 368361 w 6655772"/>
                <a:gd name="connsiteY5497" fmla="*/ 4744308 h 9833358"/>
                <a:gd name="connsiteX5498" fmla="*/ 358836 w 6655772"/>
                <a:gd name="connsiteY5498" fmla="*/ 4734783 h 9833358"/>
                <a:gd name="connsiteX5499" fmla="*/ 368361 w 6655772"/>
                <a:gd name="connsiteY5499" fmla="*/ 4725258 h 9833358"/>
                <a:gd name="connsiteX5500" fmla="*/ 188992 w 6655772"/>
                <a:gd name="connsiteY5500" fmla="*/ 4725258 h 9833358"/>
                <a:gd name="connsiteX5501" fmla="*/ 198517 w 6655772"/>
                <a:gd name="connsiteY5501" fmla="*/ 4734783 h 9833358"/>
                <a:gd name="connsiteX5502" fmla="*/ 188992 w 6655772"/>
                <a:gd name="connsiteY5502" fmla="*/ 4744308 h 9833358"/>
                <a:gd name="connsiteX5503" fmla="*/ 179467 w 6655772"/>
                <a:gd name="connsiteY5503" fmla="*/ 4734783 h 9833358"/>
                <a:gd name="connsiteX5504" fmla="*/ 188992 w 6655772"/>
                <a:gd name="connsiteY5504" fmla="*/ 4725258 h 9833358"/>
                <a:gd name="connsiteX5505" fmla="*/ 9625 w 6655772"/>
                <a:gd name="connsiteY5505" fmla="*/ 4725258 h 9833358"/>
                <a:gd name="connsiteX5506" fmla="*/ 19149 w 6655772"/>
                <a:gd name="connsiteY5506" fmla="*/ 4734783 h 9833358"/>
                <a:gd name="connsiteX5507" fmla="*/ 9625 w 6655772"/>
                <a:gd name="connsiteY5507" fmla="*/ 4744308 h 9833358"/>
                <a:gd name="connsiteX5508" fmla="*/ 100 w 6655772"/>
                <a:gd name="connsiteY5508" fmla="*/ 4734783 h 9833358"/>
                <a:gd name="connsiteX5509" fmla="*/ 9625 w 6655772"/>
                <a:gd name="connsiteY5509" fmla="*/ 4725258 h 9833358"/>
                <a:gd name="connsiteX5510" fmla="*/ 6646247 w 6655772"/>
                <a:gd name="connsiteY5510" fmla="*/ 4543506 h 9833358"/>
                <a:gd name="connsiteX5511" fmla="*/ 6655772 w 6655772"/>
                <a:gd name="connsiteY5511" fmla="*/ 4553031 h 9833358"/>
                <a:gd name="connsiteX5512" fmla="*/ 6646247 w 6655772"/>
                <a:gd name="connsiteY5512" fmla="*/ 4562556 h 9833358"/>
                <a:gd name="connsiteX5513" fmla="*/ 6636722 w 6655772"/>
                <a:gd name="connsiteY5513" fmla="*/ 4553031 h 9833358"/>
                <a:gd name="connsiteX5514" fmla="*/ 6646247 w 6655772"/>
                <a:gd name="connsiteY5514" fmla="*/ 4543506 h 9833358"/>
                <a:gd name="connsiteX5515" fmla="*/ 6466876 w 6655772"/>
                <a:gd name="connsiteY5515" fmla="*/ 4543506 h 9833358"/>
                <a:gd name="connsiteX5516" fmla="*/ 6476401 w 6655772"/>
                <a:gd name="connsiteY5516" fmla="*/ 4553031 h 9833358"/>
                <a:gd name="connsiteX5517" fmla="*/ 6466876 w 6655772"/>
                <a:gd name="connsiteY5517" fmla="*/ 4562556 h 9833358"/>
                <a:gd name="connsiteX5518" fmla="*/ 6457351 w 6655772"/>
                <a:gd name="connsiteY5518" fmla="*/ 4553031 h 9833358"/>
                <a:gd name="connsiteX5519" fmla="*/ 6466876 w 6655772"/>
                <a:gd name="connsiteY5519" fmla="*/ 4543506 h 9833358"/>
                <a:gd name="connsiteX5520" fmla="*/ 6287505 w 6655772"/>
                <a:gd name="connsiteY5520" fmla="*/ 4543506 h 9833358"/>
                <a:gd name="connsiteX5521" fmla="*/ 6297030 w 6655772"/>
                <a:gd name="connsiteY5521" fmla="*/ 4553031 h 9833358"/>
                <a:gd name="connsiteX5522" fmla="*/ 6287505 w 6655772"/>
                <a:gd name="connsiteY5522" fmla="*/ 4562556 h 9833358"/>
                <a:gd name="connsiteX5523" fmla="*/ 6277980 w 6655772"/>
                <a:gd name="connsiteY5523" fmla="*/ 4553031 h 9833358"/>
                <a:gd name="connsiteX5524" fmla="*/ 6287505 w 6655772"/>
                <a:gd name="connsiteY5524" fmla="*/ 4543506 h 9833358"/>
                <a:gd name="connsiteX5525" fmla="*/ 6108134 w 6655772"/>
                <a:gd name="connsiteY5525" fmla="*/ 4543506 h 9833358"/>
                <a:gd name="connsiteX5526" fmla="*/ 6117659 w 6655772"/>
                <a:gd name="connsiteY5526" fmla="*/ 4553031 h 9833358"/>
                <a:gd name="connsiteX5527" fmla="*/ 6108134 w 6655772"/>
                <a:gd name="connsiteY5527" fmla="*/ 4562556 h 9833358"/>
                <a:gd name="connsiteX5528" fmla="*/ 6098609 w 6655772"/>
                <a:gd name="connsiteY5528" fmla="*/ 4553031 h 9833358"/>
                <a:gd name="connsiteX5529" fmla="*/ 6108134 w 6655772"/>
                <a:gd name="connsiteY5529" fmla="*/ 4543506 h 9833358"/>
                <a:gd name="connsiteX5530" fmla="*/ 5928763 w 6655772"/>
                <a:gd name="connsiteY5530" fmla="*/ 4543506 h 9833358"/>
                <a:gd name="connsiteX5531" fmla="*/ 5938288 w 6655772"/>
                <a:gd name="connsiteY5531" fmla="*/ 4553031 h 9833358"/>
                <a:gd name="connsiteX5532" fmla="*/ 5928763 w 6655772"/>
                <a:gd name="connsiteY5532" fmla="*/ 4562556 h 9833358"/>
                <a:gd name="connsiteX5533" fmla="*/ 5919238 w 6655772"/>
                <a:gd name="connsiteY5533" fmla="*/ 4553031 h 9833358"/>
                <a:gd name="connsiteX5534" fmla="*/ 5928763 w 6655772"/>
                <a:gd name="connsiteY5534" fmla="*/ 4543506 h 9833358"/>
                <a:gd name="connsiteX5535" fmla="*/ 5749393 w 6655772"/>
                <a:gd name="connsiteY5535" fmla="*/ 4543506 h 9833358"/>
                <a:gd name="connsiteX5536" fmla="*/ 5758918 w 6655772"/>
                <a:gd name="connsiteY5536" fmla="*/ 4553031 h 9833358"/>
                <a:gd name="connsiteX5537" fmla="*/ 5749393 w 6655772"/>
                <a:gd name="connsiteY5537" fmla="*/ 4562556 h 9833358"/>
                <a:gd name="connsiteX5538" fmla="*/ 5739868 w 6655772"/>
                <a:gd name="connsiteY5538" fmla="*/ 4553031 h 9833358"/>
                <a:gd name="connsiteX5539" fmla="*/ 5749393 w 6655772"/>
                <a:gd name="connsiteY5539" fmla="*/ 4543506 h 9833358"/>
                <a:gd name="connsiteX5540" fmla="*/ 5570021 w 6655772"/>
                <a:gd name="connsiteY5540" fmla="*/ 4543506 h 9833358"/>
                <a:gd name="connsiteX5541" fmla="*/ 5579546 w 6655772"/>
                <a:gd name="connsiteY5541" fmla="*/ 4553031 h 9833358"/>
                <a:gd name="connsiteX5542" fmla="*/ 5570021 w 6655772"/>
                <a:gd name="connsiteY5542" fmla="*/ 4562556 h 9833358"/>
                <a:gd name="connsiteX5543" fmla="*/ 5560496 w 6655772"/>
                <a:gd name="connsiteY5543" fmla="*/ 4553031 h 9833358"/>
                <a:gd name="connsiteX5544" fmla="*/ 5570021 w 6655772"/>
                <a:gd name="connsiteY5544" fmla="*/ 4543506 h 9833358"/>
                <a:gd name="connsiteX5545" fmla="*/ 5390650 w 6655772"/>
                <a:gd name="connsiteY5545" fmla="*/ 4543506 h 9833358"/>
                <a:gd name="connsiteX5546" fmla="*/ 5400175 w 6655772"/>
                <a:gd name="connsiteY5546" fmla="*/ 4553031 h 9833358"/>
                <a:gd name="connsiteX5547" fmla="*/ 5390650 w 6655772"/>
                <a:gd name="connsiteY5547" fmla="*/ 4562556 h 9833358"/>
                <a:gd name="connsiteX5548" fmla="*/ 5381125 w 6655772"/>
                <a:gd name="connsiteY5548" fmla="*/ 4553031 h 9833358"/>
                <a:gd name="connsiteX5549" fmla="*/ 5390650 w 6655772"/>
                <a:gd name="connsiteY5549" fmla="*/ 4543506 h 9833358"/>
                <a:gd name="connsiteX5550" fmla="*/ 5211280 w 6655772"/>
                <a:gd name="connsiteY5550" fmla="*/ 4543506 h 9833358"/>
                <a:gd name="connsiteX5551" fmla="*/ 5220805 w 6655772"/>
                <a:gd name="connsiteY5551" fmla="*/ 4553031 h 9833358"/>
                <a:gd name="connsiteX5552" fmla="*/ 5211280 w 6655772"/>
                <a:gd name="connsiteY5552" fmla="*/ 4562556 h 9833358"/>
                <a:gd name="connsiteX5553" fmla="*/ 5201755 w 6655772"/>
                <a:gd name="connsiteY5553" fmla="*/ 4553031 h 9833358"/>
                <a:gd name="connsiteX5554" fmla="*/ 5211280 w 6655772"/>
                <a:gd name="connsiteY5554" fmla="*/ 4543506 h 9833358"/>
                <a:gd name="connsiteX5555" fmla="*/ 5031909 w 6655772"/>
                <a:gd name="connsiteY5555" fmla="*/ 4543506 h 9833358"/>
                <a:gd name="connsiteX5556" fmla="*/ 5041434 w 6655772"/>
                <a:gd name="connsiteY5556" fmla="*/ 4553031 h 9833358"/>
                <a:gd name="connsiteX5557" fmla="*/ 5031909 w 6655772"/>
                <a:gd name="connsiteY5557" fmla="*/ 4562556 h 9833358"/>
                <a:gd name="connsiteX5558" fmla="*/ 5022384 w 6655772"/>
                <a:gd name="connsiteY5558" fmla="*/ 4553031 h 9833358"/>
                <a:gd name="connsiteX5559" fmla="*/ 5031909 w 6655772"/>
                <a:gd name="connsiteY5559" fmla="*/ 4543506 h 9833358"/>
                <a:gd name="connsiteX5560" fmla="*/ 4852537 w 6655772"/>
                <a:gd name="connsiteY5560" fmla="*/ 4543506 h 9833358"/>
                <a:gd name="connsiteX5561" fmla="*/ 4862062 w 6655772"/>
                <a:gd name="connsiteY5561" fmla="*/ 4553031 h 9833358"/>
                <a:gd name="connsiteX5562" fmla="*/ 4852537 w 6655772"/>
                <a:gd name="connsiteY5562" fmla="*/ 4562556 h 9833358"/>
                <a:gd name="connsiteX5563" fmla="*/ 4843012 w 6655772"/>
                <a:gd name="connsiteY5563" fmla="*/ 4553031 h 9833358"/>
                <a:gd name="connsiteX5564" fmla="*/ 4852537 w 6655772"/>
                <a:gd name="connsiteY5564" fmla="*/ 4543506 h 9833358"/>
                <a:gd name="connsiteX5565" fmla="*/ 4673167 w 6655772"/>
                <a:gd name="connsiteY5565" fmla="*/ 4543506 h 9833358"/>
                <a:gd name="connsiteX5566" fmla="*/ 4682692 w 6655772"/>
                <a:gd name="connsiteY5566" fmla="*/ 4553031 h 9833358"/>
                <a:gd name="connsiteX5567" fmla="*/ 4673167 w 6655772"/>
                <a:gd name="connsiteY5567" fmla="*/ 4562556 h 9833358"/>
                <a:gd name="connsiteX5568" fmla="*/ 4663642 w 6655772"/>
                <a:gd name="connsiteY5568" fmla="*/ 4553031 h 9833358"/>
                <a:gd name="connsiteX5569" fmla="*/ 4673167 w 6655772"/>
                <a:gd name="connsiteY5569" fmla="*/ 4543506 h 9833358"/>
                <a:gd name="connsiteX5570" fmla="*/ 4493796 w 6655772"/>
                <a:gd name="connsiteY5570" fmla="*/ 4543506 h 9833358"/>
                <a:gd name="connsiteX5571" fmla="*/ 4503321 w 6655772"/>
                <a:gd name="connsiteY5571" fmla="*/ 4553031 h 9833358"/>
                <a:gd name="connsiteX5572" fmla="*/ 4493796 w 6655772"/>
                <a:gd name="connsiteY5572" fmla="*/ 4562556 h 9833358"/>
                <a:gd name="connsiteX5573" fmla="*/ 4484271 w 6655772"/>
                <a:gd name="connsiteY5573" fmla="*/ 4553031 h 9833358"/>
                <a:gd name="connsiteX5574" fmla="*/ 4493796 w 6655772"/>
                <a:gd name="connsiteY5574" fmla="*/ 4543506 h 9833358"/>
                <a:gd name="connsiteX5575" fmla="*/ 4314424 w 6655772"/>
                <a:gd name="connsiteY5575" fmla="*/ 4543506 h 9833358"/>
                <a:gd name="connsiteX5576" fmla="*/ 4323949 w 6655772"/>
                <a:gd name="connsiteY5576" fmla="*/ 4553031 h 9833358"/>
                <a:gd name="connsiteX5577" fmla="*/ 4314424 w 6655772"/>
                <a:gd name="connsiteY5577" fmla="*/ 4562556 h 9833358"/>
                <a:gd name="connsiteX5578" fmla="*/ 4304899 w 6655772"/>
                <a:gd name="connsiteY5578" fmla="*/ 4553031 h 9833358"/>
                <a:gd name="connsiteX5579" fmla="*/ 4314424 w 6655772"/>
                <a:gd name="connsiteY5579" fmla="*/ 4543506 h 9833358"/>
                <a:gd name="connsiteX5580" fmla="*/ 4135054 w 6655772"/>
                <a:gd name="connsiteY5580" fmla="*/ 4543506 h 9833358"/>
                <a:gd name="connsiteX5581" fmla="*/ 4144579 w 6655772"/>
                <a:gd name="connsiteY5581" fmla="*/ 4553031 h 9833358"/>
                <a:gd name="connsiteX5582" fmla="*/ 4135054 w 6655772"/>
                <a:gd name="connsiteY5582" fmla="*/ 4562556 h 9833358"/>
                <a:gd name="connsiteX5583" fmla="*/ 4125529 w 6655772"/>
                <a:gd name="connsiteY5583" fmla="*/ 4553031 h 9833358"/>
                <a:gd name="connsiteX5584" fmla="*/ 4135054 w 6655772"/>
                <a:gd name="connsiteY5584" fmla="*/ 4543506 h 9833358"/>
                <a:gd name="connsiteX5585" fmla="*/ 3955683 w 6655772"/>
                <a:gd name="connsiteY5585" fmla="*/ 4543506 h 9833358"/>
                <a:gd name="connsiteX5586" fmla="*/ 3965208 w 6655772"/>
                <a:gd name="connsiteY5586" fmla="*/ 4553031 h 9833358"/>
                <a:gd name="connsiteX5587" fmla="*/ 3955683 w 6655772"/>
                <a:gd name="connsiteY5587" fmla="*/ 4562556 h 9833358"/>
                <a:gd name="connsiteX5588" fmla="*/ 3946158 w 6655772"/>
                <a:gd name="connsiteY5588" fmla="*/ 4553031 h 9833358"/>
                <a:gd name="connsiteX5589" fmla="*/ 3955683 w 6655772"/>
                <a:gd name="connsiteY5589" fmla="*/ 4543506 h 9833358"/>
                <a:gd name="connsiteX5590" fmla="*/ 3776312 w 6655772"/>
                <a:gd name="connsiteY5590" fmla="*/ 4543506 h 9833358"/>
                <a:gd name="connsiteX5591" fmla="*/ 3785837 w 6655772"/>
                <a:gd name="connsiteY5591" fmla="*/ 4553031 h 9833358"/>
                <a:gd name="connsiteX5592" fmla="*/ 3776312 w 6655772"/>
                <a:gd name="connsiteY5592" fmla="*/ 4562556 h 9833358"/>
                <a:gd name="connsiteX5593" fmla="*/ 3766787 w 6655772"/>
                <a:gd name="connsiteY5593" fmla="*/ 4553031 h 9833358"/>
                <a:gd name="connsiteX5594" fmla="*/ 3776312 w 6655772"/>
                <a:gd name="connsiteY5594" fmla="*/ 4543506 h 9833358"/>
                <a:gd name="connsiteX5595" fmla="*/ 3596941 w 6655772"/>
                <a:gd name="connsiteY5595" fmla="*/ 4543506 h 9833358"/>
                <a:gd name="connsiteX5596" fmla="*/ 3606466 w 6655772"/>
                <a:gd name="connsiteY5596" fmla="*/ 4553031 h 9833358"/>
                <a:gd name="connsiteX5597" fmla="*/ 3596941 w 6655772"/>
                <a:gd name="connsiteY5597" fmla="*/ 4562556 h 9833358"/>
                <a:gd name="connsiteX5598" fmla="*/ 3587416 w 6655772"/>
                <a:gd name="connsiteY5598" fmla="*/ 4553031 h 9833358"/>
                <a:gd name="connsiteX5599" fmla="*/ 3596941 w 6655772"/>
                <a:gd name="connsiteY5599" fmla="*/ 4543506 h 9833358"/>
                <a:gd name="connsiteX5600" fmla="*/ 3417570 w 6655772"/>
                <a:gd name="connsiteY5600" fmla="*/ 4543506 h 9833358"/>
                <a:gd name="connsiteX5601" fmla="*/ 3427095 w 6655772"/>
                <a:gd name="connsiteY5601" fmla="*/ 4553031 h 9833358"/>
                <a:gd name="connsiteX5602" fmla="*/ 3417570 w 6655772"/>
                <a:gd name="connsiteY5602" fmla="*/ 4562556 h 9833358"/>
                <a:gd name="connsiteX5603" fmla="*/ 3408045 w 6655772"/>
                <a:gd name="connsiteY5603" fmla="*/ 4553031 h 9833358"/>
                <a:gd name="connsiteX5604" fmla="*/ 3417570 w 6655772"/>
                <a:gd name="connsiteY5604" fmla="*/ 4543506 h 9833358"/>
                <a:gd name="connsiteX5605" fmla="*/ 3238286 w 6655772"/>
                <a:gd name="connsiteY5605" fmla="*/ 4543506 h 9833358"/>
                <a:gd name="connsiteX5606" fmla="*/ 3247812 w 6655772"/>
                <a:gd name="connsiteY5606" fmla="*/ 4553031 h 9833358"/>
                <a:gd name="connsiteX5607" fmla="*/ 3238286 w 6655772"/>
                <a:gd name="connsiteY5607" fmla="*/ 4562556 h 9833358"/>
                <a:gd name="connsiteX5608" fmla="*/ 3228760 w 6655772"/>
                <a:gd name="connsiteY5608" fmla="*/ 4553031 h 9833358"/>
                <a:gd name="connsiteX5609" fmla="*/ 3238286 w 6655772"/>
                <a:gd name="connsiteY5609" fmla="*/ 4543506 h 9833358"/>
                <a:gd name="connsiteX5610" fmla="*/ 3058833 w 6655772"/>
                <a:gd name="connsiteY5610" fmla="*/ 4543506 h 9833358"/>
                <a:gd name="connsiteX5611" fmla="*/ 3068355 w 6655772"/>
                <a:gd name="connsiteY5611" fmla="*/ 4553031 h 9833358"/>
                <a:gd name="connsiteX5612" fmla="*/ 3058833 w 6655772"/>
                <a:gd name="connsiteY5612" fmla="*/ 4562556 h 9833358"/>
                <a:gd name="connsiteX5613" fmla="*/ 3049480 w 6655772"/>
                <a:gd name="connsiteY5613" fmla="*/ 4553031 h 9833358"/>
                <a:gd name="connsiteX5614" fmla="*/ 3058833 w 6655772"/>
                <a:gd name="connsiteY5614" fmla="*/ 4543506 h 9833358"/>
                <a:gd name="connsiteX5615" fmla="*/ 2879634 w 6655772"/>
                <a:gd name="connsiteY5615" fmla="*/ 4543506 h 9833358"/>
                <a:gd name="connsiteX5616" fmla="*/ 2889162 w 6655772"/>
                <a:gd name="connsiteY5616" fmla="*/ 4553031 h 9833358"/>
                <a:gd name="connsiteX5617" fmla="*/ 2879634 w 6655772"/>
                <a:gd name="connsiteY5617" fmla="*/ 4562556 h 9833358"/>
                <a:gd name="connsiteX5618" fmla="*/ 2870111 w 6655772"/>
                <a:gd name="connsiteY5618" fmla="*/ 4553031 h 9833358"/>
                <a:gd name="connsiteX5619" fmla="*/ 2879634 w 6655772"/>
                <a:gd name="connsiteY5619" fmla="*/ 4543506 h 9833358"/>
                <a:gd name="connsiteX5620" fmla="*/ 2700259 w 6655772"/>
                <a:gd name="connsiteY5620" fmla="*/ 4543506 h 9833358"/>
                <a:gd name="connsiteX5621" fmla="*/ 2709782 w 6655772"/>
                <a:gd name="connsiteY5621" fmla="*/ 4553031 h 9833358"/>
                <a:gd name="connsiteX5622" fmla="*/ 2700259 w 6655772"/>
                <a:gd name="connsiteY5622" fmla="*/ 4562556 h 9833358"/>
                <a:gd name="connsiteX5623" fmla="*/ 2690731 w 6655772"/>
                <a:gd name="connsiteY5623" fmla="*/ 4553031 h 9833358"/>
                <a:gd name="connsiteX5624" fmla="*/ 2700259 w 6655772"/>
                <a:gd name="connsiteY5624" fmla="*/ 4543506 h 9833358"/>
                <a:gd name="connsiteX5625" fmla="*/ 2520832 w 6655772"/>
                <a:gd name="connsiteY5625" fmla="*/ 4543506 h 9833358"/>
                <a:gd name="connsiteX5626" fmla="*/ 2530373 w 6655772"/>
                <a:gd name="connsiteY5626" fmla="*/ 4553031 h 9833358"/>
                <a:gd name="connsiteX5627" fmla="*/ 2520832 w 6655772"/>
                <a:gd name="connsiteY5627" fmla="*/ 4562556 h 9833358"/>
                <a:gd name="connsiteX5628" fmla="*/ 2511308 w 6655772"/>
                <a:gd name="connsiteY5628" fmla="*/ 4553031 h 9833358"/>
                <a:gd name="connsiteX5629" fmla="*/ 2520832 w 6655772"/>
                <a:gd name="connsiteY5629" fmla="*/ 4543506 h 9833358"/>
                <a:gd name="connsiteX5630" fmla="*/ 2341463 w 6655772"/>
                <a:gd name="connsiteY5630" fmla="*/ 4543506 h 9833358"/>
                <a:gd name="connsiteX5631" fmla="*/ 2350988 w 6655772"/>
                <a:gd name="connsiteY5631" fmla="*/ 4553031 h 9833358"/>
                <a:gd name="connsiteX5632" fmla="*/ 2341463 w 6655772"/>
                <a:gd name="connsiteY5632" fmla="*/ 4562556 h 9833358"/>
                <a:gd name="connsiteX5633" fmla="*/ 2331934 w 6655772"/>
                <a:gd name="connsiteY5633" fmla="*/ 4553031 h 9833358"/>
                <a:gd name="connsiteX5634" fmla="*/ 2341463 w 6655772"/>
                <a:gd name="connsiteY5634" fmla="*/ 4543506 h 9833358"/>
                <a:gd name="connsiteX5635" fmla="*/ 2162047 w 6655772"/>
                <a:gd name="connsiteY5635" fmla="*/ 4543506 h 9833358"/>
                <a:gd name="connsiteX5636" fmla="*/ 2171572 w 6655772"/>
                <a:gd name="connsiteY5636" fmla="*/ 4553031 h 9833358"/>
                <a:gd name="connsiteX5637" fmla="*/ 2162047 w 6655772"/>
                <a:gd name="connsiteY5637" fmla="*/ 4562556 h 9833358"/>
                <a:gd name="connsiteX5638" fmla="*/ 2152524 w 6655772"/>
                <a:gd name="connsiteY5638" fmla="*/ 4553031 h 9833358"/>
                <a:gd name="connsiteX5639" fmla="*/ 2162047 w 6655772"/>
                <a:gd name="connsiteY5639" fmla="*/ 4543506 h 9833358"/>
                <a:gd name="connsiteX5640" fmla="*/ 1982689 w 6655772"/>
                <a:gd name="connsiteY5640" fmla="*/ 4543506 h 9833358"/>
                <a:gd name="connsiteX5641" fmla="*/ 1992197 w 6655772"/>
                <a:gd name="connsiteY5641" fmla="*/ 4553031 h 9833358"/>
                <a:gd name="connsiteX5642" fmla="*/ 1982689 w 6655772"/>
                <a:gd name="connsiteY5642" fmla="*/ 4562556 h 9833358"/>
                <a:gd name="connsiteX5643" fmla="*/ 1973147 w 6655772"/>
                <a:gd name="connsiteY5643" fmla="*/ 4553031 h 9833358"/>
                <a:gd name="connsiteX5644" fmla="*/ 1982689 w 6655772"/>
                <a:gd name="connsiteY5644" fmla="*/ 4543506 h 9833358"/>
                <a:gd name="connsiteX5645" fmla="*/ 1803382 w 6655772"/>
                <a:gd name="connsiteY5645" fmla="*/ 4543506 h 9833358"/>
                <a:gd name="connsiteX5646" fmla="*/ 1812876 w 6655772"/>
                <a:gd name="connsiteY5646" fmla="*/ 4553031 h 9833358"/>
                <a:gd name="connsiteX5647" fmla="*/ 1803382 w 6655772"/>
                <a:gd name="connsiteY5647" fmla="*/ 4562556 h 9833358"/>
                <a:gd name="connsiteX5648" fmla="*/ 1793885 w 6655772"/>
                <a:gd name="connsiteY5648" fmla="*/ 4553031 h 9833358"/>
                <a:gd name="connsiteX5649" fmla="*/ 1803382 w 6655772"/>
                <a:gd name="connsiteY5649" fmla="*/ 4543506 h 9833358"/>
                <a:gd name="connsiteX5650" fmla="*/ 1623974 w 6655772"/>
                <a:gd name="connsiteY5650" fmla="*/ 4543506 h 9833358"/>
                <a:gd name="connsiteX5651" fmla="*/ 1633499 w 6655772"/>
                <a:gd name="connsiteY5651" fmla="*/ 4553031 h 9833358"/>
                <a:gd name="connsiteX5652" fmla="*/ 1623974 w 6655772"/>
                <a:gd name="connsiteY5652" fmla="*/ 4562556 h 9833358"/>
                <a:gd name="connsiteX5653" fmla="*/ 1614449 w 6655772"/>
                <a:gd name="connsiteY5653" fmla="*/ 4553031 h 9833358"/>
                <a:gd name="connsiteX5654" fmla="*/ 1623974 w 6655772"/>
                <a:gd name="connsiteY5654" fmla="*/ 4543506 h 9833358"/>
                <a:gd name="connsiteX5655" fmla="*/ 1444618 w 6655772"/>
                <a:gd name="connsiteY5655" fmla="*/ 4543506 h 9833358"/>
                <a:gd name="connsiteX5656" fmla="*/ 1454142 w 6655772"/>
                <a:gd name="connsiteY5656" fmla="*/ 4553031 h 9833358"/>
                <a:gd name="connsiteX5657" fmla="*/ 1444618 w 6655772"/>
                <a:gd name="connsiteY5657" fmla="*/ 4562556 h 9833358"/>
                <a:gd name="connsiteX5658" fmla="*/ 1435092 w 6655772"/>
                <a:gd name="connsiteY5658" fmla="*/ 4553031 h 9833358"/>
                <a:gd name="connsiteX5659" fmla="*/ 1444618 w 6655772"/>
                <a:gd name="connsiteY5659" fmla="*/ 4543506 h 9833358"/>
                <a:gd name="connsiteX5660" fmla="*/ 1265259 w 6655772"/>
                <a:gd name="connsiteY5660" fmla="*/ 4543506 h 9833358"/>
                <a:gd name="connsiteX5661" fmla="*/ 1274784 w 6655772"/>
                <a:gd name="connsiteY5661" fmla="*/ 4553031 h 9833358"/>
                <a:gd name="connsiteX5662" fmla="*/ 1265259 w 6655772"/>
                <a:gd name="connsiteY5662" fmla="*/ 4562556 h 9833358"/>
                <a:gd name="connsiteX5663" fmla="*/ 1255734 w 6655772"/>
                <a:gd name="connsiteY5663" fmla="*/ 4553031 h 9833358"/>
                <a:gd name="connsiteX5664" fmla="*/ 1265259 w 6655772"/>
                <a:gd name="connsiteY5664" fmla="*/ 4543506 h 9833358"/>
                <a:gd name="connsiteX5665" fmla="*/ 1085876 w 6655772"/>
                <a:gd name="connsiteY5665" fmla="*/ 4543506 h 9833358"/>
                <a:gd name="connsiteX5666" fmla="*/ 1095403 w 6655772"/>
                <a:gd name="connsiteY5666" fmla="*/ 4553031 h 9833358"/>
                <a:gd name="connsiteX5667" fmla="*/ 1085876 w 6655772"/>
                <a:gd name="connsiteY5667" fmla="*/ 4562556 h 9833358"/>
                <a:gd name="connsiteX5668" fmla="*/ 1076350 w 6655772"/>
                <a:gd name="connsiteY5668" fmla="*/ 4553031 h 9833358"/>
                <a:gd name="connsiteX5669" fmla="*/ 1085876 w 6655772"/>
                <a:gd name="connsiteY5669" fmla="*/ 4543506 h 9833358"/>
                <a:gd name="connsiteX5670" fmla="*/ 906494 w 6655772"/>
                <a:gd name="connsiteY5670" fmla="*/ 4543506 h 9833358"/>
                <a:gd name="connsiteX5671" fmla="*/ 916019 w 6655772"/>
                <a:gd name="connsiteY5671" fmla="*/ 4553031 h 9833358"/>
                <a:gd name="connsiteX5672" fmla="*/ 906494 w 6655772"/>
                <a:gd name="connsiteY5672" fmla="*/ 4562556 h 9833358"/>
                <a:gd name="connsiteX5673" fmla="*/ 896968 w 6655772"/>
                <a:gd name="connsiteY5673" fmla="*/ 4553031 h 9833358"/>
                <a:gd name="connsiteX5674" fmla="*/ 906494 w 6655772"/>
                <a:gd name="connsiteY5674" fmla="*/ 4543506 h 9833358"/>
                <a:gd name="connsiteX5675" fmla="*/ 727120 w 6655772"/>
                <a:gd name="connsiteY5675" fmla="*/ 4543506 h 9833358"/>
                <a:gd name="connsiteX5676" fmla="*/ 736645 w 6655772"/>
                <a:gd name="connsiteY5676" fmla="*/ 4553031 h 9833358"/>
                <a:gd name="connsiteX5677" fmla="*/ 727120 w 6655772"/>
                <a:gd name="connsiteY5677" fmla="*/ 4562556 h 9833358"/>
                <a:gd name="connsiteX5678" fmla="*/ 717587 w 6655772"/>
                <a:gd name="connsiteY5678" fmla="*/ 4553031 h 9833358"/>
                <a:gd name="connsiteX5679" fmla="*/ 727120 w 6655772"/>
                <a:gd name="connsiteY5679" fmla="*/ 4543506 h 9833358"/>
                <a:gd name="connsiteX5680" fmla="*/ 547733 w 6655772"/>
                <a:gd name="connsiteY5680" fmla="*/ 4543506 h 9833358"/>
                <a:gd name="connsiteX5681" fmla="*/ 557257 w 6655772"/>
                <a:gd name="connsiteY5681" fmla="*/ 4553031 h 9833358"/>
                <a:gd name="connsiteX5682" fmla="*/ 547733 w 6655772"/>
                <a:gd name="connsiteY5682" fmla="*/ 4562556 h 9833358"/>
                <a:gd name="connsiteX5683" fmla="*/ 538208 w 6655772"/>
                <a:gd name="connsiteY5683" fmla="*/ 4553031 h 9833358"/>
                <a:gd name="connsiteX5684" fmla="*/ 547733 w 6655772"/>
                <a:gd name="connsiteY5684" fmla="*/ 4543506 h 9833358"/>
                <a:gd name="connsiteX5685" fmla="*/ 368365 w 6655772"/>
                <a:gd name="connsiteY5685" fmla="*/ 4543506 h 9833358"/>
                <a:gd name="connsiteX5686" fmla="*/ 377890 w 6655772"/>
                <a:gd name="connsiteY5686" fmla="*/ 4553031 h 9833358"/>
                <a:gd name="connsiteX5687" fmla="*/ 368365 w 6655772"/>
                <a:gd name="connsiteY5687" fmla="*/ 4562556 h 9833358"/>
                <a:gd name="connsiteX5688" fmla="*/ 358840 w 6655772"/>
                <a:gd name="connsiteY5688" fmla="*/ 4553031 h 9833358"/>
                <a:gd name="connsiteX5689" fmla="*/ 368365 w 6655772"/>
                <a:gd name="connsiteY5689" fmla="*/ 4543506 h 9833358"/>
                <a:gd name="connsiteX5690" fmla="*/ 188996 w 6655772"/>
                <a:gd name="connsiteY5690" fmla="*/ 4543506 h 9833358"/>
                <a:gd name="connsiteX5691" fmla="*/ 198521 w 6655772"/>
                <a:gd name="connsiteY5691" fmla="*/ 4553031 h 9833358"/>
                <a:gd name="connsiteX5692" fmla="*/ 188996 w 6655772"/>
                <a:gd name="connsiteY5692" fmla="*/ 4562556 h 9833358"/>
                <a:gd name="connsiteX5693" fmla="*/ 179470 w 6655772"/>
                <a:gd name="connsiteY5693" fmla="*/ 4553031 h 9833358"/>
                <a:gd name="connsiteX5694" fmla="*/ 188996 w 6655772"/>
                <a:gd name="connsiteY5694" fmla="*/ 4543506 h 9833358"/>
                <a:gd name="connsiteX5695" fmla="*/ 9629 w 6655772"/>
                <a:gd name="connsiteY5695" fmla="*/ 4543506 h 9833358"/>
                <a:gd name="connsiteX5696" fmla="*/ 19153 w 6655772"/>
                <a:gd name="connsiteY5696" fmla="*/ 4553031 h 9833358"/>
                <a:gd name="connsiteX5697" fmla="*/ 9629 w 6655772"/>
                <a:gd name="connsiteY5697" fmla="*/ 4562556 h 9833358"/>
                <a:gd name="connsiteX5698" fmla="*/ 104 w 6655772"/>
                <a:gd name="connsiteY5698" fmla="*/ 4553031 h 9833358"/>
                <a:gd name="connsiteX5699" fmla="*/ 9629 w 6655772"/>
                <a:gd name="connsiteY5699" fmla="*/ 4543506 h 9833358"/>
                <a:gd name="connsiteX5700" fmla="*/ 6646247 w 6655772"/>
                <a:gd name="connsiteY5700" fmla="*/ 4361755 h 9833358"/>
                <a:gd name="connsiteX5701" fmla="*/ 6655772 w 6655772"/>
                <a:gd name="connsiteY5701" fmla="*/ 4371280 h 9833358"/>
                <a:gd name="connsiteX5702" fmla="*/ 6646247 w 6655772"/>
                <a:gd name="connsiteY5702" fmla="*/ 4380805 h 9833358"/>
                <a:gd name="connsiteX5703" fmla="*/ 6636722 w 6655772"/>
                <a:gd name="connsiteY5703" fmla="*/ 4371280 h 9833358"/>
                <a:gd name="connsiteX5704" fmla="*/ 6646247 w 6655772"/>
                <a:gd name="connsiteY5704" fmla="*/ 4361755 h 9833358"/>
                <a:gd name="connsiteX5705" fmla="*/ 6466876 w 6655772"/>
                <a:gd name="connsiteY5705" fmla="*/ 4361755 h 9833358"/>
                <a:gd name="connsiteX5706" fmla="*/ 6476401 w 6655772"/>
                <a:gd name="connsiteY5706" fmla="*/ 4371280 h 9833358"/>
                <a:gd name="connsiteX5707" fmla="*/ 6466876 w 6655772"/>
                <a:gd name="connsiteY5707" fmla="*/ 4380805 h 9833358"/>
                <a:gd name="connsiteX5708" fmla="*/ 6457351 w 6655772"/>
                <a:gd name="connsiteY5708" fmla="*/ 4371280 h 9833358"/>
                <a:gd name="connsiteX5709" fmla="*/ 6466876 w 6655772"/>
                <a:gd name="connsiteY5709" fmla="*/ 4361755 h 9833358"/>
                <a:gd name="connsiteX5710" fmla="*/ 6287505 w 6655772"/>
                <a:gd name="connsiteY5710" fmla="*/ 4361755 h 9833358"/>
                <a:gd name="connsiteX5711" fmla="*/ 6297030 w 6655772"/>
                <a:gd name="connsiteY5711" fmla="*/ 4371280 h 9833358"/>
                <a:gd name="connsiteX5712" fmla="*/ 6287505 w 6655772"/>
                <a:gd name="connsiteY5712" fmla="*/ 4380805 h 9833358"/>
                <a:gd name="connsiteX5713" fmla="*/ 6277980 w 6655772"/>
                <a:gd name="connsiteY5713" fmla="*/ 4371280 h 9833358"/>
                <a:gd name="connsiteX5714" fmla="*/ 6287505 w 6655772"/>
                <a:gd name="connsiteY5714" fmla="*/ 4361755 h 9833358"/>
                <a:gd name="connsiteX5715" fmla="*/ 6108134 w 6655772"/>
                <a:gd name="connsiteY5715" fmla="*/ 4361755 h 9833358"/>
                <a:gd name="connsiteX5716" fmla="*/ 6117659 w 6655772"/>
                <a:gd name="connsiteY5716" fmla="*/ 4371280 h 9833358"/>
                <a:gd name="connsiteX5717" fmla="*/ 6108134 w 6655772"/>
                <a:gd name="connsiteY5717" fmla="*/ 4380805 h 9833358"/>
                <a:gd name="connsiteX5718" fmla="*/ 6098609 w 6655772"/>
                <a:gd name="connsiteY5718" fmla="*/ 4371280 h 9833358"/>
                <a:gd name="connsiteX5719" fmla="*/ 6108134 w 6655772"/>
                <a:gd name="connsiteY5719" fmla="*/ 4361755 h 9833358"/>
                <a:gd name="connsiteX5720" fmla="*/ 5928763 w 6655772"/>
                <a:gd name="connsiteY5720" fmla="*/ 4361755 h 9833358"/>
                <a:gd name="connsiteX5721" fmla="*/ 5938288 w 6655772"/>
                <a:gd name="connsiteY5721" fmla="*/ 4371280 h 9833358"/>
                <a:gd name="connsiteX5722" fmla="*/ 5928763 w 6655772"/>
                <a:gd name="connsiteY5722" fmla="*/ 4380805 h 9833358"/>
                <a:gd name="connsiteX5723" fmla="*/ 5919238 w 6655772"/>
                <a:gd name="connsiteY5723" fmla="*/ 4371280 h 9833358"/>
                <a:gd name="connsiteX5724" fmla="*/ 5928763 w 6655772"/>
                <a:gd name="connsiteY5724" fmla="*/ 4361755 h 9833358"/>
                <a:gd name="connsiteX5725" fmla="*/ 5749393 w 6655772"/>
                <a:gd name="connsiteY5725" fmla="*/ 4361755 h 9833358"/>
                <a:gd name="connsiteX5726" fmla="*/ 5758918 w 6655772"/>
                <a:gd name="connsiteY5726" fmla="*/ 4371280 h 9833358"/>
                <a:gd name="connsiteX5727" fmla="*/ 5749393 w 6655772"/>
                <a:gd name="connsiteY5727" fmla="*/ 4380805 h 9833358"/>
                <a:gd name="connsiteX5728" fmla="*/ 5739868 w 6655772"/>
                <a:gd name="connsiteY5728" fmla="*/ 4371280 h 9833358"/>
                <a:gd name="connsiteX5729" fmla="*/ 5749393 w 6655772"/>
                <a:gd name="connsiteY5729" fmla="*/ 4361755 h 9833358"/>
                <a:gd name="connsiteX5730" fmla="*/ 5570021 w 6655772"/>
                <a:gd name="connsiteY5730" fmla="*/ 4361755 h 9833358"/>
                <a:gd name="connsiteX5731" fmla="*/ 5579546 w 6655772"/>
                <a:gd name="connsiteY5731" fmla="*/ 4371280 h 9833358"/>
                <a:gd name="connsiteX5732" fmla="*/ 5570021 w 6655772"/>
                <a:gd name="connsiteY5732" fmla="*/ 4380805 h 9833358"/>
                <a:gd name="connsiteX5733" fmla="*/ 5560496 w 6655772"/>
                <a:gd name="connsiteY5733" fmla="*/ 4371280 h 9833358"/>
                <a:gd name="connsiteX5734" fmla="*/ 5570021 w 6655772"/>
                <a:gd name="connsiteY5734" fmla="*/ 4361755 h 9833358"/>
                <a:gd name="connsiteX5735" fmla="*/ 5390650 w 6655772"/>
                <a:gd name="connsiteY5735" fmla="*/ 4361755 h 9833358"/>
                <a:gd name="connsiteX5736" fmla="*/ 5400175 w 6655772"/>
                <a:gd name="connsiteY5736" fmla="*/ 4371280 h 9833358"/>
                <a:gd name="connsiteX5737" fmla="*/ 5390650 w 6655772"/>
                <a:gd name="connsiteY5737" fmla="*/ 4380805 h 9833358"/>
                <a:gd name="connsiteX5738" fmla="*/ 5381125 w 6655772"/>
                <a:gd name="connsiteY5738" fmla="*/ 4371280 h 9833358"/>
                <a:gd name="connsiteX5739" fmla="*/ 5390650 w 6655772"/>
                <a:gd name="connsiteY5739" fmla="*/ 4361755 h 9833358"/>
                <a:gd name="connsiteX5740" fmla="*/ 5211280 w 6655772"/>
                <a:gd name="connsiteY5740" fmla="*/ 4361755 h 9833358"/>
                <a:gd name="connsiteX5741" fmla="*/ 5220805 w 6655772"/>
                <a:gd name="connsiteY5741" fmla="*/ 4371280 h 9833358"/>
                <a:gd name="connsiteX5742" fmla="*/ 5211280 w 6655772"/>
                <a:gd name="connsiteY5742" fmla="*/ 4380805 h 9833358"/>
                <a:gd name="connsiteX5743" fmla="*/ 5201755 w 6655772"/>
                <a:gd name="connsiteY5743" fmla="*/ 4371280 h 9833358"/>
                <a:gd name="connsiteX5744" fmla="*/ 5211280 w 6655772"/>
                <a:gd name="connsiteY5744" fmla="*/ 4361755 h 9833358"/>
                <a:gd name="connsiteX5745" fmla="*/ 5031909 w 6655772"/>
                <a:gd name="connsiteY5745" fmla="*/ 4361755 h 9833358"/>
                <a:gd name="connsiteX5746" fmla="*/ 5041434 w 6655772"/>
                <a:gd name="connsiteY5746" fmla="*/ 4371280 h 9833358"/>
                <a:gd name="connsiteX5747" fmla="*/ 5031909 w 6655772"/>
                <a:gd name="connsiteY5747" fmla="*/ 4380805 h 9833358"/>
                <a:gd name="connsiteX5748" fmla="*/ 5022384 w 6655772"/>
                <a:gd name="connsiteY5748" fmla="*/ 4371280 h 9833358"/>
                <a:gd name="connsiteX5749" fmla="*/ 5031909 w 6655772"/>
                <a:gd name="connsiteY5749" fmla="*/ 4361755 h 9833358"/>
                <a:gd name="connsiteX5750" fmla="*/ 4852537 w 6655772"/>
                <a:gd name="connsiteY5750" fmla="*/ 4361755 h 9833358"/>
                <a:gd name="connsiteX5751" fmla="*/ 4862062 w 6655772"/>
                <a:gd name="connsiteY5751" fmla="*/ 4371280 h 9833358"/>
                <a:gd name="connsiteX5752" fmla="*/ 4852537 w 6655772"/>
                <a:gd name="connsiteY5752" fmla="*/ 4380805 h 9833358"/>
                <a:gd name="connsiteX5753" fmla="*/ 4843012 w 6655772"/>
                <a:gd name="connsiteY5753" fmla="*/ 4371280 h 9833358"/>
                <a:gd name="connsiteX5754" fmla="*/ 4852537 w 6655772"/>
                <a:gd name="connsiteY5754" fmla="*/ 4361755 h 9833358"/>
                <a:gd name="connsiteX5755" fmla="*/ 4673167 w 6655772"/>
                <a:gd name="connsiteY5755" fmla="*/ 4361755 h 9833358"/>
                <a:gd name="connsiteX5756" fmla="*/ 4682692 w 6655772"/>
                <a:gd name="connsiteY5756" fmla="*/ 4371280 h 9833358"/>
                <a:gd name="connsiteX5757" fmla="*/ 4673167 w 6655772"/>
                <a:gd name="connsiteY5757" fmla="*/ 4380805 h 9833358"/>
                <a:gd name="connsiteX5758" fmla="*/ 4663642 w 6655772"/>
                <a:gd name="connsiteY5758" fmla="*/ 4371280 h 9833358"/>
                <a:gd name="connsiteX5759" fmla="*/ 4673167 w 6655772"/>
                <a:gd name="connsiteY5759" fmla="*/ 4361755 h 9833358"/>
                <a:gd name="connsiteX5760" fmla="*/ 4493796 w 6655772"/>
                <a:gd name="connsiteY5760" fmla="*/ 4361755 h 9833358"/>
                <a:gd name="connsiteX5761" fmla="*/ 4503321 w 6655772"/>
                <a:gd name="connsiteY5761" fmla="*/ 4371280 h 9833358"/>
                <a:gd name="connsiteX5762" fmla="*/ 4493796 w 6655772"/>
                <a:gd name="connsiteY5762" fmla="*/ 4380805 h 9833358"/>
                <a:gd name="connsiteX5763" fmla="*/ 4484271 w 6655772"/>
                <a:gd name="connsiteY5763" fmla="*/ 4371280 h 9833358"/>
                <a:gd name="connsiteX5764" fmla="*/ 4493796 w 6655772"/>
                <a:gd name="connsiteY5764" fmla="*/ 4361755 h 9833358"/>
                <a:gd name="connsiteX5765" fmla="*/ 4314424 w 6655772"/>
                <a:gd name="connsiteY5765" fmla="*/ 4361755 h 9833358"/>
                <a:gd name="connsiteX5766" fmla="*/ 4323949 w 6655772"/>
                <a:gd name="connsiteY5766" fmla="*/ 4371280 h 9833358"/>
                <a:gd name="connsiteX5767" fmla="*/ 4314424 w 6655772"/>
                <a:gd name="connsiteY5767" fmla="*/ 4380805 h 9833358"/>
                <a:gd name="connsiteX5768" fmla="*/ 4304899 w 6655772"/>
                <a:gd name="connsiteY5768" fmla="*/ 4371280 h 9833358"/>
                <a:gd name="connsiteX5769" fmla="*/ 4314424 w 6655772"/>
                <a:gd name="connsiteY5769" fmla="*/ 4361755 h 9833358"/>
                <a:gd name="connsiteX5770" fmla="*/ 4135054 w 6655772"/>
                <a:gd name="connsiteY5770" fmla="*/ 4361755 h 9833358"/>
                <a:gd name="connsiteX5771" fmla="*/ 4144579 w 6655772"/>
                <a:gd name="connsiteY5771" fmla="*/ 4371280 h 9833358"/>
                <a:gd name="connsiteX5772" fmla="*/ 4135054 w 6655772"/>
                <a:gd name="connsiteY5772" fmla="*/ 4380805 h 9833358"/>
                <a:gd name="connsiteX5773" fmla="*/ 4125529 w 6655772"/>
                <a:gd name="connsiteY5773" fmla="*/ 4371280 h 9833358"/>
                <a:gd name="connsiteX5774" fmla="*/ 4135054 w 6655772"/>
                <a:gd name="connsiteY5774" fmla="*/ 4361755 h 9833358"/>
                <a:gd name="connsiteX5775" fmla="*/ 3955683 w 6655772"/>
                <a:gd name="connsiteY5775" fmla="*/ 4361755 h 9833358"/>
                <a:gd name="connsiteX5776" fmla="*/ 3965208 w 6655772"/>
                <a:gd name="connsiteY5776" fmla="*/ 4371280 h 9833358"/>
                <a:gd name="connsiteX5777" fmla="*/ 3955683 w 6655772"/>
                <a:gd name="connsiteY5777" fmla="*/ 4380805 h 9833358"/>
                <a:gd name="connsiteX5778" fmla="*/ 3946158 w 6655772"/>
                <a:gd name="connsiteY5778" fmla="*/ 4371280 h 9833358"/>
                <a:gd name="connsiteX5779" fmla="*/ 3955683 w 6655772"/>
                <a:gd name="connsiteY5779" fmla="*/ 4361755 h 9833358"/>
                <a:gd name="connsiteX5780" fmla="*/ 3776312 w 6655772"/>
                <a:gd name="connsiteY5780" fmla="*/ 4361755 h 9833358"/>
                <a:gd name="connsiteX5781" fmla="*/ 3785837 w 6655772"/>
                <a:gd name="connsiteY5781" fmla="*/ 4371280 h 9833358"/>
                <a:gd name="connsiteX5782" fmla="*/ 3776312 w 6655772"/>
                <a:gd name="connsiteY5782" fmla="*/ 4380805 h 9833358"/>
                <a:gd name="connsiteX5783" fmla="*/ 3766787 w 6655772"/>
                <a:gd name="connsiteY5783" fmla="*/ 4371280 h 9833358"/>
                <a:gd name="connsiteX5784" fmla="*/ 3776312 w 6655772"/>
                <a:gd name="connsiteY5784" fmla="*/ 4361755 h 9833358"/>
                <a:gd name="connsiteX5785" fmla="*/ 3596941 w 6655772"/>
                <a:gd name="connsiteY5785" fmla="*/ 4361755 h 9833358"/>
                <a:gd name="connsiteX5786" fmla="*/ 3606466 w 6655772"/>
                <a:gd name="connsiteY5786" fmla="*/ 4371280 h 9833358"/>
                <a:gd name="connsiteX5787" fmla="*/ 3596941 w 6655772"/>
                <a:gd name="connsiteY5787" fmla="*/ 4380805 h 9833358"/>
                <a:gd name="connsiteX5788" fmla="*/ 3587416 w 6655772"/>
                <a:gd name="connsiteY5788" fmla="*/ 4371280 h 9833358"/>
                <a:gd name="connsiteX5789" fmla="*/ 3596941 w 6655772"/>
                <a:gd name="connsiteY5789" fmla="*/ 4361755 h 9833358"/>
                <a:gd name="connsiteX5790" fmla="*/ 3417570 w 6655772"/>
                <a:gd name="connsiteY5790" fmla="*/ 4361755 h 9833358"/>
                <a:gd name="connsiteX5791" fmla="*/ 3427095 w 6655772"/>
                <a:gd name="connsiteY5791" fmla="*/ 4371280 h 9833358"/>
                <a:gd name="connsiteX5792" fmla="*/ 3417570 w 6655772"/>
                <a:gd name="connsiteY5792" fmla="*/ 4380805 h 9833358"/>
                <a:gd name="connsiteX5793" fmla="*/ 3408045 w 6655772"/>
                <a:gd name="connsiteY5793" fmla="*/ 4371280 h 9833358"/>
                <a:gd name="connsiteX5794" fmla="*/ 3417570 w 6655772"/>
                <a:gd name="connsiteY5794" fmla="*/ 4361755 h 9833358"/>
                <a:gd name="connsiteX5795" fmla="*/ 3238289 w 6655772"/>
                <a:gd name="connsiteY5795" fmla="*/ 4361755 h 9833358"/>
                <a:gd name="connsiteX5796" fmla="*/ 3247814 w 6655772"/>
                <a:gd name="connsiteY5796" fmla="*/ 4371280 h 9833358"/>
                <a:gd name="connsiteX5797" fmla="*/ 3238289 w 6655772"/>
                <a:gd name="connsiteY5797" fmla="*/ 4380805 h 9833358"/>
                <a:gd name="connsiteX5798" fmla="*/ 3228763 w 6655772"/>
                <a:gd name="connsiteY5798" fmla="*/ 4371280 h 9833358"/>
                <a:gd name="connsiteX5799" fmla="*/ 3238289 w 6655772"/>
                <a:gd name="connsiteY5799" fmla="*/ 4361755 h 9833358"/>
                <a:gd name="connsiteX5800" fmla="*/ 3058833 w 6655772"/>
                <a:gd name="connsiteY5800" fmla="*/ 4361755 h 9833358"/>
                <a:gd name="connsiteX5801" fmla="*/ 3068355 w 6655772"/>
                <a:gd name="connsiteY5801" fmla="*/ 4371280 h 9833358"/>
                <a:gd name="connsiteX5802" fmla="*/ 3058833 w 6655772"/>
                <a:gd name="connsiteY5802" fmla="*/ 4380805 h 9833358"/>
                <a:gd name="connsiteX5803" fmla="*/ 3049486 w 6655772"/>
                <a:gd name="connsiteY5803" fmla="*/ 4371280 h 9833358"/>
                <a:gd name="connsiteX5804" fmla="*/ 3058833 w 6655772"/>
                <a:gd name="connsiteY5804" fmla="*/ 4361755 h 9833358"/>
                <a:gd name="connsiteX5805" fmla="*/ 2879640 w 6655772"/>
                <a:gd name="connsiteY5805" fmla="*/ 4361755 h 9833358"/>
                <a:gd name="connsiteX5806" fmla="*/ 2889168 w 6655772"/>
                <a:gd name="connsiteY5806" fmla="*/ 4371280 h 9833358"/>
                <a:gd name="connsiteX5807" fmla="*/ 2879640 w 6655772"/>
                <a:gd name="connsiteY5807" fmla="*/ 4380805 h 9833358"/>
                <a:gd name="connsiteX5808" fmla="*/ 2870118 w 6655772"/>
                <a:gd name="connsiteY5808" fmla="*/ 4371280 h 9833358"/>
                <a:gd name="connsiteX5809" fmla="*/ 2879640 w 6655772"/>
                <a:gd name="connsiteY5809" fmla="*/ 4361755 h 9833358"/>
                <a:gd name="connsiteX5810" fmla="*/ 2700266 w 6655772"/>
                <a:gd name="connsiteY5810" fmla="*/ 4361755 h 9833358"/>
                <a:gd name="connsiteX5811" fmla="*/ 2709788 w 6655772"/>
                <a:gd name="connsiteY5811" fmla="*/ 4371280 h 9833358"/>
                <a:gd name="connsiteX5812" fmla="*/ 2700266 w 6655772"/>
                <a:gd name="connsiteY5812" fmla="*/ 4380805 h 9833358"/>
                <a:gd name="connsiteX5813" fmla="*/ 2690736 w 6655772"/>
                <a:gd name="connsiteY5813" fmla="*/ 4371280 h 9833358"/>
                <a:gd name="connsiteX5814" fmla="*/ 2700266 w 6655772"/>
                <a:gd name="connsiteY5814" fmla="*/ 4361755 h 9833358"/>
                <a:gd name="connsiteX5815" fmla="*/ 2520837 w 6655772"/>
                <a:gd name="connsiteY5815" fmla="*/ 4361755 h 9833358"/>
                <a:gd name="connsiteX5816" fmla="*/ 2530378 w 6655772"/>
                <a:gd name="connsiteY5816" fmla="*/ 4371280 h 9833358"/>
                <a:gd name="connsiteX5817" fmla="*/ 2520837 w 6655772"/>
                <a:gd name="connsiteY5817" fmla="*/ 4380805 h 9833358"/>
                <a:gd name="connsiteX5818" fmla="*/ 2511311 w 6655772"/>
                <a:gd name="connsiteY5818" fmla="*/ 4371280 h 9833358"/>
                <a:gd name="connsiteX5819" fmla="*/ 2520837 w 6655772"/>
                <a:gd name="connsiteY5819" fmla="*/ 4361755 h 9833358"/>
                <a:gd name="connsiteX5820" fmla="*/ 2341468 w 6655772"/>
                <a:gd name="connsiteY5820" fmla="*/ 4361755 h 9833358"/>
                <a:gd name="connsiteX5821" fmla="*/ 2350992 w 6655772"/>
                <a:gd name="connsiteY5821" fmla="*/ 4371280 h 9833358"/>
                <a:gd name="connsiteX5822" fmla="*/ 2341468 w 6655772"/>
                <a:gd name="connsiteY5822" fmla="*/ 4380805 h 9833358"/>
                <a:gd name="connsiteX5823" fmla="*/ 2331937 w 6655772"/>
                <a:gd name="connsiteY5823" fmla="*/ 4371280 h 9833358"/>
                <a:gd name="connsiteX5824" fmla="*/ 2341468 w 6655772"/>
                <a:gd name="connsiteY5824" fmla="*/ 4361755 h 9833358"/>
                <a:gd name="connsiteX5825" fmla="*/ 2162050 w 6655772"/>
                <a:gd name="connsiteY5825" fmla="*/ 4361755 h 9833358"/>
                <a:gd name="connsiteX5826" fmla="*/ 2171575 w 6655772"/>
                <a:gd name="connsiteY5826" fmla="*/ 4371280 h 9833358"/>
                <a:gd name="connsiteX5827" fmla="*/ 2162050 w 6655772"/>
                <a:gd name="connsiteY5827" fmla="*/ 4380805 h 9833358"/>
                <a:gd name="connsiteX5828" fmla="*/ 2152526 w 6655772"/>
                <a:gd name="connsiteY5828" fmla="*/ 4371280 h 9833358"/>
                <a:gd name="connsiteX5829" fmla="*/ 2162050 w 6655772"/>
                <a:gd name="connsiteY5829" fmla="*/ 4361755 h 9833358"/>
                <a:gd name="connsiteX5830" fmla="*/ 1982691 w 6655772"/>
                <a:gd name="connsiteY5830" fmla="*/ 4361755 h 9833358"/>
                <a:gd name="connsiteX5831" fmla="*/ 1992198 w 6655772"/>
                <a:gd name="connsiteY5831" fmla="*/ 4371280 h 9833358"/>
                <a:gd name="connsiteX5832" fmla="*/ 1982691 w 6655772"/>
                <a:gd name="connsiteY5832" fmla="*/ 4380805 h 9833358"/>
                <a:gd name="connsiteX5833" fmla="*/ 1973149 w 6655772"/>
                <a:gd name="connsiteY5833" fmla="*/ 4371280 h 9833358"/>
                <a:gd name="connsiteX5834" fmla="*/ 1982691 w 6655772"/>
                <a:gd name="connsiteY5834" fmla="*/ 4361755 h 9833358"/>
                <a:gd name="connsiteX5835" fmla="*/ 1803386 w 6655772"/>
                <a:gd name="connsiteY5835" fmla="*/ 4361755 h 9833358"/>
                <a:gd name="connsiteX5836" fmla="*/ 1812881 w 6655772"/>
                <a:gd name="connsiteY5836" fmla="*/ 4371280 h 9833358"/>
                <a:gd name="connsiteX5837" fmla="*/ 1803386 w 6655772"/>
                <a:gd name="connsiteY5837" fmla="*/ 4380805 h 9833358"/>
                <a:gd name="connsiteX5838" fmla="*/ 1793890 w 6655772"/>
                <a:gd name="connsiteY5838" fmla="*/ 4371280 h 9833358"/>
                <a:gd name="connsiteX5839" fmla="*/ 1803386 w 6655772"/>
                <a:gd name="connsiteY5839" fmla="*/ 4361755 h 9833358"/>
                <a:gd name="connsiteX5840" fmla="*/ 1623978 w 6655772"/>
                <a:gd name="connsiteY5840" fmla="*/ 4361755 h 9833358"/>
                <a:gd name="connsiteX5841" fmla="*/ 1633503 w 6655772"/>
                <a:gd name="connsiteY5841" fmla="*/ 4371280 h 9833358"/>
                <a:gd name="connsiteX5842" fmla="*/ 1623978 w 6655772"/>
                <a:gd name="connsiteY5842" fmla="*/ 4380805 h 9833358"/>
                <a:gd name="connsiteX5843" fmla="*/ 1614453 w 6655772"/>
                <a:gd name="connsiteY5843" fmla="*/ 4371280 h 9833358"/>
                <a:gd name="connsiteX5844" fmla="*/ 1623978 w 6655772"/>
                <a:gd name="connsiteY5844" fmla="*/ 4361755 h 9833358"/>
                <a:gd name="connsiteX5845" fmla="*/ 1444622 w 6655772"/>
                <a:gd name="connsiteY5845" fmla="*/ 4361755 h 9833358"/>
                <a:gd name="connsiteX5846" fmla="*/ 1454147 w 6655772"/>
                <a:gd name="connsiteY5846" fmla="*/ 4371280 h 9833358"/>
                <a:gd name="connsiteX5847" fmla="*/ 1444622 w 6655772"/>
                <a:gd name="connsiteY5847" fmla="*/ 4380805 h 9833358"/>
                <a:gd name="connsiteX5848" fmla="*/ 1435097 w 6655772"/>
                <a:gd name="connsiteY5848" fmla="*/ 4371280 h 9833358"/>
                <a:gd name="connsiteX5849" fmla="*/ 1444622 w 6655772"/>
                <a:gd name="connsiteY5849" fmla="*/ 4361755 h 9833358"/>
                <a:gd name="connsiteX5850" fmla="*/ 1265263 w 6655772"/>
                <a:gd name="connsiteY5850" fmla="*/ 4361755 h 9833358"/>
                <a:gd name="connsiteX5851" fmla="*/ 1274788 w 6655772"/>
                <a:gd name="connsiteY5851" fmla="*/ 4371280 h 9833358"/>
                <a:gd name="connsiteX5852" fmla="*/ 1265263 w 6655772"/>
                <a:gd name="connsiteY5852" fmla="*/ 4380805 h 9833358"/>
                <a:gd name="connsiteX5853" fmla="*/ 1255739 w 6655772"/>
                <a:gd name="connsiteY5853" fmla="*/ 4371280 h 9833358"/>
                <a:gd name="connsiteX5854" fmla="*/ 1265263 w 6655772"/>
                <a:gd name="connsiteY5854" fmla="*/ 4361755 h 9833358"/>
                <a:gd name="connsiteX5855" fmla="*/ 1085881 w 6655772"/>
                <a:gd name="connsiteY5855" fmla="*/ 4361755 h 9833358"/>
                <a:gd name="connsiteX5856" fmla="*/ 1095408 w 6655772"/>
                <a:gd name="connsiteY5856" fmla="*/ 4371280 h 9833358"/>
                <a:gd name="connsiteX5857" fmla="*/ 1085881 w 6655772"/>
                <a:gd name="connsiteY5857" fmla="*/ 4380805 h 9833358"/>
                <a:gd name="connsiteX5858" fmla="*/ 1076354 w 6655772"/>
                <a:gd name="connsiteY5858" fmla="*/ 4371280 h 9833358"/>
                <a:gd name="connsiteX5859" fmla="*/ 1085881 w 6655772"/>
                <a:gd name="connsiteY5859" fmla="*/ 4361755 h 9833358"/>
                <a:gd name="connsiteX5860" fmla="*/ 906498 w 6655772"/>
                <a:gd name="connsiteY5860" fmla="*/ 4361755 h 9833358"/>
                <a:gd name="connsiteX5861" fmla="*/ 916023 w 6655772"/>
                <a:gd name="connsiteY5861" fmla="*/ 4371280 h 9833358"/>
                <a:gd name="connsiteX5862" fmla="*/ 906498 w 6655772"/>
                <a:gd name="connsiteY5862" fmla="*/ 4380805 h 9833358"/>
                <a:gd name="connsiteX5863" fmla="*/ 896972 w 6655772"/>
                <a:gd name="connsiteY5863" fmla="*/ 4371280 h 9833358"/>
                <a:gd name="connsiteX5864" fmla="*/ 906498 w 6655772"/>
                <a:gd name="connsiteY5864" fmla="*/ 4361755 h 9833358"/>
                <a:gd name="connsiteX5865" fmla="*/ 727124 w 6655772"/>
                <a:gd name="connsiteY5865" fmla="*/ 4361755 h 9833358"/>
                <a:gd name="connsiteX5866" fmla="*/ 736648 w 6655772"/>
                <a:gd name="connsiteY5866" fmla="*/ 4371280 h 9833358"/>
                <a:gd name="connsiteX5867" fmla="*/ 727124 w 6655772"/>
                <a:gd name="connsiteY5867" fmla="*/ 4380805 h 9833358"/>
                <a:gd name="connsiteX5868" fmla="*/ 717591 w 6655772"/>
                <a:gd name="connsiteY5868" fmla="*/ 4371280 h 9833358"/>
                <a:gd name="connsiteX5869" fmla="*/ 727124 w 6655772"/>
                <a:gd name="connsiteY5869" fmla="*/ 4361755 h 9833358"/>
                <a:gd name="connsiteX5870" fmla="*/ 547736 w 6655772"/>
                <a:gd name="connsiteY5870" fmla="*/ 4361755 h 9833358"/>
                <a:gd name="connsiteX5871" fmla="*/ 557261 w 6655772"/>
                <a:gd name="connsiteY5871" fmla="*/ 4371280 h 9833358"/>
                <a:gd name="connsiteX5872" fmla="*/ 547736 w 6655772"/>
                <a:gd name="connsiteY5872" fmla="*/ 4380805 h 9833358"/>
                <a:gd name="connsiteX5873" fmla="*/ 538211 w 6655772"/>
                <a:gd name="connsiteY5873" fmla="*/ 4371280 h 9833358"/>
                <a:gd name="connsiteX5874" fmla="*/ 547736 w 6655772"/>
                <a:gd name="connsiteY5874" fmla="*/ 4361755 h 9833358"/>
                <a:gd name="connsiteX5875" fmla="*/ 368368 w 6655772"/>
                <a:gd name="connsiteY5875" fmla="*/ 4361755 h 9833358"/>
                <a:gd name="connsiteX5876" fmla="*/ 377893 w 6655772"/>
                <a:gd name="connsiteY5876" fmla="*/ 4371280 h 9833358"/>
                <a:gd name="connsiteX5877" fmla="*/ 368368 w 6655772"/>
                <a:gd name="connsiteY5877" fmla="*/ 4380805 h 9833358"/>
                <a:gd name="connsiteX5878" fmla="*/ 358843 w 6655772"/>
                <a:gd name="connsiteY5878" fmla="*/ 4371280 h 9833358"/>
                <a:gd name="connsiteX5879" fmla="*/ 368368 w 6655772"/>
                <a:gd name="connsiteY5879" fmla="*/ 4361755 h 9833358"/>
                <a:gd name="connsiteX5880" fmla="*/ 188999 w 6655772"/>
                <a:gd name="connsiteY5880" fmla="*/ 4361755 h 9833358"/>
                <a:gd name="connsiteX5881" fmla="*/ 198524 w 6655772"/>
                <a:gd name="connsiteY5881" fmla="*/ 4371280 h 9833358"/>
                <a:gd name="connsiteX5882" fmla="*/ 188999 w 6655772"/>
                <a:gd name="connsiteY5882" fmla="*/ 4380805 h 9833358"/>
                <a:gd name="connsiteX5883" fmla="*/ 179474 w 6655772"/>
                <a:gd name="connsiteY5883" fmla="*/ 4371280 h 9833358"/>
                <a:gd name="connsiteX5884" fmla="*/ 188999 w 6655772"/>
                <a:gd name="connsiteY5884" fmla="*/ 4361755 h 9833358"/>
                <a:gd name="connsiteX5885" fmla="*/ 9632 w 6655772"/>
                <a:gd name="connsiteY5885" fmla="*/ 4361755 h 9833358"/>
                <a:gd name="connsiteX5886" fmla="*/ 19156 w 6655772"/>
                <a:gd name="connsiteY5886" fmla="*/ 4371280 h 9833358"/>
                <a:gd name="connsiteX5887" fmla="*/ 9632 w 6655772"/>
                <a:gd name="connsiteY5887" fmla="*/ 4380805 h 9833358"/>
                <a:gd name="connsiteX5888" fmla="*/ 108 w 6655772"/>
                <a:gd name="connsiteY5888" fmla="*/ 4371280 h 9833358"/>
                <a:gd name="connsiteX5889" fmla="*/ 9632 w 6655772"/>
                <a:gd name="connsiteY5889" fmla="*/ 4361755 h 9833358"/>
                <a:gd name="connsiteX5890" fmla="*/ 6646247 w 6655772"/>
                <a:gd name="connsiteY5890" fmla="*/ 4180003 h 9833358"/>
                <a:gd name="connsiteX5891" fmla="*/ 6655772 w 6655772"/>
                <a:gd name="connsiteY5891" fmla="*/ 4189528 h 9833358"/>
                <a:gd name="connsiteX5892" fmla="*/ 6646247 w 6655772"/>
                <a:gd name="connsiteY5892" fmla="*/ 4199053 h 9833358"/>
                <a:gd name="connsiteX5893" fmla="*/ 6636722 w 6655772"/>
                <a:gd name="connsiteY5893" fmla="*/ 4189528 h 9833358"/>
                <a:gd name="connsiteX5894" fmla="*/ 6646247 w 6655772"/>
                <a:gd name="connsiteY5894" fmla="*/ 4180003 h 9833358"/>
                <a:gd name="connsiteX5895" fmla="*/ 6466876 w 6655772"/>
                <a:gd name="connsiteY5895" fmla="*/ 4180003 h 9833358"/>
                <a:gd name="connsiteX5896" fmla="*/ 6476401 w 6655772"/>
                <a:gd name="connsiteY5896" fmla="*/ 4189528 h 9833358"/>
                <a:gd name="connsiteX5897" fmla="*/ 6466876 w 6655772"/>
                <a:gd name="connsiteY5897" fmla="*/ 4199053 h 9833358"/>
                <a:gd name="connsiteX5898" fmla="*/ 6457351 w 6655772"/>
                <a:gd name="connsiteY5898" fmla="*/ 4189528 h 9833358"/>
                <a:gd name="connsiteX5899" fmla="*/ 6466876 w 6655772"/>
                <a:gd name="connsiteY5899" fmla="*/ 4180003 h 9833358"/>
                <a:gd name="connsiteX5900" fmla="*/ 6287505 w 6655772"/>
                <a:gd name="connsiteY5900" fmla="*/ 4180003 h 9833358"/>
                <a:gd name="connsiteX5901" fmla="*/ 6297030 w 6655772"/>
                <a:gd name="connsiteY5901" fmla="*/ 4189528 h 9833358"/>
                <a:gd name="connsiteX5902" fmla="*/ 6287505 w 6655772"/>
                <a:gd name="connsiteY5902" fmla="*/ 4199053 h 9833358"/>
                <a:gd name="connsiteX5903" fmla="*/ 6277980 w 6655772"/>
                <a:gd name="connsiteY5903" fmla="*/ 4189528 h 9833358"/>
                <a:gd name="connsiteX5904" fmla="*/ 6287505 w 6655772"/>
                <a:gd name="connsiteY5904" fmla="*/ 4180003 h 9833358"/>
                <a:gd name="connsiteX5905" fmla="*/ 6108134 w 6655772"/>
                <a:gd name="connsiteY5905" fmla="*/ 4180003 h 9833358"/>
                <a:gd name="connsiteX5906" fmla="*/ 6117659 w 6655772"/>
                <a:gd name="connsiteY5906" fmla="*/ 4189528 h 9833358"/>
                <a:gd name="connsiteX5907" fmla="*/ 6108134 w 6655772"/>
                <a:gd name="connsiteY5907" fmla="*/ 4199053 h 9833358"/>
                <a:gd name="connsiteX5908" fmla="*/ 6098609 w 6655772"/>
                <a:gd name="connsiteY5908" fmla="*/ 4189528 h 9833358"/>
                <a:gd name="connsiteX5909" fmla="*/ 6108134 w 6655772"/>
                <a:gd name="connsiteY5909" fmla="*/ 4180003 h 9833358"/>
                <a:gd name="connsiteX5910" fmla="*/ 5928763 w 6655772"/>
                <a:gd name="connsiteY5910" fmla="*/ 4180003 h 9833358"/>
                <a:gd name="connsiteX5911" fmla="*/ 5938288 w 6655772"/>
                <a:gd name="connsiteY5911" fmla="*/ 4189528 h 9833358"/>
                <a:gd name="connsiteX5912" fmla="*/ 5928763 w 6655772"/>
                <a:gd name="connsiteY5912" fmla="*/ 4199053 h 9833358"/>
                <a:gd name="connsiteX5913" fmla="*/ 5919238 w 6655772"/>
                <a:gd name="connsiteY5913" fmla="*/ 4189528 h 9833358"/>
                <a:gd name="connsiteX5914" fmla="*/ 5928763 w 6655772"/>
                <a:gd name="connsiteY5914" fmla="*/ 4180003 h 9833358"/>
                <a:gd name="connsiteX5915" fmla="*/ 5749393 w 6655772"/>
                <a:gd name="connsiteY5915" fmla="*/ 4180003 h 9833358"/>
                <a:gd name="connsiteX5916" fmla="*/ 5758918 w 6655772"/>
                <a:gd name="connsiteY5916" fmla="*/ 4189528 h 9833358"/>
                <a:gd name="connsiteX5917" fmla="*/ 5749393 w 6655772"/>
                <a:gd name="connsiteY5917" fmla="*/ 4199053 h 9833358"/>
                <a:gd name="connsiteX5918" fmla="*/ 5739868 w 6655772"/>
                <a:gd name="connsiteY5918" fmla="*/ 4189528 h 9833358"/>
                <a:gd name="connsiteX5919" fmla="*/ 5749393 w 6655772"/>
                <a:gd name="connsiteY5919" fmla="*/ 4180003 h 9833358"/>
                <a:gd name="connsiteX5920" fmla="*/ 5570021 w 6655772"/>
                <a:gd name="connsiteY5920" fmla="*/ 4180003 h 9833358"/>
                <a:gd name="connsiteX5921" fmla="*/ 5579546 w 6655772"/>
                <a:gd name="connsiteY5921" fmla="*/ 4189528 h 9833358"/>
                <a:gd name="connsiteX5922" fmla="*/ 5570021 w 6655772"/>
                <a:gd name="connsiteY5922" fmla="*/ 4199053 h 9833358"/>
                <a:gd name="connsiteX5923" fmla="*/ 5560496 w 6655772"/>
                <a:gd name="connsiteY5923" fmla="*/ 4189528 h 9833358"/>
                <a:gd name="connsiteX5924" fmla="*/ 5570021 w 6655772"/>
                <a:gd name="connsiteY5924" fmla="*/ 4180003 h 9833358"/>
                <a:gd name="connsiteX5925" fmla="*/ 5390650 w 6655772"/>
                <a:gd name="connsiteY5925" fmla="*/ 4180003 h 9833358"/>
                <a:gd name="connsiteX5926" fmla="*/ 5400175 w 6655772"/>
                <a:gd name="connsiteY5926" fmla="*/ 4189528 h 9833358"/>
                <a:gd name="connsiteX5927" fmla="*/ 5390650 w 6655772"/>
                <a:gd name="connsiteY5927" fmla="*/ 4199053 h 9833358"/>
                <a:gd name="connsiteX5928" fmla="*/ 5381125 w 6655772"/>
                <a:gd name="connsiteY5928" fmla="*/ 4189528 h 9833358"/>
                <a:gd name="connsiteX5929" fmla="*/ 5390650 w 6655772"/>
                <a:gd name="connsiteY5929" fmla="*/ 4180003 h 9833358"/>
                <a:gd name="connsiteX5930" fmla="*/ 5211280 w 6655772"/>
                <a:gd name="connsiteY5930" fmla="*/ 4180003 h 9833358"/>
                <a:gd name="connsiteX5931" fmla="*/ 5220805 w 6655772"/>
                <a:gd name="connsiteY5931" fmla="*/ 4189528 h 9833358"/>
                <a:gd name="connsiteX5932" fmla="*/ 5211280 w 6655772"/>
                <a:gd name="connsiteY5932" fmla="*/ 4199053 h 9833358"/>
                <a:gd name="connsiteX5933" fmla="*/ 5201755 w 6655772"/>
                <a:gd name="connsiteY5933" fmla="*/ 4189528 h 9833358"/>
                <a:gd name="connsiteX5934" fmla="*/ 5211280 w 6655772"/>
                <a:gd name="connsiteY5934" fmla="*/ 4180003 h 9833358"/>
                <a:gd name="connsiteX5935" fmla="*/ 5031909 w 6655772"/>
                <a:gd name="connsiteY5935" fmla="*/ 4180003 h 9833358"/>
                <a:gd name="connsiteX5936" fmla="*/ 5041434 w 6655772"/>
                <a:gd name="connsiteY5936" fmla="*/ 4189528 h 9833358"/>
                <a:gd name="connsiteX5937" fmla="*/ 5031909 w 6655772"/>
                <a:gd name="connsiteY5937" fmla="*/ 4199053 h 9833358"/>
                <a:gd name="connsiteX5938" fmla="*/ 5022384 w 6655772"/>
                <a:gd name="connsiteY5938" fmla="*/ 4189528 h 9833358"/>
                <a:gd name="connsiteX5939" fmla="*/ 5031909 w 6655772"/>
                <a:gd name="connsiteY5939" fmla="*/ 4180003 h 9833358"/>
                <a:gd name="connsiteX5940" fmla="*/ 4852537 w 6655772"/>
                <a:gd name="connsiteY5940" fmla="*/ 4180003 h 9833358"/>
                <a:gd name="connsiteX5941" fmla="*/ 4862062 w 6655772"/>
                <a:gd name="connsiteY5941" fmla="*/ 4189528 h 9833358"/>
                <a:gd name="connsiteX5942" fmla="*/ 4852537 w 6655772"/>
                <a:gd name="connsiteY5942" fmla="*/ 4199053 h 9833358"/>
                <a:gd name="connsiteX5943" fmla="*/ 4843012 w 6655772"/>
                <a:gd name="connsiteY5943" fmla="*/ 4189528 h 9833358"/>
                <a:gd name="connsiteX5944" fmla="*/ 4852537 w 6655772"/>
                <a:gd name="connsiteY5944" fmla="*/ 4180003 h 9833358"/>
                <a:gd name="connsiteX5945" fmla="*/ 4673167 w 6655772"/>
                <a:gd name="connsiteY5945" fmla="*/ 4180003 h 9833358"/>
                <a:gd name="connsiteX5946" fmla="*/ 4682692 w 6655772"/>
                <a:gd name="connsiteY5946" fmla="*/ 4189528 h 9833358"/>
                <a:gd name="connsiteX5947" fmla="*/ 4673167 w 6655772"/>
                <a:gd name="connsiteY5947" fmla="*/ 4199053 h 9833358"/>
                <a:gd name="connsiteX5948" fmla="*/ 4663642 w 6655772"/>
                <a:gd name="connsiteY5948" fmla="*/ 4189528 h 9833358"/>
                <a:gd name="connsiteX5949" fmla="*/ 4673167 w 6655772"/>
                <a:gd name="connsiteY5949" fmla="*/ 4180003 h 9833358"/>
                <a:gd name="connsiteX5950" fmla="*/ 4493796 w 6655772"/>
                <a:gd name="connsiteY5950" fmla="*/ 4180003 h 9833358"/>
                <a:gd name="connsiteX5951" fmla="*/ 4503321 w 6655772"/>
                <a:gd name="connsiteY5951" fmla="*/ 4189528 h 9833358"/>
                <a:gd name="connsiteX5952" fmla="*/ 4493796 w 6655772"/>
                <a:gd name="connsiteY5952" fmla="*/ 4199053 h 9833358"/>
                <a:gd name="connsiteX5953" fmla="*/ 4484271 w 6655772"/>
                <a:gd name="connsiteY5953" fmla="*/ 4189528 h 9833358"/>
                <a:gd name="connsiteX5954" fmla="*/ 4493796 w 6655772"/>
                <a:gd name="connsiteY5954" fmla="*/ 4180003 h 9833358"/>
                <a:gd name="connsiteX5955" fmla="*/ 4314424 w 6655772"/>
                <a:gd name="connsiteY5955" fmla="*/ 4180003 h 9833358"/>
                <a:gd name="connsiteX5956" fmla="*/ 4323949 w 6655772"/>
                <a:gd name="connsiteY5956" fmla="*/ 4189528 h 9833358"/>
                <a:gd name="connsiteX5957" fmla="*/ 4314424 w 6655772"/>
                <a:gd name="connsiteY5957" fmla="*/ 4199053 h 9833358"/>
                <a:gd name="connsiteX5958" fmla="*/ 4304899 w 6655772"/>
                <a:gd name="connsiteY5958" fmla="*/ 4189528 h 9833358"/>
                <a:gd name="connsiteX5959" fmla="*/ 4314424 w 6655772"/>
                <a:gd name="connsiteY5959" fmla="*/ 4180003 h 9833358"/>
                <a:gd name="connsiteX5960" fmla="*/ 4135054 w 6655772"/>
                <a:gd name="connsiteY5960" fmla="*/ 4180003 h 9833358"/>
                <a:gd name="connsiteX5961" fmla="*/ 4144579 w 6655772"/>
                <a:gd name="connsiteY5961" fmla="*/ 4189528 h 9833358"/>
                <a:gd name="connsiteX5962" fmla="*/ 4135054 w 6655772"/>
                <a:gd name="connsiteY5962" fmla="*/ 4199053 h 9833358"/>
                <a:gd name="connsiteX5963" fmla="*/ 4125529 w 6655772"/>
                <a:gd name="connsiteY5963" fmla="*/ 4189528 h 9833358"/>
                <a:gd name="connsiteX5964" fmla="*/ 4135054 w 6655772"/>
                <a:gd name="connsiteY5964" fmla="*/ 4180003 h 9833358"/>
                <a:gd name="connsiteX5965" fmla="*/ 3955683 w 6655772"/>
                <a:gd name="connsiteY5965" fmla="*/ 4180003 h 9833358"/>
                <a:gd name="connsiteX5966" fmla="*/ 3965208 w 6655772"/>
                <a:gd name="connsiteY5966" fmla="*/ 4189528 h 9833358"/>
                <a:gd name="connsiteX5967" fmla="*/ 3955683 w 6655772"/>
                <a:gd name="connsiteY5967" fmla="*/ 4199053 h 9833358"/>
                <a:gd name="connsiteX5968" fmla="*/ 3946158 w 6655772"/>
                <a:gd name="connsiteY5968" fmla="*/ 4189528 h 9833358"/>
                <a:gd name="connsiteX5969" fmla="*/ 3955683 w 6655772"/>
                <a:gd name="connsiteY5969" fmla="*/ 4180003 h 9833358"/>
                <a:gd name="connsiteX5970" fmla="*/ 3776312 w 6655772"/>
                <a:gd name="connsiteY5970" fmla="*/ 4180003 h 9833358"/>
                <a:gd name="connsiteX5971" fmla="*/ 3785837 w 6655772"/>
                <a:gd name="connsiteY5971" fmla="*/ 4189528 h 9833358"/>
                <a:gd name="connsiteX5972" fmla="*/ 3776312 w 6655772"/>
                <a:gd name="connsiteY5972" fmla="*/ 4199053 h 9833358"/>
                <a:gd name="connsiteX5973" fmla="*/ 3766787 w 6655772"/>
                <a:gd name="connsiteY5973" fmla="*/ 4189528 h 9833358"/>
                <a:gd name="connsiteX5974" fmla="*/ 3776312 w 6655772"/>
                <a:gd name="connsiteY5974" fmla="*/ 4180003 h 9833358"/>
                <a:gd name="connsiteX5975" fmla="*/ 3596941 w 6655772"/>
                <a:gd name="connsiteY5975" fmla="*/ 4180003 h 9833358"/>
                <a:gd name="connsiteX5976" fmla="*/ 3606466 w 6655772"/>
                <a:gd name="connsiteY5976" fmla="*/ 4189528 h 9833358"/>
                <a:gd name="connsiteX5977" fmla="*/ 3596941 w 6655772"/>
                <a:gd name="connsiteY5977" fmla="*/ 4199053 h 9833358"/>
                <a:gd name="connsiteX5978" fmla="*/ 3587416 w 6655772"/>
                <a:gd name="connsiteY5978" fmla="*/ 4189528 h 9833358"/>
                <a:gd name="connsiteX5979" fmla="*/ 3596941 w 6655772"/>
                <a:gd name="connsiteY5979" fmla="*/ 4180003 h 9833358"/>
                <a:gd name="connsiteX5980" fmla="*/ 3417570 w 6655772"/>
                <a:gd name="connsiteY5980" fmla="*/ 4180003 h 9833358"/>
                <a:gd name="connsiteX5981" fmla="*/ 3427095 w 6655772"/>
                <a:gd name="connsiteY5981" fmla="*/ 4189528 h 9833358"/>
                <a:gd name="connsiteX5982" fmla="*/ 3417570 w 6655772"/>
                <a:gd name="connsiteY5982" fmla="*/ 4199053 h 9833358"/>
                <a:gd name="connsiteX5983" fmla="*/ 3408045 w 6655772"/>
                <a:gd name="connsiteY5983" fmla="*/ 4189528 h 9833358"/>
                <a:gd name="connsiteX5984" fmla="*/ 3417570 w 6655772"/>
                <a:gd name="connsiteY5984" fmla="*/ 4180003 h 9833358"/>
                <a:gd name="connsiteX5985" fmla="*/ 3238292 w 6655772"/>
                <a:gd name="connsiteY5985" fmla="*/ 4180003 h 9833358"/>
                <a:gd name="connsiteX5986" fmla="*/ 3247817 w 6655772"/>
                <a:gd name="connsiteY5986" fmla="*/ 4189528 h 9833358"/>
                <a:gd name="connsiteX5987" fmla="*/ 3238292 w 6655772"/>
                <a:gd name="connsiteY5987" fmla="*/ 4199053 h 9833358"/>
                <a:gd name="connsiteX5988" fmla="*/ 3228767 w 6655772"/>
                <a:gd name="connsiteY5988" fmla="*/ 4189528 h 9833358"/>
                <a:gd name="connsiteX5989" fmla="*/ 3238292 w 6655772"/>
                <a:gd name="connsiteY5989" fmla="*/ 4180003 h 9833358"/>
                <a:gd name="connsiteX5990" fmla="*/ 3058833 w 6655772"/>
                <a:gd name="connsiteY5990" fmla="*/ 4180003 h 9833358"/>
                <a:gd name="connsiteX5991" fmla="*/ 3068355 w 6655772"/>
                <a:gd name="connsiteY5991" fmla="*/ 4189528 h 9833358"/>
                <a:gd name="connsiteX5992" fmla="*/ 3058833 w 6655772"/>
                <a:gd name="connsiteY5992" fmla="*/ 4199053 h 9833358"/>
                <a:gd name="connsiteX5993" fmla="*/ 3049492 w 6655772"/>
                <a:gd name="connsiteY5993" fmla="*/ 4189528 h 9833358"/>
                <a:gd name="connsiteX5994" fmla="*/ 3058833 w 6655772"/>
                <a:gd name="connsiteY5994" fmla="*/ 4180003 h 9833358"/>
                <a:gd name="connsiteX5995" fmla="*/ 2879646 w 6655772"/>
                <a:gd name="connsiteY5995" fmla="*/ 4180003 h 9833358"/>
                <a:gd name="connsiteX5996" fmla="*/ 2889174 w 6655772"/>
                <a:gd name="connsiteY5996" fmla="*/ 4189528 h 9833358"/>
                <a:gd name="connsiteX5997" fmla="*/ 2879646 w 6655772"/>
                <a:gd name="connsiteY5997" fmla="*/ 4199053 h 9833358"/>
                <a:gd name="connsiteX5998" fmla="*/ 2870123 w 6655772"/>
                <a:gd name="connsiteY5998" fmla="*/ 4189528 h 9833358"/>
                <a:gd name="connsiteX5999" fmla="*/ 2879646 w 6655772"/>
                <a:gd name="connsiteY5999" fmla="*/ 4180003 h 9833358"/>
                <a:gd name="connsiteX6000" fmla="*/ 2700271 w 6655772"/>
                <a:gd name="connsiteY6000" fmla="*/ 4180003 h 9833358"/>
                <a:gd name="connsiteX6001" fmla="*/ 2709794 w 6655772"/>
                <a:gd name="connsiteY6001" fmla="*/ 4189528 h 9833358"/>
                <a:gd name="connsiteX6002" fmla="*/ 2700271 w 6655772"/>
                <a:gd name="connsiteY6002" fmla="*/ 4199053 h 9833358"/>
                <a:gd name="connsiteX6003" fmla="*/ 2690742 w 6655772"/>
                <a:gd name="connsiteY6003" fmla="*/ 4189528 h 9833358"/>
                <a:gd name="connsiteX6004" fmla="*/ 2700271 w 6655772"/>
                <a:gd name="connsiteY6004" fmla="*/ 4180003 h 9833358"/>
                <a:gd name="connsiteX6005" fmla="*/ 2520841 w 6655772"/>
                <a:gd name="connsiteY6005" fmla="*/ 4180003 h 9833358"/>
                <a:gd name="connsiteX6006" fmla="*/ 2530382 w 6655772"/>
                <a:gd name="connsiteY6006" fmla="*/ 4189528 h 9833358"/>
                <a:gd name="connsiteX6007" fmla="*/ 2520841 w 6655772"/>
                <a:gd name="connsiteY6007" fmla="*/ 4199053 h 9833358"/>
                <a:gd name="connsiteX6008" fmla="*/ 2511314 w 6655772"/>
                <a:gd name="connsiteY6008" fmla="*/ 4189528 h 9833358"/>
                <a:gd name="connsiteX6009" fmla="*/ 2520841 w 6655772"/>
                <a:gd name="connsiteY6009" fmla="*/ 4180003 h 9833358"/>
                <a:gd name="connsiteX6010" fmla="*/ 2341471 w 6655772"/>
                <a:gd name="connsiteY6010" fmla="*/ 4180003 h 9833358"/>
                <a:gd name="connsiteX6011" fmla="*/ 2350996 w 6655772"/>
                <a:gd name="connsiteY6011" fmla="*/ 4189528 h 9833358"/>
                <a:gd name="connsiteX6012" fmla="*/ 2341471 w 6655772"/>
                <a:gd name="connsiteY6012" fmla="*/ 4199053 h 9833358"/>
                <a:gd name="connsiteX6013" fmla="*/ 2331941 w 6655772"/>
                <a:gd name="connsiteY6013" fmla="*/ 4189528 h 9833358"/>
                <a:gd name="connsiteX6014" fmla="*/ 2341471 w 6655772"/>
                <a:gd name="connsiteY6014" fmla="*/ 4180003 h 9833358"/>
                <a:gd name="connsiteX6015" fmla="*/ 2162053 w 6655772"/>
                <a:gd name="connsiteY6015" fmla="*/ 4180003 h 9833358"/>
                <a:gd name="connsiteX6016" fmla="*/ 2171577 w 6655772"/>
                <a:gd name="connsiteY6016" fmla="*/ 4189528 h 9833358"/>
                <a:gd name="connsiteX6017" fmla="*/ 2162053 w 6655772"/>
                <a:gd name="connsiteY6017" fmla="*/ 4199053 h 9833358"/>
                <a:gd name="connsiteX6018" fmla="*/ 2152528 w 6655772"/>
                <a:gd name="connsiteY6018" fmla="*/ 4189528 h 9833358"/>
                <a:gd name="connsiteX6019" fmla="*/ 2162053 w 6655772"/>
                <a:gd name="connsiteY6019" fmla="*/ 4180003 h 9833358"/>
                <a:gd name="connsiteX6020" fmla="*/ 1982694 w 6655772"/>
                <a:gd name="connsiteY6020" fmla="*/ 4180003 h 9833358"/>
                <a:gd name="connsiteX6021" fmla="*/ 1992199 w 6655772"/>
                <a:gd name="connsiteY6021" fmla="*/ 4189528 h 9833358"/>
                <a:gd name="connsiteX6022" fmla="*/ 1982694 w 6655772"/>
                <a:gd name="connsiteY6022" fmla="*/ 4199053 h 9833358"/>
                <a:gd name="connsiteX6023" fmla="*/ 1973151 w 6655772"/>
                <a:gd name="connsiteY6023" fmla="*/ 4189528 h 9833358"/>
                <a:gd name="connsiteX6024" fmla="*/ 1982694 w 6655772"/>
                <a:gd name="connsiteY6024" fmla="*/ 4180003 h 9833358"/>
                <a:gd name="connsiteX6025" fmla="*/ 1803393 w 6655772"/>
                <a:gd name="connsiteY6025" fmla="*/ 4180003 h 9833358"/>
                <a:gd name="connsiteX6026" fmla="*/ 1812884 w 6655772"/>
                <a:gd name="connsiteY6026" fmla="*/ 4189528 h 9833358"/>
                <a:gd name="connsiteX6027" fmla="*/ 1803393 w 6655772"/>
                <a:gd name="connsiteY6027" fmla="*/ 4199053 h 9833358"/>
                <a:gd name="connsiteX6028" fmla="*/ 1793897 w 6655772"/>
                <a:gd name="connsiteY6028" fmla="*/ 4189528 h 9833358"/>
                <a:gd name="connsiteX6029" fmla="*/ 1803393 w 6655772"/>
                <a:gd name="connsiteY6029" fmla="*/ 4180003 h 9833358"/>
                <a:gd name="connsiteX6030" fmla="*/ 1623982 w 6655772"/>
                <a:gd name="connsiteY6030" fmla="*/ 4180003 h 9833358"/>
                <a:gd name="connsiteX6031" fmla="*/ 1633507 w 6655772"/>
                <a:gd name="connsiteY6031" fmla="*/ 4189528 h 9833358"/>
                <a:gd name="connsiteX6032" fmla="*/ 1623982 w 6655772"/>
                <a:gd name="connsiteY6032" fmla="*/ 4199053 h 9833358"/>
                <a:gd name="connsiteX6033" fmla="*/ 1614457 w 6655772"/>
                <a:gd name="connsiteY6033" fmla="*/ 4189528 h 9833358"/>
                <a:gd name="connsiteX6034" fmla="*/ 1623982 w 6655772"/>
                <a:gd name="connsiteY6034" fmla="*/ 4180003 h 9833358"/>
                <a:gd name="connsiteX6035" fmla="*/ 1444626 w 6655772"/>
                <a:gd name="connsiteY6035" fmla="*/ 4180003 h 9833358"/>
                <a:gd name="connsiteX6036" fmla="*/ 1454151 w 6655772"/>
                <a:gd name="connsiteY6036" fmla="*/ 4189528 h 9833358"/>
                <a:gd name="connsiteX6037" fmla="*/ 1444626 w 6655772"/>
                <a:gd name="connsiteY6037" fmla="*/ 4199053 h 9833358"/>
                <a:gd name="connsiteX6038" fmla="*/ 1435101 w 6655772"/>
                <a:gd name="connsiteY6038" fmla="*/ 4189528 h 9833358"/>
                <a:gd name="connsiteX6039" fmla="*/ 1444626 w 6655772"/>
                <a:gd name="connsiteY6039" fmla="*/ 4180003 h 9833358"/>
                <a:gd name="connsiteX6040" fmla="*/ 1265268 w 6655772"/>
                <a:gd name="connsiteY6040" fmla="*/ 4180003 h 9833358"/>
                <a:gd name="connsiteX6041" fmla="*/ 1274793 w 6655772"/>
                <a:gd name="connsiteY6041" fmla="*/ 4189528 h 9833358"/>
                <a:gd name="connsiteX6042" fmla="*/ 1265268 w 6655772"/>
                <a:gd name="connsiteY6042" fmla="*/ 4199053 h 9833358"/>
                <a:gd name="connsiteX6043" fmla="*/ 1255743 w 6655772"/>
                <a:gd name="connsiteY6043" fmla="*/ 4189528 h 9833358"/>
                <a:gd name="connsiteX6044" fmla="*/ 1265268 w 6655772"/>
                <a:gd name="connsiteY6044" fmla="*/ 4180003 h 9833358"/>
                <a:gd name="connsiteX6045" fmla="*/ 1085885 w 6655772"/>
                <a:gd name="connsiteY6045" fmla="*/ 4180003 h 9833358"/>
                <a:gd name="connsiteX6046" fmla="*/ 1095412 w 6655772"/>
                <a:gd name="connsiteY6046" fmla="*/ 4189528 h 9833358"/>
                <a:gd name="connsiteX6047" fmla="*/ 1085885 w 6655772"/>
                <a:gd name="connsiteY6047" fmla="*/ 4199053 h 9833358"/>
                <a:gd name="connsiteX6048" fmla="*/ 1076358 w 6655772"/>
                <a:gd name="connsiteY6048" fmla="*/ 4189528 h 9833358"/>
                <a:gd name="connsiteX6049" fmla="*/ 1085885 w 6655772"/>
                <a:gd name="connsiteY6049" fmla="*/ 4180003 h 9833358"/>
                <a:gd name="connsiteX6050" fmla="*/ 906502 w 6655772"/>
                <a:gd name="connsiteY6050" fmla="*/ 4180003 h 9833358"/>
                <a:gd name="connsiteX6051" fmla="*/ 916027 w 6655772"/>
                <a:gd name="connsiteY6051" fmla="*/ 4189528 h 9833358"/>
                <a:gd name="connsiteX6052" fmla="*/ 906502 w 6655772"/>
                <a:gd name="connsiteY6052" fmla="*/ 4199053 h 9833358"/>
                <a:gd name="connsiteX6053" fmla="*/ 896976 w 6655772"/>
                <a:gd name="connsiteY6053" fmla="*/ 4189528 h 9833358"/>
                <a:gd name="connsiteX6054" fmla="*/ 906502 w 6655772"/>
                <a:gd name="connsiteY6054" fmla="*/ 4180003 h 9833358"/>
                <a:gd name="connsiteX6055" fmla="*/ 727128 w 6655772"/>
                <a:gd name="connsiteY6055" fmla="*/ 4180003 h 9833358"/>
                <a:gd name="connsiteX6056" fmla="*/ 736652 w 6655772"/>
                <a:gd name="connsiteY6056" fmla="*/ 4189528 h 9833358"/>
                <a:gd name="connsiteX6057" fmla="*/ 727128 w 6655772"/>
                <a:gd name="connsiteY6057" fmla="*/ 4199053 h 9833358"/>
                <a:gd name="connsiteX6058" fmla="*/ 717594 w 6655772"/>
                <a:gd name="connsiteY6058" fmla="*/ 4189528 h 9833358"/>
                <a:gd name="connsiteX6059" fmla="*/ 727128 w 6655772"/>
                <a:gd name="connsiteY6059" fmla="*/ 4180003 h 9833358"/>
                <a:gd name="connsiteX6060" fmla="*/ 547739 w 6655772"/>
                <a:gd name="connsiteY6060" fmla="*/ 4180003 h 9833358"/>
                <a:gd name="connsiteX6061" fmla="*/ 557264 w 6655772"/>
                <a:gd name="connsiteY6061" fmla="*/ 4189528 h 9833358"/>
                <a:gd name="connsiteX6062" fmla="*/ 547739 w 6655772"/>
                <a:gd name="connsiteY6062" fmla="*/ 4199053 h 9833358"/>
                <a:gd name="connsiteX6063" fmla="*/ 538214 w 6655772"/>
                <a:gd name="connsiteY6063" fmla="*/ 4189528 h 9833358"/>
                <a:gd name="connsiteX6064" fmla="*/ 547739 w 6655772"/>
                <a:gd name="connsiteY6064" fmla="*/ 4180003 h 9833358"/>
                <a:gd name="connsiteX6065" fmla="*/ 368371 w 6655772"/>
                <a:gd name="connsiteY6065" fmla="*/ 4180003 h 9833358"/>
                <a:gd name="connsiteX6066" fmla="*/ 377896 w 6655772"/>
                <a:gd name="connsiteY6066" fmla="*/ 4189528 h 9833358"/>
                <a:gd name="connsiteX6067" fmla="*/ 368371 w 6655772"/>
                <a:gd name="connsiteY6067" fmla="*/ 4199053 h 9833358"/>
                <a:gd name="connsiteX6068" fmla="*/ 358846 w 6655772"/>
                <a:gd name="connsiteY6068" fmla="*/ 4189528 h 9833358"/>
                <a:gd name="connsiteX6069" fmla="*/ 368371 w 6655772"/>
                <a:gd name="connsiteY6069" fmla="*/ 4180003 h 9833358"/>
                <a:gd name="connsiteX6070" fmla="*/ 189002 w 6655772"/>
                <a:gd name="connsiteY6070" fmla="*/ 4180003 h 9833358"/>
                <a:gd name="connsiteX6071" fmla="*/ 198527 w 6655772"/>
                <a:gd name="connsiteY6071" fmla="*/ 4189528 h 9833358"/>
                <a:gd name="connsiteX6072" fmla="*/ 189002 w 6655772"/>
                <a:gd name="connsiteY6072" fmla="*/ 4199053 h 9833358"/>
                <a:gd name="connsiteX6073" fmla="*/ 179477 w 6655772"/>
                <a:gd name="connsiteY6073" fmla="*/ 4189528 h 9833358"/>
                <a:gd name="connsiteX6074" fmla="*/ 189002 w 6655772"/>
                <a:gd name="connsiteY6074" fmla="*/ 4180003 h 9833358"/>
                <a:gd name="connsiteX6075" fmla="*/ 9636 w 6655772"/>
                <a:gd name="connsiteY6075" fmla="*/ 4180003 h 9833358"/>
                <a:gd name="connsiteX6076" fmla="*/ 19159 w 6655772"/>
                <a:gd name="connsiteY6076" fmla="*/ 4189528 h 9833358"/>
                <a:gd name="connsiteX6077" fmla="*/ 9636 w 6655772"/>
                <a:gd name="connsiteY6077" fmla="*/ 4199053 h 9833358"/>
                <a:gd name="connsiteX6078" fmla="*/ 111 w 6655772"/>
                <a:gd name="connsiteY6078" fmla="*/ 4189528 h 9833358"/>
                <a:gd name="connsiteX6079" fmla="*/ 9636 w 6655772"/>
                <a:gd name="connsiteY6079" fmla="*/ 4180003 h 9833358"/>
                <a:gd name="connsiteX6080" fmla="*/ 6646247 w 6655772"/>
                <a:gd name="connsiteY6080" fmla="*/ 3998251 h 9833358"/>
                <a:gd name="connsiteX6081" fmla="*/ 6655772 w 6655772"/>
                <a:gd name="connsiteY6081" fmla="*/ 4007776 h 9833358"/>
                <a:gd name="connsiteX6082" fmla="*/ 6646247 w 6655772"/>
                <a:gd name="connsiteY6082" fmla="*/ 4017301 h 9833358"/>
                <a:gd name="connsiteX6083" fmla="*/ 6636722 w 6655772"/>
                <a:gd name="connsiteY6083" fmla="*/ 4007776 h 9833358"/>
                <a:gd name="connsiteX6084" fmla="*/ 6646247 w 6655772"/>
                <a:gd name="connsiteY6084" fmla="*/ 3998251 h 9833358"/>
                <a:gd name="connsiteX6085" fmla="*/ 6466876 w 6655772"/>
                <a:gd name="connsiteY6085" fmla="*/ 3998251 h 9833358"/>
                <a:gd name="connsiteX6086" fmla="*/ 6476401 w 6655772"/>
                <a:gd name="connsiteY6086" fmla="*/ 4007776 h 9833358"/>
                <a:gd name="connsiteX6087" fmla="*/ 6466876 w 6655772"/>
                <a:gd name="connsiteY6087" fmla="*/ 4017301 h 9833358"/>
                <a:gd name="connsiteX6088" fmla="*/ 6457351 w 6655772"/>
                <a:gd name="connsiteY6088" fmla="*/ 4007776 h 9833358"/>
                <a:gd name="connsiteX6089" fmla="*/ 6466876 w 6655772"/>
                <a:gd name="connsiteY6089" fmla="*/ 3998251 h 9833358"/>
                <a:gd name="connsiteX6090" fmla="*/ 6287505 w 6655772"/>
                <a:gd name="connsiteY6090" fmla="*/ 3998251 h 9833358"/>
                <a:gd name="connsiteX6091" fmla="*/ 6297030 w 6655772"/>
                <a:gd name="connsiteY6091" fmla="*/ 4007776 h 9833358"/>
                <a:gd name="connsiteX6092" fmla="*/ 6287505 w 6655772"/>
                <a:gd name="connsiteY6092" fmla="*/ 4017301 h 9833358"/>
                <a:gd name="connsiteX6093" fmla="*/ 6277980 w 6655772"/>
                <a:gd name="connsiteY6093" fmla="*/ 4007776 h 9833358"/>
                <a:gd name="connsiteX6094" fmla="*/ 6287505 w 6655772"/>
                <a:gd name="connsiteY6094" fmla="*/ 3998251 h 9833358"/>
                <a:gd name="connsiteX6095" fmla="*/ 6108134 w 6655772"/>
                <a:gd name="connsiteY6095" fmla="*/ 3998251 h 9833358"/>
                <a:gd name="connsiteX6096" fmla="*/ 6117659 w 6655772"/>
                <a:gd name="connsiteY6096" fmla="*/ 4007776 h 9833358"/>
                <a:gd name="connsiteX6097" fmla="*/ 6108134 w 6655772"/>
                <a:gd name="connsiteY6097" fmla="*/ 4017301 h 9833358"/>
                <a:gd name="connsiteX6098" fmla="*/ 6098609 w 6655772"/>
                <a:gd name="connsiteY6098" fmla="*/ 4007776 h 9833358"/>
                <a:gd name="connsiteX6099" fmla="*/ 6108134 w 6655772"/>
                <a:gd name="connsiteY6099" fmla="*/ 3998251 h 9833358"/>
                <a:gd name="connsiteX6100" fmla="*/ 5928763 w 6655772"/>
                <a:gd name="connsiteY6100" fmla="*/ 3998251 h 9833358"/>
                <a:gd name="connsiteX6101" fmla="*/ 5938288 w 6655772"/>
                <a:gd name="connsiteY6101" fmla="*/ 4007776 h 9833358"/>
                <a:gd name="connsiteX6102" fmla="*/ 5928763 w 6655772"/>
                <a:gd name="connsiteY6102" fmla="*/ 4017301 h 9833358"/>
                <a:gd name="connsiteX6103" fmla="*/ 5919238 w 6655772"/>
                <a:gd name="connsiteY6103" fmla="*/ 4007776 h 9833358"/>
                <a:gd name="connsiteX6104" fmla="*/ 5928763 w 6655772"/>
                <a:gd name="connsiteY6104" fmla="*/ 3998251 h 9833358"/>
                <a:gd name="connsiteX6105" fmla="*/ 5749393 w 6655772"/>
                <a:gd name="connsiteY6105" fmla="*/ 3998251 h 9833358"/>
                <a:gd name="connsiteX6106" fmla="*/ 5758918 w 6655772"/>
                <a:gd name="connsiteY6106" fmla="*/ 4007776 h 9833358"/>
                <a:gd name="connsiteX6107" fmla="*/ 5749393 w 6655772"/>
                <a:gd name="connsiteY6107" fmla="*/ 4017301 h 9833358"/>
                <a:gd name="connsiteX6108" fmla="*/ 5739868 w 6655772"/>
                <a:gd name="connsiteY6108" fmla="*/ 4007776 h 9833358"/>
                <a:gd name="connsiteX6109" fmla="*/ 5749393 w 6655772"/>
                <a:gd name="connsiteY6109" fmla="*/ 3998251 h 9833358"/>
                <a:gd name="connsiteX6110" fmla="*/ 5570021 w 6655772"/>
                <a:gd name="connsiteY6110" fmla="*/ 3998251 h 9833358"/>
                <a:gd name="connsiteX6111" fmla="*/ 5579546 w 6655772"/>
                <a:gd name="connsiteY6111" fmla="*/ 4007776 h 9833358"/>
                <a:gd name="connsiteX6112" fmla="*/ 5570021 w 6655772"/>
                <a:gd name="connsiteY6112" fmla="*/ 4017301 h 9833358"/>
                <a:gd name="connsiteX6113" fmla="*/ 5560496 w 6655772"/>
                <a:gd name="connsiteY6113" fmla="*/ 4007776 h 9833358"/>
                <a:gd name="connsiteX6114" fmla="*/ 5570021 w 6655772"/>
                <a:gd name="connsiteY6114" fmla="*/ 3998251 h 9833358"/>
                <a:gd name="connsiteX6115" fmla="*/ 5390650 w 6655772"/>
                <a:gd name="connsiteY6115" fmla="*/ 3998251 h 9833358"/>
                <a:gd name="connsiteX6116" fmla="*/ 5400175 w 6655772"/>
                <a:gd name="connsiteY6116" fmla="*/ 4007776 h 9833358"/>
                <a:gd name="connsiteX6117" fmla="*/ 5390650 w 6655772"/>
                <a:gd name="connsiteY6117" fmla="*/ 4017301 h 9833358"/>
                <a:gd name="connsiteX6118" fmla="*/ 5381125 w 6655772"/>
                <a:gd name="connsiteY6118" fmla="*/ 4007776 h 9833358"/>
                <a:gd name="connsiteX6119" fmla="*/ 5390650 w 6655772"/>
                <a:gd name="connsiteY6119" fmla="*/ 3998251 h 9833358"/>
                <a:gd name="connsiteX6120" fmla="*/ 5211280 w 6655772"/>
                <a:gd name="connsiteY6120" fmla="*/ 3998251 h 9833358"/>
                <a:gd name="connsiteX6121" fmla="*/ 5220805 w 6655772"/>
                <a:gd name="connsiteY6121" fmla="*/ 4007776 h 9833358"/>
                <a:gd name="connsiteX6122" fmla="*/ 5211280 w 6655772"/>
                <a:gd name="connsiteY6122" fmla="*/ 4017301 h 9833358"/>
                <a:gd name="connsiteX6123" fmla="*/ 5201755 w 6655772"/>
                <a:gd name="connsiteY6123" fmla="*/ 4007776 h 9833358"/>
                <a:gd name="connsiteX6124" fmla="*/ 5211280 w 6655772"/>
                <a:gd name="connsiteY6124" fmla="*/ 3998251 h 9833358"/>
                <a:gd name="connsiteX6125" fmla="*/ 5031909 w 6655772"/>
                <a:gd name="connsiteY6125" fmla="*/ 3998251 h 9833358"/>
                <a:gd name="connsiteX6126" fmla="*/ 5041434 w 6655772"/>
                <a:gd name="connsiteY6126" fmla="*/ 4007776 h 9833358"/>
                <a:gd name="connsiteX6127" fmla="*/ 5031909 w 6655772"/>
                <a:gd name="connsiteY6127" fmla="*/ 4017301 h 9833358"/>
                <a:gd name="connsiteX6128" fmla="*/ 5022384 w 6655772"/>
                <a:gd name="connsiteY6128" fmla="*/ 4007776 h 9833358"/>
                <a:gd name="connsiteX6129" fmla="*/ 5031909 w 6655772"/>
                <a:gd name="connsiteY6129" fmla="*/ 3998251 h 9833358"/>
                <a:gd name="connsiteX6130" fmla="*/ 4852537 w 6655772"/>
                <a:gd name="connsiteY6130" fmla="*/ 3998251 h 9833358"/>
                <a:gd name="connsiteX6131" fmla="*/ 4862062 w 6655772"/>
                <a:gd name="connsiteY6131" fmla="*/ 4007776 h 9833358"/>
                <a:gd name="connsiteX6132" fmla="*/ 4852537 w 6655772"/>
                <a:gd name="connsiteY6132" fmla="*/ 4017301 h 9833358"/>
                <a:gd name="connsiteX6133" fmla="*/ 4843012 w 6655772"/>
                <a:gd name="connsiteY6133" fmla="*/ 4007776 h 9833358"/>
                <a:gd name="connsiteX6134" fmla="*/ 4852537 w 6655772"/>
                <a:gd name="connsiteY6134" fmla="*/ 3998251 h 9833358"/>
                <a:gd name="connsiteX6135" fmla="*/ 4673167 w 6655772"/>
                <a:gd name="connsiteY6135" fmla="*/ 3998251 h 9833358"/>
                <a:gd name="connsiteX6136" fmla="*/ 4682692 w 6655772"/>
                <a:gd name="connsiteY6136" fmla="*/ 4007776 h 9833358"/>
                <a:gd name="connsiteX6137" fmla="*/ 4673167 w 6655772"/>
                <a:gd name="connsiteY6137" fmla="*/ 4017301 h 9833358"/>
                <a:gd name="connsiteX6138" fmla="*/ 4663642 w 6655772"/>
                <a:gd name="connsiteY6138" fmla="*/ 4007776 h 9833358"/>
                <a:gd name="connsiteX6139" fmla="*/ 4673167 w 6655772"/>
                <a:gd name="connsiteY6139" fmla="*/ 3998251 h 9833358"/>
                <a:gd name="connsiteX6140" fmla="*/ 4493796 w 6655772"/>
                <a:gd name="connsiteY6140" fmla="*/ 3998251 h 9833358"/>
                <a:gd name="connsiteX6141" fmla="*/ 4503321 w 6655772"/>
                <a:gd name="connsiteY6141" fmla="*/ 4007776 h 9833358"/>
                <a:gd name="connsiteX6142" fmla="*/ 4493796 w 6655772"/>
                <a:gd name="connsiteY6142" fmla="*/ 4017301 h 9833358"/>
                <a:gd name="connsiteX6143" fmla="*/ 4484271 w 6655772"/>
                <a:gd name="connsiteY6143" fmla="*/ 4007776 h 9833358"/>
                <a:gd name="connsiteX6144" fmla="*/ 4493796 w 6655772"/>
                <a:gd name="connsiteY6144" fmla="*/ 3998251 h 9833358"/>
                <a:gd name="connsiteX6145" fmla="*/ 4314424 w 6655772"/>
                <a:gd name="connsiteY6145" fmla="*/ 3998251 h 9833358"/>
                <a:gd name="connsiteX6146" fmla="*/ 4323949 w 6655772"/>
                <a:gd name="connsiteY6146" fmla="*/ 4007776 h 9833358"/>
                <a:gd name="connsiteX6147" fmla="*/ 4314424 w 6655772"/>
                <a:gd name="connsiteY6147" fmla="*/ 4017301 h 9833358"/>
                <a:gd name="connsiteX6148" fmla="*/ 4304899 w 6655772"/>
                <a:gd name="connsiteY6148" fmla="*/ 4007776 h 9833358"/>
                <a:gd name="connsiteX6149" fmla="*/ 4314424 w 6655772"/>
                <a:gd name="connsiteY6149" fmla="*/ 3998251 h 9833358"/>
                <a:gd name="connsiteX6150" fmla="*/ 4135054 w 6655772"/>
                <a:gd name="connsiteY6150" fmla="*/ 3998251 h 9833358"/>
                <a:gd name="connsiteX6151" fmla="*/ 4144579 w 6655772"/>
                <a:gd name="connsiteY6151" fmla="*/ 4007776 h 9833358"/>
                <a:gd name="connsiteX6152" fmla="*/ 4135054 w 6655772"/>
                <a:gd name="connsiteY6152" fmla="*/ 4017301 h 9833358"/>
                <a:gd name="connsiteX6153" fmla="*/ 4125529 w 6655772"/>
                <a:gd name="connsiteY6153" fmla="*/ 4007776 h 9833358"/>
                <a:gd name="connsiteX6154" fmla="*/ 4135054 w 6655772"/>
                <a:gd name="connsiteY6154" fmla="*/ 3998251 h 9833358"/>
                <a:gd name="connsiteX6155" fmla="*/ 3955683 w 6655772"/>
                <a:gd name="connsiteY6155" fmla="*/ 3998251 h 9833358"/>
                <a:gd name="connsiteX6156" fmla="*/ 3965208 w 6655772"/>
                <a:gd name="connsiteY6156" fmla="*/ 4007776 h 9833358"/>
                <a:gd name="connsiteX6157" fmla="*/ 3955683 w 6655772"/>
                <a:gd name="connsiteY6157" fmla="*/ 4017301 h 9833358"/>
                <a:gd name="connsiteX6158" fmla="*/ 3946158 w 6655772"/>
                <a:gd name="connsiteY6158" fmla="*/ 4007776 h 9833358"/>
                <a:gd name="connsiteX6159" fmla="*/ 3955683 w 6655772"/>
                <a:gd name="connsiteY6159" fmla="*/ 3998251 h 9833358"/>
                <a:gd name="connsiteX6160" fmla="*/ 3776312 w 6655772"/>
                <a:gd name="connsiteY6160" fmla="*/ 3998251 h 9833358"/>
                <a:gd name="connsiteX6161" fmla="*/ 3785837 w 6655772"/>
                <a:gd name="connsiteY6161" fmla="*/ 4007776 h 9833358"/>
                <a:gd name="connsiteX6162" fmla="*/ 3776312 w 6655772"/>
                <a:gd name="connsiteY6162" fmla="*/ 4017301 h 9833358"/>
                <a:gd name="connsiteX6163" fmla="*/ 3766787 w 6655772"/>
                <a:gd name="connsiteY6163" fmla="*/ 4007776 h 9833358"/>
                <a:gd name="connsiteX6164" fmla="*/ 3776312 w 6655772"/>
                <a:gd name="connsiteY6164" fmla="*/ 3998251 h 9833358"/>
                <a:gd name="connsiteX6165" fmla="*/ 3596941 w 6655772"/>
                <a:gd name="connsiteY6165" fmla="*/ 3998251 h 9833358"/>
                <a:gd name="connsiteX6166" fmla="*/ 3606466 w 6655772"/>
                <a:gd name="connsiteY6166" fmla="*/ 4007776 h 9833358"/>
                <a:gd name="connsiteX6167" fmla="*/ 3596941 w 6655772"/>
                <a:gd name="connsiteY6167" fmla="*/ 4017301 h 9833358"/>
                <a:gd name="connsiteX6168" fmla="*/ 3587416 w 6655772"/>
                <a:gd name="connsiteY6168" fmla="*/ 4007776 h 9833358"/>
                <a:gd name="connsiteX6169" fmla="*/ 3596941 w 6655772"/>
                <a:gd name="connsiteY6169" fmla="*/ 3998251 h 9833358"/>
                <a:gd name="connsiteX6170" fmla="*/ 3417570 w 6655772"/>
                <a:gd name="connsiteY6170" fmla="*/ 3998251 h 9833358"/>
                <a:gd name="connsiteX6171" fmla="*/ 3427095 w 6655772"/>
                <a:gd name="connsiteY6171" fmla="*/ 4007776 h 9833358"/>
                <a:gd name="connsiteX6172" fmla="*/ 3417570 w 6655772"/>
                <a:gd name="connsiteY6172" fmla="*/ 4017301 h 9833358"/>
                <a:gd name="connsiteX6173" fmla="*/ 3408045 w 6655772"/>
                <a:gd name="connsiteY6173" fmla="*/ 4007776 h 9833358"/>
                <a:gd name="connsiteX6174" fmla="*/ 3417570 w 6655772"/>
                <a:gd name="connsiteY6174" fmla="*/ 3998251 h 9833358"/>
                <a:gd name="connsiteX6175" fmla="*/ 3238295 w 6655772"/>
                <a:gd name="connsiteY6175" fmla="*/ 3998251 h 9833358"/>
                <a:gd name="connsiteX6176" fmla="*/ 3247820 w 6655772"/>
                <a:gd name="connsiteY6176" fmla="*/ 4007776 h 9833358"/>
                <a:gd name="connsiteX6177" fmla="*/ 3238295 w 6655772"/>
                <a:gd name="connsiteY6177" fmla="*/ 4017301 h 9833358"/>
                <a:gd name="connsiteX6178" fmla="*/ 3228770 w 6655772"/>
                <a:gd name="connsiteY6178" fmla="*/ 4007776 h 9833358"/>
                <a:gd name="connsiteX6179" fmla="*/ 3238295 w 6655772"/>
                <a:gd name="connsiteY6179" fmla="*/ 3998251 h 9833358"/>
                <a:gd name="connsiteX6180" fmla="*/ 3058833 w 6655772"/>
                <a:gd name="connsiteY6180" fmla="*/ 3998251 h 9833358"/>
                <a:gd name="connsiteX6181" fmla="*/ 3068355 w 6655772"/>
                <a:gd name="connsiteY6181" fmla="*/ 4007776 h 9833358"/>
                <a:gd name="connsiteX6182" fmla="*/ 3058833 w 6655772"/>
                <a:gd name="connsiteY6182" fmla="*/ 4017301 h 9833358"/>
                <a:gd name="connsiteX6183" fmla="*/ 3049498 w 6655772"/>
                <a:gd name="connsiteY6183" fmla="*/ 4007776 h 9833358"/>
                <a:gd name="connsiteX6184" fmla="*/ 3058833 w 6655772"/>
                <a:gd name="connsiteY6184" fmla="*/ 3998251 h 9833358"/>
                <a:gd name="connsiteX6185" fmla="*/ 2879652 w 6655772"/>
                <a:gd name="connsiteY6185" fmla="*/ 3998251 h 9833358"/>
                <a:gd name="connsiteX6186" fmla="*/ 2889180 w 6655772"/>
                <a:gd name="connsiteY6186" fmla="*/ 4007776 h 9833358"/>
                <a:gd name="connsiteX6187" fmla="*/ 2879652 w 6655772"/>
                <a:gd name="connsiteY6187" fmla="*/ 4017301 h 9833358"/>
                <a:gd name="connsiteX6188" fmla="*/ 2870130 w 6655772"/>
                <a:gd name="connsiteY6188" fmla="*/ 4007776 h 9833358"/>
                <a:gd name="connsiteX6189" fmla="*/ 2879652 w 6655772"/>
                <a:gd name="connsiteY6189" fmla="*/ 3998251 h 9833358"/>
                <a:gd name="connsiteX6190" fmla="*/ 2700278 w 6655772"/>
                <a:gd name="connsiteY6190" fmla="*/ 3998251 h 9833358"/>
                <a:gd name="connsiteX6191" fmla="*/ 2709800 w 6655772"/>
                <a:gd name="connsiteY6191" fmla="*/ 4007776 h 9833358"/>
                <a:gd name="connsiteX6192" fmla="*/ 2700278 w 6655772"/>
                <a:gd name="connsiteY6192" fmla="*/ 4017301 h 9833358"/>
                <a:gd name="connsiteX6193" fmla="*/ 2690747 w 6655772"/>
                <a:gd name="connsiteY6193" fmla="*/ 4007776 h 9833358"/>
                <a:gd name="connsiteX6194" fmla="*/ 2700278 w 6655772"/>
                <a:gd name="connsiteY6194" fmla="*/ 3998251 h 9833358"/>
                <a:gd name="connsiteX6195" fmla="*/ 2520844 w 6655772"/>
                <a:gd name="connsiteY6195" fmla="*/ 3998251 h 9833358"/>
                <a:gd name="connsiteX6196" fmla="*/ 2530385 w 6655772"/>
                <a:gd name="connsiteY6196" fmla="*/ 4007776 h 9833358"/>
                <a:gd name="connsiteX6197" fmla="*/ 2520844 w 6655772"/>
                <a:gd name="connsiteY6197" fmla="*/ 4017301 h 9833358"/>
                <a:gd name="connsiteX6198" fmla="*/ 2511319 w 6655772"/>
                <a:gd name="connsiteY6198" fmla="*/ 4007776 h 9833358"/>
                <a:gd name="connsiteX6199" fmla="*/ 2520844 w 6655772"/>
                <a:gd name="connsiteY6199" fmla="*/ 3998251 h 9833358"/>
                <a:gd name="connsiteX6200" fmla="*/ 2341475 w 6655772"/>
                <a:gd name="connsiteY6200" fmla="*/ 3998251 h 9833358"/>
                <a:gd name="connsiteX6201" fmla="*/ 2351000 w 6655772"/>
                <a:gd name="connsiteY6201" fmla="*/ 4007776 h 9833358"/>
                <a:gd name="connsiteX6202" fmla="*/ 2341475 w 6655772"/>
                <a:gd name="connsiteY6202" fmla="*/ 4017301 h 9833358"/>
                <a:gd name="connsiteX6203" fmla="*/ 2331945 w 6655772"/>
                <a:gd name="connsiteY6203" fmla="*/ 4007776 h 9833358"/>
                <a:gd name="connsiteX6204" fmla="*/ 2341475 w 6655772"/>
                <a:gd name="connsiteY6204" fmla="*/ 3998251 h 9833358"/>
                <a:gd name="connsiteX6205" fmla="*/ 2162055 w 6655772"/>
                <a:gd name="connsiteY6205" fmla="*/ 3998251 h 9833358"/>
                <a:gd name="connsiteX6206" fmla="*/ 2171580 w 6655772"/>
                <a:gd name="connsiteY6206" fmla="*/ 4007776 h 9833358"/>
                <a:gd name="connsiteX6207" fmla="*/ 2162055 w 6655772"/>
                <a:gd name="connsiteY6207" fmla="*/ 4017301 h 9833358"/>
                <a:gd name="connsiteX6208" fmla="*/ 2152531 w 6655772"/>
                <a:gd name="connsiteY6208" fmla="*/ 4007776 h 9833358"/>
                <a:gd name="connsiteX6209" fmla="*/ 2162055 w 6655772"/>
                <a:gd name="connsiteY6209" fmla="*/ 3998251 h 9833358"/>
                <a:gd name="connsiteX6210" fmla="*/ 1982697 w 6655772"/>
                <a:gd name="connsiteY6210" fmla="*/ 3998251 h 9833358"/>
                <a:gd name="connsiteX6211" fmla="*/ 1992201 w 6655772"/>
                <a:gd name="connsiteY6211" fmla="*/ 4007776 h 9833358"/>
                <a:gd name="connsiteX6212" fmla="*/ 1982697 w 6655772"/>
                <a:gd name="connsiteY6212" fmla="*/ 4017301 h 9833358"/>
                <a:gd name="connsiteX6213" fmla="*/ 1973153 w 6655772"/>
                <a:gd name="connsiteY6213" fmla="*/ 4007776 h 9833358"/>
                <a:gd name="connsiteX6214" fmla="*/ 1982697 w 6655772"/>
                <a:gd name="connsiteY6214" fmla="*/ 3998251 h 9833358"/>
                <a:gd name="connsiteX6215" fmla="*/ 1803398 w 6655772"/>
                <a:gd name="connsiteY6215" fmla="*/ 3998251 h 9833358"/>
                <a:gd name="connsiteX6216" fmla="*/ 1812888 w 6655772"/>
                <a:gd name="connsiteY6216" fmla="*/ 4007776 h 9833358"/>
                <a:gd name="connsiteX6217" fmla="*/ 1803398 w 6655772"/>
                <a:gd name="connsiteY6217" fmla="*/ 4017301 h 9833358"/>
                <a:gd name="connsiteX6218" fmla="*/ 1793902 w 6655772"/>
                <a:gd name="connsiteY6218" fmla="*/ 4007776 h 9833358"/>
                <a:gd name="connsiteX6219" fmla="*/ 1803398 w 6655772"/>
                <a:gd name="connsiteY6219" fmla="*/ 3998251 h 9833358"/>
                <a:gd name="connsiteX6220" fmla="*/ 1623986 w 6655772"/>
                <a:gd name="connsiteY6220" fmla="*/ 3998251 h 9833358"/>
                <a:gd name="connsiteX6221" fmla="*/ 1633511 w 6655772"/>
                <a:gd name="connsiteY6221" fmla="*/ 4007776 h 9833358"/>
                <a:gd name="connsiteX6222" fmla="*/ 1623986 w 6655772"/>
                <a:gd name="connsiteY6222" fmla="*/ 4017301 h 9833358"/>
                <a:gd name="connsiteX6223" fmla="*/ 1614461 w 6655772"/>
                <a:gd name="connsiteY6223" fmla="*/ 4007776 h 9833358"/>
                <a:gd name="connsiteX6224" fmla="*/ 1623986 w 6655772"/>
                <a:gd name="connsiteY6224" fmla="*/ 3998251 h 9833358"/>
                <a:gd name="connsiteX6225" fmla="*/ 1444631 w 6655772"/>
                <a:gd name="connsiteY6225" fmla="*/ 3998251 h 9833358"/>
                <a:gd name="connsiteX6226" fmla="*/ 1454155 w 6655772"/>
                <a:gd name="connsiteY6226" fmla="*/ 4007776 h 9833358"/>
                <a:gd name="connsiteX6227" fmla="*/ 1444631 w 6655772"/>
                <a:gd name="connsiteY6227" fmla="*/ 4017301 h 9833358"/>
                <a:gd name="connsiteX6228" fmla="*/ 1435105 w 6655772"/>
                <a:gd name="connsiteY6228" fmla="*/ 4007776 h 9833358"/>
                <a:gd name="connsiteX6229" fmla="*/ 1444631 w 6655772"/>
                <a:gd name="connsiteY6229" fmla="*/ 3998251 h 9833358"/>
                <a:gd name="connsiteX6230" fmla="*/ 1265273 w 6655772"/>
                <a:gd name="connsiteY6230" fmla="*/ 3998251 h 9833358"/>
                <a:gd name="connsiteX6231" fmla="*/ 1274798 w 6655772"/>
                <a:gd name="connsiteY6231" fmla="*/ 4007776 h 9833358"/>
                <a:gd name="connsiteX6232" fmla="*/ 1265273 w 6655772"/>
                <a:gd name="connsiteY6232" fmla="*/ 4017301 h 9833358"/>
                <a:gd name="connsiteX6233" fmla="*/ 1255748 w 6655772"/>
                <a:gd name="connsiteY6233" fmla="*/ 4007776 h 9833358"/>
                <a:gd name="connsiteX6234" fmla="*/ 1265273 w 6655772"/>
                <a:gd name="connsiteY6234" fmla="*/ 3998251 h 9833358"/>
                <a:gd name="connsiteX6235" fmla="*/ 1085889 w 6655772"/>
                <a:gd name="connsiteY6235" fmla="*/ 3998251 h 9833358"/>
                <a:gd name="connsiteX6236" fmla="*/ 1095416 w 6655772"/>
                <a:gd name="connsiteY6236" fmla="*/ 4007776 h 9833358"/>
                <a:gd name="connsiteX6237" fmla="*/ 1085889 w 6655772"/>
                <a:gd name="connsiteY6237" fmla="*/ 4017301 h 9833358"/>
                <a:gd name="connsiteX6238" fmla="*/ 1076362 w 6655772"/>
                <a:gd name="connsiteY6238" fmla="*/ 4007776 h 9833358"/>
                <a:gd name="connsiteX6239" fmla="*/ 1085889 w 6655772"/>
                <a:gd name="connsiteY6239" fmla="*/ 3998251 h 9833358"/>
                <a:gd name="connsiteX6240" fmla="*/ 906506 w 6655772"/>
                <a:gd name="connsiteY6240" fmla="*/ 3998251 h 9833358"/>
                <a:gd name="connsiteX6241" fmla="*/ 916031 w 6655772"/>
                <a:gd name="connsiteY6241" fmla="*/ 4007776 h 9833358"/>
                <a:gd name="connsiteX6242" fmla="*/ 906506 w 6655772"/>
                <a:gd name="connsiteY6242" fmla="*/ 4017301 h 9833358"/>
                <a:gd name="connsiteX6243" fmla="*/ 896980 w 6655772"/>
                <a:gd name="connsiteY6243" fmla="*/ 4007776 h 9833358"/>
                <a:gd name="connsiteX6244" fmla="*/ 906506 w 6655772"/>
                <a:gd name="connsiteY6244" fmla="*/ 3998251 h 9833358"/>
                <a:gd name="connsiteX6245" fmla="*/ 727131 w 6655772"/>
                <a:gd name="connsiteY6245" fmla="*/ 3998251 h 9833358"/>
                <a:gd name="connsiteX6246" fmla="*/ 736656 w 6655772"/>
                <a:gd name="connsiteY6246" fmla="*/ 4007776 h 9833358"/>
                <a:gd name="connsiteX6247" fmla="*/ 727131 w 6655772"/>
                <a:gd name="connsiteY6247" fmla="*/ 4017301 h 9833358"/>
                <a:gd name="connsiteX6248" fmla="*/ 717598 w 6655772"/>
                <a:gd name="connsiteY6248" fmla="*/ 4007776 h 9833358"/>
                <a:gd name="connsiteX6249" fmla="*/ 727131 w 6655772"/>
                <a:gd name="connsiteY6249" fmla="*/ 3998251 h 9833358"/>
                <a:gd name="connsiteX6250" fmla="*/ 547742 w 6655772"/>
                <a:gd name="connsiteY6250" fmla="*/ 3998251 h 9833358"/>
                <a:gd name="connsiteX6251" fmla="*/ 557267 w 6655772"/>
                <a:gd name="connsiteY6251" fmla="*/ 4007776 h 9833358"/>
                <a:gd name="connsiteX6252" fmla="*/ 547742 w 6655772"/>
                <a:gd name="connsiteY6252" fmla="*/ 4017301 h 9833358"/>
                <a:gd name="connsiteX6253" fmla="*/ 538218 w 6655772"/>
                <a:gd name="connsiteY6253" fmla="*/ 4007776 h 9833358"/>
                <a:gd name="connsiteX6254" fmla="*/ 547742 w 6655772"/>
                <a:gd name="connsiteY6254" fmla="*/ 3998251 h 9833358"/>
                <a:gd name="connsiteX6255" fmla="*/ 368375 w 6655772"/>
                <a:gd name="connsiteY6255" fmla="*/ 3998251 h 9833358"/>
                <a:gd name="connsiteX6256" fmla="*/ 377900 w 6655772"/>
                <a:gd name="connsiteY6256" fmla="*/ 4007776 h 9833358"/>
                <a:gd name="connsiteX6257" fmla="*/ 368375 w 6655772"/>
                <a:gd name="connsiteY6257" fmla="*/ 4017301 h 9833358"/>
                <a:gd name="connsiteX6258" fmla="*/ 358850 w 6655772"/>
                <a:gd name="connsiteY6258" fmla="*/ 4007776 h 9833358"/>
                <a:gd name="connsiteX6259" fmla="*/ 368375 w 6655772"/>
                <a:gd name="connsiteY6259" fmla="*/ 3998251 h 9833358"/>
                <a:gd name="connsiteX6260" fmla="*/ 189006 w 6655772"/>
                <a:gd name="connsiteY6260" fmla="*/ 3998251 h 9833358"/>
                <a:gd name="connsiteX6261" fmla="*/ 198531 w 6655772"/>
                <a:gd name="connsiteY6261" fmla="*/ 4007776 h 9833358"/>
                <a:gd name="connsiteX6262" fmla="*/ 189006 w 6655772"/>
                <a:gd name="connsiteY6262" fmla="*/ 4017301 h 9833358"/>
                <a:gd name="connsiteX6263" fmla="*/ 179481 w 6655772"/>
                <a:gd name="connsiteY6263" fmla="*/ 4007776 h 9833358"/>
                <a:gd name="connsiteX6264" fmla="*/ 189006 w 6655772"/>
                <a:gd name="connsiteY6264" fmla="*/ 3998251 h 9833358"/>
                <a:gd name="connsiteX6265" fmla="*/ 9639 w 6655772"/>
                <a:gd name="connsiteY6265" fmla="*/ 3998251 h 9833358"/>
                <a:gd name="connsiteX6266" fmla="*/ 19163 w 6655772"/>
                <a:gd name="connsiteY6266" fmla="*/ 4007776 h 9833358"/>
                <a:gd name="connsiteX6267" fmla="*/ 9639 w 6655772"/>
                <a:gd name="connsiteY6267" fmla="*/ 4017301 h 9833358"/>
                <a:gd name="connsiteX6268" fmla="*/ 115 w 6655772"/>
                <a:gd name="connsiteY6268" fmla="*/ 4007776 h 9833358"/>
                <a:gd name="connsiteX6269" fmla="*/ 9639 w 6655772"/>
                <a:gd name="connsiteY6269" fmla="*/ 3998251 h 9833358"/>
                <a:gd name="connsiteX6270" fmla="*/ 6646247 w 6655772"/>
                <a:gd name="connsiteY6270" fmla="*/ 3816499 h 9833358"/>
                <a:gd name="connsiteX6271" fmla="*/ 6655772 w 6655772"/>
                <a:gd name="connsiteY6271" fmla="*/ 3826024 h 9833358"/>
                <a:gd name="connsiteX6272" fmla="*/ 6646247 w 6655772"/>
                <a:gd name="connsiteY6272" fmla="*/ 3835549 h 9833358"/>
                <a:gd name="connsiteX6273" fmla="*/ 6636722 w 6655772"/>
                <a:gd name="connsiteY6273" fmla="*/ 3826024 h 9833358"/>
                <a:gd name="connsiteX6274" fmla="*/ 6646247 w 6655772"/>
                <a:gd name="connsiteY6274" fmla="*/ 3816499 h 9833358"/>
                <a:gd name="connsiteX6275" fmla="*/ 6466876 w 6655772"/>
                <a:gd name="connsiteY6275" fmla="*/ 3816499 h 9833358"/>
                <a:gd name="connsiteX6276" fmla="*/ 6476401 w 6655772"/>
                <a:gd name="connsiteY6276" fmla="*/ 3826024 h 9833358"/>
                <a:gd name="connsiteX6277" fmla="*/ 6466876 w 6655772"/>
                <a:gd name="connsiteY6277" fmla="*/ 3835549 h 9833358"/>
                <a:gd name="connsiteX6278" fmla="*/ 6457351 w 6655772"/>
                <a:gd name="connsiteY6278" fmla="*/ 3826024 h 9833358"/>
                <a:gd name="connsiteX6279" fmla="*/ 6466876 w 6655772"/>
                <a:gd name="connsiteY6279" fmla="*/ 3816499 h 9833358"/>
                <a:gd name="connsiteX6280" fmla="*/ 6287505 w 6655772"/>
                <a:gd name="connsiteY6280" fmla="*/ 3816499 h 9833358"/>
                <a:gd name="connsiteX6281" fmla="*/ 6297030 w 6655772"/>
                <a:gd name="connsiteY6281" fmla="*/ 3826024 h 9833358"/>
                <a:gd name="connsiteX6282" fmla="*/ 6287505 w 6655772"/>
                <a:gd name="connsiteY6282" fmla="*/ 3835549 h 9833358"/>
                <a:gd name="connsiteX6283" fmla="*/ 6277980 w 6655772"/>
                <a:gd name="connsiteY6283" fmla="*/ 3826024 h 9833358"/>
                <a:gd name="connsiteX6284" fmla="*/ 6287505 w 6655772"/>
                <a:gd name="connsiteY6284" fmla="*/ 3816499 h 9833358"/>
                <a:gd name="connsiteX6285" fmla="*/ 6108134 w 6655772"/>
                <a:gd name="connsiteY6285" fmla="*/ 3816499 h 9833358"/>
                <a:gd name="connsiteX6286" fmla="*/ 6117659 w 6655772"/>
                <a:gd name="connsiteY6286" fmla="*/ 3826024 h 9833358"/>
                <a:gd name="connsiteX6287" fmla="*/ 6108134 w 6655772"/>
                <a:gd name="connsiteY6287" fmla="*/ 3835549 h 9833358"/>
                <a:gd name="connsiteX6288" fmla="*/ 6098609 w 6655772"/>
                <a:gd name="connsiteY6288" fmla="*/ 3826024 h 9833358"/>
                <a:gd name="connsiteX6289" fmla="*/ 6108134 w 6655772"/>
                <a:gd name="connsiteY6289" fmla="*/ 3816499 h 9833358"/>
                <a:gd name="connsiteX6290" fmla="*/ 5928763 w 6655772"/>
                <a:gd name="connsiteY6290" fmla="*/ 3816499 h 9833358"/>
                <a:gd name="connsiteX6291" fmla="*/ 5938288 w 6655772"/>
                <a:gd name="connsiteY6291" fmla="*/ 3826024 h 9833358"/>
                <a:gd name="connsiteX6292" fmla="*/ 5928763 w 6655772"/>
                <a:gd name="connsiteY6292" fmla="*/ 3835549 h 9833358"/>
                <a:gd name="connsiteX6293" fmla="*/ 5919238 w 6655772"/>
                <a:gd name="connsiteY6293" fmla="*/ 3826024 h 9833358"/>
                <a:gd name="connsiteX6294" fmla="*/ 5928763 w 6655772"/>
                <a:gd name="connsiteY6294" fmla="*/ 3816499 h 9833358"/>
                <a:gd name="connsiteX6295" fmla="*/ 5749393 w 6655772"/>
                <a:gd name="connsiteY6295" fmla="*/ 3816499 h 9833358"/>
                <a:gd name="connsiteX6296" fmla="*/ 5758918 w 6655772"/>
                <a:gd name="connsiteY6296" fmla="*/ 3826024 h 9833358"/>
                <a:gd name="connsiteX6297" fmla="*/ 5749393 w 6655772"/>
                <a:gd name="connsiteY6297" fmla="*/ 3835549 h 9833358"/>
                <a:gd name="connsiteX6298" fmla="*/ 5739868 w 6655772"/>
                <a:gd name="connsiteY6298" fmla="*/ 3826024 h 9833358"/>
                <a:gd name="connsiteX6299" fmla="*/ 5749393 w 6655772"/>
                <a:gd name="connsiteY6299" fmla="*/ 3816499 h 9833358"/>
                <a:gd name="connsiteX6300" fmla="*/ 5570021 w 6655772"/>
                <a:gd name="connsiteY6300" fmla="*/ 3816499 h 9833358"/>
                <a:gd name="connsiteX6301" fmla="*/ 5579546 w 6655772"/>
                <a:gd name="connsiteY6301" fmla="*/ 3826024 h 9833358"/>
                <a:gd name="connsiteX6302" fmla="*/ 5570021 w 6655772"/>
                <a:gd name="connsiteY6302" fmla="*/ 3835549 h 9833358"/>
                <a:gd name="connsiteX6303" fmla="*/ 5560496 w 6655772"/>
                <a:gd name="connsiteY6303" fmla="*/ 3826024 h 9833358"/>
                <a:gd name="connsiteX6304" fmla="*/ 5570021 w 6655772"/>
                <a:gd name="connsiteY6304" fmla="*/ 3816499 h 9833358"/>
                <a:gd name="connsiteX6305" fmla="*/ 5390650 w 6655772"/>
                <a:gd name="connsiteY6305" fmla="*/ 3816499 h 9833358"/>
                <a:gd name="connsiteX6306" fmla="*/ 5400175 w 6655772"/>
                <a:gd name="connsiteY6306" fmla="*/ 3826024 h 9833358"/>
                <a:gd name="connsiteX6307" fmla="*/ 5390650 w 6655772"/>
                <a:gd name="connsiteY6307" fmla="*/ 3835549 h 9833358"/>
                <a:gd name="connsiteX6308" fmla="*/ 5381125 w 6655772"/>
                <a:gd name="connsiteY6308" fmla="*/ 3826024 h 9833358"/>
                <a:gd name="connsiteX6309" fmla="*/ 5390650 w 6655772"/>
                <a:gd name="connsiteY6309" fmla="*/ 3816499 h 9833358"/>
                <a:gd name="connsiteX6310" fmla="*/ 5211280 w 6655772"/>
                <a:gd name="connsiteY6310" fmla="*/ 3816499 h 9833358"/>
                <a:gd name="connsiteX6311" fmla="*/ 5220805 w 6655772"/>
                <a:gd name="connsiteY6311" fmla="*/ 3826024 h 9833358"/>
                <a:gd name="connsiteX6312" fmla="*/ 5211280 w 6655772"/>
                <a:gd name="connsiteY6312" fmla="*/ 3835549 h 9833358"/>
                <a:gd name="connsiteX6313" fmla="*/ 5201755 w 6655772"/>
                <a:gd name="connsiteY6313" fmla="*/ 3826024 h 9833358"/>
                <a:gd name="connsiteX6314" fmla="*/ 5211280 w 6655772"/>
                <a:gd name="connsiteY6314" fmla="*/ 3816499 h 9833358"/>
                <a:gd name="connsiteX6315" fmla="*/ 5031909 w 6655772"/>
                <a:gd name="connsiteY6315" fmla="*/ 3816499 h 9833358"/>
                <a:gd name="connsiteX6316" fmla="*/ 5041434 w 6655772"/>
                <a:gd name="connsiteY6316" fmla="*/ 3826024 h 9833358"/>
                <a:gd name="connsiteX6317" fmla="*/ 5031909 w 6655772"/>
                <a:gd name="connsiteY6317" fmla="*/ 3835549 h 9833358"/>
                <a:gd name="connsiteX6318" fmla="*/ 5022384 w 6655772"/>
                <a:gd name="connsiteY6318" fmla="*/ 3826024 h 9833358"/>
                <a:gd name="connsiteX6319" fmla="*/ 5031909 w 6655772"/>
                <a:gd name="connsiteY6319" fmla="*/ 3816499 h 9833358"/>
                <a:gd name="connsiteX6320" fmla="*/ 4852537 w 6655772"/>
                <a:gd name="connsiteY6320" fmla="*/ 3816499 h 9833358"/>
                <a:gd name="connsiteX6321" fmla="*/ 4862062 w 6655772"/>
                <a:gd name="connsiteY6321" fmla="*/ 3826024 h 9833358"/>
                <a:gd name="connsiteX6322" fmla="*/ 4852537 w 6655772"/>
                <a:gd name="connsiteY6322" fmla="*/ 3835549 h 9833358"/>
                <a:gd name="connsiteX6323" fmla="*/ 4843012 w 6655772"/>
                <a:gd name="connsiteY6323" fmla="*/ 3826024 h 9833358"/>
                <a:gd name="connsiteX6324" fmla="*/ 4852537 w 6655772"/>
                <a:gd name="connsiteY6324" fmla="*/ 3816499 h 9833358"/>
                <a:gd name="connsiteX6325" fmla="*/ 4673167 w 6655772"/>
                <a:gd name="connsiteY6325" fmla="*/ 3816499 h 9833358"/>
                <a:gd name="connsiteX6326" fmla="*/ 4682692 w 6655772"/>
                <a:gd name="connsiteY6326" fmla="*/ 3826024 h 9833358"/>
                <a:gd name="connsiteX6327" fmla="*/ 4673167 w 6655772"/>
                <a:gd name="connsiteY6327" fmla="*/ 3835549 h 9833358"/>
                <a:gd name="connsiteX6328" fmla="*/ 4663642 w 6655772"/>
                <a:gd name="connsiteY6328" fmla="*/ 3826024 h 9833358"/>
                <a:gd name="connsiteX6329" fmla="*/ 4673167 w 6655772"/>
                <a:gd name="connsiteY6329" fmla="*/ 3816499 h 9833358"/>
                <a:gd name="connsiteX6330" fmla="*/ 4493796 w 6655772"/>
                <a:gd name="connsiteY6330" fmla="*/ 3816499 h 9833358"/>
                <a:gd name="connsiteX6331" fmla="*/ 4503321 w 6655772"/>
                <a:gd name="connsiteY6331" fmla="*/ 3826024 h 9833358"/>
                <a:gd name="connsiteX6332" fmla="*/ 4493796 w 6655772"/>
                <a:gd name="connsiteY6332" fmla="*/ 3835549 h 9833358"/>
                <a:gd name="connsiteX6333" fmla="*/ 4484271 w 6655772"/>
                <a:gd name="connsiteY6333" fmla="*/ 3826024 h 9833358"/>
                <a:gd name="connsiteX6334" fmla="*/ 4493796 w 6655772"/>
                <a:gd name="connsiteY6334" fmla="*/ 3816499 h 9833358"/>
                <a:gd name="connsiteX6335" fmla="*/ 4314424 w 6655772"/>
                <a:gd name="connsiteY6335" fmla="*/ 3816499 h 9833358"/>
                <a:gd name="connsiteX6336" fmla="*/ 4323949 w 6655772"/>
                <a:gd name="connsiteY6336" fmla="*/ 3826024 h 9833358"/>
                <a:gd name="connsiteX6337" fmla="*/ 4314424 w 6655772"/>
                <a:gd name="connsiteY6337" fmla="*/ 3835549 h 9833358"/>
                <a:gd name="connsiteX6338" fmla="*/ 4304899 w 6655772"/>
                <a:gd name="connsiteY6338" fmla="*/ 3826024 h 9833358"/>
                <a:gd name="connsiteX6339" fmla="*/ 4314424 w 6655772"/>
                <a:gd name="connsiteY6339" fmla="*/ 3816499 h 9833358"/>
                <a:gd name="connsiteX6340" fmla="*/ 4135054 w 6655772"/>
                <a:gd name="connsiteY6340" fmla="*/ 3816499 h 9833358"/>
                <a:gd name="connsiteX6341" fmla="*/ 4144579 w 6655772"/>
                <a:gd name="connsiteY6341" fmla="*/ 3826024 h 9833358"/>
                <a:gd name="connsiteX6342" fmla="*/ 4135054 w 6655772"/>
                <a:gd name="connsiteY6342" fmla="*/ 3835549 h 9833358"/>
                <a:gd name="connsiteX6343" fmla="*/ 4125529 w 6655772"/>
                <a:gd name="connsiteY6343" fmla="*/ 3826024 h 9833358"/>
                <a:gd name="connsiteX6344" fmla="*/ 4135054 w 6655772"/>
                <a:gd name="connsiteY6344" fmla="*/ 3816499 h 9833358"/>
                <a:gd name="connsiteX6345" fmla="*/ 3955683 w 6655772"/>
                <a:gd name="connsiteY6345" fmla="*/ 3816499 h 9833358"/>
                <a:gd name="connsiteX6346" fmla="*/ 3965208 w 6655772"/>
                <a:gd name="connsiteY6346" fmla="*/ 3826024 h 9833358"/>
                <a:gd name="connsiteX6347" fmla="*/ 3955683 w 6655772"/>
                <a:gd name="connsiteY6347" fmla="*/ 3835549 h 9833358"/>
                <a:gd name="connsiteX6348" fmla="*/ 3946158 w 6655772"/>
                <a:gd name="connsiteY6348" fmla="*/ 3826024 h 9833358"/>
                <a:gd name="connsiteX6349" fmla="*/ 3955683 w 6655772"/>
                <a:gd name="connsiteY6349" fmla="*/ 3816499 h 9833358"/>
                <a:gd name="connsiteX6350" fmla="*/ 3776312 w 6655772"/>
                <a:gd name="connsiteY6350" fmla="*/ 3816499 h 9833358"/>
                <a:gd name="connsiteX6351" fmla="*/ 3785837 w 6655772"/>
                <a:gd name="connsiteY6351" fmla="*/ 3826024 h 9833358"/>
                <a:gd name="connsiteX6352" fmla="*/ 3776312 w 6655772"/>
                <a:gd name="connsiteY6352" fmla="*/ 3835549 h 9833358"/>
                <a:gd name="connsiteX6353" fmla="*/ 3766787 w 6655772"/>
                <a:gd name="connsiteY6353" fmla="*/ 3826024 h 9833358"/>
                <a:gd name="connsiteX6354" fmla="*/ 3776312 w 6655772"/>
                <a:gd name="connsiteY6354" fmla="*/ 3816499 h 9833358"/>
                <a:gd name="connsiteX6355" fmla="*/ 3596941 w 6655772"/>
                <a:gd name="connsiteY6355" fmla="*/ 3816499 h 9833358"/>
                <a:gd name="connsiteX6356" fmla="*/ 3606466 w 6655772"/>
                <a:gd name="connsiteY6356" fmla="*/ 3826024 h 9833358"/>
                <a:gd name="connsiteX6357" fmla="*/ 3596941 w 6655772"/>
                <a:gd name="connsiteY6357" fmla="*/ 3835549 h 9833358"/>
                <a:gd name="connsiteX6358" fmla="*/ 3587416 w 6655772"/>
                <a:gd name="connsiteY6358" fmla="*/ 3826024 h 9833358"/>
                <a:gd name="connsiteX6359" fmla="*/ 3596941 w 6655772"/>
                <a:gd name="connsiteY6359" fmla="*/ 3816499 h 9833358"/>
                <a:gd name="connsiteX6360" fmla="*/ 3417570 w 6655772"/>
                <a:gd name="connsiteY6360" fmla="*/ 3816499 h 9833358"/>
                <a:gd name="connsiteX6361" fmla="*/ 3427095 w 6655772"/>
                <a:gd name="connsiteY6361" fmla="*/ 3826024 h 9833358"/>
                <a:gd name="connsiteX6362" fmla="*/ 3417570 w 6655772"/>
                <a:gd name="connsiteY6362" fmla="*/ 3835549 h 9833358"/>
                <a:gd name="connsiteX6363" fmla="*/ 3408045 w 6655772"/>
                <a:gd name="connsiteY6363" fmla="*/ 3826024 h 9833358"/>
                <a:gd name="connsiteX6364" fmla="*/ 3417570 w 6655772"/>
                <a:gd name="connsiteY6364" fmla="*/ 3816499 h 9833358"/>
                <a:gd name="connsiteX6365" fmla="*/ 3238298 w 6655772"/>
                <a:gd name="connsiteY6365" fmla="*/ 3816499 h 9833358"/>
                <a:gd name="connsiteX6366" fmla="*/ 3247824 w 6655772"/>
                <a:gd name="connsiteY6366" fmla="*/ 3826024 h 9833358"/>
                <a:gd name="connsiteX6367" fmla="*/ 3238298 w 6655772"/>
                <a:gd name="connsiteY6367" fmla="*/ 3835549 h 9833358"/>
                <a:gd name="connsiteX6368" fmla="*/ 3228773 w 6655772"/>
                <a:gd name="connsiteY6368" fmla="*/ 3826024 h 9833358"/>
                <a:gd name="connsiteX6369" fmla="*/ 3238298 w 6655772"/>
                <a:gd name="connsiteY6369" fmla="*/ 3816499 h 9833358"/>
                <a:gd name="connsiteX6370" fmla="*/ 3058833 w 6655772"/>
                <a:gd name="connsiteY6370" fmla="*/ 3816499 h 9833358"/>
                <a:gd name="connsiteX6371" fmla="*/ 3068355 w 6655772"/>
                <a:gd name="connsiteY6371" fmla="*/ 3826024 h 9833358"/>
                <a:gd name="connsiteX6372" fmla="*/ 3058833 w 6655772"/>
                <a:gd name="connsiteY6372" fmla="*/ 3835549 h 9833358"/>
                <a:gd name="connsiteX6373" fmla="*/ 3049504 w 6655772"/>
                <a:gd name="connsiteY6373" fmla="*/ 3826024 h 9833358"/>
                <a:gd name="connsiteX6374" fmla="*/ 3058833 w 6655772"/>
                <a:gd name="connsiteY6374" fmla="*/ 3816499 h 9833358"/>
                <a:gd name="connsiteX6375" fmla="*/ 2879658 w 6655772"/>
                <a:gd name="connsiteY6375" fmla="*/ 3816499 h 9833358"/>
                <a:gd name="connsiteX6376" fmla="*/ 2889186 w 6655772"/>
                <a:gd name="connsiteY6376" fmla="*/ 3826024 h 9833358"/>
                <a:gd name="connsiteX6377" fmla="*/ 2879658 w 6655772"/>
                <a:gd name="connsiteY6377" fmla="*/ 3835549 h 9833358"/>
                <a:gd name="connsiteX6378" fmla="*/ 2870135 w 6655772"/>
                <a:gd name="connsiteY6378" fmla="*/ 3826024 h 9833358"/>
                <a:gd name="connsiteX6379" fmla="*/ 2879658 w 6655772"/>
                <a:gd name="connsiteY6379" fmla="*/ 3816499 h 9833358"/>
                <a:gd name="connsiteX6380" fmla="*/ 2700284 w 6655772"/>
                <a:gd name="connsiteY6380" fmla="*/ 3816499 h 9833358"/>
                <a:gd name="connsiteX6381" fmla="*/ 2709806 w 6655772"/>
                <a:gd name="connsiteY6381" fmla="*/ 3826024 h 9833358"/>
                <a:gd name="connsiteX6382" fmla="*/ 2700284 w 6655772"/>
                <a:gd name="connsiteY6382" fmla="*/ 3835549 h 9833358"/>
                <a:gd name="connsiteX6383" fmla="*/ 2690751 w 6655772"/>
                <a:gd name="connsiteY6383" fmla="*/ 3826024 h 9833358"/>
                <a:gd name="connsiteX6384" fmla="*/ 2700284 w 6655772"/>
                <a:gd name="connsiteY6384" fmla="*/ 3816499 h 9833358"/>
                <a:gd name="connsiteX6385" fmla="*/ 2520849 w 6655772"/>
                <a:gd name="connsiteY6385" fmla="*/ 3816499 h 9833358"/>
                <a:gd name="connsiteX6386" fmla="*/ 2530388 w 6655772"/>
                <a:gd name="connsiteY6386" fmla="*/ 3826024 h 9833358"/>
                <a:gd name="connsiteX6387" fmla="*/ 2520849 w 6655772"/>
                <a:gd name="connsiteY6387" fmla="*/ 3835549 h 9833358"/>
                <a:gd name="connsiteX6388" fmla="*/ 2511322 w 6655772"/>
                <a:gd name="connsiteY6388" fmla="*/ 3826024 h 9833358"/>
                <a:gd name="connsiteX6389" fmla="*/ 2520849 w 6655772"/>
                <a:gd name="connsiteY6389" fmla="*/ 3816499 h 9833358"/>
                <a:gd name="connsiteX6390" fmla="*/ 2341480 w 6655772"/>
                <a:gd name="connsiteY6390" fmla="*/ 3816499 h 9833358"/>
                <a:gd name="connsiteX6391" fmla="*/ 2351004 w 6655772"/>
                <a:gd name="connsiteY6391" fmla="*/ 3826024 h 9833358"/>
                <a:gd name="connsiteX6392" fmla="*/ 2341480 w 6655772"/>
                <a:gd name="connsiteY6392" fmla="*/ 3835549 h 9833358"/>
                <a:gd name="connsiteX6393" fmla="*/ 2331948 w 6655772"/>
                <a:gd name="connsiteY6393" fmla="*/ 3826024 h 9833358"/>
                <a:gd name="connsiteX6394" fmla="*/ 2341480 w 6655772"/>
                <a:gd name="connsiteY6394" fmla="*/ 3816499 h 9833358"/>
                <a:gd name="connsiteX6395" fmla="*/ 2162058 w 6655772"/>
                <a:gd name="connsiteY6395" fmla="*/ 3816499 h 9833358"/>
                <a:gd name="connsiteX6396" fmla="*/ 2171582 w 6655772"/>
                <a:gd name="connsiteY6396" fmla="*/ 3826024 h 9833358"/>
                <a:gd name="connsiteX6397" fmla="*/ 2162058 w 6655772"/>
                <a:gd name="connsiteY6397" fmla="*/ 3835549 h 9833358"/>
                <a:gd name="connsiteX6398" fmla="*/ 2152533 w 6655772"/>
                <a:gd name="connsiteY6398" fmla="*/ 3826024 h 9833358"/>
                <a:gd name="connsiteX6399" fmla="*/ 2162058 w 6655772"/>
                <a:gd name="connsiteY6399" fmla="*/ 3816499 h 9833358"/>
                <a:gd name="connsiteX6400" fmla="*/ 1982700 w 6655772"/>
                <a:gd name="connsiteY6400" fmla="*/ 3816499 h 9833358"/>
                <a:gd name="connsiteX6401" fmla="*/ 1992203 w 6655772"/>
                <a:gd name="connsiteY6401" fmla="*/ 3826024 h 9833358"/>
                <a:gd name="connsiteX6402" fmla="*/ 1982700 w 6655772"/>
                <a:gd name="connsiteY6402" fmla="*/ 3835549 h 9833358"/>
                <a:gd name="connsiteX6403" fmla="*/ 1973157 w 6655772"/>
                <a:gd name="connsiteY6403" fmla="*/ 3826024 h 9833358"/>
                <a:gd name="connsiteX6404" fmla="*/ 1982700 w 6655772"/>
                <a:gd name="connsiteY6404" fmla="*/ 3816499 h 9833358"/>
                <a:gd name="connsiteX6405" fmla="*/ 1803403 w 6655772"/>
                <a:gd name="connsiteY6405" fmla="*/ 3816499 h 9833358"/>
                <a:gd name="connsiteX6406" fmla="*/ 1812893 w 6655772"/>
                <a:gd name="connsiteY6406" fmla="*/ 3826024 h 9833358"/>
                <a:gd name="connsiteX6407" fmla="*/ 1803403 w 6655772"/>
                <a:gd name="connsiteY6407" fmla="*/ 3835549 h 9833358"/>
                <a:gd name="connsiteX6408" fmla="*/ 1793909 w 6655772"/>
                <a:gd name="connsiteY6408" fmla="*/ 3826024 h 9833358"/>
                <a:gd name="connsiteX6409" fmla="*/ 1803403 w 6655772"/>
                <a:gd name="connsiteY6409" fmla="*/ 3816499 h 9833358"/>
                <a:gd name="connsiteX6410" fmla="*/ 1623989 w 6655772"/>
                <a:gd name="connsiteY6410" fmla="*/ 3816499 h 9833358"/>
                <a:gd name="connsiteX6411" fmla="*/ 1633515 w 6655772"/>
                <a:gd name="connsiteY6411" fmla="*/ 3826024 h 9833358"/>
                <a:gd name="connsiteX6412" fmla="*/ 1623989 w 6655772"/>
                <a:gd name="connsiteY6412" fmla="*/ 3835549 h 9833358"/>
                <a:gd name="connsiteX6413" fmla="*/ 1614465 w 6655772"/>
                <a:gd name="connsiteY6413" fmla="*/ 3826024 h 9833358"/>
                <a:gd name="connsiteX6414" fmla="*/ 1623989 w 6655772"/>
                <a:gd name="connsiteY6414" fmla="*/ 3816499 h 9833358"/>
                <a:gd name="connsiteX6415" fmla="*/ 1444635 w 6655772"/>
                <a:gd name="connsiteY6415" fmla="*/ 3816499 h 9833358"/>
                <a:gd name="connsiteX6416" fmla="*/ 1454160 w 6655772"/>
                <a:gd name="connsiteY6416" fmla="*/ 3826024 h 9833358"/>
                <a:gd name="connsiteX6417" fmla="*/ 1444635 w 6655772"/>
                <a:gd name="connsiteY6417" fmla="*/ 3835549 h 9833358"/>
                <a:gd name="connsiteX6418" fmla="*/ 1435110 w 6655772"/>
                <a:gd name="connsiteY6418" fmla="*/ 3826024 h 9833358"/>
                <a:gd name="connsiteX6419" fmla="*/ 1444635 w 6655772"/>
                <a:gd name="connsiteY6419" fmla="*/ 3816499 h 9833358"/>
                <a:gd name="connsiteX6420" fmla="*/ 1265277 w 6655772"/>
                <a:gd name="connsiteY6420" fmla="*/ 3816499 h 9833358"/>
                <a:gd name="connsiteX6421" fmla="*/ 1274803 w 6655772"/>
                <a:gd name="connsiteY6421" fmla="*/ 3826024 h 9833358"/>
                <a:gd name="connsiteX6422" fmla="*/ 1265277 w 6655772"/>
                <a:gd name="connsiteY6422" fmla="*/ 3835549 h 9833358"/>
                <a:gd name="connsiteX6423" fmla="*/ 1255753 w 6655772"/>
                <a:gd name="connsiteY6423" fmla="*/ 3826024 h 9833358"/>
                <a:gd name="connsiteX6424" fmla="*/ 1265277 w 6655772"/>
                <a:gd name="connsiteY6424" fmla="*/ 3816499 h 9833358"/>
                <a:gd name="connsiteX6425" fmla="*/ 1085894 w 6655772"/>
                <a:gd name="connsiteY6425" fmla="*/ 3816499 h 9833358"/>
                <a:gd name="connsiteX6426" fmla="*/ 1095421 w 6655772"/>
                <a:gd name="connsiteY6426" fmla="*/ 3826024 h 9833358"/>
                <a:gd name="connsiteX6427" fmla="*/ 1085894 w 6655772"/>
                <a:gd name="connsiteY6427" fmla="*/ 3835549 h 9833358"/>
                <a:gd name="connsiteX6428" fmla="*/ 1076367 w 6655772"/>
                <a:gd name="connsiteY6428" fmla="*/ 3826024 h 9833358"/>
                <a:gd name="connsiteX6429" fmla="*/ 1085894 w 6655772"/>
                <a:gd name="connsiteY6429" fmla="*/ 3816499 h 9833358"/>
                <a:gd name="connsiteX6430" fmla="*/ 906510 w 6655772"/>
                <a:gd name="connsiteY6430" fmla="*/ 3816499 h 9833358"/>
                <a:gd name="connsiteX6431" fmla="*/ 916035 w 6655772"/>
                <a:gd name="connsiteY6431" fmla="*/ 3826024 h 9833358"/>
                <a:gd name="connsiteX6432" fmla="*/ 906510 w 6655772"/>
                <a:gd name="connsiteY6432" fmla="*/ 3835549 h 9833358"/>
                <a:gd name="connsiteX6433" fmla="*/ 896984 w 6655772"/>
                <a:gd name="connsiteY6433" fmla="*/ 3826024 h 9833358"/>
                <a:gd name="connsiteX6434" fmla="*/ 906510 w 6655772"/>
                <a:gd name="connsiteY6434" fmla="*/ 3816499 h 9833358"/>
                <a:gd name="connsiteX6435" fmla="*/ 727136 w 6655772"/>
                <a:gd name="connsiteY6435" fmla="*/ 3816499 h 9833358"/>
                <a:gd name="connsiteX6436" fmla="*/ 736660 w 6655772"/>
                <a:gd name="connsiteY6436" fmla="*/ 3826024 h 9833358"/>
                <a:gd name="connsiteX6437" fmla="*/ 727136 w 6655772"/>
                <a:gd name="connsiteY6437" fmla="*/ 3835549 h 9833358"/>
                <a:gd name="connsiteX6438" fmla="*/ 717601 w 6655772"/>
                <a:gd name="connsiteY6438" fmla="*/ 3826024 h 9833358"/>
                <a:gd name="connsiteX6439" fmla="*/ 727136 w 6655772"/>
                <a:gd name="connsiteY6439" fmla="*/ 3816499 h 9833358"/>
                <a:gd name="connsiteX6440" fmla="*/ 547746 w 6655772"/>
                <a:gd name="connsiteY6440" fmla="*/ 3816499 h 9833358"/>
                <a:gd name="connsiteX6441" fmla="*/ 557270 w 6655772"/>
                <a:gd name="connsiteY6441" fmla="*/ 3826024 h 9833358"/>
                <a:gd name="connsiteX6442" fmla="*/ 547746 w 6655772"/>
                <a:gd name="connsiteY6442" fmla="*/ 3835549 h 9833358"/>
                <a:gd name="connsiteX6443" fmla="*/ 538221 w 6655772"/>
                <a:gd name="connsiteY6443" fmla="*/ 3826024 h 9833358"/>
                <a:gd name="connsiteX6444" fmla="*/ 547746 w 6655772"/>
                <a:gd name="connsiteY6444" fmla="*/ 3816499 h 9833358"/>
                <a:gd name="connsiteX6445" fmla="*/ 368378 w 6655772"/>
                <a:gd name="connsiteY6445" fmla="*/ 3816499 h 9833358"/>
                <a:gd name="connsiteX6446" fmla="*/ 377903 w 6655772"/>
                <a:gd name="connsiteY6446" fmla="*/ 3826024 h 9833358"/>
                <a:gd name="connsiteX6447" fmla="*/ 368378 w 6655772"/>
                <a:gd name="connsiteY6447" fmla="*/ 3835549 h 9833358"/>
                <a:gd name="connsiteX6448" fmla="*/ 358853 w 6655772"/>
                <a:gd name="connsiteY6448" fmla="*/ 3826024 h 9833358"/>
                <a:gd name="connsiteX6449" fmla="*/ 368378 w 6655772"/>
                <a:gd name="connsiteY6449" fmla="*/ 3816499 h 9833358"/>
                <a:gd name="connsiteX6450" fmla="*/ 189009 w 6655772"/>
                <a:gd name="connsiteY6450" fmla="*/ 3816499 h 9833358"/>
                <a:gd name="connsiteX6451" fmla="*/ 198534 w 6655772"/>
                <a:gd name="connsiteY6451" fmla="*/ 3826024 h 9833358"/>
                <a:gd name="connsiteX6452" fmla="*/ 189009 w 6655772"/>
                <a:gd name="connsiteY6452" fmla="*/ 3835549 h 9833358"/>
                <a:gd name="connsiteX6453" fmla="*/ 179484 w 6655772"/>
                <a:gd name="connsiteY6453" fmla="*/ 3826024 h 9833358"/>
                <a:gd name="connsiteX6454" fmla="*/ 189009 w 6655772"/>
                <a:gd name="connsiteY6454" fmla="*/ 3816499 h 9833358"/>
                <a:gd name="connsiteX6455" fmla="*/ 9643 w 6655772"/>
                <a:gd name="connsiteY6455" fmla="*/ 3816499 h 9833358"/>
                <a:gd name="connsiteX6456" fmla="*/ 19167 w 6655772"/>
                <a:gd name="connsiteY6456" fmla="*/ 3826024 h 9833358"/>
                <a:gd name="connsiteX6457" fmla="*/ 9643 w 6655772"/>
                <a:gd name="connsiteY6457" fmla="*/ 3835549 h 9833358"/>
                <a:gd name="connsiteX6458" fmla="*/ 118 w 6655772"/>
                <a:gd name="connsiteY6458" fmla="*/ 3826024 h 9833358"/>
                <a:gd name="connsiteX6459" fmla="*/ 9643 w 6655772"/>
                <a:gd name="connsiteY6459" fmla="*/ 3816499 h 9833358"/>
                <a:gd name="connsiteX6460" fmla="*/ 189013 w 6655772"/>
                <a:gd name="connsiteY6460" fmla="*/ 3635032 h 9833358"/>
                <a:gd name="connsiteX6461" fmla="*/ 198538 w 6655772"/>
                <a:gd name="connsiteY6461" fmla="*/ 3644556 h 9833358"/>
                <a:gd name="connsiteX6462" fmla="*/ 189013 w 6655772"/>
                <a:gd name="connsiteY6462" fmla="*/ 3654081 h 9833358"/>
                <a:gd name="connsiteX6463" fmla="*/ 179488 w 6655772"/>
                <a:gd name="connsiteY6463" fmla="*/ 3644556 h 9833358"/>
                <a:gd name="connsiteX6464" fmla="*/ 189013 w 6655772"/>
                <a:gd name="connsiteY6464" fmla="*/ 3635032 h 9833358"/>
                <a:gd name="connsiteX6465" fmla="*/ 9646 w 6655772"/>
                <a:gd name="connsiteY6465" fmla="*/ 3635032 h 9833358"/>
                <a:gd name="connsiteX6466" fmla="*/ 19170 w 6655772"/>
                <a:gd name="connsiteY6466" fmla="*/ 3644557 h 9833358"/>
                <a:gd name="connsiteX6467" fmla="*/ 9646 w 6655772"/>
                <a:gd name="connsiteY6467" fmla="*/ 3654081 h 9833358"/>
                <a:gd name="connsiteX6468" fmla="*/ 122 w 6655772"/>
                <a:gd name="connsiteY6468" fmla="*/ 3644557 h 9833358"/>
                <a:gd name="connsiteX6469" fmla="*/ 9646 w 6655772"/>
                <a:gd name="connsiteY6469" fmla="*/ 3635032 h 9833358"/>
                <a:gd name="connsiteX6470" fmla="*/ 727140 w 6655772"/>
                <a:gd name="connsiteY6470" fmla="*/ 3635031 h 9833358"/>
                <a:gd name="connsiteX6471" fmla="*/ 736664 w 6655772"/>
                <a:gd name="connsiteY6471" fmla="*/ 3644556 h 9833358"/>
                <a:gd name="connsiteX6472" fmla="*/ 727140 w 6655772"/>
                <a:gd name="connsiteY6472" fmla="*/ 3654080 h 9833358"/>
                <a:gd name="connsiteX6473" fmla="*/ 717605 w 6655772"/>
                <a:gd name="connsiteY6473" fmla="*/ 3644556 h 9833358"/>
                <a:gd name="connsiteX6474" fmla="*/ 727140 w 6655772"/>
                <a:gd name="connsiteY6474" fmla="*/ 3635031 h 9833358"/>
                <a:gd name="connsiteX6475" fmla="*/ 547749 w 6655772"/>
                <a:gd name="connsiteY6475" fmla="*/ 3635031 h 9833358"/>
                <a:gd name="connsiteX6476" fmla="*/ 557274 w 6655772"/>
                <a:gd name="connsiteY6476" fmla="*/ 3644556 h 9833358"/>
                <a:gd name="connsiteX6477" fmla="*/ 547749 w 6655772"/>
                <a:gd name="connsiteY6477" fmla="*/ 3654080 h 9833358"/>
                <a:gd name="connsiteX6478" fmla="*/ 538224 w 6655772"/>
                <a:gd name="connsiteY6478" fmla="*/ 3644556 h 9833358"/>
                <a:gd name="connsiteX6479" fmla="*/ 547749 w 6655772"/>
                <a:gd name="connsiteY6479" fmla="*/ 3635031 h 9833358"/>
                <a:gd name="connsiteX6480" fmla="*/ 368382 w 6655772"/>
                <a:gd name="connsiteY6480" fmla="*/ 3635031 h 9833358"/>
                <a:gd name="connsiteX6481" fmla="*/ 377906 w 6655772"/>
                <a:gd name="connsiteY6481" fmla="*/ 3644556 h 9833358"/>
                <a:gd name="connsiteX6482" fmla="*/ 368382 w 6655772"/>
                <a:gd name="connsiteY6482" fmla="*/ 3654081 h 9833358"/>
                <a:gd name="connsiteX6483" fmla="*/ 358856 w 6655772"/>
                <a:gd name="connsiteY6483" fmla="*/ 3644556 h 9833358"/>
                <a:gd name="connsiteX6484" fmla="*/ 368382 w 6655772"/>
                <a:gd name="connsiteY6484" fmla="*/ 3635031 h 9833358"/>
                <a:gd name="connsiteX6485" fmla="*/ 1444639 w 6655772"/>
                <a:gd name="connsiteY6485" fmla="*/ 3635030 h 9833358"/>
                <a:gd name="connsiteX6486" fmla="*/ 1454164 w 6655772"/>
                <a:gd name="connsiteY6486" fmla="*/ 3644555 h 9833358"/>
                <a:gd name="connsiteX6487" fmla="*/ 1444639 w 6655772"/>
                <a:gd name="connsiteY6487" fmla="*/ 3654079 h 9833358"/>
                <a:gd name="connsiteX6488" fmla="*/ 1435114 w 6655772"/>
                <a:gd name="connsiteY6488" fmla="*/ 3644555 h 9833358"/>
                <a:gd name="connsiteX6489" fmla="*/ 1444639 w 6655772"/>
                <a:gd name="connsiteY6489" fmla="*/ 3635030 h 9833358"/>
                <a:gd name="connsiteX6490" fmla="*/ 1265282 w 6655772"/>
                <a:gd name="connsiteY6490" fmla="*/ 3635030 h 9833358"/>
                <a:gd name="connsiteX6491" fmla="*/ 1274807 w 6655772"/>
                <a:gd name="connsiteY6491" fmla="*/ 3644555 h 9833358"/>
                <a:gd name="connsiteX6492" fmla="*/ 1265282 w 6655772"/>
                <a:gd name="connsiteY6492" fmla="*/ 3654080 h 9833358"/>
                <a:gd name="connsiteX6493" fmla="*/ 1255757 w 6655772"/>
                <a:gd name="connsiteY6493" fmla="*/ 3644555 h 9833358"/>
                <a:gd name="connsiteX6494" fmla="*/ 1265282 w 6655772"/>
                <a:gd name="connsiteY6494" fmla="*/ 3635030 h 9833358"/>
                <a:gd name="connsiteX6495" fmla="*/ 1085898 w 6655772"/>
                <a:gd name="connsiteY6495" fmla="*/ 3635030 h 9833358"/>
                <a:gd name="connsiteX6496" fmla="*/ 1095425 w 6655772"/>
                <a:gd name="connsiteY6496" fmla="*/ 3644555 h 9833358"/>
                <a:gd name="connsiteX6497" fmla="*/ 1085898 w 6655772"/>
                <a:gd name="connsiteY6497" fmla="*/ 3654080 h 9833358"/>
                <a:gd name="connsiteX6498" fmla="*/ 1076371 w 6655772"/>
                <a:gd name="connsiteY6498" fmla="*/ 3644555 h 9833358"/>
                <a:gd name="connsiteX6499" fmla="*/ 1085898 w 6655772"/>
                <a:gd name="connsiteY6499" fmla="*/ 3635030 h 9833358"/>
                <a:gd name="connsiteX6500" fmla="*/ 906514 w 6655772"/>
                <a:gd name="connsiteY6500" fmla="*/ 3635030 h 9833358"/>
                <a:gd name="connsiteX6501" fmla="*/ 916039 w 6655772"/>
                <a:gd name="connsiteY6501" fmla="*/ 3644556 h 9833358"/>
                <a:gd name="connsiteX6502" fmla="*/ 906514 w 6655772"/>
                <a:gd name="connsiteY6502" fmla="*/ 3654080 h 9833358"/>
                <a:gd name="connsiteX6503" fmla="*/ 896988 w 6655772"/>
                <a:gd name="connsiteY6503" fmla="*/ 3644556 h 9833358"/>
                <a:gd name="connsiteX6504" fmla="*/ 906514 w 6655772"/>
                <a:gd name="connsiteY6504" fmla="*/ 3635030 h 9833358"/>
                <a:gd name="connsiteX6505" fmla="*/ 1623993 w 6655772"/>
                <a:gd name="connsiteY6505" fmla="*/ 3635030 h 9833358"/>
                <a:gd name="connsiteX6506" fmla="*/ 1633518 w 6655772"/>
                <a:gd name="connsiteY6506" fmla="*/ 3644555 h 9833358"/>
                <a:gd name="connsiteX6507" fmla="*/ 1623993 w 6655772"/>
                <a:gd name="connsiteY6507" fmla="*/ 3654079 h 9833358"/>
                <a:gd name="connsiteX6508" fmla="*/ 1614468 w 6655772"/>
                <a:gd name="connsiteY6508" fmla="*/ 3644555 h 9833358"/>
                <a:gd name="connsiteX6509" fmla="*/ 1623993 w 6655772"/>
                <a:gd name="connsiteY6509" fmla="*/ 3635030 h 9833358"/>
                <a:gd name="connsiteX6510" fmla="*/ 1982703 w 6655772"/>
                <a:gd name="connsiteY6510" fmla="*/ 3635030 h 9833358"/>
                <a:gd name="connsiteX6511" fmla="*/ 1992205 w 6655772"/>
                <a:gd name="connsiteY6511" fmla="*/ 3644554 h 9833358"/>
                <a:gd name="connsiteX6512" fmla="*/ 1982703 w 6655772"/>
                <a:gd name="connsiteY6512" fmla="*/ 3654079 h 9833358"/>
                <a:gd name="connsiteX6513" fmla="*/ 1973159 w 6655772"/>
                <a:gd name="connsiteY6513" fmla="*/ 3644554 h 9833358"/>
                <a:gd name="connsiteX6514" fmla="*/ 1982703 w 6655772"/>
                <a:gd name="connsiteY6514" fmla="*/ 3635030 h 9833358"/>
                <a:gd name="connsiteX6515" fmla="*/ 1803408 w 6655772"/>
                <a:gd name="connsiteY6515" fmla="*/ 3635030 h 9833358"/>
                <a:gd name="connsiteX6516" fmla="*/ 1812897 w 6655772"/>
                <a:gd name="connsiteY6516" fmla="*/ 3644555 h 9833358"/>
                <a:gd name="connsiteX6517" fmla="*/ 1803408 w 6655772"/>
                <a:gd name="connsiteY6517" fmla="*/ 3654079 h 9833358"/>
                <a:gd name="connsiteX6518" fmla="*/ 1793915 w 6655772"/>
                <a:gd name="connsiteY6518" fmla="*/ 3644555 h 9833358"/>
                <a:gd name="connsiteX6519" fmla="*/ 1803408 w 6655772"/>
                <a:gd name="connsiteY6519" fmla="*/ 3635030 h 9833358"/>
                <a:gd name="connsiteX6520" fmla="*/ 2162060 w 6655772"/>
                <a:gd name="connsiteY6520" fmla="*/ 3635029 h 9833358"/>
                <a:gd name="connsiteX6521" fmla="*/ 2171585 w 6655772"/>
                <a:gd name="connsiteY6521" fmla="*/ 3644554 h 9833358"/>
                <a:gd name="connsiteX6522" fmla="*/ 2162060 w 6655772"/>
                <a:gd name="connsiteY6522" fmla="*/ 3654079 h 9833358"/>
                <a:gd name="connsiteX6523" fmla="*/ 2152536 w 6655772"/>
                <a:gd name="connsiteY6523" fmla="*/ 3644554 h 9833358"/>
                <a:gd name="connsiteX6524" fmla="*/ 2162060 w 6655772"/>
                <a:gd name="connsiteY6524" fmla="*/ 3635029 h 9833358"/>
                <a:gd name="connsiteX6525" fmla="*/ 2520853 w 6655772"/>
                <a:gd name="connsiteY6525" fmla="*/ 3635029 h 9833358"/>
                <a:gd name="connsiteX6526" fmla="*/ 2530392 w 6655772"/>
                <a:gd name="connsiteY6526" fmla="*/ 3644554 h 9833358"/>
                <a:gd name="connsiteX6527" fmla="*/ 2520853 w 6655772"/>
                <a:gd name="connsiteY6527" fmla="*/ 3654078 h 9833358"/>
                <a:gd name="connsiteX6528" fmla="*/ 2511326 w 6655772"/>
                <a:gd name="connsiteY6528" fmla="*/ 3644554 h 9833358"/>
                <a:gd name="connsiteX6529" fmla="*/ 2520853 w 6655772"/>
                <a:gd name="connsiteY6529" fmla="*/ 3635029 h 9833358"/>
                <a:gd name="connsiteX6530" fmla="*/ 2341483 w 6655772"/>
                <a:gd name="connsiteY6530" fmla="*/ 3635029 h 9833358"/>
                <a:gd name="connsiteX6531" fmla="*/ 2351008 w 6655772"/>
                <a:gd name="connsiteY6531" fmla="*/ 3644554 h 9833358"/>
                <a:gd name="connsiteX6532" fmla="*/ 2341483 w 6655772"/>
                <a:gd name="connsiteY6532" fmla="*/ 3654078 h 9833358"/>
                <a:gd name="connsiteX6533" fmla="*/ 2331953 w 6655772"/>
                <a:gd name="connsiteY6533" fmla="*/ 3644554 h 9833358"/>
                <a:gd name="connsiteX6534" fmla="*/ 2341483 w 6655772"/>
                <a:gd name="connsiteY6534" fmla="*/ 3635029 h 9833358"/>
                <a:gd name="connsiteX6535" fmla="*/ 2879664 w 6655772"/>
                <a:gd name="connsiteY6535" fmla="*/ 3635028 h 9833358"/>
                <a:gd name="connsiteX6536" fmla="*/ 2889192 w 6655772"/>
                <a:gd name="connsiteY6536" fmla="*/ 3644553 h 9833358"/>
                <a:gd name="connsiteX6537" fmla="*/ 2879664 w 6655772"/>
                <a:gd name="connsiteY6537" fmla="*/ 3654078 h 9833358"/>
                <a:gd name="connsiteX6538" fmla="*/ 2870142 w 6655772"/>
                <a:gd name="connsiteY6538" fmla="*/ 3644553 h 9833358"/>
                <a:gd name="connsiteX6539" fmla="*/ 2879664 w 6655772"/>
                <a:gd name="connsiteY6539" fmla="*/ 3635028 h 9833358"/>
                <a:gd name="connsiteX6540" fmla="*/ 2700290 w 6655772"/>
                <a:gd name="connsiteY6540" fmla="*/ 3635028 h 9833358"/>
                <a:gd name="connsiteX6541" fmla="*/ 2709812 w 6655772"/>
                <a:gd name="connsiteY6541" fmla="*/ 3644553 h 9833358"/>
                <a:gd name="connsiteX6542" fmla="*/ 2700290 w 6655772"/>
                <a:gd name="connsiteY6542" fmla="*/ 3654078 h 9833358"/>
                <a:gd name="connsiteX6543" fmla="*/ 2690756 w 6655772"/>
                <a:gd name="connsiteY6543" fmla="*/ 3644553 h 9833358"/>
                <a:gd name="connsiteX6544" fmla="*/ 2700290 w 6655772"/>
                <a:gd name="connsiteY6544" fmla="*/ 3635028 h 9833358"/>
                <a:gd name="connsiteX6545" fmla="*/ 3417570 w 6655772"/>
                <a:gd name="connsiteY6545" fmla="*/ 3635028 h 9833358"/>
                <a:gd name="connsiteX6546" fmla="*/ 3427095 w 6655772"/>
                <a:gd name="connsiteY6546" fmla="*/ 3644552 h 9833358"/>
                <a:gd name="connsiteX6547" fmla="*/ 3417570 w 6655772"/>
                <a:gd name="connsiteY6547" fmla="*/ 3654077 h 9833358"/>
                <a:gd name="connsiteX6548" fmla="*/ 3408045 w 6655772"/>
                <a:gd name="connsiteY6548" fmla="*/ 3644552 h 9833358"/>
                <a:gd name="connsiteX6549" fmla="*/ 3417570 w 6655772"/>
                <a:gd name="connsiteY6549" fmla="*/ 3635028 h 9833358"/>
                <a:gd name="connsiteX6550" fmla="*/ 3238301 w 6655772"/>
                <a:gd name="connsiteY6550" fmla="*/ 3635028 h 9833358"/>
                <a:gd name="connsiteX6551" fmla="*/ 3247827 w 6655772"/>
                <a:gd name="connsiteY6551" fmla="*/ 3644553 h 9833358"/>
                <a:gd name="connsiteX6552" fmla="*/ 3238301 w 6655772"/>
                <a:gd name="connsiteY6552" fmla="*/ 3654077 h 9833358"/>
                <a:gd name="connsiteX6553" fmla="*/ 3228775 w 6655772"/>
                <a:gd name="connsiteY6553" fmla="*/ 3644553 h 9833358"/>
                <a:gd name="connsiteX6554" fmla="*/ 3238301 w 6655772"/>
                <a:gd name="connsiteY6554" fmla="*/ 3635028 h 9833358"/>
                <a:gd name="connsiteX6555" fmla="*/ 3058833 w 6655772"/>
                <a:gd name="connsiteY6555" fmla="*/ 3635028 h 9833358"/>
                <a:gd name="connsiteX6556" fmla="*/ 3068355 w 6655772"/>
                <a:gd name="connsiteY6556" fmla="*/ 3644553 h 9833358"/>
                <a:gd name="connsiteX6557" fmla="*/ 3058833 w 6655772"/>
                <a:gd name="connsiteY6557" fmla="*/ 3654078 h 9833358"/>
                <a:gd name="connsiteX6558" fmla="*/ 3049510 w 6655772"/>
                <a:gd name="connsiteY6558" fmla="*/ 3644553 h 9833358"/>
                <a:gd name="connsiteX6559" fmla="*/ 3058833 w 6655772"/>
                <a:gd name="connsiteY6559" fmla="*/ 3635028 h 9833358"/>
                <a:gd name="connsiteX6560" fmla="*/ 3776312 w 6655772"/>
                <a:gd name="connsiteY6560" fmla="*/ 3635028 h 9833358"/>
                <a:gd name="connsiteX6561" fmla="*/ 3785837 w 6655772"/>
                <a:gd name="connsiteY6561" fmla="*/ 3644552 h 9833358"/>
                <a:gd name="connsiteX6562" fmla="*/ 3776312 w 6655772"/>
                <a:gd name="connsiteY6562" fmla="*/ 3654077 h 9833358"/>
                <a:gd name="connsiteX6563" fmla="*/ 3766787 w 6655772"/>
                <a:gd name="connsiteY6563" fmla="*/ 3644552 h 9833358"/>
                <a:gd name="connsiteX6564" fmla="*/ 3776312 w 6655772"/>
                <a:gd name="connsiteY6564" fmla="*/ 3635028 h 9833358"/>
                <a:gd name="connsiteX6565" fmla="*/ 3596941 w 6655772"/>
                <a:gd name="connsiteY6565" fmla="*/ 3635028 h 9833358"/>
                <a:gd name="connsiteX6566" fmla="*/ 3606466 w 6655772"/>
                <a:gd name="connsiteY6566" fmla="*/ 3644552 h 9833358"/>
                <a:gd name="connsiteX6567" fmla="*/ 3596941 w 6655772"/>
                <a:gd name="connsiteY6567" fmla="*/ 3654077 h 9833358"/>
                <a:gd name="connsiteX6568" fmla="*/ 3587416 w 6655772"/>
                <a:gd name="connsiteY6568" fmla="*/ 3644552 h 9833358"/>
                <a:gd name="connsiteX6569" fmla="*/ 3596941 w 6655772"/>
                <a:gd name="connsiteY6569" fmla="*/ 3635028 h 9833358"/>
                <a:gd name="connsiteX6570" fmla="*/ 4314424 w 6655772"/>
                <a:gd name="connsiteY6570" fmla="*/ 3635027 h 9833358"/>
                <a:gd name="connsiteX6571" fmla="*/ 4323949 w 6655772"/>
                <a:gd name="connsiteY6571" fmla="*/ 3644551 h 9833358"/>
                <a:gd name="connsiteX6572" fmla="*/ 4314424 w 6655772"/>
                <a:gd name="connsiteY6572" fmla="*/ 3654076 h 9833358"/>
                <a:gd name="connsiteX6573" fmla="*/ 4304899 w 6655772"/>
                <a:gd name="connsiteY6573" fmla="*/ 3644551 h 9833358"/>
                <a:gd name="connsiteX6574" fmla="*/ 4314424 w 6655772"/>
                <a:gd name="connsiteY6574" fmla="*/ 3635027 h 9833358"/>
                <a:gd name="connsiteX6575" fmla="*/ 4135054 w 6655772"/>
                <a:gd name="connsiteY6575" fmla="*/ 3635027 h 9833358"/>
                <a:gd name="connsiteX6576" fmla="*/ 4144579 w 6655772"/>
                <a:gd name="connsiteY6576" fmla="*/ 3644552 h 9833358"/>
                <a:gd name="connsiteX6577" fmla="*/ 4135054 w 6655772"/>
                <a:gd name="connsiteY6577" fmla="*/ 3654076 h 9833358"/>
                <a:gd name="connsiteX6578" fmla="*/ 4125529 w 6655772"/>
                <a:gd name="connsiteY6578" fmla="*/ 3644552 h 9833358"/>
                <a:gd name="connsiteX6579" fmla="*/ 4135054 w 6655772"/>
                <a:gd name="connsiteY6579" fmla="*/ 3635027 h 9833358"/>
                <a:gd name="connsiteX6580" fmla="*/ 3955683 w 6655772"/>
                <a:gd name="connsiteY6580" fmla="*/ 3635027 h 9833358"/>
                <a:gd name="connsiteX6581" fmla="*/ 3965208 w 6655772"/>
                <a:gd name="connsiteY6581" fmla="*/ 3644552 h 9833358"/>
                <a:gd name="connsiteX6582" fmla="*/ 3955683 w 6655772"/>
                <a:gd name="connsiteY6582" fmla="*/ 3654077 h 9833358"/>
                <a:gd name="connsiteX6583" fmla="*/ 3946158 w 6655772"/>
                <a:gd name="connsiteY6583" fmla="*/ 3644552 h 9833358"/>
                <a:gd name="connsiteX6584" fmla="*/ 3955683 w 6655772"/>
                <a:gd name="connsiteY6584" fmla="*/ 3635027 h 9833358"/>
                <a:gd name="connsiteX6585" fmla="*/ 4852537 w 6655772"/>
                <a:gd name="connsiteY6585" fmla="*/ 3635026 h 9833358"/>
                <a:gd name="connsiteX6586" fmla="*/ 4862062 w 6655772"/>
                <a:gd name="connsiteY6586" fmla="*/ 3644551 h 9833358"/>
                <a:gd name="connsiteX6587" fmla="*/ 4852537 w 6655772"/>
                <a:gd name="connsiteY6587" fmla="*/ 3654075 h 9833358"/>
                <a:gd name="connsiteX6588" fmla="*/ 4843012 w 6655772"/>
                <a:gd name="connsiteY6588" fmla="*/ 3644551 h 9833358"/>
                <a:gd name="connsiteX6589" fmla="*/ 4852537 w 6655772"/>
                <a:gd name="connsiteY6589" fmla="*/ 3635026 h 9833358"/>
                <a:gd name="connsiteX6590" fmla="*/ 4673167 w 6655772"/>
                <a:gd name="connsiteY6590" fmla="*/ 3635026 h 9833358"/>
                <a:gd name="connsiteX6591" fmla="*/ 4682692 w 6655772"/>
                <a:gd name="connsiteY6591" fmla="*/ 3644551 h 9833358"/>
                <a:gd name="connsiteX6592" fmla="*/ 4673167 w 6655772"/>
                <a:gd name="connsiteY6592" fmla="*/ 3654076 h 9833358"/>
                <a:gd name="connsiteX6593" fmla="*/ 4663642 w 6655772"/>
                <a:gd name="connsiteY6593" fmla="*/ 3644551 h 9833358"/>
                <a:gd name="connsiteX6594" fmla="*/ 4673167 w 6655772"/>
                <a:gd name="connsiteY6594" fmla="*/ 3635026 h 9833358"/>
                <a:gd name="connsiteX6595" fmla="*/ 4493796 w 6655772"/>
                <a:gd name="connsiteY6595" fmla="*/ 3635026 h 9833358"/>
                <a:gd name="connsiteX6596" fmla="*/ 4503321 w 6655772"/>
                <a:gd name="connsiteY6596" fmla="*/ 3644551 h 9833358"/>
                <a:gd name="connsiteX6597" fmla="*/ 4493796 w 6655772"/>
                <a:gd name="connsiteY6597" fmla="*/ 3654076 h 9833358"/>
                <a:gd name="connsiteX6598" fmla="*/ 4484271 w 6655772"/>
                <a:gd name="connsiteY6598" fmla="*/ 3644551 h 9833358"/>
                <a:gd name="connsiteX6599" fmla="*/ 4493796 w 6655772"/>
                <a:gd name="connsiteY6599" fmla="*/ 3635026 h 9833358"/>
                <a:gd name="connsiteX6600" fmla="*/ 5570021 w 6655772"/>
                <a:gd name="connsiteY6600" fmla="*/ 3635025 h 9833358"/>
                <a:gd name="connsiteX6601" fmla="*/ 5579546 w 6655772"/>
                <a:gd name="connsiteY6601" fmla="*/ 3644550 h 9833358"/>
                <a:gd name="connsiteX6602" fmla="*/ 5570021 w 6655772"/>
                <a:gd name="connsiteY6602" fmla="*/ 3654074 h 9833358"/>
                <a:gd name="connsiteX6603" fmla="*/ 5560496 w 6655772"/>
                <a:gd name="connsiteY6603" fmla="*/ 3644550 h 9833358"/>
                <a:gd name="connsiteX6604" fmla="*/ 5570021 w 6655772"/>
                <a:gd name="connsiteY6604" fmla="*/ 3635025 h 9833358"/>
                <a:gd name="connsiteX6605" fmla="*/ 5390650 w 6655772"/>
                <a:gd name="connsiteY6605" fmla="*/ 3635025 h 9833358"/>
                <a:gd name="connsiteX6606" fmla="*/ 5400175 w 6655772"/>
                <a:gd name="connsiteY6606" fmla="*/ 3644550 h 9833358"/>
                <a:gd name="connsiteX6607" fmla="*/ 5390650 w 6655772"/>
                <a:gd name="connsiteY6607" fmla="*/ 3654075 h 9833358"/>
                <a:gd name="connsiteX6608" fmla="*/ 5381125 w 6655772"/>
                <a:gd name="connsiteY6608" fmla="*/ 3644550 h 9833358"/>
                <a:gd name="connsiteX6609" fmla="*/ 5390650 w 6655772"/>
                <a:gd name="connsiteY6609" fmla="*/ 3635025 h 9833358"/>
                <a:gd name="connsiteX6610" fmla="*/ 5211280 w 6655772"/>
                <a:gd name="connsiteY6610" fmla="*/ 3635025 h 9833358"/>
                <a:gd name="connsiteX6611" fmla="*/ 5220805 w 6655772"/>
                <a:gd name="connsiteY6611" fmla="*/ 3644550 h 9833358"/>
                <a:gd name="connsiteX6612" fmla="*/ 5211280 w 6655772"/>
                <a:gd name="connsiteY6612" fmla="*/ 3654075 h 9833358"/>
                <a:gd name="connsiteX6613" fmla="*/ 5201755 w 6655772"/>
                <a:gd name="connsiteY6613" fmla="*/ 3644550 h 9833358"/>
                <a:gd name="connsiteX6614" fmla="*/ 5211280 w 6655772"/>
                <a:gd name="connsiteY6614" fmla="*/ 3635025 h 9833358"/>
                <a:gd name="connsiteX6615" fmla="*/ 5031909 w 6655772"/>
                <a:gd name="connsiteY6615" fmla="*/ 3635025 h 9833358"/>
                <a:gd name="connsiteX6616" fmla="*/ 5041434 w 6655772"/>
                <a:gd name="connsiteY6616" fmla="*/ 3644551 h 9833358"/>
                <a:gd name="connsiteX6617" fmla="*/ 5031909 w 6655772"/>
                <a:gd name="connsiteY6617" fmla="*/ 3654075 h 9833358"/>
                <a:gd name="connsiteX6618" fmla="*/ 5022384 w 6655772"/>
                <a:gd name="connsiteY6618" fmla="*/ 3644551 h 9833358"/>
                <a:gd name="connsiteX6619" fmla="*/ 5031909 w 6655772"/>
                <a:gd name="connsiteY6619" fmla="*/ 3635025 h 9833358"/>
                <a:gd name="connsiteX6620" fmla="*/ 5749393 w 6655772"/>
                <a:gd name="connsiteY6620" fmla="*/ 3635025 h 9833358"/>
                <a:gd name="connsiteX6621" fmla="*/ 5758918 w 6655772"/>
                <a:gd name="connsiteY6621" fmla="*/ 3644550 h 9833358"/>
                <a:gd name="connsiteX6622" fmla="*/ 5749393 w 6655772"/>
                <a:gd name="connsiteY6622" fmla="*/ 3654074 h 9833358"/>
                <a:gd name="connsiteX6623" fmla="*/ 5739868 w 6655772"/>
                <a:gd name="connsiteY6623" fmla="*/ 3644550 h 9833358"/>
                <a:gd name="connsiteX6624" fmla="*/ 5749393 w 6655772"/>
                <a:gd name="connsiteY6624" fmla="*/ 3635025 h 9833358"/>
                <a:gd name="connsiteX6625" fmla="*/ 6108134 w 6655772"/>
                <a:gd name="connsiteY6625" fmla="*/ 3635025 h 9833358"/>
                <a:gd name="connsiteX6626" fmla="*/ 6117659 w 6655772"/>
                <a:gd name="connsiteY6626" fmla="*/ 3644549 h 9833358"/>
                <a:gd name="connsiteX6627" fmla="*/ 6108134 w 6655772"/>
                <a:gd name="connsiteY6627" fmla="*/ 3654074 h 9833358"/>
                <a:gd name="connsiteX6628" fmla="*/ 6098609 w 6655772"/>
                <a:gd name="connsiteY6628" fmla="*/ 3644549 h 9833358"/>
                <a:gd name="connsiteX6629" fmla="*/ 6108134 w 6655772"/>
                <a:gd name="connsiteY6629" fmla="*/ 3635025 h 9833358"/>
                <a:gd name="connsiteX6630" fmla="*/ 5928763 w 6655772"/>
                <a:gd name="connsiteY6630" fmla="*/ 3635025 h 9833358"/>
                <a:gd name="connsiteX6631" fmla="*/ 5938288 w 6655772"/>
                <a:gd name="connsiteY6631" fmla="*/ 3644550 h 9833358"/>
                <a:gd name="connsiteX6632" fmla="*/ 5928763 w 6655772"/>
                <a:gd name="connsiteY6632" fmla="*/ 3654074 h 9833358"/>
                <a:gd name="connsiteX6633" fmla="*/ 5919238 w 6655772"/>
                <a:gd name="connsiteY6633" fmla="*/ 3644550 h 9833358"/>
                <a:gd name="connsiteX6634" fmla="*/ 5928763 w 6655772"/>
                <a:gd name="connsiteY6634" fmla="*/ 3635025 h 9833358"/>
                <a:gd name="connsiteX6635" fmla="*/ 6466876 w 6655772"/>
                <a:gd name="connsiteY6635" fmla="*/ 3635024 h 9833358"/>
                <a:gd name="connsiteX6636" fmla="*/ 6476401 w 6655772"/>
                <a:gd name="connsiteY6636" fmla="*/ 3644549 h 9833358"/>
                <a:gd name="connsiteX6637" fmla="*/ 6466876 w 6655772"/>
                <a:gd name="connsiteY6637" fmla="*/ 3654073 h 9833358"/>
                <a:gd name="connsiteX6638" fmla="*/ 6457351 w 6655772"/>
                <a:gd name="connsiteY6638" fmla="*/ 3644549 h 9833358"/>
                <a:gd name="connsiteX6639" fmla="*/ 6466876 w 6655772"/>
                <a:gd name="connsiteY6639" fmla="*/ 3635024 h 9833358"/>
                <a:gd name="connsiteX6640" fmla="*/ 6287505 w 6655772"/>
                <a:gd name="connsiteY6640" fmla="*/ 3635024 h 9833358"/>
                <a:gd name="connsiteX6641" fmla="*/ 6297030 w 6655772"/>
                <a:gd name="connsiteY6641" fmla="*/ 3644549 h 9833358"/>
                <a:gd name="connsiteX6642" fmla="*/ 6287505 w 6655772"/>
                <a:gd name="connsiteY6642" fmla="*/ 3654074 h 9833358"/>
                <a:gd name="connsiteX6643" fmla="*/ 6277980 w 6655772"/>
                <a:gd name="connsiteY6643" fmla="*/ 3644549 h 9833358"/>
                <a:gd name="connsiteX6644" fmla="*/ 6287505 w 6655772"/>
                <a:gd name="connsiteY6644" fmla="*/ 3635024 h 9833358"/>
                <a:gd name="connsiteX6645" fmla="*/ 6646247 w 6655772"/>
                <a:gd name="connsiteY6645" fmla="*/ 3635024 h 9833358"/>
                <a:gd name="connsiteX6646" fmla="*/ 6655772 w 6655772"/>
                <a:gd name="connsiteY6646" fmla="*/ 3644549 h 9833358"/>
                <a:gd name="connsiteX6647" fmla="*/ 6646247 w 6655772"/>
                <a:gd name="connsiteY6647" fmla="*/ 3654073 h 9833358"/>
                <a:gd name="connsiteX6648" fmla="*/ 6636722 w 6655772"/>
                <a:gd name="connsiteY6648" fmla="*/ 3644549 h 9833358"/>
                <a:gd name="connsiteX6649" fmla="*/ 6646247 w 6655772"/>
                <a:gd name="connsiteY6649" fmla="*/ 3635024 h 9833358"/>
                <a:gd name="connsiteX6650" fmla="*/ 189016 w 6655772"/>
                <a:gd name="connsiteY6650" fmla="*/ 3453292 h 9833358"/>
                <a:gd name="connsiteX6651" fmla="*/ 198541 w 6655772"/>
                <a:gd name="connsiteY6651" fmla="*/ 3462815 h 9833358"/>
                <a:gd name="connsiteX6652" fmla="*/ 189016 w 6655772"/>
                <a:gd name="connsiteY6652" fmla="*/ 3472343 h 9833358"/>
                <a:gd name="connsiteX6653" fmla="*/ 179491 w 6655772"/>
                <a:gd name="connsiteY6653" fmla="*/ 3462815 h 9833358"/>
                <a:gd name="connsiteX6654" fmla="*/ 189016 w 6655772"/>
                <a:gd name="connsiteY6654" fmla="*/ 3453292 h 9833358"/>
                <a:gd name="connsiteX6655" fmla="*/ 9650 w 6655772"/>
                <a:gd name="connsiteY6655" fmla="*/ 3453292 h 9833358"/>
                <a:gd name="connsiteX6656" fmla="*/ 19174 w 6655772"/>
                <a:gd name="connsiteY6656" fmla="*/ 3462817 h 9833358"/>
                <a:gd name="connsiteX6657" fmla="*/ 9650 w 6655772"/>
                <a:gd name="connsiteY6657" fmla="*/ 3472343 h 9833358"/>
                <a:gd name="connsiteX6658" fmla="*/ 125 w 6655772"/>
                <a:gd name="connsiteY6658" fmla="*/ 3462817 h 9833358"/>
                <a:gd name="connsiteX6659" fmla="*/ 9650 w 6655772"/>
                <a:gd name="connsiteY6659" fmla="*/ 3453292 h 9833358"/>
                <a:gd name="connsiteX6660" fmla="*/ 727143 w 6655772"/>
                <a:gd name="connsiteY6660" fmla="*/ 3453291 h 9833358"/>
                <a:gd name="connsiteX6661" fmla="*/ 736668 w 6655772"/>
                <a:gd name="connsiteY6661" fmla="*/ 3462815 h 9833358"/>
                <a:gd name="connsiteX6662" fmla="*/ 727143 w 6655772"/>
                <a:gd name="connsiteY6662" fmla="*/ 3472342 h 9833358"/>
                <a:gd name="connsiteX6663" fmla="*/ 717608 w 6655772"/>
                <a:gd name="connsiteY6663" fmla="*/ 3462815 h 9833358"/>
                <a:gd name="connsiteX6664" fmla="*/ 727143 w 6655772"/>
                <a:gd name="connsiteY6664" fmla="*/ 3453291 h 9833358"/>
                <a:gd name="connsiteX6665" fmla="*/ 547752 w 6655772"/>
                <a:gd name="connsiteY6665" fmla="*/ 3453291 h 9833358"/>
                <a:gd name="connsiteX6666" fmla="*/ 557277 w 6655772"/>
                <a:gd name="connsiteY6666" fmla="*/ 3462815 h 9833358"/>
                <a:gd name="connsiteX6667" fmla="*/ 547752 w 6655772"/>
                <a:gd name="connsiteY6667" fmla="*/ 3472343 h 9833358"/>
                <a:gd name="connsiteX6668" fmla="*/ 538228 w 6655772"/>
                <a:gd name="connsiteY6668" fmla="*/ 3462815 h 9833358"/>
                <a:gd name="connsiteX6669" fmla="*/ 547752 w 6655772"/>
                <a:gd name="connsiteY6669" fmla="*/ 3453291 h 9833358"/>
                <a:gd name="connsiteX6670" fmla="*/ 368385 w 6655772"/>
                <a:gd name="connsiteY6670" fmla="*/ 3453291 h 9833358"/>
                <a:gd name="connsiteX6671" fmla="*/ 377910 w 6655772"/>
                <a:gd name="connsiteY6671" fmla="*/ 3462815 h 9833358"/>
                <a:gd name="connsiteX6672" fmla="*/ 368385 w 6655772"/>
                <a:gd name="connsiteY6672" fmla="*/ 3472343 h 9833358"/>
                <a:gd name="connsiteX6673" fmla="*/ 358860 w 6655772"/>
                <a:gd name="connsiteY6673" fmla="*/ 3462815 h 9833358"/>
                <a:gd name="connsiteX6674" fmla="*/ 368385 w 6655772"/>
                <a:gd name="connsiteY6674" fmla="*/ 3453291 h 9833358"/>
                <a:gd name="connsiteX6675" fmla="*/ 1085902 w 6655772"/>
                <a:gd name="connsiteY6675" fmla="*/ 3453290 h 9833358"/>
                <a:gd name="connsiteX6676" fmla="*/ 1095429 w 6655772"/>
                <a:gd name="connsiteY6676" fmla="*/ 3462815 h 9833358"/>
                <a:gd name="connsiteX6677" fmla="*/ 1085902 w 6655772"/>
                <a:gd name="connsiteY6677" fmla="*/ 3472342 h 9833358"/>
                <a:gd name="connsiteX6678" fmla="*/ 1076375 w 6655772"/>
                <a:gd name="connsiteY6678" fmla="*/ 3462815 h 9833358"/>
                <a:gd name="connsiteX6679" fmla="*/ 1085902 w 6655772"/>
                <a:gd name="connsiteY6679" fmla="*/ 3453290 h 9833358"/>
                <a:gd name="connsiteX6680" fmla="*/ 906518 w 6655772"/>
                <a:gd name="connsiteY6680" fmla="*/ 3453290 h 9833358"/>
                <a:gd name="connsiteX6681" fmla="*/ 916043 w 6655772"/>
                <a:gd name="connsiteY6681" fmla="*/ 3462815 h 9833358"/>
                <a:gd name="connsiteX6682" fmla="*/ 906518 w 6655772"/>
                <a:gd name="connsiteY6682" fmla="*/ 3472342 h 9833358"/>
                <a:gd name="connsiteX6683" fmla="*/ 896992 w 6655772"/>
                <a:gd name="connsiteY6683" fmla="*/ 3462815 h 9833358"/>
                <a:gd name="connsiteX6684" fmla="*/ 906518 w 6655772"/>
                <a:gd name="connsiteY6684" fmla="*/ 3453290 h 9833358"/>
                <a:gd name="connsiteX6685" fmla="*/ 1623997 w 6655772"/>
                <a:gd name="connsiteY6685" fmla="*/ 3453289 h 9833358"/>
                <a:gd name="connsiteX6686" fmla="*/ 1633522 w 6655772"/>
                <a:gd name="connsiteY6686" fmla="*/ 3462815 h 9833358"/>
                <a:gd name="connsiteX6687" fmla="*/ 1623997 w 6655772"/>
                <a:gd name="connsiteY6687" fmla="*/ 3472341 h 9833358"/>
                <a:gd name="connsiteX6688" fmla="*/ 1614472 w 6655772"/>
                <a:gd name="connsiteY6688" fmla="*/ 3462815 h 9833358"/>
                <a:gd name="connsiteX6689" fmla="*/ 1623997 w 6655772"/>
                <a:gd name="connsiteY6689" fmla="*/ 3453289 h 9833358"/>
                <a:gd name="connsiteX6690" fmla="*/ 1444644 w 6655772"/>
                <a:gd name="connsiteY6690" fmla="*/ 3453289 h 9833358"/>
                <a:gd name="connsiteX6691" fmla="*/ 1454168 w 6655772"/>
                <a:gd name="connsiteY6691" fmla="*/ 3462815 h 9833358"/>
                <a:gd name="connsiteX6692" fmla="*/ 1444644 w 6655772"/>
                <a:gd name="connsiteY6692" fmla="*/ 3472342 h 9833358"/>
                <a:gd name="connsiteX6693" fmla="*/ 1435118 w 6655772"/>
                <a:gd name="connsiteY6693" fmla="*/ 3462815 h 9833358"/>
                <a:gd name="connsiteX6694" fmla="*/ 1444644 w 6655772"/>
                <a:gd name="connsiteY6694" fmla="*/ 3453289 h 9833358"/>
                <a:gd name="connsiteX6695" fmla="*/ 1265287 w 6655772"/>
                <a:gd name="connsiteY6695" fmla="*/ 3453289 h 9833358"/>
                <a:gd name="connsiteX6696" fmla="*/ 1274812 w 6655772"/>
                <a:gd name="connsiteY6696" fmla="*/ 3462815 h 9833358"/>
                <a:gd name="connsiteX6697" fmla="*/ 1265287 w 6655772"/>
                <a:gd name="connsiteY6697" fmla="*/ 3472342 h 9833358"/>
                <a:gd name="connsiteX6698" fmla="*/ 1255762 w 6655772"/>
                <a:gd name="connsiteY6698" fmla="*/ 3462815 h 9833358"/>
                <a:gd name="connsiteX6699" fmla="*/ 1265287 w 6655772"/>
                <a:gd name="connsiteY6699" fmla="*/ 3453289 h 9833358"/>
                <a:gd name="connsiteX6700" fmla="*/ 2700296 w 6655772"/>
                <a:gd name="connsiteY6700" fmla="*/ 3453288 h 9833358"/>
                <a:gd name="connsiteX6701" fmla="*/ 2709818 w 6655772"/>
                <a:gd name="connsiteY6701" fmla="*/ 3462812 h 9833358"/>
                <a:gd name="connsiteX6702" fmla="*/ 2700296 w 6655772"/>
                <a:gd name="connsiteY6702" fmla="*/ 3472340 h 9833358"/>
                <a:gd name="connsiteX6703" fmla="*/ 2690762 w 6655772"/>
                <a:gd name="connsiteY6703" fmla="*/ 3462812 h 9833358"/>
                <a:gd name="connsiteX6704" fmla="*/ 2700296 w 6655772"/>
                <a:gd name="connsiteY6704" fmla="*/ 3453288 h 9833358"/>
                <a:gd name="connsiteX6705" fmla="*/ 2520857 w 6655772"/>
                <a:gd name="connsiteY6705" fmla="*/ 3453288 h 9833358"/>
                <a:gd name="connsiteX6706" fmla="*/ 2530396 w 6655772"/>
                <a:gd name="connsiteY6706" fmla="*/ 3462812 h 9833358"/>
                <a:gd name="connsiteX6707" fmla="*/ 2520857 w 6655772"/>
                <a:gd name="connsiteY6707" fmla="*/ 3472340 h 9833358"/>
                <a:gd name="connsiteX6708" fmla="*/ 2511329 w 6655772"/>
                <a:gd name="connsiteY6708" fmla="*/ 3462812 h 9833358"/>
                <a:gd name="connsiteX6709" fmla="*/ 2520857 w 6655772"/>
                <a:gd name="connsiteY6709" fmla="*/ 3453288 h 9833358"/>
                <a:gd name="connsiteX6710" fmla="*/ 2341487 w 6655772"/>
                <a:gd name="connsiteY6710" fmla="*/ 3453288 h 9833358"/>
                <a:gd name="connsiteX6711" fmla="*/ 2351012 w 6655772"/>
                <a:gd name="connsiteY6711" fmla="*/ 3462813 h 9833358"/>
                <a:gd name="connsiteX6712" fmla="*/ 2341487 w 6655772"/>
                <a:gd name="connsiteY6712" fmla="*/ 3472341 h 9833358"/>
                <a:gd name="connsiteX6713" fmla="*/ 2331957 w 6655772"/>
                <a:gd name="connsiteY6713" fmla="*/ 3462813 h 9833358"/>
                <a:gd name="connsiteX6714" fmla="*/ 2341487 w 6655772"/>
                <a:gd name="connsiteY6714" fmla="*/ 3453288 h 9833358"/>
                <a:gd name="connsiteX6715" fmla="*/ 2162062 w 6655772"/>
                <a:gd name="connsiteY6715" fmla="*/ 3453288 h 9833358"/>
                <a:gd name="connsiteX6716" fmla="*/ 2171587 w 6655772"/>
                <a:gd name="connsiteY6716" fmla="*/ 3462813 h 9833358"/>
                <a:gd name="connsiteX6717" fmla="*/ 2162062 w 6655772"/>
                <a:gd name="connsiteY6717" fmla="*/ 3472341 h 9833358"/>
                <a:gd name="connsiteX6718" fmla="*/ 2152538 w 6655772"/>
                <a:gd name="connsiteY6718" fmla="*/ 3462813 h 9833358"/>
                <a:gd name="connsiteX6719" fmla="*/ 2162062 w 6655772"/>
                <a:gd name="connsiteY6719" fmla="*/ 3453288 h 9833358"/>
                <a:gd name="connsiteX6720" fmla="*/ 1982706 w 6655772"/>
                <a:gd name="connsiteY6720" fmla="*/ 3453288 h 9833358"/>
                <a:gd name="connsiteX6721" fmla="*/ 1992208 w 6655772"/>
                <a:gd name="connsiteY6721" fmla="*/ 3462815 h 9833358"/>
                <a:gd name="connsiteX6722" fmla="*/ 1982706 w 6655772"/>
                <a:gd name="connsiteY6722" fmla="*/ 3472341 h 9833358"/>
                <a:gd name="connsiteX6723" fmla="*/ 1973161 w 6655772"/>
                <a:gd name="connsiteY6723" fmla="*/ 3462815 h 9833358"/>
                <a:gd name="connsiteX6724" fmla="*/ 1982706 w 6655772"/>
                <a:gd name="connsiteY6724" fmla="*/ 3453288 h 9833358"/>
                <a:gd name="connsiteX6725" fmla="*/ 1803413 w 6655772"/>
                <a:gd name="connsiteY6725" fmla="*/ 3453288 h 9833358"/>
                <a:gd name="connsiteX6726" fmla="*/ 1812900 w 6655772"/>
                <a:gd name="connsiteY6726" fmla="*/ 3462815 h 9833358"/>
                <a:gd name="connsiteX6727" fmla="*/ 1803413 w 6655772"/>
                <a:gd name="connsiteY6727" fmla="*/ 3472341 h 9833358"/>
                <a:gd name="connsiteX6728" fmla="*/ 1793921 w 6655772"/>
                <a:gd name="connsiteY6728" fmla="*/ 3462815 h 9833358"/>
                <a:gd name="connsiteX6729" fmla="*/ 1803413 w 6655772"/>
                <a:gd name="connsiteY6729" fmla="*/ 3453288 h 9833358"/>
                <a:gd name="connsiteX6730" fmla="*/ 3058833 w 6655772"/>
                <a:gd name="connsiteY6730" fmla="*/ 3453288 h 9833358"/>
                <a:gd name="connsiteX6731" fmla="*/ 3068355 w 6655772"/>
                <a:gd name="connsiteY6731" fmla="*/ 3462812 h 9833358"/>
                <a:gd name="connsiteX6732" fmla="*/ 3058833 w 6655772"/>
                <a:gd name="connsiteY6732" fmla="*/ 3472340 h 9833358"/>
                <a:gd name="connsiteX6733" fmla="*/ 3049516 w 6655772"/>
                <a:gd name="connsiteY6733" fmla="*/ 3462812 h 9833358"/>
                <a:gd name="connsiteX6734" fmla="*/ 3058833 w 6655772"/>
                <a:gd name="connsiteY6734" fmla="*/ 3453288 h 9833358"/>
                <a:gd name="connsiteX6735" fmla="*/ 2879670 w 6655772"/>
                <a:gd name="connsiteY6735" fmla="*/ 3453288 h 9833358"/>
                <a:gd name="connsiteX6736" fmla="*/ 2889198 w 6655772"/>
                <a:gd name="connsiteY6736" fmla="*/ 3462812 h 9833358"/>
                <a:gd name="connsiteX6737" fmla="*/ 2879670 w 6655772"/>
                <a:gd name="connsiteY6737" fmla="*/ 3472340 h 9833358"/>
                <a:gd name="connsiteX6738" fmla="*/ 2870147 w 6655772"/>
                <a:gd name="connsiteY6738" fmla="*/ 3462812 h 9833358"/>
                <a:gd name="connsiteX6739" fmla="*/ 2879670 w 6655772"/>
                <a:gd name="connsiteY6739" fmla="*/ 3453288 h 9833358"/>
                <a:gd name="connsiteX6740" fmla="*/ 3596941 w 6655772"/>
                <a:gd name="connsiteY6740" fmla="*/ 3453287 h 9833358"/>
                <a:gd name="connsiteX6741" fmla="*/ 3606466 w 6655772"/>
                <a:gd name="connsiteY6741" fmla="*/ 3462811 h 9833358"/>
                <a:gd name="connsiteX6742" fmla="*/ 3596941 w 6655772"/>
                <a:gd name="connsiteY6742" fmla="*/ 3472339 h 9833358"/>
                <a:gd name="connsiteX6743" fmla="*/ 3587416 w 6655772"/>
                <a:gd name="connsiteY6743" fmla="*/ 3462811 h 9833358"/>
                <a:gd name="connsiteX6744" fmla="*/ 3596941 w 6655772"/>
                <a:gd name="connsiteY6744" fmla="*/ 3453287 h 9833358"/>
                <a:gd name="connsiteX6745" fmla="*/ 3417570 w 6655772"/>
                <a:gd name="connsiteY6745" fmla="*/ 3453287 h 9833358"/>
                <a:gd name="connsiteX6746" fmla="*/ 3427095 w 6655772"/>
                <a:gd name="connsiteY6746" fmla="*/ 3462811 h 9833358"/>
                <a:gd name="connsiteX6747" fmla="*/ 3417570 w 6655772"/>
                <a:gd name="connsiteY6747" fmla="*/ 3472339 h 9833358"/>
                <a:gd name="connsiteX6748" fmla="*/ 3408045 w 6655772"/>
                <a:gd name="connsiteY6748" fmla="*/ 3462811 h 9833358"/>
                <a:gd name="connsiteX6749" fmla="*/ 3417570 w 6655772"/>
                <a:gd name="connsiteY6749" fmla="*/ 3453287 h 9833358"/>
                <a:gd name="connsiteX6750" fmla="*/ 3238304 w 6655772"/>
                <a:gd name="connsiteY6750" fmla="*/ 3453287 h 9833358"/>
                <a:gd name="connsiteX6751" fmla="*/ 3247830 w 6655772"/>
                <a:gd name="connsiteY6751" fmla="*/ 3462811 h 9833358"/>
                <a:gd name="connsiteX6752" fmla="*/ 3238304 w 6655772"/>
                <a:gd name="connsiteY6752" fmla="*/ 3472340 h 9833358"/>
                <a:gd name="connsiteX6753" fmla="*/ 3228779 w 6655772"/>
                <a:gd name="connsiteY6753" fmla="*/ 3462811 h 9833358"/>
                <a:gd name="connsiteX6754" fmla="*/ 3238304 w 6655772"/>
                <a:gd name="connsiteY6754" fmla="*/ 3453287 h 9833358"/>
                <a:gd name="connsiteX6755" fmla="*/ 3955683 w 6655772"/>
                <a:gd name="connsiteY6755" fmla="*/ 3453286 h 9833358"/>
                <a:gd name="connsiteX6756" fmla="*/ 3965208 w 6655772"/>
                <a:gd name="connsiteY6756" fmla="*/ 3462811 h 9833358"/>
                <a:gd name="connsiteX6757" fmla="*/ 3955683 w 6655772"/>
                <a:gd name="connsiteY6757" fmla="*/ 3472339 h 9833358"/>
                <a:gd name="connsiteX6758" fmla="*/ 3946158 w 6655772"/>
                <a:gd name="connsiteY6758" fmla="*/ 3462811 h 9833358"/>
                <a:gd name="connsiteX6759" fmla="*/ 3955683 w 6655772"/>
                <a:gd name="connsiteY6759" fmla="*/ 3453286 h 9833358"/>
                <a:gd name="connsiteX6760" fmla="*/ 3776312 w 6655772"/>
                <a:gd name="connsiteY6760" fmla="*/ 3453286 h 9833358"/>
                <a:gd name="connsiteX6761" fmla="*/ 3785837 w 6655772"/>
                <a:gd name="connsiteY6761" fmla="*/ 3462811 h 9833358"/>
                <a:gd name="connsiteX6762" fmla="*/ 3776312 w 6655772"/>
                <a:gd name="connsiteY6762" fmla="*/ 3472339 h 9833358"/>
                <a:gd name="connsiteX6763" fmla="*/ 3766787 w 6655772"/>
                <a:gd name="connsiteY6763" fmla="*/ 3462811 h 9833358"/>
                <a:gd name="connsiteX6764" fmla="*/ 3776312 w 6655772"/>
                <a:gd name="connsiteY6764" fmla="*/ 3453286 h 9833358"/>
                <a:gd name="connsiteX6765" fmla="*/ 5031909 w 6655772"/>
                <a:gd name="connsiteY6765" fmla="*/ 3453285 h 9833358"/>
                <a:gd name="connsiteX6766" fmla="*/ 5041434 w 6655772"/>
                <a:gd name="connsiteY6766" fmla="*/ 3462810 h 9833358"/>
                <a:gd name="connsiteX6767" fmla="*/ 5031909 w 6655772"/>
                <a:gd name="connsiteY6767" fmla="*/ 3472337 h 9833358"/>
                <a:gd name="connsiteX6768" fmla="*/ 5022384 w 6655772"/>
                <a:gd name="connsiteY6768" fmla="*/ 3462810 h 9833358"/>
                <a:gd name="connsiteX6769" fmla="*/ 5031909 w 6655772"/>
                <a:gd name="connsiteY6769" fmla="*/ 3453285 h 9833358"/>
                <a:gd name="connsiteX6770" fmla="*/ 4852537 w 6655772"/>
                <a:gd name="connsiteY6770" fmla="*/ 3453285 h 9833358"/>
                <a:gd name="connsiteX6771" fmla="*/ 4862062 w 6655772"/>
                <a:gd name="connsiteY6771" fmla="*/ 3462810 h 9833358"/>
                <a:gd name="connsiteX6772" fmla="*/ 4852537 w 6655772"/>
                <a:gd name="connsiteY6772" fmla="*/ 3472338 h 9833358"/>
                <a:gd name="connsiteX6773" fmla="*/ 4843012 w 6655772"/>
                <a:gd name="connsiteY6773" fmla="*/ 3462810 h 9833358"/>
                <a:gd name="connsiteX6774" fmla="*/ 4852537 w 6655772"/>
                <a:gd name="connsiteY6774" fmla="*/ 3453285 h 9833358"/>
                <a:gd name="connsiteX6775" fmla="*/ 4673167 w 6655772"/>
                <a:gd name="connsiteY6775" fmla="*/ 3453285 h 9833358"/>
                <a:gd name="connsiteX6776" fmla="*/ 4682692 w 6655772"/>
                <a:gd name="connsiteY6776" fmla="*/ 3462810 h 9833358"/>
                <a:gd name="connsiteX6777" fmla="*/ 4673167 w 6655772"/>
                <a:gd name="connsiteY6777" fmla="*/ 3472338 h 9833358"/>
                <a:gd name="connsiteX6778" fmla="*/ 4663642 w 6655772"/>
                <a:gd name="connsiteY6778" fmla="*/ 3462810 h 9833358"/>
                <a:gd name="connsiteX6779" fmla="*/ 4673167 w 6655772"/>
                <a:gd name="connsiteY6779" fmla="*/ 3453285 h 9833358"/>
                <a:gd name="connsiteX6780" fmla="*/ 4493796 w 6655772"/>
                <a:gd name="connsiteY6780" fmla="*/ 3453285 h 9833358"/>
                <a:gd name="connsiteX6781" fmla="*/ 4503321 w 6655772"/>
                <a:gd name="connsiteY6781" fmla="*/ 3462811 h 9833358"/>
                <a:gd name="connsiteX6782" fmla="*/ 4493796 w 6655772"/>
                <a:gd name="connsiteY6782" fmla="*/ 3472338 h 9833358"/>
                <a:gd name="connsiteX6783" fmla="*/ 4484271 w 6655772"/>
                <a:gd name="connsiteY6783" fmla="*/ 3462811 h 9833358"/>
                <a:gd name="connsiteX6784" fmla="*/ 4493796 w 6655772"/>
                <a:gd name="connsiteY6784" fmla="*/ 3453285 h 9833358"/>
                <a:gd name="connsiteX6785" fmla="*/ 4314424 w 6655772"/>
                <a:gd name="connsiteY6785" fmla="*/ 3453285 h 9833358"/>
                <a:gd name="connsiteX6786" fmla="*/ 4323949 w 6655772"/>
                <a:gd name="connsiteY6786" fmla="*/ 3462811 h 9833358"/>
                <a:gd name="connsiteX6787" fmla="*/ 4314424 w 6655772"/>
                <a:gd name="connsiteY6787" fmla="*/ 3472338 h 9833358"/>
                <a:gd name="connsiteX6788" fmla="*/ 4304899 w 6655772"/>
                <a:gd name="connsiteY6788" fmla="*/ 3462811 h 9833358"/>
                <a:gd name="connsiteX6789" fmla="*/ 4314424 w 6655772"/>
                <a:gd name="connsiteY6789" fmla="*/ 3453285 h 9833358"/>
                <a:gd name="connsiteX6790" fmla="*/ 4135054 w 6655772"/>
                <a:gd name="connsiteY6790" fmla="*/ 3453285 h 9833358"/>
                <a:gd name="connsiteX6791" fmla="*/ 4144579 w 6655772"/>
                <a:gd name="connsiteY6791" fmla="*/ 3462811 h 9833358"/>
                <a:gd name="connsiteX6792" fmla="*/ 4135054 w 6655772"/>
                <a:gd name="connsiteY6792" fmla="*/ 3472339 h 9833358"/>
                <a:gd name="connsiteX6793" fmla="*/ 4125529 w 6655772"/>
                <a:gd name="connsiteY6793" fmla="*/ 3462811 h 9833358"/>
                <a:gd name="connsiteX6794" fmla="*/ 4135054 w 6655772"/>
                <a:gd name="connsiteY6794" fmla="*/ 3453285 h 9833358"/>
                <a:gd name="connsiteX6795" fmla="*/ 5390650 w 6655772"/>
                <a:gd name="connsiteY6795" fmla="*/ 3453285 h 9833358"/>
                <a:gd name="connsiteX6796" fmla="*/ 5400175 w 6655772"/>
                <a:gd name="connsiteY6796" fmla="*/ 3462810 h 9833358"/>
                <a:gd name="connsiteX6797" fmla="*/ 5390650 w 6655772"/>
                <a:gd name="connsiteY6797" fmla="*/ 3472337 h 9833358"/>
                <a:gd name="connsiteX6798" fmla="*/ 5381125 w 6655772"/>
                <a:gd name="connsiteY6798" fmla="*/ 3462810 h 9833358"/>
                <a:gd name="connsiteX6799" fmla="*/ 5390650 w 6655772"/>
                <a:gd name="connsiteY6799" fmla="*/ 3453285 h 9833358"/>
                <a:gd name="connsiteX6800" fmla="*/ 5211280 w 6655772"/>
                <a:gd name="connsiteY6800" fmla="*/ 3453285 h 9833358"/>
                <a:gd name="connsiteX6801" fmla="*/ 5220805 w 6655772"/>
                <a:gd name="connsiteY6801" fmla="*/ 3462810 h 9833358"/>
                <a:gd name="connsiteX6802" fmla="*/ 5211280 w 6655772"/>
                <a:gd name="connsiteY6802" fmla="*/ 3472337 h 9833358"/>
                <a:gd name="connsiteX6803" fmla="*/ 5201755 w 6655772"/>
                <a:gd name="connsiteY6803" fmla="*/ 3462810 h 9833358"/>
                <a:gd name="connsiteX6804" fmla="*/ 5211280 w 6655772"/>
                <a:gd name="connsiteY6804" fmla="*/ 3453285 h 9833358"/>
                <a:gd name="connsiteX6805" fmla="*/ 5928763 w 6655772"/>
                <a:gd name="connsiteY6805" fmla="*/ 3453284 h 9833358"/>
                <a:gd name="connsiteX6806" fmla="*/ 5938288 w 6655772"/>
                <a:gd name="connsiteY6806" fmla="*/ 3462808 h 9833358"/>
                <a:gd name="connsiteX6807" fmla="*/ 5928763 w 6655772"/>
                <a:gd name="connsiteY6807" fmla="*/ 3472336 h 9833358"/>
                <a:gd name="connsiteX6808" fmla="*/ 5919238 w 6655772"/>
                <a:gd name="connsiteY6808" fmla="*/ 3462808 h 9833358"/>
                <a:gd name="connsiteX6809" fmla="*/ 5928763 w 6655772"/>
                <a:gd name="connsiteY6809" fmla="*/ 3453284 h 9833358"/>
                <a:gd name="connsiteX6810" fmla="*/ 5749393 w 6655772"/>
                <a:gd name="connsiteY6810" fmla="*/ 3453284 h 9833358"/>
                <a:gd name="connsiteX6811" fmla="*/ 5758918 w 6655772"/>
                <a:gd name="connsiteY6811" fmla="*/ 3462810 h 9833358"/>
                <a:gd name="connsiteX6812" fmla="*/ 5749393 w 6655772"/>
                <a:gd name="connsiteY6812" fmla="*/ 3472337 h 9833358"/>
                <a:gd name="connsiteX6813" fmla="*/ 5739868 w 6655772"/>
                <a:gd name="connsiteY6813" fmla="*/ 3462810 h 9833358"/>
                <a:gd name="connsiteX6814" fmla="*/ 5749393 w 6655772"/>
                <a:gd name="connsiteY6814" fmla="*/ 3453284 h 9833358"/>
                <a:gd name="connsiteX6815" fmla="*/ 5570021 w 6655772"/>
                <a:gd name="connsiteY6815" fmla="*/ 3453284 h 9833358"/>
                <a:gd name="connsiteX6816" fmla="*/ 5579546 w 6655772"/>
                <a:gd name="connsiteY6816" fmla="*/ 3462810 h 9833358"/>
                <a:gd name="connsiteX6817" fmla="*/ 5570021 w 6655772"/>
                <a:gd name="connsiteY6817" fmla="*/ 3472337 h 9833358"/>
                <a:gd name="connsiteX6818" fmla="*/ 5560496 w 6655772"/>
                <a:gd name="connsiteY6818" fmla="*/ 3462810 h 9833358"/>
                <a:gd name="connsiteX6819" fmla="*/ 5570021 w 6655772"/>
                <a:gd name="connsiteY6819" fmla="*/ 3453284 h 9833358"/>
                <a:gd name="connsiteX6820" fmla="*/ 6646247 w 6655772"/>
                <a:gd name="connsiteY6820" fmla="*/ 3453283 h 9833358"/>
                <a:gd name="connsiteX6821" fmla="*/ 6655772 w 6655772"/>
                <a:gd name="connsiteY6821" fmla="*/ 3462808 h 9833358"/>
                <a:gd name="connsiteX6822" fmla="*/ 6646247 w 6655772"/>
                <a:gd name="connsiteY6822" fmla="*/ 3472336 h 9833358"/>
                <a:gd name="connsiteX6823" fmla="*/ 6636722 w 6655772"/>
                <a:gd name="connsiteY6823" fmla="*/ 3462808 h 9833358"/>
                <a:gd name="connsiteX6824" fmla="*/ 6646247 w 6655772"/>
                <a:gd name="connsiteY6824" fmla="*/ 3453283 h 9833358"/>
                <a:gd name="connsiteX6825" fmla="*/ 6466876 w 6655772"/>
                <a:gd name="connsiteY6825" fmla="*/ 3453283 h 9833358"/>
                <a:gd name="connsiteX6826" fmla="*/ 6476401 w 6655772"/>
                <a:gd name="connsiteY6826" fmla="*/ 3462808 h 9833358"/>
                <a:gd name="connsiteX6827" fmla="*/ 6466876 w 6655772"/>
                <a:gd name="connsiteY6827" fmla="*/ 3472336 h 9833358"/>
                <a:gd name="connsiteX6828" fmla="*/ 6457351 w 6655772"/>
                <a:gd name="connsiteY6828" fmla="*/ 3462808 h 9833358"/>
                <a:gd name="connsiteX6829" fmla="*/ 6466876 w 6655772"/>
                <a:gd name="connsiteY6829" fmla="*/ 3453283 h 9833358"/>
                <a:gd name="connsiteX6830" fmla="*/ 6287505 w 6655772"/>
                <a:gd name="connsiteY6830" fmla="*/ 3453283 h 9833358"/>
                <a:gd name="connsiteX6831" fmla="*/ 6297030 w 6655772"/>
                <a:gd name="connsiteY6831" fmla="*/ 3462808 h 9833358"/>
                <a:gd name="connsiteX6832" fmla="*/ 6287505 w 6655772"/>
                <a:gd name="connsiteY6832" fmla="*/ 3472336 h 9833358"/>
                <a:gd name="connsiteX6833" fmla="*/ 6277980 w 6655772"/>
                <a:gd name="connsiteY6833" fmla="*/ 3462808 h 9833358"/>
                <a:gd name="connsiteX6834" fmla="*/ 6287505 w 6655772"/>
                <a:gd name="connsiteY6834" fmla="*/ 3453283 h 9833358"/>
                <a:gd name="connsiteX6835" fmla="*/ 6108134 w 6655772"/>
                <a:gd name="connsiteY6835" fmla="*/ 3453283 h 9833358"/>
                <a:gd name="connsiteX6836" fmla="*/ 6117659 w 6655772"/>
                <a:gd name="connsiteY6836" fmla="*/ 3462808 h 9833358"/>
                <a:gd name="connsiteX6837" fmla="*/ 6108134 w 6655772"/>
                <a:gd name="connsiteY6837" fmla="*/ 3472336 h 9833358"/>
                <a:gd name="connsiteX6838" fmla="*/ 6098609 w 6655772"/>
                <a:gd name="connsiteY6838" fmla="*/ 3462808 h 9833358"/>
                <a:gd name="connsiteX6839" fmla="*/ 6108134 w 6655772"/>
                <a:gd name="connsiteY6839" fmla="*/ 3453283 h 9833358"/>
                <a:gd name="connsiteX6840" fmla="*/ 368388 w 6655772"/>
                <a:gd name="connsiteY6840" fmla="*/ 3271536 h 9833358"/>
                <a:gd name="connsiteX6841" fmla="*/ 377913 w 6655772"/>
                <a:gd name="connsiteY6841" fmla="*/ 3281029 h 9833358"/>
                <a:gd name="connsiteX6842" fmla="*/ 368388 w 6655772"/>
                <a:gd name="connsiteY6842" fmla="*/ 3290571 h 9833358"/>
                <a:gd name="connsiteX6843" fmla="*/ 358863 w 6655772"/>
                <a:gd name="connsiteY6843" fmla="*/ 3281029 h 9833358"/>
                <a:gd name="connsiteX6844" fmla="*/ 368388 w 6655772"/>
                <a:gd name="connsiteY6844" fmla="*/ 3271536 h 9833358"/>
                <a:gd name="connsiteX6845" fmla="*/ 189019 w 6655772"/>
                <a:gd name="connsiteY6845" fmla="*/ 3271536 h 9833358"/>
                <a:gd name="connsiteX6846" fmla="*/ 198545 w 6655772"/>
                <a:gd name="connsiteY6846" fmla="*/ 3281029 h 9833358"/>
                <a:gd name="connsiteX6847" fmla="*/ 189019 w 6655772"/>
                <a:gd name="connsiteY6847" fmla="*/ 3290571 h 9833358"/>
                <a:gd name="connsiteX6848" fmla="*/ 179494 w 6655772"/>
                <a:gd name="connsiteY6848" fmla="*/ 3281029 h 9833358"/>
                <a:gd name="connsiteX6849" fmla="*/ 189019 w 6655772"/>
                <a:gd name="connsiteY6849" fmla="*/ 3271536 h 9833358"/>
                <a:gd name="connsiteX6850" fmla="*/ 9654 w 6655772"/>
                <a:gd name="connsiteY6850" fmla="*/ 3271536 h 9833358"/>
                <a:gd name="connsiteX6851" fmla="*/ 19177 w 6655772"/>
                <a:gd name="connsiteY6851" fmla="*/ 3281029 h 9833358"/>
                <a:gd name="connsiteX6852" fmla="*/ 9654 w 6655772"/>
                <a:gd name="connsiteY6852" fmla="*/ 3290571 h 9833358"/>
                <a:gd name="connsiteX6853" fmla="*/ 129 w 6655772"/>
                <a:gd name="connsiteY6853" fmla="*/ 3281029 h 9833358"/>
                <a:gd name="connsiteX6854" fmla="*/ 9654 w 6655772"/>
                <a:gd name="connsiteY6854" fmla="*/ 3271536 h 9833358"/>
                <a:gd name="connsiteX6855" fmla="*/ 3058833 w 6655772"/>
                <a:gd name="connsiteY6855" fmla="*/ 3271533 h 9833358"/>
                <a:gd name="connsiteX6856" fmla="*/ 3068355 w 6655772"/>
                <a:gd name="connsiteY6856" fmla="*/ 3281023 h 9833358"/>
                <a:gd name="connsiteX6857" fmla="*/ 3058833 w 6655772"/>
                <a:gd name="connsiteY6857" fmla="*/ 3290571 h 9833358"/>
                <a:gd name="connsiteX6858" fmla="*/ 3049523 w 6655772"/>
                <a:gd name="connsiteY6858" fmla="*/ 3281023 h 9833358"/>
                <a:gd name="connsiteX6859" fmla="*/ 3058833 w 6655772"/>
                <a:gd name="connsiteY6859" fmla="*/ 3271533 h 9833358"/>
                <a:gd name="connsiteX6860" fmla="*/ 2879676 w 6655772"/>
                <a:gd name="connsiteY6860" fmla="*/ 3271533 h 9833358"/>
                <a:gd name="connsiteX6861" fmla="*/ 2889204 w 6655772"/>
                <a:gd name="connsiteY6861" fmla="*/ 3281023 h 9833358"/>
                <a:gd name="connsiteX6862" fmla="*/ 2879676 w 6655772"/>
                <a:gd name="connsiteY6862" fmla="*/ 3290571 h 9833358"/>
                <a:gd name="connsiteX6863" fmla="*/ 2870154 w 6655772"/>
                <a:gd name="connsiteY6863" fmla="*/ 3281023 h 9833358"/>
                <a:gd name="connsiteX6864" fmla="*/ 2879676 w 6655772"/>
                <a:gd name="connsiteY6864" fmla="*/ 3271533 h 9833358"/>
                <a:gd name="connsiteX6865" fmla="*/ 2700302 w 6655772"/>
                <a:gd name="connsiteY6865" fmla="*/ 3271533 h 9833358"/>
                <a:gd name="connsiteX6866" fmla="*/ 2709823 w 6655772"/>
                <a:gd name="connsiteY6866" fmla="*/ 3281023 h 9833358"/>
                <a:gd name="connsiteX6867" fmla="*/ 2700302 w 6655772"/>
                <a:gd name="connsiteY6867" fmla="*/ 3290571 h 9833358"/>
                <a:gd name="connsiteX6868" fmla="*/ 2690767 w 6655772"/>
                <a:gd name="connsiteY6868" fmla="*/ 3281023 h 9833358"/>
                <a:gd name="connsiteX6869" fmla="*/ 2700302 w 6655772"/>
                <a:gd name="connsiteY6869" fmla="*/ 3271533 h 9833358"/>
                <a:gd name="connsiteX6870" fmla="*/ 2520861 w 6655772"/>
                <a:gd name="connsiteY6870" fmla="*/ 3271533 h 9833358"/>
                <a:gd name="connsiteX6871" fmla="*/ 2530401 w 6655772"/>
                <a:gd name="connsiteY6871" fmla="*/ 3281023 h 9833358"/>
                <a:gd name="connsiteX6872" fmla="*/ 2520861 w 6655772"/>
                <a:gd name="connsiteY6872" fmla="*/ 3290571 h 9833358"/>
                <a:gd name="connsiteX6873" fmla="*/ 2511333 w 6655772"/>
                <a:gd name="connsiteY6873" fmla="*/ 3281023 h 9833358"/>
                <a:gd name="connsiteX6874" fmla="*/ 2520861 w 6655772"/>
                <a:gd name="connsiteY6874" fmla="*/ 3271533 h 9833358"/>
                <a:gd name="connsiteX6875" fmla="*/ 2341492 w 6655772"/>
                <a:gd name="connsiteY6875" fmla="*/ 3271533 h 9833358"/>
                <a:gd name="connsiteX6876" fmla="*/ 2351016 w 6655772"/>
                <a:gd name="connsiteY6876" fmla="*/ 3281029 h 9833358"/>
                <a:gd name="connsiteX6877" fmla="*/ 2341492 w 6655772"/>
                <a:gd name="connsiteY6877" fmla="*/ 3290571 h 9833358"/>
                <a:gd name="connsiteX6878" fmla="*/ 2331960 w 6655772"/>
                <a:gd name="connsiteY6878" fmla="*/ 3281029 h 9833358"/>
                <a:gd name="connsiteX6879" fmla="*/ 2341492 w 6655772"/>
                <a:gd name="connsiteY6879" fmla="*/ 3271533 h 9833358"/>
                <a:gd name="connsiteX6880" fmla="*/ 2162065 w 6655772"/>
                <a:gd name="connsiteY6880" fmla="*/ 3271533 h 9833358"/>
                <a:gd name="connsiteX6881" fmla="*/ 2171589 w 6655772"/>
                <a:gd name="connsiteY6881" fmla="*/ 3281029 h 9833358"/>
                <a:gd name="connsiteX6882" fmla="*/ 2162065 w 6655772"/>
                <a:gd name="connsiteY6882" fmla="*/ 3290571 h 9833358"/>
                <a:gd name="connsiteX6883" fmla="*/ 2152541 w 6655772"/>
                <a:gd name="connsiteY6883" fmla="*/ 3281029 h 9833358"/>
                <a:gd name="connsiteX6884" fmla="*/ 2162065 w 6655772"/>
                <a:gd name="connsiteY6884" fmla="*/ 3271533 h 9833358"/>
                <a:gd name="connsiteX6885" fmla="*/ 1982709 w 6655772"/>
                <a:gd name="connsiteY6885" fmla="*/ 3271533 h 9833358"/>
                <a:gd name="connsiteX6886" fmla="*/ 1992210 w 6655772"/>
                <a:gd name="connsiteY6886" fmla="*/ 3281029 h 9833358"/>
                <a:gd name="connsiteX6887" fmla="*/ 1982709 w 6655772"/>
                <a:gd name="connsiteY6887" fmla="*/ 3290571 h 9833358"/>
                <a:gd name="connsiteX6888" fmla="*/ 1973162 w 6655772"/>
                <a:gd name="connsiteY6888" fmla="*/ 3281029 h 9833358"/>
                <a:gd name="connsiteX6889" fmla="*/ 1982709 w 6655772"/>
                <a:gd name="connsiteY6889" fmla="*/ 3271533 h 9833358"/>
                <a:gd name="connsiteX6890" fmla="*/ 1803417 w 6655772"/>
                <a:gd name="connsiteY6890" fmla="*/ 3271533 h 9833358"/>
                <a:gd name="connsiteX6891" fmla="*/ 1812905 w 6655772"/>
                <a:gd name="connsiteY6891" fmla="*/ 3281029 h 9833358"/>
                <a:gd name="connsiteX6892" fmla="*/ 1803417 w 6655772"/>
                <a:gd name="connsiteY6892" fmla="*/ 3290571 h 9833358"/>
                <a:gd name="connsiteX6893" fmla="*/ 1793927 w 6655772"/>
                <a:gd name="connsiteY6893" fmla="*/ 3281029 h 9833358"/>
                <a:gd name="connsiteX6894" fmla="*/ 1803417 w 6655772"/>
                <a:gd name="connsiteY6894" fmla="*/ 3271533 h 9833358"/>
                <a:gd name="connsiteX6895" fmla="*/ 1624001 w 6655772"/>
                <a:gd name="connsiteY6895" fmla="*/ 3271533 h 9833358"/>
                <a:gd name="connsiteX6896" fmla="*/ 1633526 w 6655772"/>
                <a:gd name="connsiteY6896" fmla="*/ 3281029 h 9833358"/>
                <a:gd name="connsiteX6897" fmla="*/ 1624001 w 6655772"/>
                <a:gd name="connsiteY6897" fmla="*/ 3290571 h 9833358"/>
                <a:gd name="connsiteX6898" fmla="*/ 1614476 w 6655772"/>
                <a:gd name="connsiteY6898" fmla="*/ 3281029 h 9833358"/>
                <a:gd name="connsiteX6899" fmla="*/ 1624001 w 6655772"/>
                <a:gd name="connsiteY6899" fmla="*/ 3271533 h 9833358"/>
                <a:gd name="connsiteX6900" fmla="*/ 1444648 w 6655772"/>
                <a:gd name="connsiteY6900" fmla="*/ 3271533 h 9833358"/>
                <a:gd name="connsiteX6901" fmla="*/ 1454173 w 6655772"/>
                <a:gd name="connsiteY6901" fmla="*/ 3281029 h 9833358"/>
                <a:gd name="connsiteX6902" fmla="*/ 1444648 w 6655772"/>
                <a:gd name="connsiteY6902" fmla="*/ 3290571 h 9833358"/>
                <a:gd name="connsiteX6903" fmla="*/ 1435123 w 6655772"/>
                <a:gd name="connsiteY6903" fmla="*/ 3281029 h 9833358"/>
                <a:gd name="connsiteX6904" fmla="*/ 1444648 w 6655772"/>
                <a:gd name="connsiteY6904" fmla="*/ 3271533 h 9833358"/>
                <a:gd name="connsiteX6905" fmla="*/ 1265292 w 6655772"/>
                <a:gd name="connsiteY6905" fmla="*/ 3271533 h 9833358"/>
                <a:gd name="connsiteX6906" fmla="*/ 1274817 w 6655772"/>
                <a:gd name="connsiteY6906" fmla="*/ 3281029 h 9833358"/>
                <a:gd name="connsiteX6907" fmla="*/ 1265292 w 6655772"/>
                <a:gd name="connsiteY6907" fmla="*/ 3290571 h 9833358"/>
                <a:gd name="connsiteX6908" fmla="*/ 1255767 w 6655772"/>
                <a:gd name="connsiteY6908" fmla="*/ 3281029 h 9833358"/>
                <a:gd name="connsiteX6909" fmla="*/ 1265292 w 6655772"/>
                <a:gd name="connsiteY6909" fmla="*/ 3271533 h 9833358"/>
                <a:gd name="connsiteX6910" fmla="*/ 1085906 w 6655772"/>
                <a:gd name="connsiteY6910" fmla="*/ 3271533 h 9833358"/>
                <a:gd name="connsiteX6911" fmla="*/ 1095434 w 6655772"/>
                <a:gd name="connsiteY6911" fmla="*/ 3281029 h 9833358"/>
                <a:gd name="connsiteX6912" fmla="*/ 1085906 w 6655772"/>
                <a:gd name="connsiteY6912" fmla="*/ 3290571 h 9833358"/>
                <a:gd name="connsiteX6913" fmla="*/ 1076379 w 6655772"/>
                <a:gd name="connsiteY6913" fmla="*/ 3281029 h 9833358"/>
                <a:gd name="connsiteX6914" fmla="*/ 1085906 w 6655772"/>
                <a:gd name="connsiteY6914" fmla="*/ 3271533 h 9833358"/>
                <a:gd name="connsiteX6915" fmla="*/ 906522 w 6655772"/>
                <a:gd name="connsiteY6915" fmla="*/ 3271533 h 9833358"/>
                <a:gd name="connsiteX6916" fmla="*/ 916047 w 6655772"/>
                <a:gd name="connsiteY6916" fmla="*/ 3281029 h 9833358"/>
                <a:gd name="connsiteX6917" fmla="*/ 906522 w 6655772"/>
                <a:gd name="connsiteY6917" fmla="*/ 3290571 h 9833358"/>
                <a:gd name="connsiteX6918" fmla="*/ 896996 w 6655772"/>
                <a:gd name="connsiteY6918" fmla="*/ 3281029 h 9833358"/>
                <a:gd name="connsiteX6919" fmla="*/ 906522 w 6655772"/>
                <a:gd name="connsiteY6919" fmla="*/ 3271533 h 9833358"/>
                <a:gd name="connsiteX6920" fmla="*/ 727147 w 6655772"/>
                <a:gd name="connsiteY6920" fmla="*/ 3271533 h 9833358"/>
                <a:gd name="connsiteX6921" fmla="*/ 736671 w 6655772"/>
                <a:gd name="connsiteY6921" fmla="*/ 3281029 h 9833358"/>
                <a:gd name="connsiteX6922" fmla="*/ 727147 w 6655772"/>
                <a:gd name="connsiteY6922" fmla="*/ 3290571 h 9833358"/>
                <a:gd name="connsiteX6923" fmla="*/ 717612 w 6655772"/>
                <a:gd name="connsiteY6923" fmla="*/ 3281029 h 9833358"/>
                <a:gd name="connsiteX6924" fmla="*/ 727147 w 6655772"/>
                <a:gd name="connsiteY6924" fmla="*/ 3271533 h 9833358"/>
                <a:gd name="connsiteX6925" fmla="*/ 547755 w 6655772"/>
                <a:gd name="connsiteY6925" fmla="*/ 3271533 h 9833358"/>
                <a:gd name="connsiteX6926" fmla="*/ 557280 w 6655772"/>
                <a:gd name="connsiteY6926" fmla="*/ 3281029 h 9833358"/>
                <a:gd name="connsiteX6927" fmla="*/ 547755 w 6655772"/>
                <a:gd name="connsiteY6927" fmla="*/ 3290571 h 9833358"/>
                <a:gd name="connsiteX6928" fmla="*/ 538231 w 6655772"/>
                <a:gd name="connsiteY6928" fmla="*/ 3281029 h 9833358"/>
                <a:gd name="connsiteX6929" fmla="*/ 547755 w 6655772"/>
                <a:gd name="connsiteY6929" fmla="*/ 3271533 h 9833358"/>
                <a:gd name="connsiteX6930" fmla="*/ 5390650 w 6655772"/>
                <a:gd name="connsiteY6930" fmla="*/ 3271530 h 9833358"/>
                <a:gd name="connsiteX6931" fmla="*/ 5400175 w 6655772"/>
                <a:gd name="connsiteY6931" fmla="*/ 3281023 h 9833358"/>
                <a:gd name="connsiteX6932" fmla="*/ 5390650 w 6655772"/>
                <a:gd name="connsiteY6932" fmla="*/ 3290566 h 9833358"/>
                <a:gd name="connsiteX6933" fmla="*/ 5381125 w 6655772"/>
                <a:gd name="connsiteY6933" fmla="*/ 3281023 h 9833358"/>
                <a:gd name="connsiteX6934" fmla="*/ 5390650 w 6655772"/>
                <a:gd name="connsiteY6934" fmla="*/ 3271530 h 9833358"/>
                <a:gd name="connsiteX6935" fmla="*/ 5211280 w 6655772"/>
                <a:gd name="connsiteY6935" fmla="*/ 3271530 h 9833358"/>
                <a:gd name="connsiteX6936" fmla="*/ 5220805 w 6655772"/>
                <a:gd name="connsiteY6936" fmla="*/ 3281023 h 9833358"/>
                <a:gd name="connsiteX6937" fmla="*/ 5211280 w 6655772"/>
                <a:gd name="connsiteY6937" fmla="*/ 3290566 h 9833358"/>
                <a:gd name="connsiteX6938" fmla="*/ 5201755 w 6655772"/>
                <a:gd name="connsiteY6938" fmla="*/ 3281023 h 9833358"/>
                <a:gd name="connsiteX6939" fmla="*/ 5211280 w 6655772"/>
                <a:gd name="connsiteY6939" fmla="*/ 3271530 h 9833358"/>
                <a:gd name="connsiteX6940" fmla="*/ 5031909 w 6655772"/>
                <a:gd name="connsiteY6940" fmla="*/ 3271530 h 9833358"/>
                <a:gd name="connsiteX6941" fmla="*/ 5041434 w 6655772"/>
                <a:gd name="connsiteY6941" fmla="*/ 3281023 h 9833358"/>
                <a:gd name="connsiteX6942" fmla="*/ 5031909 w 6655772"/>
                <a:gd name="connsiteY6942" fmla="*/ 3290566 h 9833358"/>
                <a:gd name="connsiteX6943" fmla="*/ 5022384 w 6655772"/>
                <a:gd name="connsiteY6943" fmla="*/ 3281023 h 9833358"/>
                <a:gd name="connsiteX6944" fmla="*/ 5031909 w 6655772"/>
                <a:gd name="connsiteY6944" fmla="*/ 3271530 h 9833358"/>
                <a:gd name="connsiteX6945" fmla="*/ 4852537 w 6655772"/>
                <a:gd name="connsiteY6945" fmla="*/ 3271530 h 9833358"/>
                <a:gd name="connsiteX6946" fmla="*/ 4862062 w 6655772"/>
                <a:gd name="connsiteY6946" fmla="*/ 3281023 h 9833358"/>
                <a:gd name="connsiteX6947" fmla="*/ 4852537 w 6655772"/>
                <a:gd name="connsiteY6947" fmla="*/ 3290566 h 9833358"/>
                <a:gd name="connsiteX6948" fmla="*/ 4843012 w 6655772"/>
                <a:gd name="connsiteY6948" fmla="*/ 3281023 h 9833358"/>
                <a:gd name="connsiteX6949" fmla="*/ 4852537 w 6655772"/>
                <a:gd name="connsiteY6949" fmla="*/ 3271530 h 9833358"/>
                <a:gd name="connsiteX6950" fmla="*/ 4673167 w 6655772"/>
                <a:gd name="connsiteY6950" fmla="*/ 3271530 h 9833358"/>
                <a:gd name="connsiteX6951" fmla="*/ 4682692 w 6655772"/>
                <a:gd name="connsiteY6951" fmla="*/ 3281023 h 9833358"/>
                <a:gd name="connsiteX6952" fmla="*/ 4673167 w 6655772"/>
                <a:gd name="connsiteY6952" fmla="*/ 3290566 h 9833358"/>
                <a:gd name="connsiteX6953" fmla="*/ 4663642 w 6655772"/>
                <a:gd name="connsiteY6953" fmla="*/ 3281023 h 9833358"/>
                <a:gd name="connsiteX6954" fmla="*/ 4673167 w 6655772"/>
                <a:gd name="connsiteY6954" fmla="*/ 3271530 h 9833358"/>
                <a:gd name="connsiteX6955" fmla="*/ 4493796 w 6655772"/>
                <a:gd name="connsiteY6955" fmla="*/ 3271530 h 9833358"/>
                <a:gd name="connsiteX6956" fmla="*/ 4503321 w 6655772"/>
                <a:gd name="connsiteY6956" fmla="*/ 3281023 h 9833358"/>
                <a:gd name="connsiteX6957" fmla="*/ 4493796 w 6655772"/>
                <a:gd name="connsiteY6957" fmla="*/ 3290566 h 9833358"/>
                <a:gd name="connsiteX6958" fmla="*/ 4484271 w 6655772"/>
                <a:gd name="connsiteY6958" fmla="*/ 3281023 h 9833358"/>
                <a:gd name="connsiteX6959" fmla="*/ 4493796 w 6655772"/>
                <a:gd name="connsiteY6959" fmla="*/ 3271530 h 9833358"/>
                <a:gd name="connsiteX6960" fmla="*/ 4314424 w 6655772"/>
                <a:gd name="connsiteY6960" fmla="*/ 3271530 h 9833358"/>
                <a:gd name="connsiteX6961" fmla="*/ 4323949 w 6655772"/>
                <a:gd name="connsiteY6961" fmla="*/ 3281023 h 9833358"/>
                <a:gd name="connsiteX6962" fmla="*/ 4314424 w 6655772"/>
                <a:gd name="connsiteY6962" fmla="*/ 3290566 h 9833358"/>
                <a:gd name="connsiteX6963" fmla="*/ 4304899 w 6655772"/>
                <a:gd name="connsiteY6963" fmla="*/ 3281023 h 9833358"/>
                <a:gd name="connsiteX6964" fmla="*/ 4314424 w 6655772"/>
                <a:gd name="connsiteY6964" fmla="*/ 3271530 h 9833358"/>
                <a:gd name="connsiteX6965" fmla="*/ 4135054 w 6655772"/>
                <a:gd name="connsiteY6965" fmla="*/ 3271530 h 9833358"/>
                <a:gd name="connsiteX6966" fmla="*/ 4144579 w 6655772"/>
                <a:gd name="connsiteY6966" fmla="*/ 3281023 h 9833358"/>
                <a:gd name="connsiteX6967" fmla="*/ 4135054 w 6655772"/>
                <a:gd name="connsiteY6967" fmla="*/ 3290566 h 9833358"/>
                <a:gd name="connsiteX6968" fmla="*/ 4125529 w 6655772"/>
                <a:gd name="connsiteY6968" fmla="*/ 3281023 h 9833358"/>
                <a:gd name="connsiteX6969" fmla="*/ 4135054 w 6655772"/>
                <a:gd name="connsiteY6969" fmla="*/ 3271530 h 9833358"/>
                <a:gd name="connsiteX6970" fmla="*/ 3955683 w 6655772"/>
                <a:gd name="connsiteY6970" fmla="*/ 3271530 h 9833358"/>
                <a:gd name="connsiteX6971" fmla="*/ 3965208 w 6655772"/>
                <a:gd name="connsiteY6971" fmla="*/ 3281023 h 9833358"/>
                <a:gd name="connsiteX6972" fmla="*/ 3955683 w 6655772"/>
                <a:gd name="connsiteY6972" fmla="*/ 3290566 h 9833358"/>
                <a:gd name="connsiteX6973" fmla="*/ 3946158 w 6655772"/>
                <a:gd name="connsiteY6973" fmla="*/ 3281023 h 9833358"/>
                <a:gd name="connsiteX6974" fmla="*/ 3955683 w 6655772"/>
                <a:gd name="connsiteY6974" fmla="*/ 3271530 h 9833358"/>
                <a:gd name="connsiteX6975" fmla="*/ 3776312 w 6655772"/>
                <a:gd name="connsiteY6975" fmla="*/ 3271530 h 9833358"/>
                <a:gd name="connsiteX6976" fmla="*/ 3785837 w 6655772"/>
                <a:gd name="connsiteY6976" fmla="*/ 3281023 h 9833358"/>
                <a:gd name="connsiteX6977" fmla="*/ 3776312 w 6655772"/>
                <a:gd name="connsiteY6977" fmla="*/ 3290566 h 9833358"/>
                <a:gd name="connsiteX6978" fmla="*/ 3766787 w 6655772"/>
                <a:gd name="connsiteY6978" fmla="*/ 3281023 h 9833358"/>
                <a:gd name="connsiteX6979" fmla="*/ 3776312 w 6655772"/>
                <a:gd name="connsiteY6979" fmla="*/ 3271530 h 9833358"/>
                <a:gd name="connsiteX6980" fmla="*/ 3596941 w 6655772"/>
                <a:gd name="connsiteY6980" fmla="*/ 3271530 h 9833358"/>
                <a:gd name="connsiteX6981" fmla="*/ 3606466 w 6655772"/>
                <a:gd name="connsiteY6981" fmla="*/ 3281023 h 9833358"/>
                <a:gd name="connsiteX6982" fmla="*/ 3596941 w 6655772"/>
                <a:gd name="connsiteY6982" fmla="*/ 3290566 h 9833358"/>
                <a:gd name="connsiteX6983" fmla="*/ 3587416 w 6655772"/>
                <a:gd name="connsiteY6983" fmla="*/ 3281023 h 9833358"/>
                <a:gd name="connsiteX6984" fmla="*/ 3596941 w 6655772"/>
                <a:gd name="connsiteY6984" fmla="*/ 3271530 h 9833358"/>
                <a:gd name="connsiteX6985" fmla="*/ 3417570 w 6655772"/>
                <a:gd name="connsiteY6985" fmla="*/ 3271530 h 9833358"/>
                <a:gd name="connsiteX6986" fmla="*/ 3427095 w 6655772"/>
                <a:gd name="connsiteY6986" fmla="*/ 3281023 h 9833358"/>
                <a:gd name="connsiteX6987" fmla="*/ 3417570 w 6655772"/>
                <a:gd name="connsiteY6987" fmla="*/ 3290571 h 9833358"/>
                <a:gd name="connsiteX6988" fmla="*/ 3408045 w 6655772"/>
                <a:gd name="connsiteY6988" fmla="*/ 3281023 h 9833358"/>
                <a:gd name="connsiteX6989" fmla="*/ 3417570 w 6655772"/>
                <a:gd name="connsiteY6989" fmla="*/ 3271530 h 9833358"/>
                <a:gd name="connsiteX6990" fmla="*/ 3238307 w 6655772"/>
                <a:gd name="connsiteY6990" fmla="*/ 3271530 h 9833358"/>
                <a:gd name="connsiteX6991" fmla="*/ 3247834 w 6655772"/>
                <a:gd name="connsiteY6991" fmla="*/ 3281023 h 9833358"/>
                <a:gd name="connsiteX6992" fmla="*/ 3238307 w 6655772"/>
                <a:gd name="connsiteY6992" fmla="*/ 3290571 h 9833358"/>
                <a:gd name="connsiteX6993" fmla="*/ 3228782 w 6655772"/>
                <a:gd name="connsiteY6993" fmla="*/ 3281023 h 9833358"/>
                <a:gd name="connsiteX6994" fmla="*/ 3238307 w 6655772"/>
                <a:gd name="connsiteY6994" fmla="*/ 3271530 h 9833358"/>
                <a:gd name="connsiteX6995" fmla="*/ 6646247 w 6655772"/>
                <a:gd name="connsiteY6995" fmla="*/ 3271528 h 9833358"/>
                <a:gd name="connsiteX6996" fmla="*/ 6655772 w 6655772"/>
                <a:gd name="connsiteY6996" fmla="*/ 3281023 h 9833358"/>
                <a:gd name="connsiteX6997" fmla="*/ 6646247 w 6655772"/>
                <a:gd name="connsiteY6997" fmla="*/ 3290566 h 9833358"/>
                <a:gd name="connsiteX6998" fmla="*/ 6636722 w 6655772"/>
                <a:gd name="connsiteY6998" fmla="*/ 3281023 h 9833358"/>
                <a:gd name="connsiteX6999" fmla="*/ 6646247 w 6655772"/>
                <a:gd name="connsiteY6999" fmla="*/ 3271528 h 9833358"/>
                <a:gd name="connsiteX7000" fmla="*/ 6466876 w 6655772"/>
                <a:gd name="connsiteY7000" fmla="*/ 3271528 h 9833358"/>
                <a:gd name="connsiteX7001" fmla="*/ 6476401 w 6655772"/>
                <a:gd name="connsiteY7001" fmla="*/ 3281023 h 9833358"/>
                <a:gd name="connsiteX7002" fmla="*/ 6466876 w 6655772"/>
                <a:gd name="connsiteY7002" fmla="*/ 3290566 h 9833358"/>
                <a:gd name="connsiteX7003" fmla="*/ 6457351 w 6655772"/>
                <a:gd name="connsiteY7003" fmla="*/ 3281023 h 9833358"/>
                <a:gd name="connsiteX7004" fmla="*/ 6466876 w 6655772"/>
                <a:gd name="connsiteY7004" fmla="*/ 3271528 h 9833358"/>
                <a:gd name="connsiteX7005" fmla="*/ 6287505 w 6655772"/>
                <a:gd name="connsiteY7005" fmla="*/ 3271528 h 9833358"/>
                <a:gd name="connsiteX7006" fmla="*/ 6297030 w 6655772"/>
                <a:gd name="connsiteY7006" fmla="*/ 3281023 h 9833358"/>
                <a:gd name="connsiteX7007" fmla="*/ 6287505 w 6655772"/>
                <a:gd name="connsiteY7007" fmla="*/ 3290566 h 9833358"/>
                <a:gd name="connsiteX7008" fmla="*/ 6277980 w 6655772"/>
                <a:gd name="connsiteY7008" fmla="*/ 3281023 h 9833358"/>
                <a:gd name="connsiteX7009" fmla="*/ 6287505 w 6655772"/>
                <a:gd name="connsiteY7009" fmla="*/ 3271528 h 9833358"/>
                <a:gd name="connsiteX7010" fmla="*/ 6108134 w 6655772"/>
                <a:gd name="connsiteY7010" fmla="*/ 3271528 h 9833358"/>
                <a:gd name="connsiteX7011" fmla="*/ 6117659 w 6655772"/>
                <a:gd name="connsiteY7011" fmla="*/ 3281023 h 9833358"/>
                <a:gd name="connsiteX7012" fmla="*/ 6108134 w 6655772"/>
                <a:gd name="connsiteY7012" fmla="*/ 3290566 h 9833358"/>
                <a:gd name="connsiteX7013" fmla="*/ 6098609 w 6655772"/>
                <a:gd name="connsiteY7013" fmla="*/ 3281023 h 9833358"/>
                <a:gd name="connsiteX7014" fmla="*/ 6108134 w 6655772"/>
                <a:gd name="connsiteY7014" fmla="*/ 3271528 h 9833358"/>
                <a:gd name="connsiteX7015" fmla="*/ 5928763 w 6655772"/>
                <a:gd name="connsiteY7015" fmla="*/ 3271528 h 9833358"/>
                <a:gd name="connsiteX7016" fmla="*/ 5938288 w 6655772"/>
                <a:gd name="connsiteY7016" fmla="*/ 3281023 h 9833358"/>
                <a:gd name="connsiteX7017" fmla="*/ 5928763 w 6655772"/>
                <a:gd name="connsiteY7017" fmla="*/ 3290566 h 9833358"/>
                <a:gd name="connsiteX7018" fmla="*/ 5919238 w 6655772"/>
                <a:gd name="connsiteY7018" fmla="*/ 3281023 h 9833358"/>
                <a:gd name="connsiteX7019" fmla="*/ 5928763 w 6655772"/>
                <a:gd name="connsiteY7019" fmla="*/ 3271528 h 9833358"/>
                <a:gd name="connsiteX7020" fmla="*/ 5749393 w 6655772"/>
                <a:gd name="connsiteY7020" fmla="*/ 3271528 h 9833358"/>
                <a:gd name="connsiteX7021" fmla="*/ 5758918 w 6655772"/>
                <a:gd name="connsiteY7021" fmla="*/ 3281023 h 9833358"/>
                <a:gd name="connsiteX7022" fmla="*/ 5749393 w 6655772"/>
                <a:gd name="connsiteY7022" fmla="*/ 3290566 h 9833358"/>
                <a:gd name="connsiteX7023" fmla="*/ 5739868 w 6655772"/>
                <a:gd name="connsiteY7023" fmla="*/ 3281023 h 9833358"/>
                <a:gd name="connsiteX7024" fmla="*/ 5749393 w 6655772"/>
                <a:gd name="connsiteY7024" fmla="*/ 3271528 h 9833358"/>
                <a:gd name="connsiteX7025" fmla="*/ 5570021 w 6655772"/>
                <a:gd name="connsiteY7025" fmla="*/ 3271528 h 9833358"/>
                <a:gd name="connsiteX7026" fmla="*/ 5579546 w 6655772"/>
                <a:gd name="connsiteY7026" fmla="*/ 3281023 h 9833358"/>
                <a:gd name="connsiteX7027" fmla="*/ 5570021 w 6655772"/>
                <a:gd name="connsiteY7027" fmla="*/ 3290566 h 9833358"/>
                <a:gd name="connsiteX7028" fmla="*/ 5560496 w 6655772"/>
                <a:gd name="connsiteY7028" fmla="*/ 3281023 h 9833358"/>
                <a:gd name="connsiteX7029" fmla="*/ 5570021 w 6655772"/>
                <a:gd name="connsiteY7029" fmla="*/ 3271528 h 9833358"/>
                <a:gd name="connsiteX7030" fmla="*/ 547759 w 6655772"/>
                <a:gd name="connsiteY7030" fmla="*/ 3089811 h 9833358"/>
                <a:gd name="connsiteX7031" fmla="*/ 557283 w 6655772"/>
                <a:gd name="connsiteY7031" fmla="*/ 3099334 h 9833358"/>
                <a:gd name="connsiteX7032" fmla="*/ 547759 w 6655772"/>
                <a:gd name="connsiteY7032" fmla="*/ 3108826 h 9833358"/>
                <a:gd name="connsiteX7033" fmla="*/ 538234 w 6655772"/>
                <a:gd name="connsiteY7033" fmla="*/ 3099334 h 9833358"/>
                <a:gd name="connsiteX7034" fmla="*/ 547759 w 6655772"/>
                <a:gd name="connsiteY7034" fmla="*/ 3089811 h 9833358"/>
                <a:gd name="connsiteX7035" fmla="*/ 368392 w 6655772"/>
                <a:gd name="connsiteY7035" fmla="*/ 3089811 h 9833358"/>
                <a:gd name="connsiteX7036" fmla="*/ 377916 w 6655772"/>
                <a:gd name="connsiteY7036" fmla="*/ 3099334 h 9833358"/>
                <a:gd name="connsiteX7037" fmla="*/ 368392 w 6655772"/>
                <a:gd name="connsiteY7037" fmla="*/ 3108826 h 9833358"/>
                <a:gd name="connsiteX7038" fmla="*/ 358866 w 6655772"/>
                <a:gd name="connsiteY7038" fmla="*/ 3099334 h 9833358"/>
                <a:gd name="connsiteX7039" fmla="*/ 368392 w 6655772"/>
                <a:gd name="connsiteY7039" fmla="*/ 3089811 h 9833358"/>
                <a:gd name="connsiteX7040" fmla="*/ 189023 w 6655772"/>
                <a:gd name="connsiteY7040" fmla="*/ 3089811 h 9833358"/>
                <a:gd name="connsiteX7041" fmla="*/ 198548 w 6655772"/>
                <a:gd name="connsiteY7041" fmla="*/ 3099334 h 9833358"/>
                <a:gd name="connsiteX7042" fmla="*/ 189023 w 6655772"/>
                <a:gd name="connsiteY7042" fmla="*/ 3108826 h 9833358"/>
                <a:gd name="connsiteX7043" fmla="*/ 179498 w 6655772"/>
                <a:gd name="connsiteY7043" fmla="*/ 3099334 h 9833358"/>
                <a:gd name="connsiteX7044" fmla="*/ 189023 w 6655772"/>
                <a:gd name="connsiteY7044" fmla="*/ 3089811 h 9833358"/>
                <a:gd name="connsiteX7045" fmla="*/ 9657 w 6655772"/>
                <a:gd name="connsiteY7045" fmla="*/ 3089811 h 9833358"/>
                <a:gd name="connsiteX7046" fmla="*/ 19181 w 6655772"/>
                <a:gd name="connsiteY7046" fmla="*/ 3099334 h 9833358"/>
                <a:gd name="connsiteX7047" fmla="*/ 9657 w 6655772"/>
                <a:gd name="connsiteY7047" fmla="*/ 3108826 h 9833358"/>
                <a:gd name="connsiteX7048" fmla="*/ 133 w 6655772"/>
                <a:gd name="connsiteY7048" fmla="*/ 3099334 h 9833358"/>
                <a:gd name="connsiteX7049" fmla="*/ 9657 w 6655772"/>
                <a:gd name="connsiteY7049" fmla="*/ 3089811 h 9833358"/>
                <a:gd name="connsiteX7050" fmla="*/ 2700308 w 6655772"/>
                <a:gd name="connsiteY7050" fmla="*/ 3089809 h 9833358"/>
                <a:gd name="connsiteX7051" fmla="*/ 2709829 w 6655772"/>
                <a:gd name="connsiteY7051" fmla="*/ 3099331 h 9833358"/>
                <a:gd name="connsiteX7052" fmla="*/ 2700308 w 6655772"/>
                <a:gd name="connsiteY7052" fmla="*/ 3108823 h 9833358"/>
                <a:gd name="connsiteX7053" fmla="*/ 2690773 w 6655772"/>
                <a:gd name="connsiteY7053" fmla="*/ 3099331 h 9833358"/>
                <a:gd name="connsiteX7054" fmla="*/ 2700308 w 6655772"/>
                <a:gd name="connsiteY7054" fmla="*/ 3089809 h 9833358"/>
                <a:gd name="connsiteX7055" fmla="*/ 2520865 w 6655772"/>
                <a:gd name="connsiteY7055" fmla="*/ 3089809 h 9833358"/>
                <a:gd name="connsiteX7056" fmla="*/ 2530406 w 6655772"/>
                <a:gd name="connsiteY7056" fmla="*/ 3099331 h 9833358"/>
                <a:gd name="connsiteX7057" fmla="*/ 2520865 w 6655772"/>
                <a:gd name="connsiteY7057" fmla="*/ 3108823 h 9833358"/>
                <a:gd name="connsiteX7058" fmla="*/ 2511337 w 6655772"/>
                <a:gd name="connsiteY7058" fmla="*/ 3099331 h 9833358"/>
                <a:gd name="connsiteX7059" fmla="*/ 2520865 w 6655772"/>
                <a:gd name="connsiteY7059" fmla="*/ 3089809 h 9833358"/>
                <a:gd name="connsiteX7060" fmla="*/ 2341495 w 6655772"/>
                <a:gd name="connsiteY7060" fmla="*/ 3089809 h 9833358"/>
                <a:gd name="connsiteX7061" fmla="*/ 2351020 w 6655772"/>
                <a:gd name="connsiteY7061" fmla="*/ 3099331 h 9833358"/>
                <a:gd name="connsiteX7062" fmla="*/ 2341495 w 6655772"/>
                <a:gd name="connsiteY7062" fmla="*/ 3108823 h 9833358"/>
                <a:gd name="connsiteX7063" fmla="*/ 2331964 w 6655772"/>
                <a:gd name="connsiteY7063" fmla="*/ 3099331 h 9833358"/>
                <a:gd name="connsiteX7064" fmla="*/ 2341495 w 6655772"/>
                <a:gd name="connsiteY7064" fmla="*/ 3089809 h 9833358"/>
                <a:gd name="connsiteX7065" fmla="*/ 2162067 w 6655772"/>
                <a:gd name="connsiteY7065" fmla="*/ 3089809 h 9833358"/>
                <a:gd name="connsiteX7066" fmla="*/ 2171592 w 6655772"/>
                <a:gd name="connsiteY7066" fmla="*/ 3099331 h 9833358"/>
                <a:gd name="connsiteX7067" fmla="*/ 2162067 w 6655772"/>
                <a:gd name="connsiteY7067" fmla="*/ 3108823 h 9833358"/>
                <a:gd name="connsiteX7068" fmla="*/ 2152543 w 6655772"/>
                <a:gd name="connsiteY7068" fmla="*/ 3099331 h 9833358"/>
                <a:gd name="connsiteX7069" fmla="*/ 2162067 w 6655772"/>
                <a:gd name="connsiteY7069" fmla="*/ 3089809 h 9833358"/>
                <a:gd name="connsiteX7070" fmla="*/ 1982713 w 6655772"/>
                <a:gd name="connsiteY7070" fmla="*/ 3089809 h 9833358"/>
                <a:gd name="connsiteX7071" fmla="*/ 1992211 w 6655772"/>
                <a:gd name="connsiteY7071" fmla="*/ 3099331 h 9833358"/>
                <a:gd name="connsiteX7072" fmla="*/ 1982713 w 6655772"/>
                <a:gd name="connsiteY7072" fmla="*/ 3108826 h 9833358"/>
                <a:gd name="connsiteX7073" fmla="*/ 1973165 w 6655772"/>
                <a:gd name="connsiteY7073" fmla="*/ 3099331 h 9833358"/>
                <a:gd name="connsiteX7074" fmla="*/ 1982713 w 6655772"/>
                <a:gd name="connsiteY7074" fmla="*/ 3089809 h 9833358"/>
                <a:gd name="connsiteX7075" fmla="*/ 1803422 w 6655772"/>
                <a:gd name="connsiteY7075" fmla="*/ 3089809 h 9833358"/>
                <a:gd name="connsiteX7076" fmla="*/ 1812909 w 6655772"/>
                <a:gd name="connsiteY7076" fmla="*/ 3099331 h 9833358"/>
                <a:gd name="connsiteX7077" fmla="*/ 1803422 w 6655772"/>
                <a:gd name="connsiteY7077" fmla="*/ 3108826 h 9833358"/>
                <a:gd name="connsiteX7078" fmla="*/ 1793933 w 6655772"/>
                <a:gd name="connsiteY7078" fmla="*/ 3099331 h 9833358"/>
                <a:gd name="connsiteX7079" fmla="*/ 1803422 w 6655772"/>
                <a:gd name="connsiteY7079" fmla="*/ 3089809 h 9833358"/>
                <a:gd name="connsiteX7080" fmla="*/ 1624005 w 6655772"/>
                <a:gd name="connsiteY7080" fmla="*/ 3089809 h 9833358"/>
                <a:gd name="connsiteX7081" fmla="*/ 1633530 w 6655772"/>
                <a:gd name="connsiteY7081" fmla="*/ 3099331 h 9833358"/>
                <a:gd name="connsiteX7082" fmla="*/ 1624005 w 6655772"/>
                <a:gd name="connsiteY7082" fmla="*/ 3108826 h 9833358"/>
                <a:gd name="connsiteX7083" fmla="*/ 1614480 w 6655772"/>
                <a:gd name="connsiteY7083" fmla="*/ 3099331 h 9833358"/>
                <a:gd name="connsiteX7084" fmla="*/ 1624005 w 6655772"/>
                <a:gd name="connsiteY7084" fmla="*/ 3089809 h 9833358"/>
                <a:gd name="connsiteX7085" fmla="*/ 1444652 w 6655772"/>
                <a:gd name="connsiteY7085" fmla="*/ 3089809 h 9833358"/>
                <a:gd name="connsiteX7086" fmla="*/ 1454177 w 6655772"/>
                <a:gd name="connsiteY7086" fmla="*/ 3099331 h 9833358"/>
                <a:gd name="connsiteX7087" fmla="*/ 1444652 w 6655772"/>
                <a:gd name="connsiteY7087" fmla="*/ 3108826 h 9833358"/>
                <a:gd name="connsiteX7088" fmla="*/ 1435127 w 6655772"/>
                <a:gd name="connsiteY7088" fmla="*/ 3099331 h 9833358"/>
                <a:gd name="connsiteX7089" fmla="*/ 1444652 w 6655772"/>
                <a:gd name="connsiteY7089" fmla="*/ 3089809 h 9833358"/>
                <a:gd name="connsiteX7090" fmla="*/ 1265296 w 6655772"/>
                <a:gd name="connsiteY7090" fmla="*/ 3089809 h 9833358"/>
                <a:gd name="connsiteX7091" fmla="*/ 1274821 w 6655772"/>
                <a:gd name="connsiteY7091" fmla="*/ 3099331 h 9833358"/>
                <a:gd name="connsiteX7092" fmla="*/ 1265296 w 6655772"/>
                <a:gd name="connsiteY7092" fmla="*/ 3108826 h 9833358"/>
                <a:gd name="connsiteX7093" fmla="*/ 1255771 w 6655772"/>
                <a:gd name="connsiteY7093" fmla="*/ 3099331 h 9833358"/>
                <a:gd name="connsiteX7094" fmla="*/ 1265296 w 6655772"/>
                <a:gd name="connsiteY7094" fmla="*/ 3089809 h 9833358"/>
                <a:gd name="connsiteX7095" fmla="*/ 1085911 w 6655772"/>
                <a:gd name="connsiteY7095" fmla="*/ 3089809 h 9833358"/>
                <a:gd name="connsiteX7096" fmla="*/ 1095438 w 6655772"/>
                <a:gd name="connsiteY7096" fmla="*/ 3099331 h 9833358"/>
                <a:gd name="connsiteX7097" fmla="*/ 1085911 w 6655772"/>
                <a:gd name="connsiteY7097" fmla="*/ 3108826 h 9833358"/>
                <a:gd name="connsiteX7098" fmla="*/ 1076384 w 6655772"/>
                <a:gd name="connsiteY7098" fmla="*/ 3099331 h 9833358"/>
                <a:gd name="connsiteX7099" fmla="*/ 1085911 w 6655772"/>
                <a:gd name="connsiteY7099" fmla="*/ 3089809 h 9833358"/>
                <a:gd name="connsiteX7100" fmla="*/ 906526 w 6655772"/>
                <a:gd name="connsiteY7100" fmla="*/ 3089809 h 9833358"/>
                <a:gd name="connsiteX7101" fmla="*/ 916050 w 6655772"/>
                <a:gd name="connsiteY7101" fmla="*/ 3099331 h 9833358"/>
                <a:gd name="connsiteX7102" fmla="*/ 906526 w 6655772"/>
                <a:gd name="connsiteY7102" fmla="*/ 3108826 h 9833358"/>
                <a:gd name="connsiteX7103" fmla="*/ 897000 w 6655772"/>
                <a:gd name="connsiteY7103" fmla="*/ 3099331 h 9833358"/>
                <a:gd name="connsiteX7104" fmla="*/ 906526 w 6655772"/>
                <a:gd name="connsiteY7104" fmla="*/ 3089809 h 9833358"/>
                <a:gd name="connsiteX7105" fmla="*/ 727151 w 6655772"/>
                <a:gd name="connsiteY7105" fmla="*/ 3089809 h 9833358"/>
                <a:gd name="connsiteX7106" fmla="*/ 736675 w 6655772"/>
                <a:gd name="connsiteY7106" fmla="*/ 3099331 h 9833358"/>
                <a:gd name="connsiteX7107" fmla="*/ 727151 w 6655772"/>
                <a:gd name="connsiteY7107" fmla="*/ 3108826 h 9833358"/>
                <a:gd name="connsiteX7108" fmla="*/ 717615 w 6655772"/>
                <a:gd name="connsiteY7108" fmla="*/ 3099331 h 9833358"/>
                <a:gd name="connsiteX7109" fmla="*/ 727151 w 6655772"/>
                <a:gd name="connsiteY7109" fmla="*/ 3089809 h 9833358"/>
                <a:gd name="connsiteX7110" fmla="*/ 2879682 w 6655772"/>
                <a:gd name="connsiteY7110" fmla="*/ 3089808 h 9833358"/>
                <a:gd name="connsiteX7111" fmla="*/ 2889210 w 6655772"/>
                <a:gd name="connsiteY7111" fmla="*/ 3099331 h 9833358"/>
                <a:gd name="connsiteX7112" fmla="*/ 2879682 w 6655772"/>
                <a:gd name="connsiteY7112" fmla="*/ 3108823 h 9833358"/>
                <a:gd name="connsiteX7113" fmla="*/ 2870160 w 6655772"/>
                <a:gd name="connsiteY7113" fmla="*/ 3099331 h 9833358"/>
                <a:gd name="connsiteX7114" fmla="*/ 2879682 w 6655772"/>
                <a:gd name="connsiteY7114" fmla="*/ 3089808 h 9833358"/>
                <a:gd name="connsiteX7115" fmla="*/ 3776312 w 6655772"/>
                <a:gd name="connsiteY7115" fmla="*/ 3089806 h 9833358"/>
                <a:gd name="connsiteX7116" fmla="*/ 3785837 w 6655772"/>
                <a:gd name="connsiteY7116" fmla="*/ 3099331 h 9833358"/>
                <a:gd name="connsiteX7117" fmla="*/ 3776312 w 6655772"/>
                <a:gd name="connsiteY7117" fmla="*/ 3108823 h 9833358"/>
                <a:gd name="connsiteX7118" fmla="*/ 3766787 w 6655772"/>
                <a:gd name="connsiteY7118" fmla="*/ 3099331 h 9833358"/>
                <a:gd name="connsiteX7119" fmla="*/ 3776312 w 6655772"/>
                <a:gd name="connsiteY7119" fmla="*/ 3089806 h 9833358"/>
                <a:gd name="connsiteX7120" fmla="*/ 3596941 w 6655772"/>
                <a:gd name="connsiteY7120" fmla="*/ 3089806 h 9833358"/>
                <a:gd name="connsiteX7121" fmla="*/ 3606466 w 6655772"/>
                <a:gd name="connsiteY7121" fmla="*/ 3099331 h 9833358"/>
                <a:gd name="connsiteX7122" fmla="*/ 3596941 w 6655772"/>
                <a:gd name="connsiteY7122" fmla="*/ 3108823 h 9833358"/>
                <a:gd name="connsiteX7123" fmla="*/ 3587416 w 6655772"/>
                <a:gd name="connsiteY7123" fmla="*/ 3099331 h 9833358"/>
                <a:gd name="connsiteX7124" fmla="*/ 3596941 w 6655772"/>
                <a:gd name="connsiteY7124" fmla="*/ 3089806 h 9833358"/>
                <a:gd name="connsiteX7125" fmla="*/ 3417570 w 6655772"/>
                <a:gd name="connsiteY7125" fmla="*/ 3089806 h 9833358"/>
                <a:gd name="connsiteX7126" fmla="*/ 3427095 w 6655772"/>
                <a:gd name="connsiteY7126" fmla="*/ 3099331 h 9833358"/>
                <a:gd name="connsiteX7127" fmla="*/ 3417570 w 6655772"/>
                <a:gd name="connsiteY7127" fmla="*/ 3108823 h 9833358"/>
                <a:gd name="connsiteX7128" fmla="*/ 3408045 w 6655772"/>
                <a:gd name="connsiteY7128" fmla="*/ 3099331 h 9833358"/>
                <a:gd name="connsiteX7129" fmla="*/ 3417570 w 6655772"/>
                <a:gd name="connsiteY7129" fmla="*/ 3089806 h 9833358"/>
                <a:gd name="connsiteX7130" fmla="*/ 3238310 w 6655772"/>
                <a:gd name="connsiteY7130" fmla="*/ 3089806 h 9833358"/>
                <a:gd name="connsiteX7131" fmla="*/ 3247836 w 6655772"/>
                <a:gd name="connsiteY7131" fmla="*/ 3099331 h 9833358"/>
                <a:gd name="connsiteX7132" fmla="*/ 3238310 w 6655772"/>
                <a:gd name="connsiteY7132" fmla="*/ 3108823 h 9833358"/>
                <a:gd name="connsiteX7133" fmla="*/ 3228785 w 6655772"/>
                <a:gd name="connsiteY7133" fmla="*/ 3099331 h 9833358"/>
                <a:gd name="connsiteX7134" fmla="*/ 3238310 w 6655772"/>
                <a:gd name="connsiteY7134" fmla="*/ 3089806 h 9833358"/>
                <a:gd name="connsiteX7135" fmla="*/ 3058833 w 6655772"/>
                <a:gd name="connsiteY7135" fmla="*/ 3089806 h 9833358"/>
                <a:gd name="connsiteX7136" fmla="*/ 3068355 w 6655772"/>
                <a:gd name="connsiteY7136" fmla="*/ 3099331 h 9833358"/>
                <a:gd name="connsiteX7137" fmla="*/ 3058833 w 6655772"/>
                <a:gd name="connsiteY7137" fmla="*/ 3108823 h 9833358"/>
                <a:gd name="connsiteX7138" fmla="*/ 3049529 w 6655772"/>
                <a:gd name="connsiteY7138" fmla="*/ 3099331 h 9833358"/>
                <a:gd name="connsiteX7139" fmla="*/ 3058833 w 6655772"/>
                <a:gd name="connsiteY7139" fmla="*/ 3089806 h 9833358"/>
                <a:gd name="connsiteX7140" fmla="*/ 5749393 w 6655772"/>
                <a:gd name="connsiteY7140" fmla="*/ 3089805 h 9833358"/>
                <a:gd name="connsiteX7141" fmla="*/ 5758918 w 6655772"/>
                <a:gd name="connsiteY7141" fmla="*/ 3099326 h 9833358"/>
                <a:gd name="connsiteX7142" fmla="*/ 5749393 w 6655772"/>
                <a:gd name="connsiteY7142" fmla="*/ 3108822 h 9833358"/>
                <a:gd name="connsiteX7143" fmla="*/ 5739868 w 6655772"/>
                <a:gd name="connsiteY7143" fmla="*/ 3099326 h 9833358"/>
                <a:gd name="connsiteX7144" fmla="*/ 5749393 w 6655772"/>
                <a:gd name="connsiteY7144" fmla="*/ 3089805 h 9833358"/>
                <a:gd name="connsiteX7145" fmla="*/ 5570021 w 6655772"/>
                <a:gd name="connsiteY7145" fmla="*/ 3089805 h 9833358"/>
                <a:gd name="connsiteX7146" fmla="*/ 5579546 w 6655772"/>
                <a:gd name="connsiteY7146" fmla="*/ 3099326 h 9833358"/>
                <a:gd name="connsiteX7147" fmla="*/ 5570021 w 6655772"/>
                <a:gd name="connsiteY7147" fmla="*/ 3108822 h 9833358"/>
                <a:gd name="connsiteX7148" fmla="*/ 5560496 w 6655772"/>
                <a:gd name="connsiteY7148" fmla="*/ 3099326 h 9833358"/>
                <a:gd name="connsiteX7149" fmla="*/ 5570021 w 6655772"/>
                <a:gd name="connsiteY7149" fmla="*/ 3089805 h 9833358"/>
                <a:gd name="connsiteX7150" fmla="*/ 5390650 w 6655772"/>
                <a:gd name="connsiteY7150" fmla="*/ 3089805 h 9833358"/>
                <a:gd name="connsiteX7151" fmla="*/ 5400175 w 6655772"/>
                <a:gd name="connsiteY7151" fmla="*/ 3099326 h 9833358"/>
                <a:gd name="connsiteX7152" fmla="*/ 5390650 w 6655772"/>
                <a:gd name="connsiteY7152" fmla="*/ 3108822 h 9833358"/>
                <a:gd name="connsiteX7153" fmla="*/ 5381125 w 6655772"/>
                <a:gd name="connsiteY7153" fmla="*/ 3099326 h 9833358"/>
                <a:gd name="connsiteX7154" fmla="*/ 5390650 w 6655772"/>
                <a:gd name="connsiteY7154" fmla="*/ 3089805 h 9833358"/>
                <a:gd name="connsiteX7155" fmla="*/ 5211280 w 6655772"/>
                <a:gd name="connsiteY7155" fmla="*/ 3089805 h 9833358"/>
                <a:gd name="connsiteX7156" fmla="*/ 5220805 w 6655772"/>
                <a:gd name="connsiteY7156" fmla="*/ 3099326 h 9833358"/>
                <a:gd name="connsiteX7157" fmla="*/ 5211280 w 6655772"/>
                <a:gd name="connsiteY7157" fmla="*/ 3108823 h 9833358"/>
                <a:gd name="connsiteX7158" fmla="*/ 5201755 w 6655772"/>
                <a:gd name="connsiteY7158" fmla="*/ 3099326 h 9833358"/>
                <a:gd name="connsiteX7159" fmla="*/ 5211280 w 6655772"/>
                <a:gd name="connsiteY7159" fmla="*/ 3089805 h 9833358"/>
                <a:gd name="connsiteX7160" fmla="*/ 5031909 w 6655772"/>
                <a:gd name="connsiteY7160" fmla="*/ 3089805 h 9833358"/>
                <a:gd name="connsiteX7161" fmla="*/ 5041434 w 6655772"/>
                <a:gd name="connsiteY7161" fmla="*/ 3099326 h 9833358"/>
                <a:gd name="connsiteX7162" fmla="*/ 5031909 w 6655772"/>
                <a:gd name="connsiteY7162" fmla="*/ 3108823 h 9833358"/>
                <a:gd name="connsiteX7163" fmla="*/ 5022384 w 6655772"/>
                <a:gd name="connsiteY7163" fmla="*/ 3099326 h 9833358"/>
                <a:gd name="connsiteX7164" fmla="*/ 5031909 w 6655772"/>
                <a:gd name="connsiteY7164" fmla="*/ 3089805 h 9833358"/>
                <a:gd name="connsiteX7165" fmla="*/ 4852537 w 6655772"/>
                <a:gd name="connsiteY7165" fmla="*/ 3089805 h 9833358"/>
                <a:gd name="connsiteX7166" fmla="*/ 4862062 w 6655772"/>
                <a:gd name="connsiteY7166" fmla="*/ 3099326 h 9833358"/>
                <a:gd name="connsiteX7167" fmla="*/ 4852537 w 6655772"/>
                <a:gd name="connsiteY7167" fmla="*/ 3108823 h 9833358"/>
                <a:gd name="connsiteX7168" fmla="*/ 4843012 w 6655772"/>
                <a:gd name="connsiteY7168" fmla="*/ 3099326 h 9833358"/>
                <a:gd name="connsiteX7169" fmla="*/ 4852537 w 6655772"/>
                <a:gd name="connsiteY7169" fmla="*/ 3089805 h 9833358"/>
                <a:gd name="connsiteX7170" fmla="*/ 4673167 w 6655772"/>
                <a:gd name="connsiteY7170" fmla="*/ 3089805 h 9833358"/>
                <a:gd name="connsiteX7171" fmla="*/ 4682692 w 6655772"/>
                <a:gd name="connsiteY7171" fmla="*/ 3099326 h 9833358"/>
                <a:gd name="connsiteX7172" fmla="*/ 4673167 w 6655772"/>
                <a:gd name="connsiteY7172" fmla="*/ 3108823 h 9833358"/>
                <a:gd name="connsiteX7173" fmla="*/ 4663642 w 6655772"/>
                <a:gd name="connsiteY7173" fmla="*/ 3099326 h 9833358"/>
                <a:gd name="connsiteX7174" fmla="*/ 4673167 w 6655772"/>
                <a:gd name="connsiteY7174" fmla="*/ 3089805 h 9833358"/>
                <a:gd name="connsiteX7175" fmla="*/ 4493796 w 6655772"/>
                <a:gd name="connsiteY7175" fmla="*/ 3089805 h 9833358"/>
                <a:gd name="connsiteX7176" fmla="*/ 4503321 w 6655772"/>
                <a:gd name="connsiteY7176" fmla="*/ 3099326 h 9833358"/>
                <a:gd name="connsiteX7177" fmla="*/ 4493796 w 6655772"/>
                <a:gd name="connsiteY7177" fmla="*/ 3108823 h 9833358"/>
                <a:gd name="connsiteX7178" fmla="*/ 4484271 w 6655772"/>
                <a:gd name="connsiteY7178" fmla="*/ 3099326 h 9833358"/>
                <a:gd name="connsiteX7179" fmla="*/ 4493796 w 6655772"/>
                <a:gd name="connsiteY7179" fmla="*/ 3089805 h 9833358"/>
                <a:gd name="connsiteX7180" fmla="*/ 4314424 w 6655772"/>
                <a:gd name="connsiteY7180" fmla="*/ 3089805 h 9833358"/>
                <a:gd name="connsiteX7181" fmla="*/ 4323949 w 6655772"/>
                <a:gd name="connsiteY7181" fmla="*/ 3099326 h 9833358"/>
                <a:gd name="connsiteX7182" fmla="*/ 4314424 w 6655772"/>
                <a:gd name="connsiteY7182" fmla="*/ 3108823 h 9833358"/>
                <a:gd name="connsiteX7183" fmla="*/ 4304899 w 6655772"/>
                <a:gd name="connsiteY7183" fmla="*/ 3099326 h 9833358"/>
                <a:gd name="connsiteX7184" fmla="*/ 4314424 w 6655772"/>
                <a:gd name="connsiteY7184" fmla="*/ 3089805 h 9833358"/>
                <a:gd name="connsiteX7185" fmla="*/ 4135054 w 6655772"/>
                <a:gd name="connsiteY7185" fmla="*/ 3089805 h 9833358"/>
                <a:gd name="connsiteX7186" fmla="*/ 4144579 w 6655772"/>
                <a:gd name="connsiteY7186" fmla="*/ 3099326 h 9833358"/>
                <a:gd name="connsiteX7187" fmla="*/ 4135054 w 6655772"/>
                <a:gd name="connsiteY7187" fmla="*/ 3108823 h 9833358"/>
                <a:gd name="connsiteX7188" fmla="*/ 4125529 w 6655772"/>
                <a:gd name="connsiteY7188" fmla="*/ 3099326 h 9833358"/>
                <a:gd name="connsiteX7189" fmla="*/ 4135054 w 6655772"/>
                <a:gd name="connsiteY7189" fmla="*/ 3089805 h 9833358"/>
                <a:gd name="connsiteX7190" fmla="*/ 3955683 w 6655772"/>
                <a:gd name="connsiteY7190" fmla="*/ 3089805 h 9833358"/>
                <a:gd name="connsiteX7191" fmla="*/ 3965208 w 6655772"/>
                <a:gd name="connsiteY7191" fmla="*/ 3099326 h 9833358"/>
                <a:gd name="connsiteX7192" fmla="*/ 3955683 w 6655772"/>
                <a:gd name="connsiteY7192" fmla="*/ 3108823 h 9833358"/>
                <a:gd name="connsiteX7193" fmla="*/ 3946158 w 6655772"/>
                <a:gd name="connsiteY7193" fmla="*/ 3099326 h 9833358"/>
                <a:gd name="connsiteX7194" fmla="*/ 3955683 w 6655772"/>
                <a:gd name="connsiteY7194" fmla="*/ 3089805 h 9833358"/>
                <a:gd name="connsiteX7195" fmla="*/ 6646247 w 6655772"/>
                <a:gd name="connsiteY7195" fmla="*/ 3089803 h 9833358"/>
                <a:gd name="connsiteX7196" fmla="*/ 6655772 w 6655772"/>
                <a:gd name="connsiteY7196" fmla="*/ 3099326 h 9833358"/>
                <a:gd name="connsiteX7197" fmla="*/ 6646247 w 6655772"/>
                <a:gd name="connsiteY7197" fmla="*/ 3108821 h 9833358"/>
                <a:gd name="connsiteX7198" fmla="*/ 6636722 w 6655772"/>
                <a:gd name="connsiteY7198" fmla="*/ 3099326 h 9833358"/>
                <a:gd name="connsiteX7199" fmla="*/ 6646247 w 6655772"/>
                <a:gd name="connsiteY7199" fmla="*/ 3089803 h 9833358"/>
                <a:gd name="connsiteX7200" fmla="*/ 6466876 w 6655772"/>
                <a:gd name="connsiteY7200" fmla="*/ 3089803 h 9833358"/>
                <a:gd name="connsiteX7201" fmla="*/ 6476401 w 6655772"/>
                <a:gd name="connsiteY7201" fmla="*/ 3099326 h 9833358"/>
                <a:gd name="connsiteX7202" fmla="*/ 6466876 w 6655772"/>
                <a:gd name="connsiteY7202" fmla="*/ 3108821 h 9833358"/>
                <a:gd name="connsiteX7203" fmla="*/ 6457351 w 6655772"/>
                <a:gd name="connsiteY7203" fmla="*/ 3099326 h 9833358"/>
                <a:gd name="connsiteX7204" fmla="*/ 6466876 w 6655772"/>
                <a:gd name="connsiteY7204" fmla="*/ 3089803 h 9833358"/>
                <a:gd name="connsiteX7205" fmla="*/ 6287505 w 6655772"/>
                <a:gd name="connsiteY7205" fmla="*/ 3089803 h 9833358"/>
                <a:gd name="connsiteX7206" fmla="*/ 6297030 w 6655772"/>
                <a:gd name="connsiteY7206" fmla="*/ 3099326 h 9833358"/>
                <a:gd name="connsiteX7207" fmla="*/ 6287505 w 6655772"/>
                <a:gd name="connsiteY7207" fmla="*/ 3108821 h 9833358"/>
                <a:gd name="connsiteX7208" fmla="*/ 6277980 w 6655772"/>
                <a:gd name="connsiteY7208" fmla="*/ 3099326 h 9833358"/>
                <a:gd name="connsiteX7209" fmla="*/ 6287505 w 6655772"/>
                <a:gd name="connsiteY7209" fmla="*/ 3089803 h 9833358"/>
                <a:gd name="connsiteX7210" fmla="*/ 6108134 w 6655772"/>
                <a:gd name="connsiteY7210" fmla="*/ 3089803 h 9833358"/>
                <a:gd name="connsiteX7211" fmla="*/ 6117659 w 6655772"/>
                <a:gd name="connsiteY7211" fmla="*/ 3099326 h 9833358"/>
                <a:gd name="connsiteX7212" fmla="*/ 6108134 w 6655772"/>
                <a:gd name="connsiteY7212" fmla="*/ 3108822 h 9833358"/>
                <a:gd name="connsiteX7213" fmla="*/ 6098609 w 6655772"/>
                <a:gd name="connsiteY7213" fmla="*/ 3099326 h 9833358"/>
                <a:gd name="connsiteX7214" fmla="*/ 6108134 w 6655772"/>
                <a:gd name="connsiteY7214" fmla="*/ 3089803 h 9833358"/>
                <a:gd name="connsiteX7215" fmla="*/ 5928763 w 6655772"/>
                <a:gd name="connsiteY7215" fmla="*/ 3089803 h 9833358"/>
                <a:gd name="connsiteX7216" fmla="*/ 5938288 w 6655772"/>
                <a:gd name="connsiteY7216" fmla="*/ 3099326 h 9833358"/>
                <a:gd name="connsiteX7217" fmla="*/ 5928763 w 6655772"/>
                <a:gd name="connsiteY7217" fmla="*/ 3108822 h 9833358"/>
                <a:gd name="connsiteX7218" fmla="*/ 5919238 w 6655772"/>
                <a:gd name="connsiteY7218" fmla="*/ 3099326 h 9833358"/>
                <a:gd name="connsiteX7219" fmla="*/ 5928763 w 6655772"/>
                <a:gd name="connsiteY7219" fmla="*/ 3089803 h 9833358"/>
                <a:gd name="connsiteX7220" fmla="*/ 547762 w 6655772"/>
                <a:gd name="connsiteY7220" fmla="*/ 2908054 h 9833358"/>
                <a:gd name="connsiteX7221" fmla="*/ 557287 w 6655772"/>
                <a:gd name="connsiteY7221" fmla="*/ 2917580 h 9833358"/>
                <a:gd name="connsiteX7222" fmla="*/ 547762 w 6655772"/>
                <a:gd name="connsiteY7222" fmla="*/ 2927107 h 9833358"/>
                <a:gd name="connsiteX7223" fmla="*/ 538237 w 6655772"/>
                <a:gd name="connsiteY7223" fmla="*/ 2917580 h 9833358"/>
                <a:gd name="connsiteX7224" fmla="*/ 547762 w 6655772"/>
                <a:gd name="connsiteY7224" fmla="*/ 2908054 h 9833358"/>
                <a:gd name="connsiteX7225" fmla="*/ 368395 w 6655772"/>
                <a:gd name="connsiteY7225" fmla="*/ 2908054 h 9833358"/>
                <a:gd name="connsiteX7226" fmla="*/ 377920 w 6655772"/>
                <a:gd name="connsiteY7226" fmla="*/ 2917580 h 9833358"/>
                <a:gd name="connsiteX7227" fmla="*/ 368395 w 6655772"/>
                <a:gd name="connsiteY7227" fmla="*/ 2927107 h 9833358"/>
                <a:gd name="connsiteX7228" fmla="*/ 358870 w 6655772"/>
                <a:gd name="connsiteY7228" fmla="*/ 2917580 h 9833358"/>
                <a:gd name="connsiteX7229" fmla="*/ 368395 w 6655772"/>
                <a:gd name="connsiteY7229" fmla="*/ 2908054 h 9833358"/>
                <a:gd name="connsiteX7230" fmla="*/ 189026 w 6655772"/>
                <a:gd name="connsiteY7230" fmla="*/ 2908054 h 9833358"/>
                <a:gd name="connsiteX7231" fmla="*/ 198551 w 6655772"/>
                <a:gd name="connsiteY7231" fmla="*/ 2917580 h 9833358"/>
                <a:gd name="connsiteX7232" fmla="*/ 189026 w 6655772"/>
                <a:gd name="connsiteY7232" fmla="*/ 2927107 h 9833358"/>
                <a:gd name="connsiteX7233" fmla="*/ 179501 w 6655772"/>
                <a:gd name="connsiteY7233" fmla="*/ 2917580 h 9833358"/>
                <a:gd name="connsiteX7234" fmla="*/ 189026 w 6655772"/>
                <a:gd name="connsiteY7234" fmla="*/ 2908054 h 9833358"/>
                <a:gd name="connsiteX7235" fmla="*/ 9661 w 6655772"/>
                <a:gd name="connsiteY7235" fmla="*/ 2908054 h 9833358"/>
                <a:gd name="connsiteX7236" fmla="*/ 19184 w 6655772"/>
                <a:gd name="connsiteY7236" fmla="*/ 2917581 h 9833358"/>
                <a:gd name="connsiteX7237" fmla="*/ 9661 w 6655772"/>
                <a:gd name="connsiteY7237" fmla="*/ 2927107 h 9833358"/>
                <a:gd name="connsiteX7238" fmla="*/ 136 w 6655772"/>
                <a:gd name="connsiteY7238" fmla="*/ 2917581 h 9833358"/>
                <a:gd name="connsiteX7239" fmla="*/ 9661 w 6655772"/>
                <a:gd name="connsiteY7239" fmla="*/ 2908054 h 9833358"/>
                <a:gd name="connsiteX7240" fmla="*/ 1085915 w 6655772"/>
                <a:gd name="connsiteY7240" fmla="*/ 2908053 h 9833358"/>
                <a:gd name="connsiteX7241" fmla="*/ 1095443 w 6655772"/>
                <a:gd name="connsiteY7241" fmla="*/ 2917580 h 9833358"/>
                <a:gd name="connsiteX7242" fmla="*/ 1085915 w 6655772"/>
                <a:gd name="connsiteY7242" fmla="*/ 2927107 h 9833358"/>
                <a:gd name="connsiteX7243" fmla="*/ 1076388 w 6655772"/>
                <a:gd name="connsiteY7243" fmla="*/ 2917580 h 9833358"/>
                <a:gd name="connsiteX7244" fmla="*/ 1085915 w 6655772"/>
                <a:gd name="connsiteY7244" fmla="*/ 2908053 h 9833358"/>
                <a:gd name="connsiteX7245" fmla="*/ 906530 w 6655772"/>
                <a:gd name="connsiteY7245" fmla="*/ 2908053 h 9833358"/>
                <a:gd name="connsiteX7246" fmla="*/ 916054 w 6655772"/>
                <a:gd name="connsiteY7246" fmla="*/ 2917580 h 9833358"/>
                <a:gd name="connsiteX7247" fmla="*/ 906530 w 6655772"/>
                <a:gd name="connsiteY7247" fmla="*/ 2927107 h 9833358"/>
                <a:gd name="connsiteX7248" fmla="*/ 897004 w 6655772"/>
                <a:gd name="connsiteY7248" fmla="*/ 2917580 h 9833358"/>
                <a:gd name="connsiteX7249" fmla="*/ 906530 w 6655772"/>
                <a:gd name="connsiteY7249" fmla="*/ 2908053 h 9833358"/>
                <a:gd name="connsiteX7250" fmla="*/ 727155 w 6655772"/>
                <a:gd name="connsiteY7250" fmla="*/ 2908053 h 9833358"/>
                <a:gd name="connsiteX7251" fmla="*/ 736679 w 6655772"/>
                <a:gd name="connsiteY7251" fmla="*/ 2917580 h 9833358"/>
                <a:gd name="connsiteX7252" fmla="*/ 727155 w 6655772"/>
                <a:gd name="connsiteY7252" fmla="*/ 2927107 h 9833358"/>
                <a:gd name="connsiteX7253" fmla="*/ 717619 w 6655772"/>
                <a:gd name="connsiteY7253" fmla="*/ 2917580 h 9833358"/>
                <a:gd name="connsiteX7254" fmla="*/ 727155 w 6655772"/>
                <a:gd name="connsiteY7254" fmla="*/ 2908053 h 9833358"/>
                <a:gd name="connsiteX7255" fmla="*/ 2162069 w 6655772"/>
                <a:gd name="connsiteY7255" fmla="*/ 2908052 h 9833358"/>
                <a:gd name="connsiteX7256" fmla="*/ 2171594 w 6655772"/>
                <a:gd name="connsiteY7256" fmla="*/ 2917578 h 9833358"/>
                <a:gd name="connsiteX7257" fmla="*/ 2162069 w 6655772"/>
                <a:gd name="connsiteY7257" fmla="*/ 2927105 h 9833358"/>
                <a:gd name="connsiteX7258" fmla="*/ 2152546 w 6655772"/>
                <a:gd name="connsiteY7258" fmla="*/ 2917578 h 9833358"/>
                <a:gd name="connsiteX7259" fmla="*/ 2162069 w 6655772"/>
                <a:gd name="connsiteY7259" fmla="*/ 2908052 h 9833358"/>
                <a:gd name="connsiteX7260" fmla="*/ 1982715 w 6655772"/>
                <a:gd name="connsiteY7260" fmla="*/ 2908052 h 9833358"/>
                <a:gd name="connsiteX7261" fmla="*/ 1992213 w 6655772"/>
                <a:gd name="connsiteY7261" fmla="*/ 2917578 h 9833358"/>
                <a:gd name="connsiteX7262" fmla="*/ 1982715 w 6655772"/>
                <a:gd name="connsiteY7262" fmla="*/ 2927105 h 9833358"/>
                <a:gd name="connsiteX7263" fmla="*/ 1973169 w 6655772"/>
                <a:gd name="connsiteY7263" fmla="*/ 2917578 h 9833358"/>
                <a:gd name="connsiteX7264" fmla="*/ 1982715 w 6655772"/>
                <a:gd name="connsiteY7264" fmla="*/ 2908052 h 9833358"/>
                <a:gd name="connsiteX7265" fmla="*/ 1803427 w 6655772"/>
                <a:gd name="connsiteY7265" fmla="*/ 2908052 h 9833358"/>
                <a:gd name="connsiteX7266" fmla="*/ 1812913 w 6655772"/>
                <a:gd name="connsiteY7266" fmla="*/ 2917578 h 9833358"/>
                <a:gd name="connsiteX7267" fmla="*/ 1803427 w 6655772"/>
                <a:gd name="connsiteY7267" fmla="*/ 2927105 h 9833358"/>
                <a:gd name="connsiteX7268" fmla="*/ 1793939 w 6655772"/>
                <a:gd name="connsiteY7268" fmla="*/ 2917578 h 9833358"/>
                <a:gd name="connsiteX7269" fmla="*/ 1803427 w 6655772"/>
                <a:gd name="connsiteY7269" fmla="*/ 2908052 h 9833358"/>
                <a:gd name="connsiteX7270" fmla="*/ 1624009 w 6655772"/>
                <a:gd name="connsiteY7270" fmla="*/ 2908052 h 9833358"/>
                <a:gd name="connsiteX7271" fmla="*/ 1633534 w 6655772"/>
                <a:gd name="connsiteY7271" fmla="*/ 2917578 h 9833358"/>
                <a:gd name="connsiteX7272" fmla="*/ 1624009 w 6655772"/>
                <a:gd name="connsiteY7272" fmla="*/ 2927105 h 9833358"/>
                <a:gd name="connsiteX7273" fmla="*/ 1614484 w 6655772"/>
                <a:gd name="connsiteY7273" fmla="*/ 2917578 h 9833358"/>
                <a:gd name="connsiteX7274" fmla="*/ 1624009 w 6655772"/>
                <a:gd name="connsiteY7274" fmla="*/ 2908052 h 9833358"/>
                <a:gd name="connsiteX7275" fmla="*/ 1444657 w 6655772"/>
                <a:gd name="connsiteY7275" fmla="*/ 2908052 h 9833358"/>
                <a:gd name="connsiteX7276" fmla="*/ 1454181 w 6655772"/>
                <a:gd name="connsiteY7276" fmla="*/ 2917578 h 9833358"/>
                <a:gd name="connsiteX7277" fmla="*/ 1444657 w 6655772"/>
                <a:gd name="connsiteY7277" fmla="*/ 2927105 h 9833358"/>
                <a:gd name="connsiteX7278" fmla="*/ 1435131 w 6655772"/>
                <a:gd name="connsiteY7278" fmla="*/ 2917578 h 9833358"/>
                <a:gd name="connsiteX7279" fmla="*/ 1444657 w 6655772"/>
                <a:gd name="connsiteY7279" fmla="*/ 2908052 h 9833358"/>
                <a:gd name="connsiteX7280" fmla="*/ 1265301 w 6655772"/>
                <a:gd name="connsiteY7280" fmla="*/ 2908052 h 9833358"/>
                <a:gd name="connsiteX7281" fmla="*/ 1274826 w 6655772"/>
                <a:gd name="connsiteY7281" fmla="*/ 2917578 h 9833358"/>
                <a:gd name="connsiteX7282" fmla="*/ 1265301 w 6655772"/>
                <a:gd name="connsiteY7282" fmla="*/ 2927105 h 9833358"/>
                <a:gd name="connsiteX7283" fmla="*/ 1255776 w 6655772"/>
                <a:gd name="connsiteY7283" fmla="*/ 2917578 h 9833358"/>
                <a:gd name="connsiteX7284" fmla="*/ 1265301 w 6655772"/>
                <a:gd name="connsiteY7284" fmla="*/ 2908052 h 9833358"/>
                <a:gd name="connsiteX7285" fmla="*/ 2700314 w 6655772"/>
                <a:gd name="connsiteY7285" fmla="*/ 2908051 h 9833358"/>
                <a:gd name="connsiteX7286" fmla="*/ 2709834 w 6655772"/>
                <a:gd name="connsiteY7286" fmla="*/ 2917578 h 9833358"/>
                <a:gd name="connsiteX7287" fmla="*/ 2700314 w 6655772"/>
                <a:gd name="connsiteY7287" fmla="*/ 2927105 h 9833358"/>
                <a:gd name="connsiteX7288" fmla="*/ 2690779 w 6655772"/>
                <a:gd name="connsiteY7288" fmla="*/ 2917578 h 9833358"/>
                <a:gd name="connsiteX7289" fmla="*/ 2700314 w 6655772"/>
                <a:gd name="connsiteY7289" fmla="*/ 2908051 h 9833358"/>
                <a:gd name="connsiteX7290" fmla="*/ 2520869 w 6655772"/>
                <a:gd name="connsiteY7290" fmla="*/ 2908051 h 9833358"/>
                <a:gd name="connsiteX7291" fmla="*/ 2530410 w 6655772"/>
                <a:gd name="connsiteY7291" fmla="*/ 2917578 h 9833358"/>
                <a:gd name="connsiteX7292" fmla="*/ 2520869 w 6655772"/>
                <a:gd name="connsiteY7292" fmla="*/ 2927105 h 9833358"/>
                <a:gd name="connsiteX7293" fmla="*/ 2511342 w 6655772"/>
                <a:gd name="connsiteY7293" fmla="*/ 2917578 h 9833358"/>
                <a:gd name="connsiteX7294" fmla="*/ 2520869 w 6655772"/>
                <a:gd name="connsiteY7294" fmla="*/ 2908051 h 9833358"/>
                <a:gd name="connsiteX7295" fmla="*/ 2341499 w 6655772"/>
                <a:gd name="connsiteY7295" fmla="*/ 2908051 h 9833358"/>
                <a:gd name="connsiteX7296" fmla="*/ 2351024 w 6655772"/>
                <a:gd name="connsiteY7296" fmla="*/ 2917578 h 9833358"/>
                <a:gd name="connsiteX7297" fmla="*/ 2341499 w 6655772"/>
                <a:gd name="connsiteY7297" fmla="*/ 2927105 h 9833358"/>
                <a:gd name="connsiteX7298" fmla="*/ 2331967 w 6655772"/>
                <a:gd name="connsiteY7298" fmla="*/ 2917578 h 9833358"/>
                <a:gd name="connsiteX7299" fmla="*/ 2341499 w 6655772"/>
                <a:gd name="connsiteY7299" fmla="*/ 2908051 h 9833358"/>
                <a:gd name="connsiteX7300" fmla="*/ 3776312 w 6655772"/>
                <a:gd name="connsiteY7300" fmla="*/ 2908051 h 9833358"/>
                <a:gd name="connsiteX7301" fmla="*/ 3785837 w 6655772"/>
                <a:gd name="connsiteY7301" fmla="*/ 2917576 h 9833358"/>
                <a:gd name="connsiteX7302" fmla="*/ 3776312 w 6655772"/>
                <a:gd name="connsiteY7302" fmla="*/ 2927101 h 9833358"/>
                <a:gd name="connsiteX7303" fmla="*/ 3766787 w 6655772"/>
                <a:gd name="connsiteY7303" fmla="*/ 2917576 h 9833358"/>
                <a:gd name="connsiteX7304" fmla="*/ 3776312 w 6655772"/>
                <a:gd name="connsiteY7304" fmla="*/ 2908051 h 9833358"/>
                <a:gd name="connsiteX7305" fmla="*/ 3596941 w 6655772"/>
                <a:gd name="connsiteY7305" fmla="*/ 2908051 h 9833358"/>
                <a:gd name="connsiteX7306" fmla="*/ 3606466 w 6655772"/>
                <a:gd name="connsiteY7306" fmla="*/ 2917576 h 9833358"/>
                <a:gd name="connsiteX7307" fmla="*/ 3596941 w 6655772"/>
                <a:gd name="connsiteY7307" fmla="*/ 2927101 h 9833358"/>
                <a:gd name="connsiteX7308" fmla="*/ 3587416 w 6655772"/>
                <a:gd name="connsiteY7308" fmla="*/ 2917576 h 9833358"/>
                <a:gd name="connsiteX7309" fmla="*/ 3596941 w 6655772"/>
                <a:gd name="connsiteY7309" fmla="*/ 2908051 h 9833358"/>
                <a:gd name="connsiteX7310" fmla="*/ 3417570 w 6655772"/>
                <a:gd name="connsiteY7310" fmla="*/ 2908051 h 9833358"/>
                <a:gd name="connsiteX7311" fmla="*/ 3427095 w 6655772"/>
                <a:gd name="connsiteY7311" fmla="*/ 2917576 h 9833358"/>
                <a:gd name="connsiteX7312" fmla="*/ 3417570 w 6655772"/>
                <a:gd name="connsiteY7312" fmla="*/ 2927101 h 9833358"/>
                <a:gd name="connsiteX7313" fmla="*/ 3408045 w 6655772"/>
                <a:gd name="connsiteY7313" fmla="*/ 2917576 h 9833358"/>
                <a:gd name="connsiteX7314" fmla="*/ 3417570 w 6655772"/>
                <a:gd name="connsiteY7314" fmla="*/ 2908051 h 9833358"/>
                <a:gd name="connsiteX7315" fmla="*/ 3238313 w 6655772"/>
                <a:gd name="connsiteY7315" fmla="*/ 2908051 h 9833358"/>
                <a:gd name="connsiteX7316" fmla="*/ 3247839 w 6655772"/>
                <a:gd name="connsiteY7316" fmla="*/ 2917576 h 9833358"/>
                <a:gd name="connsiteX7317" fmla="*/ 3238313 w 6655772"/>
                <a:gd name="connsiteY7317" fmla="*/ 2927105 h 9833358"/>
                <a:gd name="connsiteX7318" fmla="*/ 3228788 w 6655772"/>
                <a:gd name="connsiteY7318" fmla="*/ 2917576 h 9833358"/>
                <a:gd name="connsiteX7319" fmla="*/ 3238313 w 6655772"/>
                <a:gd name="connsiteY7319" fmla="*/ 2908051 h 9833358"/>
                <a:gd name="connsiteX7320" fmla="*/ 3058833 w 6655772"/>
                <a:gd name="connsiteY7320" fmla="*/ 2908051 h 9833358"/>
                <a:gd name="connsiteX7321" fmla="*/ 3068355 w 6655772"/>
                <a:gd name="connsiteY7321" fmla="*/ 2917576 h 9833358"/>
                <a:gd name="connsiteX7322" fmla="*/ 3058833 w 6655772"/>
                <a:gd name="connsiteY7322" fmla="*/ 2927105 h 9833358"/>
                <a:gd name="connsiteX7323" fmla="*/ 3049535 w 6655772"/>
                <a:gd name="connsiteY7323" fmla="*/ 2917576 h 9833358"/>
                <a:gd name="connsiteX7324" fmla="*/ 3058833 w 6655772"/>
                <a:gd name="connsiteY7324" fmla="*/ 2908051 h 9833358"/>
                <a:gd name="connsiteX7325" fmla="*/ 2879688 w 6655772"/>
                <a:gd name="connsiteY7325" fmla="*/ 2908051 h 9833358"/>
                <a:gd name="connsiteX7326" fmla="*/ 2889216 w 6655772"/>
                <a:gd name="connsiteY7326" fmla="*/ 2917576 h 9833358"/>
                <a:gd name="connsiteX7327" fmla="*/ 2879688 w 6655772"/>
                <a:gd name="connsiteY7327" fmla="*/ 2927105 h 9833358"/>
                <a:gd name="connsiteX7328" fmla="*/ 2870166 w 6655772"/>
                <a:gd name="connsiteY7328" fmla="*/ 2917576 h 9833358"/>
                <a:gd name="connsiteX7329" fmla="*/ 2879688 w 6655772"/>
                <a:gd name="connsiteY7329" fmla="*/ 2908051 h 9833358"/>
                <a:gd name="connsiteX7330" fmla="*/ 4493796 w 6655772"/>
                <a:gd name="connsiteY7330" fmla="*/ 2908049 h 9833358"/>
                <a:gd name="connsiteX7331" fmla="*/ 4503321 w 6655772"/>
                <a:gd name="connsiteY7331" fmla="*/ 2917574 h 9833358"/>
                <a:gd name="connsiteX7332" fmla="*/ 4493796 w 6655772"/>
                <a:gd name="connsiteY7332" fmla="*/ 2927101 h 9833358"/>
                <a:gd name="connsiteX7333" fmla="*/ 4484271 w 6655772"/>
                <a:gd name="connsiteY7333" fmla="*/ 2917574 h 9833358"/>
                <a:gd name="connsiteX7334" fmla="*/ 4493796 w 6655772"/>
                <a:gd name="connsiteY7334" fmla="*/ 2908049 h 9833358"/>
                <a:gd name="connsiteX7335" fmla="*/ 4314424 w 6655772"/>
                <a:gd name="connsiteY7335" fmla="*/ 2908049 h 9833358"/>
                <a:gd name="connsiteX7336" fmla="*/ 4323949 w 6655772"/>
                <a:gd name="connsiteY7336" fmla="*/ 2917574 h 9833358"/>
                <a:gd name="connsiteX7337" fmla="*/ 4314424 w 6655772"/>
                <a:gd name="connsiteY7337" fmla="*/ 2927101 h 9833358"/>
                <a:gd name="connsiteX7338" fmla="*/ 4304899 w 6655772"/>
                <a:gd name="connsiteY7338" fmla="*/ 2917574 h 9833358"/>
                <a:gd name="connsiteX7339" fmla="*/ 4314424 w 6655772"/>
                <a:gd name="connsiteY7339" fmla="*/ 2908049 h 9833358"/>
                <a:gd name="connsiteX7340" fmla="*/ 4135054 w 6655772"/>
                <a:gd name="connsiteY7340" fmla="*/ 2908049 h 9833358"/>
                <a:gd name="connsiteX7341" fmla="*/ 4144579 w 6655772"/>
                <a:gd name="connsiteY7341" fmla="*/ 2917574 h 9833358"/>
                <a:gd name="connsiteX7342" fmla="*/ 4135054 w 6655772"/>
                <a:gd name="connsiteY7342" fmla="*/ 2927101 h 9833358"/>
                <a:gd name="connsiteX7343" fmla="*/ 4125529 w 6655772"/>
                <a:gd name="connsiteY7343" fmla="*/ 2917574 h 9833358"/>
                <a:gd name="connsiteX7344" fmla="*/ 4135054 w 6655772"/>
                <a:gd name="connsiteY7344" fmla="*/ 2908049 h 9833358"/>
                <a:gd name="connsiteX7345" fmla="*/ 3955683 w 6655772"/>
                <a:gd name="connsiteY7345" fmla="*/ 2908049 h 9833358"/>
                <a:gd name="connsiteX7346" fmla="*/ 3965208 w 6655772"/>
                <a:gd name="connsiteY7346" fmla="*/ 2917574 h 9833358"/>
                <a:gd name="connsiteX7347" fmla="*/ 3955683 w 6655772"/>
                <a:gd name="connsiteY7347" fmla="*/ 2927101 h 9833358"/>
                <a:gd name="connsiteX7348" fmla="*/ 3946158 w 6655772"/>
                <a:gd name="connsiteY7348" fmla="*/ 2917574 h 9833358"/>
                <a:gd name="connsiteX7349" fmla="*/ 3955683 w 6655772"/>
                <a:gd name="connsiteY7349" fmla="*/ 2908049 h 9833358"/>
                <a:gd name="connsiteX7350" fmla="*/ 5570021 w 6655772"/>
                <a:gd name="connsiteY7350" fmla="*/ 2908049 h 9833358"/>
                <a:gd name="connsiteX7351" fmla="*/ 5579546 w 6655772"/>
                <a:gd name="connsiteY7351" fmla="*/ 2917573 h 9833358"/>
                <a:gd name="connsiteX7352" fmla="*/ 5570021 w 6655772"/>
                <a:gd name="connsiteY7352" fmla="*/ 2927101 h 9833358"/>
                <a:gd name="connsiteX7353" fmla="*/ 5560496 w 6655772"/>
                <a:gd name="connsiteY7353" fmla="*/ 2917573 h 9833358"/>
                <a:gd name="connsiteX7354" fmla="*/ 5570021 w 6655772"/>
                <a:gd name="connsiteY7354" fmla="*/ 2908049 h 9833358"/>
                <a:gd name="connsiteX7355" fmla="*/ 5390650 w 6655772"/>
                <a:gd name="connsiteY7355" fmla="*/ 2908049 h 9833358"/>
                <a:gd name="connsiteX7356" fmla="*/ 5400175 w 6655772"/>
                <a:gd name="connsiteY7356" fmla="*/ 2917574 h 9833358"/>
                <a:gd name="connsiteX7357" fmla="*/ 5390650 w 6655772"/>
                <a:gd name="connsiteY7357" fmla="*/ 2927101 h 9833358"/>
                <a:gd name="connsiteX7358" fmla="*/ 5381125 w 6655772"/>
                <a:gd name="connsiteY7358" fmla="*/ 2917574 h 9833358"/>
                <a:gd name="connsiteX7359" fmla="*/ 5390650 w 6655772"/>
                <a:gd name="connsiteY7359" fmla="*/ 2908049 h 9833358"/>
                <a:gd name="connsiteX7360" fmla="*/ 5211280 w 6655772"/>
                <a:gd name="connsiteY7360" fmla="*/ 2908049 h 9833358"/>
                <a:gd name="connsiteX7361" fmla="*/ 5220805 w 6655772"/>
                <a:gd name="connsiteY7361" fmla="*/ 2917574 h 9833358"/>
                <a:gd name="connsiteX7362" fmla="*/ 5211280 w 6655772"/>
                <a:gd name="connsiteY7362" fmla="*/ 2927101 h 9833358"/>
                <a:gd name="connsiteX7363" fmla="*/ 5201755 w 6655772"/>
                <a:gd name="connsiteY7363" fmla="*/ 2917574 h 9833358"/>
                <a:gd name="connsiteX7364" fmla="*/ 5211280 w 6655772"/>
                <a:gd name="connsiteY7364" fmla="*/ 2908049 h 9833358"/>
                <a:gd name="connsiteX7365" fmla="*/ 5031909 w 6655772"/>
                <a:gd name="connsiteY7365" fmla="*/ 2908049 h 9833358"/>
                <a:gd name="connsiteX7366" fmla="*/ 5041434 w 6655772"/>
                <a:gd name="connsiteY7366" fmla="*/ 2917574 h 9833358"/>
                <a:gd name="connsiteX7367" fmla="*/ 5031909 w 6655772"/>
                <a:gd name="connsiteY7367" fmla="*/ 2927101 h 9833358"/>
                <a:gd name="connsiteX7368" fmla="*/ 5022384 w 6655772"/>
                <a:gd name="connsiteY7368" fmla="*/ 2917574 h 9833358"/>
                <a:gd name="connsiteX7369" fmla="*/ 5031909 w 6655772"/>
                <a:gd name="connsiteY7369" fmla="*/ 2908049 h 9833358"/>
                <a:gd name="connsiteX7370" fmla="*/ 4852537 w 6655772"/>
                <a:gd name="connsiteY7370" fmla="*/ 2908049 h 9833358"/>
                <a:gd name="connsiteX7371" fmla="*/ 4862062 w 6655772"/>
                <a:gd name="connsiteY7371" fmla="*/ 2917574 h 9833358"/>
                <a:gd name="connsiteX7372" fmla="*/ 4852537 w 6655772"/>
                <a:gd name="connsiteY7372" fmla="*/ 2927101 h 9833358"/>
                <a:gd name="connsiteX7373" fmla="*/ 4843012 w 6655772"/>
                <a:gd name="connsiteY7373" fmla="*/ 2917574 h 9833358"/>
                <a:gd name="connsiteX7374" fmla="*/ 4852537 w 6655772"/>
                <a:gd name="connsiteY7374" fmla="*/ 2908049 h 9833358"/>
                <a:gd name="connsiteX7375" fmla="*/ 4673167 w 6655772"/>
                <a:gd name="connsiteY7375" fmla="*/ 2908049 h 9833358"/>
                <a:gd name="connsiteX7376" fmla="*/ 4682692 w 6655772"/>
                <a:gd name="connsiteY7376" fmla="*/ 2917574 h 9833358"/>
                <a:gd name="connsiteX7377" fmla="*/ 4673167 w 6655772"/>
                <a:gd name="connsiteY7377" fmla="*/ 2927101 h 9833358"/>
                <a:gd name="connsiteX7378" fmla="*/ 4663642 w 6655772"/>
                <a:gd name="connsiteY7378" fmla="*/ 2917574 h 9833358"/>
                <a:gd name="connsiteX7379" fmla="*/ 4673167 w 6655772"/>
                <a:gd name="connsiteY7379" fmla="*/ 2908049 h 9833358"/>
                <a:gd name="connsiteX7380" fmla="*/ 6646247 w 6655772"/>
                <a:gd name="connsiteY7380" fmla="*/ 2908047 h 9833358"/>
                <a:gd name="connsiteX7381" fmla="*/ 6655772 w 6655772"/>
                <a:gd name="connsiteY7381" fmla="*/ 2917573 h 9833358"/>
                <a:gd name="connsiteX7382" fmla="*/ 6646247 w 6655772"/>
                <a:gd name="connsiteY7382" fmla="*/ 2927099 h 9833358"/>
                <a:gd name="connsiteX7383" fmla="*/ 6636722 w 6655772"/>
                <a:gd name="connsiteY7383" fmla="*/ 2917573 h 9833358"/>
                <a:gd name="connsiteX7384" fmla="*/ 6646247 w 6655772"/>
                <a:gd name="connsiteY7384" fmla="*/ 2908047 h 9833358"/>
                <a:gd name="connsiteX7385" fmla="*/ 6466876 w 6655772"/>
                <a:gd name="connsiteY7385" fmla="*/ 2908047 h 9833358"/>
                <a:gd name="connsiteX7386" fmla="*/ 6476401 w 6655772"/>
                <a:gd name="connsiteY7386" fmla="*/ 2917573 h 9833358"/>
                <a:gd name="connsiteX7387" fmla="*/ 6466876 w 6655772"/>
                <a:gd name="connsiteY7387" fmla="*/ 2927101 h 9833358"/>
                <a:gd name="connsiteX7388" fmla="*/ 6457351 w 6655772"/>
                <a:gd name="connsiteY7388" fmla="*/ 2917573 h 9833358"/>
                <a:gd name="connsiteX7389" fmla="*/ 6466876 w 6655772"/>
                <a:gd name="connsiteY7389" fmla="*/ 2908047 h 9833358"/>
                <a:gd name="connsiteX7390" fmla="*/ 6287505 w 6655772"/>
                <a:gd name="connsiteY7390" fmla="*/ 2908047 h 9833358"/>
                <a:gd name="connsiteX7391" fmla="*/ 6297030 w 6655772"/>
                <a:gd name="connsiteY7391" fmla="*/ 2917573 h 9833358"/>
                <a:gd name="connsiteX7392" fmla="*/ 6287505 w 6655772"/>
                <a:gd name="connsiteY7392" fmla="*/ 2927101 h 9833358"/>
                <a:gd name="connsiteX7393" fmla="*/ 6277980 w 6655772"/>
                <a:gd name="connsiteY7393" fmla="*/ 2917573 h 9833358"/>
                <a:gd name="connsiteX7394" fmla="*/ 6287505 w 6655772"/>
                <a:gd name="connsiteY7394" fmla="*/ 2908047 h 9833358"/>
                <a:gd name="connsiteX7395" fmla="*/ 6108134 w 6655772"/>
                <a:gd name="connsiteY7395" fmla="*/ 2908047 h 9833358"/>
                <a:gd name="connsiteX7396" fmla="*/ 6117659 w 6655772"/>
                <a:gd name="connsiteY7396" fmla="*/ 2917573 h 9833358"/>
                <a:gd name="connsiteX7397" fmla="*/ 6108134 w 6655772"/>
                <a:gd name="connsiteY7397" fmla="*/ 2927101 h 9833358"/>
                <a:gd name="connsiteX7398" fmla="*/ 6098609 w 6655772"/>
                <a:gd name="connsiteY7398" fmla="*/ 2917573 h 9833358"/>
                <a:gd name="connsiteX7399" fmla="*/ 6108134 w 6655772"/>
                <a:gd name="connsiteY7399" fmla="*/ 2908047 h 9833358"/>
                <a:gd name="connsiteX7400" fmla="*/ 5928763 w 6655772"/>
                <a:gd name="connsiteY7400" fmla="*/ 2908047 h 9833358"/>
                <a:gd name="connsiteX7401" fmla="*/ 5938288 w 6655772"/>
                <a:gd name="connsiteY7401" fmla="*/ 2917573 h 9833358"/>
                <a:gd name="connsiteX7402" fmla="*/ 5928763 w 6655772"/>
                <a:gd name="connsiteY7402" fmla="*/ 2927101 h 9833358"/>
                <a:gd name="connsiteX7403" fmla="*/ 5919238 w 6655772"/>
                <a:gd name="connsiteY7403" fmla="*/ 2917573 h 9833358"/>
                <a:gd name="connsiteX7404" fmla="*/ 5928763 w 6655772"/>
                <a:gd name="connsiteY7404" fmla="*/ 2908047 h 9833358"/>
                <a:gd name="connsiteX7405" fmla="*/ 5749393 w 6655772"/>
                <a:gd name="connsiteY7405" fmla="*/ 2908047 h 9833358"/>
                <a:gd name="connsiteX7406" fmla="*/ 5758918 w 6655772"/>
                <a:gd name="connsiteY7406" fmla="*/ 2917573 h 9833358"/>
                <a:gd name="connsiteX7407" fmla="*/ 5749393 w 6655772"/>
                <a:gd name="connsiteY7407" fmla="*/ 2927101 h 9833358"/>
                <a:gd name="connsiteX7408" fmla="*/ 5739868 w 6655772"/>
                <a:gd name="connsiteY7408" fmla="*/ 2917573 h 9833358"/>
                <a:gd name="connsiteX7409" fmla="*/ 5749393 w 6655772"/>
                <a:gd name="connsiteY7409" fmla="*/ 2908047 h 9833358"/>
                <a:gd name="connsiteX7410" fmla="*/ 368398 w 6655772"/>
                <a:gd name="connsiteY7410" fmla="*/ 2726344 h 9833358"/>
                <a:gd name="connsiteX7411" fmla="*/ 377923 w 6655772"/>
                <a:gd name="connsiteY7411" fmla="*/ 2735867 h 9833358"/>
                <a:gd name="connsiteX7412" fmla="*/ 368398 w 6655772"/>
                <a:gd name="connsiteY7412" fmla="*/ 2745390 h 9833358"/>
                <a:gd name="connsiteX7413" fmla="*/ 358873 w 6655772"/>
                <a:gd name="connsiteY7413" fmla="*/ 2735867 h 9833358"/>
                <a:gd name="connsiteX7414" fmla="*/ 368398 w 6655772"/>
                <a:gd name="connsiteY7414" fmla="*/ 2726344 h 9833358"/>
                <a:gd name="connsiteX7415" fmla="*/ 189030 w 6655772"/>
                <a:gd name="connsiteY7415" fmla="*/ 2726344 h 9833358"/>
                <a:gd name="connsiteX7416" fmla="*/ 198555 w 6655772"/>
                <a:gd name="connsiteY7416" fmla="*/ 2735867 h 9833358"/>
                <a:gd name="connsiteX7417" fmla="*/ 189030 w 6655772"/>
                <a:gd name="connsiteY7417" fmla="*/ 2745390 h 9833358"/>
                <a:gd name="connsiteX7418" fmla="*/ 179505 w 6655772"/>
                <a:gd name="connsiteY7418" fmla="*/ 2735867 h 9833358"/>
                <a:gd name="connsiteX7419" fmla="*/ 189030 w 6655772"/>
                <a:gd name="connsiteY7419" fmla="*/ 2726344 h 9833358"/>
                <a:gd name="connsiteX7420" fmla="*/ 9664 w 6655772"/>
                <a:gd name="connsiteY7420" fmla="*/ 2726344 h 9833358"/>
                <a:gd name="connsiteX7421" fmla="*/ 19188 w 6655772"/>
                <a:gd name="connsiteY7421" fmla="*/ 2735867 h 9833358"/>
                <a:gd name="connsiteX7422" fmla="*/ 9664 w 6655772"/>
                <a:gd name="connsiteY7422" fmla="*/ 2745390 h 9833358"/>
                <a:gd name="connsiteX7423" fmla="*/ 140 w 6655772"/>
                <a:gd name="connsiteY7423" fmla="*/ 2735867 h 9833358"/>
                <a:gd name="connsiteX7424" fmla="*/ 9664 w 6655772"/>
                <a:gd name="connsiteY7424" fmla="*/ 2726344 h 9833358"/>
                <a:gd name="connsiteX7425" fmla="*/ 906534 w 6655772"/>
                <a:gd name="connsiteY7425" fmla="*/ 2726343 h 9833358"/>
                <a:gd name="connsiteX7426" fmla="*/ 916058 w 6655772"/>
                <a:gd name="connsiteY7426" fmla="*/ 2735866 h 9833358"/>
                <a:gd name="connsiteX7427" fmla="*/ 906534 w 6655772"/>
                <a:gd name="connsiteY7427" fmla="*/ 2745389 h 9833358"/>
                <a:gd name="connsiteX7428" fmla="*/ 897007 w 6655772"/>
                <a:gd name="connsiteY7428" fmla="*/ 2735866 h 9833358"/>
                <a:gd name="connsiteX7429" fmla="*/ 906534 w 6655772"/>
                <a:gd name="connsiteY7429" fmla="*/ 2726343 h 9833358"/>
                <a:gd name="connsiteX7430" fmla="*/ 727159 w 6655772"/>
                <a:gd name="connsiteY7430" fmla="*/ 2726343 h 9833358"/>
                <a:gd name="connsiteX7431" fmla="*/ 736683 w 6655772"/>
                <a:gd name="connsiteY7431" fmla="*/ 2735866 h 9833358"/>
                <a:gd name="connsiteX7432" fmla="*/ 727159 w 6655772"/>
                <a:gd name="connsiteY7432" fmla="*/ 2745389 h 9833358"/>
                <a:gd name="connsiteX7433" fmla="*/ 717623 w 6655772"/>
                <a:gd name="connsiteY7433" fmla="*/ 2735866 h 9833358"/>
                <a:gd name="connsiteX7434" fmla="*/ 727159 w 6655772"/>
                <a:gd name="connsiteY7434" fmla="*/ 2726343 h 9833358"/>
                <a:gd name="connsiteX7435" fmla="*/ 547765 w 6655772"/>
                <a:gd name="connsiteY7435" fmla="*/ 2726343 h 9833358"/>
                <a:gd name="connsiteX7436" fmla="*/ 557290 w 6655772"/>
                <a:gd name="connsiteY7436" fmla="*/ 2735866 h 9833358"/>
                <a:gd name="connsiteX7437" fmla="*/ 547765 w 6655772"/>
                <a:gd name="connsiteY7437" fmla="*/ 2745389 h 9833358"/>
                <a:gd name="connsiteX7438" fmla="*/ 538241 w 6655772"/>
                <a:gd name="connsiteY7438" fmla="*/ 2735866 h 9833358"/>
                <a:gd name="connsiteX7439" fmla="*/ 547765 w 6655772"/>
                <a:gd name="connsiteY7439" fmla="*/ 2726343 h 9833358"/>
                <a:gd name="connsiteX7440" fmla="*/ 1085919 w 6655772"/>
                <a:gd name="connsiteY7440" fmla="*/ 2726342 h 9833358"/>
                <a:gd name="connsiteX7441" fmla="*/ 1095447 w 6655772"/>
                <a:gd name="connsiteY7441" fmla="*/ 2735866 h 9833358"/>
                <a:gd name="connsiteX7442" fmla="*/ 1085919 w 6655772"/>
                <a:gd name="connsiteY7442" fmla="*/ 2745389 h 9833358"/>
                <a:gd name="connsiteX7443" fmla="*/ 1076392 w 6655772"/>
                <a:gd name="connsiteY7443" fmla="*/ 2735866 h 9833358"/>
                <a:gd name="connsiteX7444" fmla="*/ 1085919 w 6655772"/>
                <a:gd name="connsiteY7444" fmla="*/ 2726342 h 9833358"/>
                <a:gd name="connsiteX7445" fmla="*/ 1624013 w 6655772"/>
                <a:gd name="connsiteY7445" fmla="*/ 2726341 h 9833358"/>
                <a:gd name="connsiteX7446" fmla="*/ 1633538 w 6655772"/>
                <a:gd name="connsiteY7446" fmla="*/ 2735865 h 9833358"/>
                <a:gd name="connsiteX7447" fmla="*/ 1624013 w 6655772"/>
                <a:gd name="connsiteY7447" fmla="*/ 2745388 h 9833358"/>
                <a:gd name="connsiteX7448" fmla="*/ 1614488 w 6655772"/>
                <a:gd name="connsiteY7448" fmla="*/ 2735865 h 9833358"/>
                <a:gd name="connsiteX7449" fmla="*/ 1624013 w 6655772"/>
                <a:gd name="connsiteY7449" fmla="*/ 2726341 h 9833358"/>
                <a:gd name="connsiteX7450" fmla="*/ 1444661 w 6655772"/>
                <a:gd name="connsiteY7450" fmla="*/ 2726341 h 9833358"/>
                <a:gd name="connsiteX7451" fmla="*/ 1454186 w 6655772"/>
                <a:gd name="connsiteY7451" fmla="*/ 2735865 h 9833358"/>
                <a:gd name="connsiteX7452" fmla="*/ 1444661 w 6655772"/>
                <a:gd name="connsiteY7452" fmla="*/ 2745388 h 9833358"/>
                <a:gd name="connsiteX7453" fmla="*/ 1435136 w 6655772"/>
                <a:gd name="connsiteY7453" fmla="*/ 2735865 h 9833358"/>
                <a:gd name="connsiteX7454" fmla="*/ 1444661 w 6655772"/>
                <a:gd name="connsiteY7454" fmla="*/ 2726341 h 9833358"/>
                <a:gd name="connsiteX7455" fmla="*/ 1265306 w 6655772"/>
                <a:gd name="connsiteY7455" fmla="*/ 2726341 h 9833358"/>
                <a:gd name="connsiteX7456" fmla="*/ 1274831 w 6655772"/>
                <a:gd name="connsiteY7456" fmla="*/ 2735865 h 9833358"/>
                <a:gd name="connsiteX7457" fmla="*/ 1265306 w 6655772"/>
                <a:gd name="connsiteY7457" fmla="*/ 2745388 h 9833358"/>
                <a:gd name="connsiteX7458" fmla="*/ 1255781 w 6655772"/>
                <a:gd name="connsiteY7458" fmla="*/ 2735865 h 9833358"/>
                <a:gd name="connsiteX7459" fmla="*/ 1265306 w 6655772"/>
                <a:gd name="connsiteY7459" fmla="*/ 2726341 h 9833358"/>
                <a:gd name="connsiteX7460" fmla="*/ 2162072 w 6655772"/>
                <a:gd name="connsiteY7460" fmla="*/ 2726341 h 9833358"/>
                <a:gd name="connsiteX7461" fmla="*/ 2171597 w 6655772"/>
                <a:gd name="connsiteY7461" fmla="*/ 2735864 h 9833358"/>
                <a:gd name="connsiteX7462" fmla="*/ 2162072 w 6655772"/>
                <a:gd name="connsiteY7462" fmla="*/ 2745388 h 9833358"/>
                <a:gd name="connsiteX7463" fmla="*/ 2152549 w 6655772"/>
                <a:gd name="connsiteY7463" fmla="*/ 2735864 h 9833358"/>
                <a:gd name="connsiteX7464" fmla="*/ 2162072 w 6655772"/>
                <a:gd name="connsiteY7464" fmla="*/ 2726341 h 9833358"/>
                <a:gd name="connsiteX7465" fmla="*/ 1982719 w 6655772"/>
                <a:gd name="connsiteY7465" fmla="*/ 2726341 h 9833358"/>
                <a:gd name="connsiteX7466" fmla="*/ 1992216 w 6655772"/>
                <a:gd name="connsiteY7466" fmla="*/ 2735864 h 9833358"/>
                <a:gd name="connsiteX7467" fmla="*/ 1982719 w 6655772"/>
                <a:gd name="connsiteY7467" fmla="*/ 2745388 h 9833358"/>
                <a:gd name="connsiteX7468" fmla="*/ 1973171 w 6655772"/>
                <a:gd name="connsiteY7468" fmla="*/ 2735864 h 9833358"/>
                <a:gd name="connsiteX7469" fmla="*/ 1982719 w 6655772"/>
                <a:gd name="connsiteY7469" fmla="*/ 2726341 h 9833358"/>
                <a:gd name="connsiteX7470" fmla="*/ 1803431 w 6655772"/>
                <a:gd name="connsiteY7470" fmla="*/ 2726341 h 9833358"/>
                <a:gd name="connsiteX7471" fmla="*/ 1812917 w 6655772"/>
                <a:gd name="connsiteY7471" fmla="*/ 2735864 h 9833358"/>
                <a:gd name="connsiteX7472" fmla="*/ 1803431 w 6655772"/>
                <a:gd name="connsiteY7472" fmla="*/ 2745388 h 9833358"/>
                <a:gd name="connsiteX7473" fmla="*/ 1793945 w 6655772"/>
                <a:gd name="connsiteY7473" fmla="*/ 2735864 h 9833358"/>
                <a:gd name="connsiteX7474" fmla="*/ 1803431 w 6655772"/>
                <a:gd name="connsiteY7474" fmla="*/ 2726341 h 9833358"/>
                <a:gd name="connsiteX7475" fmla="*/ 2700320 w 6655772"/>
                <a:gd name="connsiteY7475" fmla="*/ 2726340 h 9833358"/>
                <a:gd name="connsiteX7476" fmla="*/ 2709839 w 6655772"/>
                <a:gd name="connsiteY7476" fmla="*/ 2735863 h 9833358"/>
                <a:gd name="connsiteX7477" fmla="*/ 2700320 w 6655772"/>
                <a:gd name="connsiteY7477" fmla="*/ 2745387 h 9833358"/>
                <a:gd name="connsiteX7478" fmla="*/ 2690785 w 6655772"/>
                <a:gd name="connsiteY7478" fmla="*/ 2735863 h 9833358"/>
                <a:gd name="connsiteX7479" fmla="*/ 2700320 w 6655772"/>
                <a:gd name="connsiteY7479" fmla="*/ 2726340 h 9833358"/>
                <a:gd name="connsiteX7480" fmla="*/ 2520874 w 6655772"/>
                <a:gd name="connsiteY7480" fmla="*/ 2726340 h 9833358"/>
                <a:gd name="connsiteX7481" fmla="*/ 2530415 w 6655772"/>
                <a:gd name="connsiteY7481" fmla="*/ 2735863 h 9833358"/>
                <a:gd name="connsiteX7482" fmla="*/ 2520874 w 6655772"/>
                <a:gd name="connsiteY7482" fmla="*/ 2745387 h 9833358"/>
                <a:gd name="connsiteX7483" fmla="*/ 2511346 w 6655772"/>
                <a:gd name="connsiteY7483" fmla="*/ 2735863 h 9833358"/>
                <a:gd name="connsiteX7484" fmla="*/ 2520874 w 6655772"/>
                <a:gd name="connsiteY7484" fmla="*/ 2726340 h 9833358"/>
                <a:gd name="connsiteX7485" fmla="*/ 2341504 w 6655772"/>
                <a:gd name="connsiteY7485" fmla="*/ 2726340 h 9833358"/>
                <a:gd name="connsiteX7486" fmla="*/ 2351028 w 6655772"/>
                <a:gd name="connsiteY7486" fmla="*/ 2735863 h 9833358"/>
                <a:gd name="connsiteX7487" fmla="*/ 2341504 w 6655772"/>
                <a:gd name="connsiteY7487" fmla="*/ 2745387 h 9833358"/>
                <a:gd name="connsiteX7488" fmla="*/ 2331971 w 6655772"/>
                <a:gd name="connsiteY7488" fmla="*/ 2735863 h 9833358"/>
                <a:gd name="connsiteX7489" fmla="*/ 2341504 w 6655772"/>
                <a:gd name="connsiteY7489" fmla="*/ 2726340 h 9833358"/>
                <a:gd name="connsiteX7490" fmla="*/ 2879694 w 6655772"/>
                <a:gd name="connsiteY7490" fmla="*/ 2726340 h 9833358"/>
                <a:gd name="connsiteX7491" fmla="*/ 2889223 w 6655772"/>
                <a:gd name="connsiteY7491" fmla="*/ 2735863 h 9833358"/>
                <a:gd name="connsiteX7492" fmla="*/ 2879694 w 6655772"/>
                <a:gd name="connsiteY7492" fmla="*/ 2745386 h 9833358"/>
                <a:gd name="connsiteX7493" fmla="*/ 2870172 w 6655772"/>
                <a:gd name="connsiteY7493" fmla="*/ 2735863 h 9833358"/>
                <a:gd name="connsiteX7494" fmla="*/ 2879694 w 6655772"/>
                <a:gd name="connsiteY7494" fmla="*/ 2726340 h 9833358"/>
                <a:gd name="connsiteX7495" fmla="*/ 3417570 w 6655772"/>
                <a:gd name="connsiteY7495" fmla="*/ 2726339 h 9833358"/>
                <a:gd name="connsiteX7496" fmla="*/ 3427095 w 6655772"/>
                <a:gd name="connsiteY7496" fmla="*/ 2735862 h 9833358"/>
                <a:gd name="connsiteX7497" fmla="*/ 3417570 w 6655772"/>
                <a:gd name="connsiteY7497" fmla="*/ 2745386 h 9833358"/>
                <a:gd name="connsiteX7498" fmla="*/ 3408045 w 6655772"/>
                <a:gd name="connsiteY7498" fmla="*/ 2735862 h 9833358"/>
                <a:gd name="connsiteX7499" fmla="*/ 3417570 w 6655772"/>
                <a:gd name="connsiteY7499" fmla="*/ 2726339 h 9833358"/>
                <a:gd name="connsiteX7500" fmla="*/ 3238316 w 6655772"/>
                <a:gd name="connsiteY7500" fmla="*/ 2726339 h 9833358"/>
                <a:gd name="connsiteX7501" fmla="*/ 3247842 w 6655772"/>
                <a:gd name="connsiteY7501" fmla="*/ 2735863 h 9833358"/>
                <a:gd name="connsiteX7502" fmla="*/ 3238316 w 6655772"/>
                <a:gd name="connsiteY7502" fmla="*/ 2745386 h 9833358"/>
                <a:gd name="connsiteX7503" fmla="*/ 3228791 w 6655772"/>
                <a:gd name="connsiteY7503" fmla="*/ 2735863 h 9833358"/>
                <a:gd name="connsiteX7504" fmla="*/ 3238316 w 6655772"/>
                <a:gd name="connsiteY7504" fmla="*/ 2726339 h 9833358"/>
                <a:gd name="connsiteX7505" fmla="*/ 3058833 w 6655772"/>
                <a:gd name="connsiteY7505" fmla="*/ 2726339 h 9833358"/>
                <a:gd name="connsiteX7506" fmla="*/ 3068355 w 6655772"/>
                <a:gd name="connsiteY7506" fmla="*/ 2735863 h 9833358"/>
                <a:gd name="connsiteX7507" fmla="*/ 3058833 w 6655772"/>
                <a:gd name="connsiteY7507" fmla="*/ 2745386 h 9833358"/>
                <a:gd name="connsiteX7508" fmla="*/ 3049541 w 6655772"/>
                <a:gd name="connsiteY7508" fmla="*/ 2735863 h 9833358"/>
                <a:gd name="connsiteX7509" fmla="*/ 3058833 w 6655772"/>
                <a:gd name="connsiteY7509" fmla="*/ 2726339 h 9833358"/>
                <a:gd name="connsiteX7510" fmla="*/ 3955683 w 6655772"/>
                <a:gd name="connsiteY7510" fmla="*/ 2726339 h 9833358"/>
                <a:gd name="connsiteX7511" fmla="*/ 3965208 w 6655772"/>
                <a:gd name="connsiteY7511" fmla="*/ 2735862 h 9833358"/>
                <a:gd name="connsiteX7512" fmla="*/ 3955683 w 6655772"/>
                <a:gd name="connsiteY7512" fmla="*/ 2745385 h 9833358"/>
                <a:gd name="connsiteX7513" fmla="*/ 3946158 w 6655772"/>
                <a:gd name="connsiteY7513" fmla="*/ 2735862 h 9833358"/>
                <a:gd name="connsiteX7514" fmla="*/ 3955683 w 6655772"/>
                <a:gd name="connsiteY7514" fmla="*/ 2726339 h 9833358"/>
                <a:gd name="connsiteX7515" fmla="*/ 3776312 w 6655772"/>
                <a:gd name="connsiteY7515" fmla="*/ 2726339 h 9833358"/>
                <a:gd name="connsiteX7516" fmla="*/ 3785837 w 6655772"/>
                <a:gd name="connsiteY7516" fmla="*/ 2735862 h 9833358"/>
                <a:gd name="connsiteX7517" fmla="*/ 3776312 w 6655772"/>
                <a:gd name="connsiteY7517" fmla="*/ 2745386 h 9833358"/>
                <a:gd name="connsiteX7518" fmla="*/ 3766787 w 6655772"/>
                <a:gd name="connsiteY7518" fmla="*/ 2735862 h 9833358"/>
                <a:gd name="connsiteX7519" fmla="*/ 3776312 w 6655772"/>
                <a:gd name="connsiteY7519" fmla="*/ 2726339 h 9833358"/>
                <a:gd name="connsiteX7520" fmla="*/ 3596941 w 6655772"/>
                <a:gd name="connsiteY7520" fmla="*/ 2726339 h 9833358"/>
                <a:gd name="connsiteX7521" fmla="*/ 3606466 w 6655772"/>
                <a:gd name="connsiteY7521" fmla="*/ 2735862 h 9833358"/>
                <a:gd name="connsiteX7522" fmla="*/ 3596941 w 6655772"/>
                <a:gd name="connsiteY7522" fmla="*/ 2745386 h 9833358"/>
                <a:gd name="connsiteX7523" fmla="*/ 3587416 w 6655772"/>
                <a:gd name="connsiteY7523" fmla="*/ 2735862 h 9833358"/>
                <a:gd name="connsiteX7524" fmla="*/ 3596941 w 6655772"/>
                <a:gd name="connsiteY7524" fmla="*/ 2726339 h 9833358"/>
                <a:gd name="connsiteX7525" fmla="*/ 4493796 w 6655772"/>
                <a:gd name="connsiteY7525" fmla="*/ 2726338 h 9833358"/>
                <a:gd name="connsiteX7526" fmla="*/ 4503321 w 6655772"/>
                <a:gd name="connsiteY7526" fmla="*/ 2735861 h 9833358"/>
                <a:gd name="connsiteX7527" fmla="*/ 4493796 w 6655772"/>
                <a:gd name="connsiteY7527" fmla="*/ 2745384 h 9833358"/>
                <a:gd name="connsiteX7528" fmla="*/ 4484271 w 6655772"/>
                <a:gd name="connsiteY7528" fmla="*/ 2735861 h 9833358"/>
                <a:gd name="connsiteX7529" fmla="*/ 4493796 w 6655772"/>
                <a:gd name="connsiteY7529" fmla="*/ 2726338 h 9833358"/>
                <a:gd name="connsiteX7530" fmla="*/ 4314424 w 6655772"/>
                <a:gd name="connsiteY7530" fmla="*/ 2726338 h 9833358"/>
                <a:gd name="connsiteX7531" fmla="*/ 4323949 w 6655772"/>
                <a:gd name="connsiteY7531" fmla="*/ 2735861 h 9833358"/>
                <a:gd name="connsiteX7532" fmla="*/ 4314424 w 6655772"/>
                <a:gd name="connsiteY7532" fmla="*/ 2745384 h 9833358"/>
                <a:gd name="connsiteX7533" fmla="*/ 4304899 w 6655772"/>
                <a:gd name="connsiteY7533" fmla="*/ 2735861 h 9833358"/>
                <a:gd name="connsiteX7534" fmla="*/ 4314424 w 6655772"/>
                <a:gd name="connsiteY7534" fmla="*/ 2726338 h 9833358"/>
                <a:gd name="connsiteX7535" fmla="*/ 4135054 w 6655772"/>
                <a:gd name="connsiteY7535" fmla="*/ 2726338 h 9833358"/>
                <a:gd name="connsiteX7536" fmla="*/ 4144579 w 6655772"/>
                <a:gd name="connsiteY7536" fmla="*/ 2735861 h 9833358"/>
                <a:gd name="connsiteX7537" fmla="*/ 4135054 w 6655772"/>
                <a:gd name="connsiteY7537" fmla="*/ 2745384 h 9833358"/>
                <a:gd name="connsiteX7538" fmla="*/ 4125529 w 6655772"/>
                <a:gd name="connsiteY7538" fmla="*/ 2735861 h 9833358"/>
                <a:gd name="connsiteX7539" fmla="*/ 4135054 w 6655772"/>
                <a:gd name="connsiteY7539" fmla="*/ 2726338 h 9833358"/>
                <a:gd name="connsiteX7540" fmla="*/ 5031909 w 6655772"/>
                <a:gd name="connsiteY7540" fmla="*/ 2726337 h 9833358"/>
                <a:gd name="connsiteX7541" fmla="*/ 5041434 w 6655772"/>
                <a:gd name="connsiteY7541" fmla="*/ 2735861 h 9833358"/>
                <a:gd name="connsiteX7542" fmla="*/ 5031909 w 6655772"/>
                <a:gd name="connsiteY7542" fmla="*/ 2745384 h 9833358"/>
                <a:gd name="connsiteX7543" fmla="*/ 5022384 w 6655772"/>
                <a:gd name="connsiteY7543" fmla="*/ 2735861 h 9833358"/>
                <a:gd name="connsiteX7544" fmla="*/ 5031909 w 6655772"/>
                <a:gd name="connsiteY7544" fmla="*/ 2726337 h 9833358"/>
                <a:gd name="connsiteX7545" fmla="*/ 4852537 w 6655772"/>
                <a:gd name="connsiteY7545" fmla="*/ 2726337 h 9833358"/>
                <a:gd name="connsiteX7546" fmla="*/ 4862062 w 6655772"/>
                <a:gd name="connsiteY7546" fmla="*/ 2735861 h 9833358"/>
                <a:gd name="connsiteX7547" fmla="*/ 4852537 w 6655772"/>
                <a:gd name="connsiteY7547" fmla="*/ 2745384 h 9833358"/>
                <a:gd name="connsiteX7548" fmla="*/ 4843012 w 6655772"/>
                <a:gd name="connsiteY7548" fmla="*/ 2735861 h 9833358"/>
                <a:gd name="connsiteX7549" fmla="*/ 4852537 w 6655772"/>
                <a:gd name="connsiteY7549" fmla="*/ 2726337 h 9833358"/>
                <a:gd name="connsiteX7550" fmla="*/ 4673167 w 6655772"/>
                <a:gd name="connsiteY7550" fmla="*/ 2726337 h 9833358"/>
                <a:gd name="connsiteX7551" fmla="*/ 4682692 w 6655772"/>
                <a:gd name="connsiteY7551" fmla="*/ 2735861 h 9833358"/>
                <a:gd name="connsiteX7552" fmla="*/ 4673167 w 6655772"/>
                <a:gd name="connsiteY7552" fmla="*/ 2745384 h 9833358"/>
                <a:gd name="connsiteX7553" fmla="*/ 4663642 w 6655772"/>
                <a:gd name="connsiteY7553" fmla="*/ 2735861 h 9833358"/>
                <a:gd name="connsiteX7554" fmla="*/ 4673167 w 6655772"/>
                <a:gd name="connsiteY7554" fmla="*/ 2726337 h 9833358"/>
                <a:gd name="connsiteX7555" fmla="*/ 5570021 w 6655772"/>
                <a:gd name="connsiteY7555" fmla="*/ 2726337 h 9833358"/>
                <a:gd name="connsiteX7556" fmla="*/ 5579546 w 6655772"/>
                <a:gd name="connsiteY7556" fmla="*/ 2735860 h 9833358"/>
                <a:gd name="connsiteX7557" fmla="*/ 5570021 w 6655772"/>
                <a:gd name="connsiteY7557" fmla="*/ 2745383 h 9833358"/>
                <a:gd name="connsiteX7558" fmla="*/ 5560496 w 6655772"/>
                <a:gd name="connsiteY7558" fmla="*/ 2735860 h 9833358"/>
                <a:gd name="connsiteX7559" fmla="*/ 5570021 w 6655772"/>
                <a:gd name="connsiteY7559" fmla="*/ 2726337 h 9833358"/>
                <a:gd name="connsiteX7560" fmla="*/ 5390650 w 6655772"/>
                <a:gd name="connsiteY7560" fmla="*/ 2726337 h 9833358"/>
                <a:gd name="connsiteX7561" fmla="*/ 5400175 w 6655772"/>
                <a:gd name="connsiteY7561" fmla="*/ 2735860 h 9833358"/>
                <a:gd name="connsiteX7562" fmla="*/ 5390650 w 6655772"/>
                <a:gd name="connsiteY7562" fmla="*/ 2745383 h 9833358"/>
                <a:gd name="connsiteX7563" fmla="*/ 5381125 w 6655772"/>
                <a:gd name="connsiteY7563" fmla="*/ 2735860 h 9833358"/>
                <a:gd name="connsiteX7564" fmla="*/ 5390650 w 6655772"/>
                <a:gd name="connsiteY7564" fmla="*/ 2726337 h 9833358"/>
                <a:gd name="connsiteX7565" fmla="*/ 5211280 w 6655772"/>
                <a:gd name="connsiteY7565" fmla="*/ 2726337 h 9833358"/>
                <a:gd name="connsiteX7566" fmla="*/ 5220805 w 6655772"/>
                <a:gd name="connsiteY7566" fmla="*/ 2735860 h 9833358"/>
                <a:gd name="connsiteX7567" fmla="*/ 5211280 w 6655772"/>
                <a:gd name="connsiteY7567" fmla="*/ 2745383 h 9833358"/>
                <a:gd name="connsiteX7568" fmla="*/ 5201755 w 6655772"/>
                <a:gd name="connsiteY7568" fmla="*/ 2735860 h 9833358"/>
                <a:gd name="connsiteX7569" fmla="*/ 5211280 w 6655772"/>
                <a:gd name="connsiteY7569" fmla="*/ 2726337 h 9833358"/>
                <a:gd name="connsiteX7570" fmla="*/ 5749393 w 6655772"/>
                <a:gd name="connsiteY7570" fmla="*/ 2726336 h 9833358"/>
                <a:gd name="connsiteX7571" fmla="*/ 5758918 w 6655772"/>
                <a:gd name="connsiteY7571" fmla="*/ 2735859 h 9833358"/>
                <a:gd name="connsiteX7572" fmla="*/ 5749393 w 6655772"/>
                <a:gd name="connsiteY7572" fmla="*/ 2745383 h 9833358"/>
                <a:gd name="connsiteX7573" fmla="*/ 5739868 w 6655772"/>
                <a:gd name="connsiteY7573" fmla="*/ 2735859 h 9833358"/>
                <a:gd name="connsiteX7574" fmla="*/ 5749393 w 6655772"/>
                <a:gd name="connsiteY7574" fmla="*/ 2726336 h 9833358"/>
                <a:gd name="connsiteX7575" fmla="*/ 6287505 w 6655772"/>
                <a:gd name="connsiteY7575" fmla="*/ 2726335 h 9833358"/>
                <a:gd name="connsiteX7576" fmla="*/ 6297030 w 6655772"/>
                <a:gd name="connsiteY7576" fmla="*/ 2735859 h 9833358"/>
                <a:gd name="connsiteX7577" fmla="*/ 6287505 w 6655772"/>
                <a:gd name="connsiteY7577" fmla="*/ 2745382 h 9833358"/>
                <a:gd name="connsiteX7578" fmla="*/ 6277980 w 6655772"/>
                <a:gd name="connsiteY7578" fmla="*/ 2735859 h 9833358"/>
                <a:gd name="connsiteX7579" fmla="*/ 6287505 w 6655772"/>
                <a:gd name="connsiteY7579" fmla="*/ 2726335 h 9833358"/>
                <a:gd name="connsiteX7580" fmla="*/ 6108134 w 6655772"/>
                <a:gd name="connsiteY7580" fmla="*/ 2726335 h 9833358"/>
                <a:gd name="connsiteX7581" fmla="*/ 6117659 w 6655772"/>
                <a:gd name="connsiteY7581" fmla="*/ 2735859 h 9833358"/>
                <a:gd name="connsiteX7582" fmla="*/ 6108134 w 6655772"/>
                <a:gd name="connsiteY7582" fmla="*/ 2745383 h 9833358"/>
                <a:gd name="connsiteX7583" fmla="*/ 6098609 w 6655772"/>
                <a:gd name="connsiteY7583" fmla="*/ 2735859 h 9833358"/>
                <a:gd name="connsiteX7584" fmla="*/ 6108134 w 6655772"/>
                <a:gd name="connsiteY7584" fmla="*/ 2726335 h 9833358"/>
                <a:gd name="connsiteX7585" fmla="*/ 5928763 w 6655772"/>
                <a:gd name="connsiteY7585" fmla="*/ 2726335 h 9833358"/>
                <a:gd name="connsiteX7586" fmla="*/ 5938288 w 6655772"/>
                <a:gd name="connsiteY7586" fmla="*/ 2735859 h 9833358"/>
                <a:gd name="connsiteX7587" fmla="*/ 5928763 w 6655772"/>
                <a:gd name="connsiteY7587" fmla="*/ 2745383 h 9833358"/>
                <a:gd name="connsiteX7588" fmla="*/ 5919238 w 6655772"/>
                <a:gd name="connsiteY7588" fmla="*/ 2735859 h 9833358"/>
                <a:gd name="connsiteX7589" fmla="*/ 5928763 w 6655772"/>
                <a:gd name="connsiteY7589" fmla="*/ 2726335 h 9833358"/>
                <a:gd name="connsiteX7590" fmla="*/ 6646247 w 6655772"/>
                <a:gd name="connsiteY7590" fmla="*/ 2726335 h 9833358"/>
                <a:gd name="connsiteX7591" fmla="*/ 6655772 w 6655772"/>
                <a:gd name="connsiteY7591" fmla="*/ 2735858 h 9833358"/>
                <a:gd name="connsiteX7592" fmla="*/ 6646247 w 6655772"/>
                <a:gd name="connsiteY7592" fmla="*/ 2745382 h 9833358"/>
                <a:gd name="connsiteX7593" fmla="*/ 6636722 w 6655772"/>
                <a:gd name="connsiteY7593" fmla="*/ 2735858 h 9833358"/>
                <a:gd name="connsiteX7594" fmla="*/ 6646247 w 6655772"/>
                <a:gd name="connsiteY7594" fmla="*/ 2726335 h 9833358"/>
                <a:gd name="connsiteX7595" fmla="*/ 6466876 w 6655772"/>
                <a:gd name="connsiteY7595" fmla="*/ 2726335 h 9833358"/>
                <a:gd name="connsiteX7596" fmla="*/ 6476401 w 6655772"/>
                <a:gd name="connsiteY7596" fmla="*/ 2735858 h 9833358"/>
                <a:gd name="connsiteX7597" fmla="*/ 6466876 w 6655772"/>
                <a:gd name="connsiteY7597" fmla="*/ 2745382 h 9833358"/>
                <a:gd name="connsiteX7598" fmla="*/ 6457351 w 6655772"/>
                <a:gd name="connsiteY7598" fmla="*/ 2735858 h 9833358"/>
                <a:gd name="connsiteX7599" fmla="*/ 6466876 w 6655772"/>
                <a:gd name="connsiteY7599" fmla="*/ 2726335 h 9833358"/>
                <a:gd name="connsiteX7600" fmla="*/ 189033 w 6655772"/>
                <a:gd name="connsiteY7600" fmla="*/ 2544621 h 9833358"/>
                <a:gd name="connsiteX7601" fmla="*/ 198558 w 6655772"/>
                <a:gd name="connsiteY7601" fmla="*/ 2554147 h 9833358"/>
                <a:gd name="connsiteX7602" fmla="*/ 189033 w 6655772"/>
                <a:gd name="connsiteY7602" fmla="*/ 2563673 h 9833358"/>
                <a:gd name="connsiteX7603" fmla="*/ 179508 w 6655772"/>
                <a:gd name="connsiteY7603" fmla="*/ 2554147 h 9833358"/>
                <a:gd name="connsiteX7604" fmla="*/ 189033 w 6655772"/>
                <a:gd name="connsiteY7604" fmla="*/ 2544621 h 9833358"/>
                <a:gd name="connsiteX7605" fmla="*/ 9668 w 6655772"/>
                <a:gd name="connsiteY7605" fmla="*/ 2544621 h 9833358"/>
                <a:gd name="connsiteX7606" fmla="*/ 19191 w 6655772"/>
                <a:gd name="connsiteY7606" fmla="*/ 2554147 h 9833358"/>
                <a:gd name="connsiteX7607" fmla="*/ 9668 w 6655772"/>
                <a:gd name="connsiteY7607" fmla="*/ 2563673 h 9833358"/>
                <a:gd name="connsiteX7608" fmla="*/ 143 w 6655772"/>
                <a:gd name="connsiteY7608" fmla="*/ 2554147 h 9833358"/>
                <a:gd name="connsiteX7609" fmla="*/ 9668 w 6655772"/>
                <a:gd name="connsiteY7609" fmla="*/ 2544621 h 9833358"/>
                <a:gd name="connsiteX7610" fmla="*/ 727162 w 6655772"/>
                <a:gd name="connsiteY7610" fmla="*/ 2544620 h 9833358"/>
                <a:gd name="connsiteX7611" fmla="*/ 736687 w 6655772"/>
                <a:gd name="connsiteY7611" fmla="*/ 2554146 h 9833358"/>
                <a:gd name="connsiteX7612" fmla="*/ 727162 w 6655772"/>
                <a:gd name="connsiteY7612" fmla="*/ 2563672 h 9833358"/>
                <a:gd name="connsiteX7613" fmla="*/ 717626 w 6655772"/>
                <a:gd name="connsiteY7613" fmla="*/ 2554146 h 9833358"/>
                <a:gd name="connsiteX7614" fmla="*/ 727162 w 6655772"/>
                <a:gd name="connsiteY7614" fmla="*/ 2544620 h 9833358"/>
                <a:gd name="connsiteX7615" fmla="*/ 547769 w 6655772"/>
                <a:gd name="connsiteY7615" fmla="*/ 2544620 h 9833358"/>
                <a:gd name="connsiteX7616" fmla="*/ 557293 w 6655772"/>
                <a:gd name="connsiteY7616" fmla="*/ 2554146 h 9833358"/>
                <a:gd name="connsiteX7617" fmla="*/ 547769 w 6655772"/>
                <a:gd name="connsiteY7617" fmla="*/ 2563672 h 9833358"/>
                <a:gd name="connsiteX7618" fmla="*/ 538244 w 6655772"/>
                <a:gd name="connsiteY7618" fmla="*/ 2554146 h 9833358"/>
                <a:gd name="connsiteX7619" fmla="*/ 547769 w 6655772"/>
                <a:gd name="connsiteY7619" fmla="*/ 2544620 h 9833358"/>
                <a:gd name="connsiteX7620" fmla="*/ 368402 w 6655772"/>
                <a:gd name="connsiteY7620" fmla="*/ 2544620 h 9833358"/>
                <a:gd name="connsiteX7621" fmla="*/ 377927 w 6655772"/>
                <a:gd name="connsiteY7621" fmla="*/ 2554146 h 9833358"/>
                <a:gd name="connsiteX7622" fmla="*/ 368402 w 6655772"/>
                <a:gd name="connsiteY7622" fmla="*/ 2563672 h 9833358"/>
                <a:gd name="connsiteX7623" fmla="*/ 358877 w 6655772"/>
                <a:gd name="connsiteY7623" fmla="*/ 2554146 h 9833358"/>
                <a:gd name="connsiteX7624" fmla="*/ 368402 w 6655772"/>
                <a:gd name="connsiteY7624" fmla="*/ 2544620 h 9833358"/>
                <a:gd name="connsiteX7625" fmla="*/ 1444665 w 6655772"/>
                <a:gd name="connsiteY7625" fmla="*/ 2544619 h 9833358"/>
                <a:gd name="connsiteX7626" fmla="*/ 1454190 w 6655772"/>
                <a:gd name="connsiteY7626" fmla="*/ 2554145 h 9833358"/>
                <a:gd name="connsiteX7627" fmla="*/ 1444665 w 6655772"/>
                <a:gd name="connsiteY7627" fmla="*/ 2563672 h 9833358"/>
                <a:gd name="connsiteX7628" fmla="*/ 1435140 w 6655772"/>
                <a:gd name="connsiteY7628" fmla="*/ 2554145 h 9833358"/>
                <a:gd name="connsiteX7629" fmla="*/ 1444665 w 6655772"/>
                <a:gd name="connsiteY7629" fmla="*/ 2544619 h 9833358"/>
                <a:gd name="connsiteX7630" fmla="*/ 1265310 w 6655772"/>
                <a:gd name="connsiteY7630" fmla="*/ 2544619 h 9833358"/>
                <a:gd name="connsiteX7631" fmla="*/ 1274835 w 6655772"/>
                <a:gd name="connsiteY7631" fmla="*/ 2554145 h 9833358"/>
                <a:gd name="connsiteX7632" fmla="*/ 1265310 w 6655772"/>
                <a:gd name="connsiteY7632" fmla="*/ 2563672 h 9833358"/>
                <a:gd name="connsiteX7633" fmla="*/ 1255785 w 6655772"/>
                <a:gd name="connsiteY7633" fmla="*/ 2554145 h 9833358"/>
                <a:gd name="connsiteX7634" fmla="*/ 1265310 w 6655772"/>
                <a:gd name="connsiteY7634" fmla="*/ 2544619 h 9833358"/>
                <a:gd name="connsiteX7635" fmla="*/ 1085923 w 6655772"/>
                <a:gd name="connsiteY7635" fmla="*/ 2544619 h 9833358"/>
                <a:gd name="connsiteX7636" fmla="*/ 1095451 w 6655772"/>
                <a:gd name="connsiteY7636" fmla="*/ 2554145 h 9833358"/>
                <a:gd name="connsiteX7637" fmla="*/ 1085923 w 6655772"/>
                <a:gd name="connsiteY7637" fmla="*/ 2563672 h 9833358"/>
                <a:gd name="connsiteX7638" fmla="*/ 1076396 w 6655772"/>
                <a:gd name="connsiteY7638" fmla="*/ 2554145 h 9833358"/>
                <a:gd name="connsiteX7639" fmla="*/ 1085923 w 6655772"/>
                <a:gd name="connsiteY7639" fmla="*/ 2544619 h 9833358"/>
                <a:gd name="connsiteX7640" fmla="*/ 906538 w 6655772"/>
                <a:gd name="connsiteY7640" fmla="*/ 2544619 h 9833358"/>
                <a:gd name="connsiteX7641" fmla="*/ 916062 w 6655772"/>
                <a:gd name="connsiteY7641" fmla="*/ 2554145 h 9833358"/>
                <a:gd name="connsiteX7642" fmla="*/ 906538 w 6655772"/>
                <a:gd name="connsiteY7642" fmla="*/ 2563672 h 9833358"/>
                <a:gd name="connsiteX7643" fmla="*/ 897012 w 6655772"/>
                <a:gd name="connsiteY7643" fmla="*/ 2554145 h 9833358"/>
                <a:gd name="connsiteX7644" fmla="*/ 906538 w 6655772"/>
                <a:gd name="connsiteY7644" fmla="*/ 2544619 h 9833358"/>
                <a:gd name="connsiteX7645" fmla="*/ 1982722 w 6655772"/>
                <a:gd name="connsiteY7645" fmla="*/ 2544618 h 9833358"/>
                <a:gd name="connsiteX7646" fmla="*/ 1992218 w 6655772"/>
                <a:gd name="connsiteY7646" fmla="*/ 2554145 h 9833358"/>
                <a:gd name="connsiteX7647" fmla="*/ 1982722 w 6655772"/>
                <a:gd name="connsiteY7647" fmla="*/ 2563671 h 9833358"/>
                <a:gd name="connsiteX7648" fmla="*/ 1973173 w 6655772"/>
                <a:gd name="connsiteY7648" fmla="*/ 2554145 h 9833358"/>
                <a:gd name="connsiteX7649" fmla="*/ 1982722 w 6655772"/>
                <a:gd name="connsiteY7649" fmla="*/ 2544618 h 9833358"/>
                <a:gd name="connsiteX7650" fmla="*/ 1803437 w 6655772"/>
                <a:gd name="connsiteY7650" fmla="*/ 2544618 h 9833358"/>
                <a:gd name="connsiteX7651" fmla="*/ 1812921 w 6655772"/>
                <a:gd name="connsiteY7651" fmla="*/ 2554145 h 9833358"/>
                <a:gd name="connsiteX7652" fmla="*/ 1803437 w 6655772"/>
                <a:gd name="connsiteY7652" fmla="*/ 2563671 h 9833358"/>
                <a:gd name="connsiteX7653" fmla="*/ 1793951 w 6655772"/>
                <a:gd name="connsiteY7653" fmla="*/ 2554145 h 9833358"/>
                <a:gd name="connsiteX7654" fmla="*/ 1803437 w 6655772"/>
                <a:gd name="connsiteY7654" fmla="*/ 2544618 h 9833358"/>
                <a:gd name="connsiteX7655" fmla="*/ 1624016 w 6655772"/>
                <a:gd name="connsiteY7655" fmla="*/ 2544618 h 9833358"/>
                <a:gd name="connsiteX7656" fmla="*/ 1633541 w 6655772"/>
                <a:gd name="connsiteY7656" fmla="*/ 2554145 h 9833358"/>
                <a:gd name="connsiteX7657" fmla="*/ 1624016 w 6655772"/>
                <a:gd name="connsiteY7657" fmla="*/ 2563671 h 9833358"/>
                <a:gd name="connsiteX7658" fmla="*/ 1614491 w 6655772"/>
                <a:gd name="connsiteY7658" fmla="*/ 2554145 h 9833358"/>
                <a:gd name="connsiteX7659" fmla="*/ 1624016 w 6655772"/>
                <a:gd name="connsiteY7659" fmla="*/ 2544618 h 9833358"/>
                <a:gd name="connsiteX7660" fmla="*/ 2520877 w 6655772"/>
                <a:gd name="connsiteY7660" fmla="*/ 2544617 h 9833358"/>
                <a:gd name="connsiteX7661" fmla="*/ 2530420 w 6655772"/>
                <a:gd name="connsiteY7661" fmla="*/ 2554144 h 9833358"/>
                <a:gd name="connsiteX7662" fmla="*/ 2520877 w 6655772"/>
                <a:gd name="connsiteY7662" fmla="*/ 2563670 h 9833358"/>
                <a:gd name="connsiteX7663" fmla="*/ 2511350 w 6655772"/>
                <a:gd name="connsiteY7663" fmla="*/ 2554144 h 9833358"/>
                <a:gd name="connsiteX7664" fmla="*/ 2520877 w 6655772"/>
                <a:gd name="connsiteY7664" fmla="*/ 2544617 h 9833358"/>
                <a:gd name="connsiteX7665" fmla="*/ 2341508 w 6655772"/>
                <a:gd name="connsiteY7665" fmla="*/ 2544617 h 9833358"/>
                <a:gd name="connsiteX7666" fmla="*/ 2351032 w 6655772"/>
                <a:gd name="connsiteY7666" fmla="*/ 2554144 h 9833358"/>
                <a:gd name="connsiteX7667" fmla="*/ 2341508 w 6655772"/>
                <a:gd name="connsiteY7667" fmla="*/ 2563670 h 9833358"/>
                <a:gd name="connsiteX7668" fmla="*/ 2331976 w 6655772"/>
                <a:gd name="connsiteY7668" fmla="*/ 2554144 h 9833358"/>
                <a:gd name="connsiteX7669" fmla="*/ 2341508 w 6655772"/>
                <a:gd name="connsiteY7669" fmla="*/ 2544617 h 9833358"/>
                <a:gd name="connsiteX7670" fmla="*/ 2162074 w 6655772"/>
                <a:gd name="connsiteY7670" fmla="*/ 2544617 h 9833358"/>
                <a:gd name="connsiteX7671" fmla="*/ 2171599 w 6655772"/>
                <a:gd name="connsiteY7671" fmla="*/ 2554144 h 9833358"/>
                <a:gd name="connsiteX7672" fmla="*/ 2162074 w 6655772"/>
                <a:gd name="connsiteY7672" fmla="*/ 2563670 h 9833358"/>
                <a:gd name="connsiteX7673" fmla="*/ 2152551 w 6655772"/>
                <a:gd name="connsiteY7673" fmla="*/ 2554144 h 9833358"/>
                <a:gd name="connsiteX7674" fmla="*/ 2162074 w 6655772"/>
                <a:gd name="connsiteY7674" fmla="*/ 2544617 h 9833358"/>
                <a:gd name="connsiteX7675" fmla="*/ 3238319 w 6655772"/>
                <a:gd name="connsiteY7675" fmla="*/ 2544617 h 9833358"/>
                <a:gd name="connsiteX7676" fmla="*/ 3247845 w 6655772"/>
                <a:gd name="connsiteY7676" fmla="*/ 2554143 h 9833358"/>
                <a:gd name="connsiteX7677" fmla="*/ 3238319 w 6655772"/>
                <a:gd name="connsiteY7677" fmla="*/ 2563669 h 9833358"/>
                <a:gd name="connsiteX7678" fmla="*/ 3228793 w 6655772"/>
                <a:gd name="connsiteY7678" fmla="*/ 2554143 h 9833358"/>
                <a:gd name="connsiteX7679" fmla="*/ 3238319 w 6655772"/>
                <a:gd name="connsiteY7679" fmla="*/ 2544617 h 9833358"/>
                <a:gd name="connsiteX7680" fmla="*/ 3058833 w 6655772"/>
                <a:gd name="connsiteY7680" fmla="*/ 2544617 h 9833358"/>
                <a:gd name="connsiteX7681" fmla="*/ 3068355 w 6655772"/>
                <a:gd name="connsiteY7681" fmla="*/ 2554143 h 9833358"/>
                <a:gd name="connsiteX7682" fmla="*/ 3058833 w 6655772"/>
                <a:gd name="connsiteY7682" fmla="*/ 2563669 h 9833358"/>
                <a:gd name="connsiteX7683" fmla="*/ 3049547 w 6655772"/>
                <a:gd name="connsiteY7683" fmla="*/ 2554143 h 9833358"/>
                <a:gd name="connsiteX7684" fmla="*/ 3058833 w 6655772"/>
                <a:gd name="connsiteY7684" fmla="*/ 2544617 h 9833358"/>
                <a:gd name="connsiteX7685" fmla="*/ 2879700 w 6655772"/>
                <a:gd name="connsiteY7685" fmla="*/ 2544617 h 9833358"/>
                <a:gd name="connsiteX7686" fmla="*/ 2889228 w 6655772"/>
                <a:gd name="connsiteY7686" fmla="*/ 2554143 h 9833358"/>
                <a:gd name="connsiteX7687" fmla="*/ 2879700 w 6655772"/>
                <a:gd name="connsiteY7687" fmla="*/ 2563669 h 9833358"/>
                <a:gd name="connsiteX7688" fmla="*/ 2870178 w 6655772"/>
                <a:gd name="connsiteY7688" fmla="*/ 2554143 h 9833358"/>
                <a:gd name="connsiteX7689" fmla="*/ 2879700 w 6655772"/>
                <a:gd name="connsiteY7689" fmla="*/ 2544617 h 9833358"/>
                <a:gd name="connsiteX7690" fmla="*/ 2700326 w 6655772"/>
                <a:gd name="connsiteY7690" fmla="*/ 2544617 h 9833358"/>
                <a:gd name="connsiteX7691" fmla="*/ 2709844 w 6655772"/>
                <a:gd name="connsiteY7691" fmla="*/ 2554143 h 9833358"/>
                <a:gd name="connsiteX7692" fmla="*/ 2700326 w 6655772"/>
                <a:gd name="connsiteY7692" fmla="*/ 2563669 h 9833358"/>
                <a:gd name="connsiteX7693" fmla="*/ 2690791 w 6655772"/>
                <a:gd name="connsiteY7693" fmla="*/ 2554143 h 9833358"/>
                <a:gd name="connsiteX7694" fmla="*/ 2700326 w 6655772"/>
                <a:gd name="connsiteY7694" fmla="*/ 2544617 h 9833358"/>
                <a:gd name="connsiteX7695" fmla="*/ 3776312 w 6655772"/>
                <a:gd name="connsiteY7695" fmla="*/ 2544616 h 9833358"/>
                <a:gd name="connsiteX7696" fmla="*/ 3785837 w 6655772"/>
                <a:gd name="connsiteY7696" fmla="*/ 2554142 h 9833358"/>
                <a:gd name="connsiteX7697" fmla="*/ 3776312 w 6655772"/>
                <a:gd name="connsiteY7697" fmla="*/ 2563668 h 9833358"/>
                <a:gd name="connsiteX7698" fmla="*/ 3766787 w 6655772"/>
                <a:gd name="connsiteY7698" fmla="*/ 2554142 h 9833358"/>
                <a:gd name="connsiteX7699" fmla="*/ 3776312 w 6655772"/>
                <a:gd name="connsiteY7699" fmla="*/ 2544616 h 9833358"/>
                <a:gd name="connsiteX7700" fmla="*/ 3596941 w 6655772"/>
                <a:gd name="connsiteY7700" fmla="*/ 2544616 h 9833358"/>
                <a:gd name="connsiteX7701" fmla="*/ 3606466 w 6655772"/>
                <a:gd name="connsiteY7701" fmla="*/ 2554142 h 9833358"/>
                <a:gd name="connsiteX7702" fmla="*/ 3596941 w 6655772"/>
                <a:gd name="connsiteY7702" fmla="*/ 2563668 h 9833358"/>
                <a:gd name="connsiteX7703" fmla="*/ 3587416 w 6655772"/>
                <a:gd name="connsiteY7703" fmla="*/ 2554142 h 9833358"/>
                <a:gd name="connsiteX7704" fmla="*/ 3596941 w 6655772"/>
                <a:gd name="connsiteY7704" fmla="*/ 2544616 h 9833358"/>
                <a:gd name="connsiteX7705" fmla="*/ 3417570 w 6655772"/>
                <a:gd name="connsiteY7705" fmla="*/ 2544616 h 9833358"/>
                <a:gd name="connsiteX7706" fmla="*/ 3427095 w 6655772"/>
                <a:gd name="connsiteY7706" fmla="*/ 2554142 h 9833358"/>
                <a:gd name="connsiteX7707" fmla="*/ 3417570 w 6655772"/>
                <a:gd name="connsiteY7707" fmla="*/ 2563668 h 9833358"/>
                <a:gd name="connsiteX7708" fmla="*/ 3408045 w 6655772"/>
                <a:gd name="connsiteY7708" fmla="*/ 2554142 h 9833358"/>
                <a:gd name="connsiteX7709" fmla="*/ 3417570 w 6655772"/>
                <a:gd name="connsiteY7709" fmla="*/ 2544616 h 9833358"/>
                <a:gd name="connsiteX7710" fmla="*/ 4493796 w 6655772"/>
                <a:gd name="connsiteY7710" fmla="*/ 2544615 h 9833358"/>
                <a:gd name="connsiteX7711" fmla="*/ 4503321 w 6655772"/>
                <a:gd name="connsiteY7711" fmla="*/ 2554141 h 9833358"/>
                <a:gd name="connsiteX7712" fmla="*/ 4493796 w 6655772"/>
                <a:gd name="connsiteY7712" fmla="*/ 2563667 h 9833358"/>
                <a:gd name="connsiteX7713" fmla="*/ 4484271 w 6655772"/>
                <a:gd name="connsiteY7713" fmla="*/ 2554141 h 9833358"/>
                <a:gd name="connsiteX7714" fmla="*/ 4493796 w 6655772"/>
                <a:gd name="connsiteY7714" fmla="*/ 2544615 h 9833358"/>
                <a:gd name="connsiteX7715" fmla="*/ 4314424 w 6655772"/>
                <a:gd name="connsiteY7715" fmla="*/ 2544615 h 9833358"/>
                <a:gd name="connsiteX7716" fmla="*/ 4323949 w 6655772"/>
                <a:gd name="connsiteY7716" fmla="*/ 2554141 h 9833358"/>
                <a:gd name="connsiteX7717" fmla="*/ 4314424 w 6655772"/>
                <a:gd name="connsiteY7717" fmla="*/ 2563667 h 9833358"/>
                <a:gd name="connsiteX7718" fmla="*/ 4304899 w 6655772"/>
                <a:gd name="connsiteY7718" fmla="*/ 2554141 h 9833358"/>
                <a:gd name="connsiteX7719" fmla="*/ 4314424 w 6655772"/>
                <a:gd name="connsiteY7719" fmla="*/ 2544615 h 9833358"/>
                <a:gd name="connsiteX7720" fmla="*/ 4135054 w 6655772"/>
                <a:gd name="connsiteY7720" fmla="*/ 2544615 h 9833358"/>
                <a:gd name="connsiteX7721" fmla="*/ 4144579 w 6655772"/>
                <a:gd name="connsiteY7721" fmla="*/ 2554141 h 9833358"/>
                <a:gd name="connsiteX7722" fmla="*/ 4135054 w 6655772"/>
                <a:gd name="connsiteY7722" fmla="*/ 2563667 h 9833358"/>
                <a:gd name="connsiteX7723" fmla="*/ 4125529 w 6655772"/>
                <a:gd name="connsiteY7723" fmla="*/ 2554141 h 9833358"/>
                <a:gd name="connsiteX7724" fmla="*/ 4135054 w 6655772"/>
                <a:gd name="connsiteY7724" fmla="*/ 2544615 h 9833358"/>
                <a:gd name="connsiteX7725" fmla="*/ 3955683 w 6655772"/>
                <a:gd name="connsiteY7725" fmla="*/ 2544615 h 9833358"/>
                <a:gd name="connsiteX7726" fmla="*/ 3965208 w 6655772"/>
                <a:gd name="connsiteY7726" fmla="*/ 2554141 h 9833358"/>
                <a:gd name="connsiteX7727" fmla="*/ 3955683 w 6655772"/>
                <a:gd name="connsiteY7727" fmla="*/ 2563667 h 9833358"/>
                <a:gd name="connsiteX7728" fmla="*/ 3946158 w 6655772"/>
                <a:gd name="connsiteY7728" fmla="*/ 2554141 h 9833358"/>
                <a:gd name="connsiteX7729" fmla="*/ 3955683 w 6655772"/>
                <a:gd name="connsiteY7729" fmla="*/ 2544615 h 9833358"/>
                <a:gd name="connsiteX7730" fmla="*/ 5031909 w 6655772"/>
                <a:gd name="connsiteY7730" fmla="*/ 2544614 h 9833358"/>
                <a:gd name="connsiteX7731" fmla="*/ 5041434 w 6655772"/>
                <a:gd name="connsiteY7731" fmla="*/ 2554140 h 9833358"/>
                <a:gd name="connsiteX7732" fmla="*/ 5031909 w 6655772"/>
                <a:gd name="connsiteY7732" fmla="*/ 2563667 h 9833358"/>
                <a:gd name="connsiteX7733" fmla="*/ 5022384 w 6655772"/>
                <a:gd name="connsiteY7733" fmla="*/ 2554140 h 9833358"/>
                <a:gd name="connsiteX7734" fmla="*/ 5031909 w 6655772"/>
                <a:gd name="connsiteY7734" fmla="*/ 2544614 h 9833358"/>
                <a:gd name="connsiteX7735" fmla="*/ 4852537 w 6655772"/>
                <a:gd name="connsiteY7735" fmla="*/ 2544614 h 9833358"/>
                <a:gd name="connsiteX7736" fmla="*/ 4862062 w 6655772"/>
                <a:gd name="connsiteY7736" fmla="*/ 2554140 h 9833358"/>
                <a:gd name="connsiteX7737" fmla="*/ 4852537 w 6655772"/>
                <a:gd name="connsiteY7737" fmla="*/ 2563667 h 9833358"/>
                <a:gd name="connsiteX7738" fmla="*/ 4843012 w 6655772"/>
                <a:gd name="connsiteY7738" fmla="*/ 2554140 h 9833358"/>
                <a:gd name="connsiteX7739" fmla="*/ 4852537 w 6655772"/>
                <a:gd name="connsiteY7739" fmla="*/ 2544614 h 9833358"/>
                <a:gd name="connsiteX7740" fmla="*/ 4673167 w 6655772"/>
                <a:gd name="connsiteY7740" fmla="*/ 2544614 h 9833358"/>
                <a:gd name="connsiteX7741" fmla="*/ 4682692 w 6655772"/>
                <a:gd name="connsiteY7741" fmla="*/ 2554140 h 9833358"/>
                <a:gd name="connsiteX7742" fmla="*/ 4673167 w 6655772"/>
                <a:gd name="connsiteY7742" fmla="*/ 2563667 h 9833358"/>
                <a:gd name="connsiteX7743" fmla="*/ 4663642 w 6655772"/>
                <a:gd name="connsiteY7743" fmla="*/ 2554140 h 9833358"/>
                <a:gd name="connsiteX7744" fmla="*/ 4673167 w 6655772"/>
                <a:gd name="connsiteY7744" fmla="*/ 2544614 h 9833358"/>
                <a:gd name="connsiteX7745" fmla="*/ 5749393 w 6655772"/>
                <a:gd name="connsiteY7745" fmla="*/ 2544613 h 9833358"/>
                <a:gd name="connsiteX7746" fmla="*/ 5758918 w 6655772"/>
                <a:gd name="connsiteY7746" fmla="*/ 2554139 h 9833358"/>
                <a:gd name="connsiteX7747" fmla="*/ 5749393 w 6655772"/>
                <a:gd name="connsiteY7747" fmla="*/ 2563666 h 9833358"/>
                <a:gd name="connsiteX7748" fmla="*/ 5739868 w 6655772"/>
                <a:gd name="connsiteY7748" fmla="*/ 2554139 h 9833358"/>
                <a:gd name="connsiteX7749" fmla="*/ 5749393 w 6655772"/>
                <a:gd name="connsiteY7749" fmla="*/ 2544613 h 9833358"/>
                <a:gd name="connsiteX7750" fmla="*/ 5570021 w 6655772"/>
                <a:gd name="connsiteY7750" fmla="*/ 2544613 h 9833358"/>
                <a:gd name="connsiteX7751" fmla="*/ 5579546 w 6655772"/>
                <a:gd name="connsiteY7751" fmla="*/ 2554139 h 9833358"/>
                <a:gd name="connsiteX7752" fmla="*/ 5570021 w 6655772"/>
                <a:gd name="connsiteY7752" fmla="*/ 2563666 h 9833358"/>
                <a:gd name="connsiteX7753" fmla="*/ 5560496 w 6655772"/>
                <a:gd name="connsiteY7753" fmla="*/ 2554139 h 9833358"/>
                <a:gd name="connsiteX7754" fmla="*/ 5570021 w 6655772"/>
                <a:gd name="connsiteY7754" fmla="*/ 2544613 h 9833358"/>
                <a:gd name="connsiteX7755" fmla="*/ 5390650 w 6655772"/>
                <a:gd name="connsiteY7755" fmla="*/ 2544613 h 9833358"/>
                <a:gd name="connsiteX7756" fmla="*/ 5400175 w 6655772"/>
                <a:gd name="connsiteY7756" fmla="*/ 2554139 h 9833358"/>
                <a:gd name="connsiteX7757" fmla="*/ 5390650 w 6655772"/>
                <a:gd name="connsiteY7757" fmla="*/ 2563666 h 9833358"/>
                <a:gd name="connsiteX7758" fmla="*/ 5381125 w 6655772"/>
                <a:gd name="connsiteY7758" fmla="*/ 2554139 h 9833358"/>
                <a:gd name="connsiteX7759" fmla="*/ 5390650 w 6655772"/>
                <a:gd name="connsiteY7759" fmla="*/ 2544613 h 9833358"/>
                <a:gd name="connsiteX7760" fmla="*/ 5211280 w 6655772"/>
                <a:gd name="connsiteY7760" fmla="*/ 2544613 h 9833358"/>
                <a:gd name="connsiteX7761" fmla="*/ 5220805 w 6655772"/>
                <a:gd name="connsiteY7761" fmla="*/ 2554139 h 9833358"/>
                <a:gd name="connsiteX7762" fmla="*/ 5211280 w 6655772"/>
                <a:gd name="connsiteY7762" fmla="*/ 2563666 h 9833358"/>
                <a:gd name="connsiteX7763" fmla="*/ 5201755 w 6655772"/>
                <a:gd name="connsiteY7763" fmla="*/ 2554139 h 9833358"/>
                <a:gd name="connsiteX7764" fmla="*/ 5211280 w 6655772"/>
                <a:gd name="connsiteY7764" fmla="*/ 2544613 h 9833358"/>
                <a:gd name="connsiteX7765" fmla="*/ 6287505 w 6655772"/>
                <a:gd name="connsiteY7765" fmla="*/ 2544612 h 9833358"/>
                <a:gd name="connsiteX7766" fmla="*/ 6297030 w 6655772"/>
                <a:gd name="connsiteY7766" fmla="*/ 2554139 h 9833358"/>
                <a:gd name="connsiteX7767" fmla="*/ 6287505 w 6655772"/>
                <a:gd name="connsiteY7767" fmla="*/ 2563665 h 9833358"/>
                <a:gd name="connsiteX7768" fmla="*/ 6277980 w 6655772"/>
                <a:gd name="connsiteY7768" fmla="*/ 2554139 h 9833358"/>
                <a:gd name="connsiteX7769" fmla="*/ 6287505 w 6655772"/>
                <a:gd name="connsiteY7769" fmla="*/ 2544612 h 9833358"/>
                <a:gd name="connsiteX7770" fmla="*/ 6108134 w 6655772"/>
                <a:gd name="connsiteY7770" fmla="*/ 2544612 h 9833358"/>
                <a:gd name="connsiteX7771" fmla="*/ 6117659 w 6655772"/>
                <a:gd name="connsiteY7771" fmla="*/ 2554139 h 9833358"/>
                <a:gd name="connsiteX7772" fmla="*/ 6108134 w 6655772"/>
                <a:gd name="connsiteY7772" fmla="*/ 2563665 h 9833358"/>
                <a:gd name="connsiteX7773" fmla="*/ 6098609 w 6655772"/>
                <a:gd name="connsiteY7773" fmla="*/ 2554139 h 9833358"/>
                <a:gd name="connsiteX7774" fmla="*/ 6108134 w 6655772"/>
                <a:gd name="connsiteY7774" fmla="*/ 2544612 h 9833358"/>
                <a:gd name="connsiteX7775" fmla="*/ 5928763 w 6655772"/>
                <a:gd name="connsiteY7775" fmla="*/ 2544612 h 9833358"/>
                <a:gd name="connsiteX7776" fmla="*/ 5938288 w 6655772"/>
                <a:gd name="connsiteY7776" fmla="*/ 2554139 h 9833358"/>
                <a:gd name="connsiteX7777" fmla="*/ 5928763 w 6655772"/>
                <a:gd name="connsiteY7777" fmla="*/ 2563665 h 9833358"/>
                <a:gd name="connsiteX7778" fmla="*/ 5919238 w 6655772"/>
                <a:gd name="connsiteY7778" fmla="*/ 2554139 h 9833358"/>
                <a:gd name="connsiteX7779" fmla="*/ 5928763 w 6655772"/>
                <a:gd name="connsiteY7779" fmla="*/ 2544612 h 9833358"/>
                <a:gd name="connsiteX7780" fmla="*/ 6646247 w 6655772"/>
                <a:gd name="connsiteY7780" fmla="*/ 2544612 h 9833358"/>
                <a:gd name="connsiteX7781" fmla="*/ 6655772 w 6655772"/>
                <a:gd name="connsiteY7781" fmla="*/ 2554138 h 9833358"/>
                <a:gd name="connsiteX7782" fmla="*/ 6646247 w 6655772"/>
                <a:gd name="connsiteY7782" fmla="*/ 2563664 h 9833358"/>
                <a:gd name="connsiteX7783" fmla="*/ 6636722 w 6655772"/>
                <a:gd name="connsiteY7783" fmla="*/ 2554138 h 9833358"/>
                <a:gd name="connsiteX7784" fmla="*/ 6646247 w 6655772"/>
                <a:gd name="connsiteY7784" fmla="*/ 2544612 h 9833358"/>
                <a:gd name="connsiteX7785" fmla="*/ 6466876 w 6655772"/>
                <a:gd name="connsiteY7785" fmla="*/ 2544612 h 9833358"/>
                <a:gd name="connsiteX7786" fmla="*/ 6476401 w 6655772"/>
                <a:gd name="connsiteY7786" fmla="*/ 2554138 h 9833358"/>
                <a:gd name="connsiteX7787" fmla="*/ 6466876 w 6655772"/>
                <a:gd name="connsiteY7787" fmla="*/ 2563664 h 9833358"/>
                <a:gd name="connsiteX7788" fmla="*/ 6457351 w 6655772"/>
                <a:gd name="connsiteY7788" fmla="*/ 2554138 h 9833358"/>
                <a:gd name="connsiteX7789" fmla="*/ 6466876 w 6655772"/>
                <a:gd name="connsiteY7789" fmla="*/ 2544612 h 9833358"/>
                <a:gd name="connsiteX7790" fmla="*/ 9671 w 6655772"/>
                <a:gd name="connsiteY7790" fmla="*/ 2362854 h 9833358"/>
                <a:gd name="connsiteX7791" fmla="*/ 19195 w 6655772"/>
                <a:gd name="connsiteY7791" fmla="*/ 2372381 h 9833358"/>
                <a:gd name="connsiteX7792" fmla="*/ 9671 w 6655772"/>
                <a:gd name="connsiteY7792" fmla="*/ 2381907 h 9833358"/>
                <a:gd name="connsiteX7793" fmla="*/ 147 w 6655772"/>
                <a:gd name="connsiteY7793" fmla="*/ 2372381 h 9833358"/>
                <a:gd name="connsiteX7794" fmla="*/ 9671 w 6655772"/>
                <a:gd name="connsiteY7794" fmla="*/ 2362854 h 9833358"/>
                <a:gd name="connsiteX7795" fmla="*/ 727166 w 6655772"/>
                <a:gd name="connsiteY7795" fmla="*/ 2362854 h 9833358"/>
                <a:gd name="connsiteX7796" fmla="*/ 736690 w 6655772"/>
                <a:gd name="connsiteY7796" fmla="*/ 2372380 h 9833358"/>
                <a:gd name="connsiteX7797" fmla="*/ 727166 w 6655772"/>
                <a:gd name="connsiteY7797" fmla="*/ 2381906 h 9833358"/>
                <a:gd name="connsiteX7798" fmla="*/ 717630 w 6655772"/>
                <a:gd name="connsiteY7798" fmla="*/ 2372380 h 9833358"/>
                <a:gd name="connsiteX7799" fmla="*/ 727166 w 6655772"/>
                <a:gd name="connsiteY7799" fmla="*/ 2362854 h 9833358"/>
                <a:gd name="connsiteX7800" fmla="*/ 547772 w 6655772"/>
                <a:gd name="connsiteY7800" fmla="*/ 2362854 h 9833358"/>
                <a:gd name="connsiteX7801" fmla="*/ 557296 w 6655772"/>
                <a:gd name="connsiteY7801" fmla="*/ 2372380 h 9833358"/>
                <a:gd name="connsiteX7802" fmla="*/ 547772 w 6655772"/>
                <a:gd name="connsiteY7802" fmla="*/ 2381906 h 9833358"/>
                <a:gd name="connsiteX7803" fmla="*/ 538247 w 6655772"/>
                <a:gd name="connsiteY7803" fmla="*/ 2372380 h 9833358"/>
                <a:gd name="connsiteX7804" fmla="*/ 547772 w 6655772"/>
                <a:gd name="connsiteY7804" fmla="*/ 2362854 h 9833358"/>
                <a:gd name="connsiteX7805" fmla="*/ 368405 w 6655772"/>
                <a:gd name="connsiteY7805" fmla="*/ 2362854 h 9833358"/>
                <a:gd name="connsiteX7806" fmla="*/ 377930 w 6655772"/>
                <a:gd name="connsiteY7806" fmla="*/ 2372380 h 9833358"/>
                <a:gd name="connsiteX7807" fmla="*/ 368405 w 6655772"/>
                <a:gd name="connsiteY7807" fmla="*/ 2381906 h 9833358"/>
                <a:gd name="connsiteX7808" fmla="*/ 358880 w 6655772"/>
                <a:gd name="connsiteY7808" fmla="*/ 2372380 h 9833358"/>
                <a:gd name="connsiteX7809" fmla="*/ 368405 w 6655772"/>
                <a:gd name="connsiteY7809" fmla="*/ 2362854 h 9833358"/>
                <a:gd name="connsiteX7810" fmla="*/ 189037 w 6655772"/>
                <a:gd name="connsiteY7810" fmla="*/ 2362854 h 9833358"/>
                <a:gd name="connsiteX7811" fmla="*/ 198562 w 6655772"/>
                <a:gd name="connsiteY7811" fmla="*/ 2372381 h 9833358"/>
                <a:gd name="connsiteX7812" fmla="*/ 189037 w 6655772"/>
                <a:gd name="connsiteY7812" fmla="*/ 2381907 h 9833358"/>
                <a:gd name="connsiteX7813" fmla="*/ 179512 w 6655772"/>
                <a:gd name="connsiteY7813" fmla="*/ 2372381 h 9833358"/>
                <a:gd name="connsiteX7814" fmla="*/ 189037 w 6655772"/>
                <a:gd name="connsiteY7814" fmla="*/ 2362854 h 9833358"/>
                <a:gd name="connsiteX7815" fmla="*/ 1444669 w 6655772"/>
                <a:gd name="connsiteY7815" fmla="*/ 2362853 h 9833358"/>
                <a:gd name="connsiteX7816" fmla="*/ 1454194 w 6655772"/>
                <a:gd name="connsiteY7816" fmla="*/ 2372379 h 9833358"/>
                <a:gd name="connsiteX7817" fmla="*/ 1444669 w 6655772"/>
                <a:gd name="connsiteY7817" fmla="*/ 2381905 h 9833358"/>
                <a:gd name="connsiteX7818" fmla="*/ 1435144 w 6655772"/>
                <a:gd name="connsiteY7818" fmla="*/ 2372379 h 9833358"/>
                <a:gd name="connsiteX7819" fmla="*/ 1444669 w 6655772"/>
                <a:gd name="connsiteY7819" fmla="*/ 2362853 h 9833358"/>
                <a:gd name="connsiteX7820" fmla="*/ 1265315 w 6655772"/>
                <a:gd name="connsiteY7820" fmla="*/ 2362853 h 9833358"/>
                <a:gd name="connsiteX7821" fmla="*/ 1274840 w 6655772"/>
                <a:gd name="connsiteY7821" fmla="*/ 2372379 h 9833358"/>
                <a:gd name="connsiteX7822" fmla="*/ 1265315 w 6655772"/>
                <a:gd name="connsiteY7822" fmla="*/ 2381905 h 9833358"/>
                <a:gd name="connsiteX7823" fmla="*/ 1255790 w 6655772"/>
                <a:gd name="connsiteY7823" fmla="*/ 2372379 h 9833358"/>
                <a:gd name="connsiteX7824" fmla="*/ 1265315 w 6655772"/>
                <a:gd name="connsiteY7824" fmla="*/ 2362853 h 9833358"/>
                <a:gd name="connsiteX7825" fmla="*/ 1085928 w 6655772"/>
                <a:gd name="connsiteY7825" fmla="*/ 2362853 h 9833358"/>
                <a:gd name="connsiteX7826" fmla="*/ 1095456 w 6655772"/>
                <a:gd name="connsiteY7826" fmla="*/ 2372379 h 9833358"/>
                <a:gd name="connsiteX7827" fmla="*/ 1085928 w 6655772"/>
                <a:gd name="connsiteY7827" fmla="*/ 2381905 h 9833358"/>
                <a:gd name="connsiteX7828" fmla="*/ 1076400 w 6655772"/>
                <a:gd name="connsiteY7828" fmla="*/ 2372379 h 9833358"/>
                <a:gd name="connsiteX7829" fmla="*/ 1085928 w 6655772"/>
                <a:gd name="connsiteY7829" fmla="*/ 2362853 h 9833358"/>
                <a:gd name="connsiteX7830" fmla="*/ 906542 w 6655772"/>
                <a:gd name="connsiteY7830" fmla="*/ 2362853 h 9833358"/>
                <a:gd name="connsiteX7831" fmla="*/ 916066 w 6655772"/>
                <a:gd name="connsiteY7831" fmla="*/ 2372379 h 9833358"/>
                <a:gd name="connsiteX7832" fmla="*/ 906542 w 6655772"/>
                <a:gd name="connsiteY7832" fmla="*/ 2381905 h 9833358"/>
                <a:gd name="connsiteX7833" fmla="*/ 897016 w 6655772"/>
                <a:gd name="connsiteY7833" fmla="*/ 2372379 h 9833358"/>
                <a:gd name="connsiteX7834" fmla="*/ 906542 w 6655772"/>
                <a:gd name="connsiteY7834" fmla="*/ 2362853 h 9833358"/>
                <a:gd name="connsiteX7835" fmla="*/ 1982725 w 6655772"/>
                <a:gd name="connsiteY7835" fmla="*/ 2362852 h 9833358"/>
                <a:gd name="connsiteX7836" fmla="*/ 1992221 w 6655772"/>
                <a:gd name="connsiteY7836" fmla="*/ 2372378 h 9833358"/>
                <a:gd name="connsiteX7837" fmla="*/ 1982725 w 6655772"/>
                <a:gd name="connsiteY7837" fmla="*/ 2381904 h 9833358"/>
                <a:gd name="connsiteX7838" fmla="*/ 1973175 w 6655772"/>
                <a:gd name="connsiteY7838" fmla="*/ 2372378 h 9833358"/>
                <a:gd name="connsiteX7839" fmla="*/ 1982725 w 6655772"/>
                <a:gd name="connsiteY7839" fmla="*/ 2362852 h 9833358"/>
                <a:gd name="connsiteX7840" fmla="*/ 1803441 w 6655772"/>
                <a:gd name="connsiteY7840" fmla="*/ 2362852 h 9833358"/>
                <a:gd name="connsiteX7841" fmla="*/ 1812925 w 6655772"/>
                <a:gd name="connsiteY7841" fmla="*/ 2372378 h 9833358"/>
                <a:gd name="connsiteX7842" fmla="*/ 1803441 w 6655772"/>
                <a:gd name="connsiteY7842" fmla="*/ 2381904 h 9833358"/>
                <a:gd name="connsiteX7843" fmla="*/ 1793957 w 6655772"/>
                <a:gd name="connsiteY7843" fmla="*/ 2372378 h 9833358"/>
                <a:gd name="connsiteX7844" fmla="*/ 1803441 w 6655772"/>
                <a:gd name="connsiteY7844" fmla="*/ 2362852 h 9833358"/>
                <a:gd name="connsiteX7845" fmla="*/ 1624020 w 6655772"/>
                <a:gd name="connsiteY7845" fmla="*/ 2362852 h 9833358"/>
                <a:gd name="connsiteX7846" fmla="*/ 1633545 w 6655772"/>
                <a:gd name="connsiteY7846" fmla="*/ 2372378 h 9833358"/>
                <a:gd name="connsiteX7847" fmla="*/ 1624020 w 6655772"/>
                <a:gd name="connsiteY7847" fmla="*/ 2381904 h 9833358"/>
                <a:gd name="connsiteX7848" fmla="*/ 1614495 w 6655772"/>
                <a:gd name="connsiteY7848" fmla="*/ 2372378 h 9833358"/>
                <a:gd name="connsiteX7849" fmla="*/ 1624020 w 6655772"/>
                <a:gd name="connsiteY7849" fmla="*/ 2362852 h 9833358"/>
                <a:gd name="connsiteX7850" fmla="*/ 2700332 w 6655772"/>
                <a:gd name="connsiteY7850" fmla="*/ 2362851 h 9833358"/>
                <a:gd name="connsiteX7851" fmla="*/ 2709849 w 6655772"/>
                <a:gd name="connsiteY7851" fmla="*/ 2372377 h 9833358"/>
                <a:gd name="connsiteX7852" fmla="*/ 2700332 w 6655772"/>
                <a:gd name="connsiteY7852" fmla="*/ 2381903 h 9833358"/>
                <a:gd name="connsiteX7853" fmla="*/ 2690797 w 6655772"/>
                <a:gd name="connsiteY7853" fmla="*/ 2372377 h 9833358"/>
                <a:gd name="connsiteX7854" fmla="*/ 2700332 w 6655772"/>
                <a:gd name="connsiteY7854" fmla="*/ 2362851 h 9833358"/>
                <a:gd name="connsiteX7855" fmla="*/ 2520881 w 6655772"/>
                <a:gd name="connsiteY7855" fmla="*/ 2362851 h 9833358"/>
                <a:gd name="connsiteX7856" fmla="*/ 2530425 w 6655772"/>
                <a:gd name="connsiteY7856" fmla="*/ 2372377 h 9833358"/>
                <a:gd name="connsiteX7857" fmla="*/ 2520881 w 6655772"/>
                <a:gd name="connsiteY7857" fmla="*/ 2381903 h 9833358"/>
                <a:gd name="connsiteX7858" fmla="*/ 2511353 w 6655772"/>
                <a:gd name="connsiteY7858" fmla="*/ 2372377 h 9833358"/>
                <a:gd name="connsiteX7859" fmla="*/ 2520881 w 6655772"/>
                <a:gd name="connsiteY7859" fmla="*/ 2362851 h 9833358"/>
                <a:gd name="connsiteX7860" fmla="*/ 2341512 w 6655772"/>
                <a:gd name="connsiteY7860" fmla="*/ 2362851 h 9833358"/>
                <a:gd name="connsiteX7861" fmla="*/ 2351036 w 6655772"/>
                <a:gd name="connsiteY7861" fmla="*/ 2372377 h 9833358"/>
                <a:gd name="connsiteX7862" fmla="*/ 2341512 w 6655772"/>
                <a:gd name="connsiteY7862" fmla="*/ 2381903 h 9833358"/>
                <a:gd name="connsiteX7863" fmla="*/ 2331979 w 6655772"/>
                <a:gd name="connsiteY7863" fmla="*/ 2372377 h 9833358"/>
                <a:gd name="connsiteX7864" fmla="*/ 2341512 w 6655772"/>
                <a:gd name="connsiteY7864" fmla="*/ 2362851 h 9833358"/>
                <a:gd name="connsiteX7865" fmla="*/ 2162077 w 6655772"/>
                <a:gd name="connsiteY7865" fmla="*/ 2362851 h 9833358"/>
                <a:gd name="connsiteX7866" fmla="*/ 2171602 w 6655772"/>
                <a:gd name="connsiteY7866" fmla="*/ 2372377 h 9833358"/>
                <a:gd name="connsiteX7867" fmla="*/ 2162077 w 6655772"/>
                <a:gd name="connsiteY7867" fmla="*/ 2381904 h 9833358"/>
                <a:gd name="connsiteX7868" fmla="*/ 2152554 w 6655772"/>
                <a:gd name="connsiteY7868" fmla="*/ 2372377 h 9833358"/>
                <a:gd name="connsiteX7869" fmla="*/ 2162077 w 6655772"/>
                <a:gd name="connsiteY7869" fmla="*/ 2362851 h 9833358"/>
                <a:gd name="connsiteX7870" fmla="*/ 3417570 w 6655772"/>
                <a:gd name="connsiteY7870" fmla="*/ 2362850 h 9833358"/>
                <a:gd name="connsiteX7871" fmla="*/ 3427095 w 6655772"/>
                <a:gd name="connsiteY7871" fmla="*/ 2372376 h 9833358"/>
                <a:gd name="connsiteX7872" fmla="*/ 3417570 w 6655772"/>
                <a:gd name="connsiteY7872" fmla="*/ 2381903 h 9833358"/>
                <a:gd name="connsiteX7873" fmla="*/ 3408045 w 6655772"/>
                <a:gd name="connsiteY7873" fmla="*/ 2372376 h 9833358"/>
                <a:gd name="connsiteX7874" fmla="*/ 3417570 w 6655772"/>
                <a:gd name="connsiteY7874" fmla="*/ 2362850 h 9833358"/>
                <a:gd name="connsiteX7875" fmla="*/ 3238322 w 6655772"/>
                <a:gd name="connsiteY7875" fmla="*/ 2362850 h 9833358"/>
                <a:gd name="connsiteX7876" fmla="*/ 3247848 w 6655772"/>
                <a:gd name="connsiteY7876" fmla="*/ 2372376 h 9833358"/>
                <a:gd name="connsiteX7877" fmla="*/ 3238322 w 6655772"/>
                <a:gd name="connsiteY7877" fmla="*/ 2381903 h 9833358"/>
                <a:gd name="connsiteX7878" fmla="*/ 3228797 w 6655772"/>
                <a:gd name="connsiteY7878" fmla="*/ 2372376 h 9833358"/>
                <a:gd name="connsiteX7879" fmla="*/ 3238322 w 6655772"/>
                <a:gd name="connsiteY7879" fmla="*/ 2362850 h 9833358"/>
                <a:gd name="connsiteX7880" fmla="*/ 3058833 w 6655772"/>
                <a:gd name="connsiteY7880" fmla="*/ 2362850 h 9833358"/>
                <a:gd name="connsiteX7881" fmla="*/ 3068355 w 6655772"/>
                <a:gd name="connsiteY7881" fmla="*/ 2372376 h 9833358"/>
                <a:gd name="connsiteX7882" fmla="*/ 3058833 w 6655772"/>
                <a:gd name="connsiteY7882" fmla="*/ 2381903 h 9833358"/>
                <a:gd name="connsiteX7883" fmla="*/ 3049553 w 6655772"/>
                <a:gd name="connsiteY7883" fmla="*/ 2372376 h 9833358"/>
                <a:gd name="connsiteX7884" fmla="*/ 3058833 w 6655772"/>
                <a:gd name="connsiteY7884" fmla="*/ 2362850 h 9833358"/>
                <a:gd name="connsiteX7885" fmla="*/ 2879706 w 6655772"/>
                <a:gd name="connsiteY7885" fmla="*/ 2362850 h 9833358"/>
                <a:gd name="connsiteX7886" fmla="*/ 2889235 w 6655772"/>
                <a:gd name="connsiteY7886" fmla="*/ 2372376 h 9833358"/>
                <a:gd name="connsiteX7887" fmla="*/ 2879706 w 6655772"/>
                <a:gd name="connsiteY7887" fmla="*/ 2381903 h 9833358"/>
                <a:gd name="connsiteX7888" fmla="*/ 2870184 w 6655772"/>
                <a:gd name="connsiteY7888" fmla="*/ 2372376 h 9833358"/>
                <a:gd name="connsiteX7889" fmla="*/ 2879706 w 6655772"/>
                <a:gd name="connsiteY7889" fmla="*/ 2362850 h 9833358"/>
                <a:gd name="connsiteX7890" fmla="*/ 3955683 w 6655772"/>
                <a:gd name="connsiteY7890" fmla="*/ 2362849 h 9833358"/>
                <a:gd name="connsiteX7891" fmla="*/ 3965208 w 6655772"/>
                <a:gd name="connsiteY7891" fmla="*/ 2372375 h 9833358"/>
                <a:gd name="connsiteX7892" fmla="*/ 3955683 w 6655772"/>
                <a:gd name="connsiteY7892" fmla="*/ 2381902 h 9833358"/>
                <a:gd name="connsiteX7893" fmla="*/ 3946158 w 6655772"/>
                <a:gd name="connsiteY7893" fmla="*/ 2372375 h 9833358"/>
                <a:gd name="connsiteX7894" fmla="*/ 3955683 w 6655772"/>
                <a:gd name="connsiteY7894" fmla="*/ 2362849 h 9833358"/>
                <a:gd name="connsiteX7895" fmla="*/ 3776312 w 6655772"/>
                <a:gd name="connsiteY7895" fmla="*/ 2362849 h 9833358"/>
                <a:gd name="connsiteX7896" fmla="*/ 3785837 w 6655772"/>
                <a:gd name="connsiteY7896" fmla="*/ 2372375 h 9833358"/>
                <a:gd name="connsiteX7897" fmla="*/ 3776312 w 6655772"/>
                <a:gd name="connsiteY7897" fmla="*/ 2381902 h 9833358"/>
                <a:gd name="connsiteX7898" fmla="*/ 3766787 w 6655772"/>
                <a:gd name="connsiteY7898" fmla="*/ 2372375 h 9833358"/>
                <a:gd name="connsiteX7899" fmla="*/ 3776312 w 6655772"/>
                <a:gd name="connsiteY7899" fmla="*/ 2362849 h 9833358"/>
                <a:gd name="connsiteX7900" fmla="*/ 3596941 w 6655772"/>
                <a:gd name="connsiteY7900" fmla="*/ 2362849 h 9833358"/>
                <a:gd name="connsiteX7901" fmla="*/ 3606466 w 6655772"/>
                <a:gd name="connsiteY7901" fmla="*/ 2372375 h 9833358"/>
                <a:gd name="connsiteX7902" fmla="*/ 3596941 w 6655772"/>
                <a:gd name="connsiteY7902" fmla="*/ 2381902 h 9833358"/>
                <a:gd name="connsiteX7903" fmla="*/ 3587416 w 6655772"/>
                <a:gd name="connsiteY7903" fmla="*/ 2372375 h 9833358"/>
                <a:gd name="connsiteX7904" fmla="*/ 3596941 w 6655772"/>
                <a:gd name="connsiteY7904" fmla="*/ 2362849 h 9833358"/>
                <a:gd name="connsiteX7905" fmla="*/ 4673167 w 6655772"/>
                <a:gd name="connsiteY7905" fmla="*/ 2362848 h 9833358"/>
                <a:gd name="connsiteX7906" fmla="*/ 4682692 w 6655772"/>
                <a:gd name="connsiteY7906" fmla="*/ 2372375 h 9833358"/>
                <a:gd name="connsiteX7907" fmla="*/ 4673167 w 6655772"/>
                <a:gd name="connsiteY7907" fmla="*/ 2381901 h 9833358"/>
                <a:gd name="connsiteX7908" fmla="*/ 4663642 w 6655772"/>
                <a:gd name="connsiteY7908" fmla="*/ 2372375 h 9833358"/>
                <a:gd name="connsiteX7909" fmla="*/ 4673167 w 6655772"/>
                <a:gd name="connsiteY7909" fmla="*/ 2362848 h 9833358"/>
                <a:gd name="connsiteX7910" fmla="*/ 4493796 w 6655772"/>
                <a:gd name="connsiteY7910" fmla="*/ 2362848 h 9833358"/>
                <a:gd name="connsiteX7911" fmla="*/ 4503321 w 6655772"/>
                <a:gd name="connsiteY7911" fmla="*/ 2372375 h 9833358"/>
                <a:gd name="connsiteX7912" fmla="*/ 4493796 w 6655772"/>
                <a:gd name="connsiteY7912" fmla="*/ 2381901 h 9833358"/>
                <a:gd name="connsiteX7913" fmla="*/ 4484271 w 6655772"/>
                <a:gd name="connsiteY7913" fmla="*/ 2372375 h 9833358"/>
                <a:gd name="connsiteX7914" fmla="*/ 4493796 w 6655772"/>
                <a:gd name="connsiteY7914" fmla="*/ 2362848 h 9833358"/>
                <a:gd name="connsiteX7915" fmla="*/ 4314424 w 6655772"/>
                <a:gd name="connsiteY7915" fmla="*/ 2362848 h 9833358"/>
                <a:gd name="connsiteX7916" fmla="*/ 4323949 w 6655772"/>
                <a:gd name="connsiteY7916" fmla="*/ 2372375 h 9833358"/>
                <a:gd name="connsiteX7917" fmla="*/ 4314424 w 6655772"/>
                <a:gd name="connsiteY7917" fmla="*/ 2381901 h 9833358"/>
                <a:gd name="connsiteX7918" fmla="*/ 4304899 w 6655772"/>
                <a:gd name="connsiteY7918" fmla="*/ 2372375 h 9833358"/>
                <a:gd name="connsiteX7919" fmla="*/ 4314424 w 6655772"/>
                <a:gd name="connsiteY7919" fmla="*/ 2362848 h 9833358"/>
                <a:gd name="connsiteX7920" fmla="*/ 4135054 w 6655772"/>
                <a:gd name="connsiteY7920" fmla="*/ 2362848 h 9833358"/>
                <a:gd name="connsiteX7921" fmla="*/ 4144579 w 6655772"/>
                <a:gd name="connsiteY7921" fmla="*/ 2372375 h 9833358"/>
                <a:gd name="connsiteX7922" fmla="*/ 4135054 w 6655772"/>
                <a:gd name="connsiteY7922" fmla="*/ 2381902 h 9833358"/>
                <a:gd name="connsiteX7923" fmla="*/ 4125529 w 6655772"/>
                <a:gd name="connsiteY7923" fmla="*/ 2372375 h 9833358"/>
                <a:gd name="connsiteX7924" fmla="*/ 4135054 w 6655772"/>
                <a:gd name="connsiteY7924" fmla="*/ 2362848 h 9833358"/>
                <a:gd name="connsiteX7925" fmla="*/ 5390650 w 6655772"/>
                <a:gd name="connsiteY7925" fmla="*/ 2362848 h 9833358"/>
                <a:gd name="connsiteX7926" fmla="*/ 5400175 w 6655772"/>
                <a:gd name="connsiteY7926" fmla="*/ 2372374 h 9833358"/>
                <a:gd name="connsiteX7927" fmla="*/ 5390650 w 6655772"/>
                <a:gd name="connsiteY7927" fmla="*/ 2381900 h 9833358"/>
                <a:gd name="connsiteX7928" fmla="*/ 5381125 w 6655772"/>
                <a:gd name="connsiteY7928" fmla="*/ 2372374 h 9833358"/>
                <a:gd name="connsiteX7929" fmla="*/ 5390650 w 6655772"/>
                <a:gd name="connsiteY7929" fmla="*/ 2362848 h 9833358"/>
                <a:gd name="connsiteX7930" fmla="*/ 5211280 w 6655772"/>
                <a:gd name="connsiteY7930" fmla="*/ 2362848 h 9833358"/>
                <a:gd name="connsiteX7931" fmla="*/ 5220805 w 6655772"/>
                <a:gd name="connsiteY7931" fmla="*/ 2372374 h 9833358"/>
                <a:gd name="connsiteX7932" fmla="*/ 5211280 w 6655772"/>
                <a:gd name="connsiteY7932" fmla="*/ 2381900 h 9833358"/>
                <a:gd name="connsiteX7933" fmla="*/ 5201755 w 6655772"/>
                <a:gd name="connsiteY7933" fmla="*/ 2372374 h 9833358"/>
                <a:gd name="connsiteX7934" fmla="*/ 5211280 w 6655772"/>
                <a:gd name="connsiteY7934" fmla="*/ 2362848 h 9833358"/>
                <a:gd name="connsiteX7935" fmla="*/ 5031909 w 6655772"/>
                <a:gd name="connsiteY7935" fmla="*/ 2362848 h 9833358"/>
                <a:gd name="connsiteX7936" fmla="*/ 5041434 w 6655772"/>
                <a:gd name="connsiteY7936" fmla="*/ 2372374 h 9833358"/>
                <a:gd name="connsiteX7937" fmla="*/ 5031909 w 6655772"/>
                <a:gd name="connsiteY7937" fmla="*/ 2381900 h 9833358"/>
                <a:gd name="connsiteX7938" fmla="*/ 5022384 w 6655772"/>
                <a:gd name="connsiteY7938" fmla="*/ 2372374 h 9833358"/>
                <a:gd name="connsiteX7939" fmla="*/ 5031909 w 6655772"/>
                <a:gd name="connsiteY7939" fmla="*/ 2362848 h 9833358"/>
                <a:gd name="connsiteX7940" fmla="*/ 4852537 w 6655772"/>
                <a:gd name="connsiteY7940" fmla="*/ 2362848 h 9833358"/>
                <a:gd name="connsiteX7941" fmla="*/ 4862062 w 6655772"/>
                <a:gd name="connsiteY7941" fmla="*/ 2372374 h 9833358"/>
                <a:gd name="connsiteX7942" fmla="*/ 4852537 w 6655772"/>
                <a:gd name="connsiteY7942" fmla="*/ 2381900 h 9833358"/>
                <a:gd name="connsiteX7943" fmla="*/ 4843012 w 6655772"/>
                <a:gd name="connsiteY7943" fmla="*/ 2372374 h 9833358"/>
                <a:gd name="connsiteX7944" fmla="*/ 4852537 w 6655772"/>
                <a:gd name="connsiteY7944" fmla="*/ 2362848 h 9833358"/>
                <a:gd name="connsiteX7945" fmla="*/ 5928763 w 6655772"/>
                <a:gd name="connsiteY7945" fmla="*/ 2362847 h 9833358"/>
                <a:gd name="connsiteX7946" fmla="*/ 5938288 w 6655772"/>
                <a:gd name="connsiteY7946" fmla="*/ 2372373 h 9833358"/>
                <a:gd name="connsiteX7947" fmla="*/ 5928763 w 6655772"/>
                <a:gd name="connsiteY7947" fmla="*/ 2381899 h 9833358"/>
                <a:gd name="connsiteX7948" fmla="*/ 5919238 w 6655772"/>
                <a:gd name="connsiteY7948" fmla="*/ 2372373 h 9833358"/>
                <a:gd name="connsiteX7949" fmla="*/ 5928763 w 6655772"/>
                <a:gd name="connsiteY7949" fmla="*/ 2362847 h 9833358"/>
                <a:gd name="connsiteX7950" fmla="*/ 5749393 w 6655772"/>
                <a:gd name="connsiteY7950" fmla="*/ 2362847 h 9833358"/>
                <a:gd name="connsiteX7951" fmla="*/ 5758918 w 6655772"/>
                <a:gd name="connsiteY7951" fmla="*/ 2372373 h 9833358"/>
                <a:gd name="connsiteX7952" fmla="*/ 5749393 w 6655772"/>
                <a:gd name="connsiteY7952" fmla="*/ 2381899 h 9833358"/>
                <a:gd name="connsiteX7953" fmla="*/ 5739868 w 6655772"/>
                <a:gd name="connsiteY7953" fmla="*/ 2372373 h 9833358"/>
                <a:gd name="connsiteX7954" fmla="*/ 5749393 w 6655772"/>
                <a:gd name="connsiteY7954" fmla="*/ 2362847 h 9833358"/>
                <a:gd name="connsiteX7955" fmla="*/ 5570021 w 6655772"/>
                <a:gd name="connsiteY7955" fmla="*/ 2362847 h 9833358"/>
                <a:gd name="connsiteX7956" fmla="*/ 5579546 w 6655772"/>
                <a:gd name="connsiteY7956" fmla="*/ 2372373 h 9833358"/>
                <a:gd name="connsiteX7957" fmla="*/ 5570021 w 6655772"/>
                <a:gd name="connsiteY7957" fmla="*/ 2381899 h 9833358"/>
                <a:gd name="connsiteX7958" fmla="*/ 5560496 w 6655772"/>
                <a:gd name="connsiteY7958" fmla="*/ 2372373 h 9833358"/>
                <a:gd name="connsiteX7959" fmla="*/ 5570021 w 6655772"/>
                <a:gd name="connsiteY7959" fmla="*/ 2362847 h 9833358"/>
                <a:gd name="connsiteX7960" fmla="*/ 6646247 w 6655772"/>
                <a:gd name="connsiteY7960" fmla="*/ 2362846 h 9833358"/>
                <a:gd name="connsiteX7961" fmla="*/ 6655772 w 6655772"/>
                <a:gd name="connsiteY7961" fmla="*/ 2372372 h 9833358"/>
                <a:gd name="connsiteX7962" fmla="*/ 6646247 w 6655772"/>
                <a:gd name="connsiteY7962" fmla="*/ 2381898 h 9833358"/>
                <a:gd name="connsiteX7963" fmla="*/ 6636722 w 6655772"/>
                <a:gd name="connsiteY7963" fmla="*/ 2372372 h 9833358"/>
                <a:gd name="connsiteX7964" fmla="*/ 6646247 w 6655772"/>
                <a:gd name="connsiteY7964" fmla="*/ 2362846 h 9833358"/>
                <a:gd name="connsiteX7965" fmla="*/ 6466876 w 6655772"/>
                <a:gd name="connsiteY7965" fmla="*/ 2362846 h 9833358"/>
                <a:gd name="connsiteX7966" fmla="*/ 6476401 w 6655772"/>
                <a:gd name="connsiteY7966" fmla="*/ 2372372 h 9833358"/>
                <a:gd name="connsiteX7967" fmla="*/ 6466876 w 6655772"/>
                <a:gd name="connsiteY7967" fmla="*/ 2381898 h 9833358"/>
                <a:gd name="connsiteX7968" fmla="*/ 6457351 w 6655772"/>
                <a:gd name="connsiteY7968" fmla="*/ 2372372 h 9833358"/>
                <a:gd name="connsiteX7969" fmla="*/ 6466876 w 6655772"/>
                <a:gd name="connsiteY7969" fmla="*/ 2362846 h 9833358"/>
                <a:gd name="connsiteX7970" fmla="*/ 6287505 w 6655772"/>
                <a:gd name="connsiteY7970" fmla="*/ 2362846 h 9833358"/>
                <a:gd name="connsiteX7971" fmla="*/ 6297030 w 6655772"/>
                <a:gd name="connsiteY7971" fmla="*/ 2372372 h 9833358"/>
                <a:gd name="connsiteX7972" fmla="*/ 6287505 w 6655772"/>
                <a:gd name="connsiteY7972" fmla="*/ 2381898 h 9833358"/>
                <a:gd name="connsiteX7973" fmla="*/ 6277980 w 6655772"/>
                <a:gd name="connsiteY7973" fmla="*/ 2372372 h 9833358"/>
                <a:gd name="connsiteX7974" fmla="*/ 6287505 w 6655772"/>
                <a:gd name="connsiteY7974" fmla="*/ 2362846 h 9833358"/>
                <a:gd name="connsiteX7975" fmla="*/ 6108134 w 6655772"/>
                <a:gd name="connsiteY7975" fmla="*/ 2362846 h 9833358"/>
                <a:gd name="connsiteX7976" fmla="*/ 6117659 w 6655772"/>
                <a:gd name="connsiteY7976" fmla="*/ 2372372 h 9833358"/>
                <a:gd name="connsiteX7977" fmla="*/ 6108134 w 6655772"/>
                <a:gd name="connsiteY7977" fmla="*/ 2381898 h 9833358"/>
                <a:gd name="connsiteX7978" fmla="*/ 6098609 w 6655772"/>
                <a:gd name="connsiteY7978" fmla="*/ 2372372 h 9833358"/>
                <a:gd name="connsiteX7979" fmla="*/ 6108134 w 6655772"/>
                <a:gd name="connsiteY7979" fmla="*/ 2362846 h 9833358"/>
                <a:gd name="connsiteX7980" fmla="*/ 368408 w 6655772"/>
                <a:gd name="connsiteY7980" fmla="*/ 2181086 h 9833358"/>
                <a:gd name="connsiteX7981" fmla="*/ 377933 w 6655772"/>
                <a:gd name="connsiteY7981" fmla="*/ 2190612 h 9833358"/>
                <a:gd name="connsiteX7982" fmla="*/ 368408 w 6655772"/>
                <a:gd name="connsiteY7982" fmla="*/ 2200139 h 9833358"/>
                <a:gd name="connsiteX7983" fmla="*/ 358883 w 6655772"/>
                <a:gd name="connsiteY7983" fmla="*/ 2190612 h 9833358"/>
                <a:gd name="connsiteX7984" fmla="*/ 368408 w 6655772"/>
                <a:gd name="connsiteY7984" fmla="*/ 2181086 h 9833358"/>
                <a:gd name="connsiteX7985" fmla="*/ 189040 w 6655772"/>
                <a:gd name="connsiteY7985" fmla="*/ 2181086 h 9833358"/>
                <a:gd name="connsiteX7986" fmla="*/ 198565 w 6655772"/>
                <a:gd name="connsiteY7986" fmla="*/ 2190612 h 9833358"/>
                <a:gd name="connsiteX7987" fmla="*/ 189040 w 6655772"/>
                <a:gd name="connsiteY7987" fmla="*/ 2200139 h 9833358"/>
                <a:gd name="connsiteX7988" fmla="*/ 179515 w 6655772"/>
                <a:gd name="connsiteY7988" fmla="*/ 2190612 h 9833358"/>
                <a:gd name="connsiteX7989" fmla="*/ 189040 w 6655772"/>
                <a:gd name="connsiteY7989" fmla="*/ 2181086 h 9833358"/>
                <a:gd name="connsiteX7990" fmla="*/ 9675 w 6655772"/>
                <a:gd name="connsiteY7990" fmla="*/ 2181086 h 9833358"/>
                <a:gd name="connsiteX7991" fmla="*/ 19198 w 6655772"/>
                <a:gd name="connsiteY7991" fmla="*/ 2190612 h 9833358"/>
                <a:gd name="connsiteX7992" fmla="*/ 9675 w 6655772"/>
                <a:gd name="connsiteY7992" fmla="*/ 2200139 h 9833358"/>
                <a:gd name="connsiteX7993" fmla="*/ 150 w 6655772"/>
                <a:gd name="connsiteY7993" fmla="*/ 2190612 h 9833358"/>
                <a:gd name="connsiteX7994" fmla="*/ 9675 w 6655772"/>
                <a:gd name="connsiteY7994" fmla="*/ 2181086 h 9833358"/>
                <a:gd name="connsiteX7995" fmla="*/ 1085932 w 6655772"/>
                <a:gd name="connsiteY7995" fmla="*/ 2181085 h 9833358"/>
                <a:gd name="connsiteX7996" fmla="*/ 1095460 w 6655772"/>
                <a:gd name="connsiteY7996" fmla="*/ 2190612 h 9833358"/>
                <a:gd name="connsiteX7997" fmla="*/ 1085932 w 6655772"/>
                <a:gd name="connsiteY7997" fmla="*/ 2200138 h 9833358"/>
                <a:gd name="connsiteX7998" fmla="*/ 1076405 w 6655772"/>
                <a:gd name="connsiteY7998" fmla="*/ 2190612 h 9833358"/>
                <a:gd name="connsiteX7999" fmla="*/ 1085932 w 6655772"/>
                <a:gd name="connsiteY7999" fmla="*/ 2181085 h 9833358"/>
                <a:gd name="connsiteX8000" fmla="*/ 906546 w 6655772"/>
                <a:gd name="connsiteY8000" fmla="*/ 2181085 h 9833358"/>
                <a:gd name="connsiteX8001" fmla="*/ 916070 w 6655772"/>
                <a:gd name="connsiteY8001" fmla="*/ 2190612 h 9833358"/>
                <a:gd name="connsiteX8002" fmla="*/ 906546 w 6655772"/>
                <a:gd name="connsiteY8002" fmla="*/ 2200138 h 9833358"/>
                <a:gd name="connsiteX8003" fmla="*/ 897019 w 6655772"/>
                <a:gd name="connsiteY8003" fmla="*/ 2190612 h 9833358"/>
                <a:gd name="connsiteX8004" fmla="*/ 906546 w 6655772"/>
                <a:gd name="connsiteY8004" fmla="*/ 2181085 h 9833358"/>
                <a:gd name="connsiteX8005" fmla="*/ 727170 w 6655772"/>
                <a:gd name="connsiteY8005" fmla="*/ 2181085 h 9833358"/>
                <a:gd name="connsiteX8006" fmla="*/ 736695 w 6655772"/>
                <a:gd name="connsiteY8006" fmla="*/ 2190612 h 9833358"/>
                <a:gd name="connsiteX8007" fmla="*/ 727170 w 6655772"/>
                <a:gd name="connsiteY8007" fmla="*/ 2200138 h 9833358"/>
                <a:gd name="connsiteX8008" fmla="*/ 717633 w 6655772"/>
                <a:gd name="connsiteY8008" fmla="*/ 2190612 h 9833358"/>
                <a:gd name="connsiteX8009" fmla="*/ 727170 w 6655772"/>
                <a:gd name="connsiteY8009" fmla="*/ 2181085 h 9833358"/>
                <a:gd name="connsiteX8010" fmla="*/ 547775 w 6655772"/>
                <a:gd name="connsiteY8010" fmla="*/ 2181085 h 9833358"/>
                <a:gd name="connsiteX8011" fmla="*/ 557300 w 6655772"/>
                <a:gd name="connsiteY8011" fmla="*/ 2190612 h 9833358"/>
                <a:gd name="connsiteX8012" fmla="*/ 547775 w 6655772"/>
                <a:gd name="connsiteY8012" fmla="*/ 2200139 h 9833358"/>
                <a:gd name="connsiteX8013" fmla="*/ 538250 w 6655772"/>
                <a:gd name="connsiteY8013" fmla="*/ 2190612 h 9833358"/>
                <a:gd name="connsiteX8014" fmla="*/ 547775 w 6655772"/>
                <a:gd name="connsiteY8014" fmla="*/ 2181085 h 9833358"/>
                <a:gd name="connsiteX8015" fmla="*/ 1803445 w 6655772"/>
                <a:gd name="connsiteY8015" fmla="*/ 2181084 h 9833358"/>
                <a:gd name="connsiteX8016" fmla="*/ 1812929 w 6655772"/>
                <a:gd name="connsiteY8016" fmla="*/ 2190611 h 9833358"/>
                <a:gd name="connsiteX8017" fmla="*/ 1803445 w 6655772"/>
                <a:gd name="connsiteY8017" fmla="*/ 2200137 h 9833358"/>
                <a:gd name="connsiteX8018" fmla="*/ 1793963 w 6655772"/>
                <a:gd name="connsiteY8018" fmla="*/ 2190611 h 9833358"/>
                <a:gd name="connsiteX8019" fmla="*/ 1803445 w 6655772"/>
                <a:gd name="connsiteY8019" fmla="*/ 2181084 h 9833358"/>
                <a:gd name="connsiteX8020" fmla="*/ 1624024 w 6655772"/>
                <a:gd name="connsiteY8020" fmla="*/ 2181084 h 9833358"/>
                <a:gd name="connsiteX8021" fmla="*/ 1633549 w 6655772"/>
                <a:gd name="connsiteY8021" fmla="*/ 2190611 h 9833358"/>
                <a:gd name="connsiteX8022" fmla="*/ 1624024 w 6655772"/>
                <a:gd name="connsiteY8022" fmla="*/ 2200137 h 9833358"/>
                <a:gd name="connsiteX8023" fmla="*/ 1614499 w 6655772"/>
                <a:gd name="connsiteY8023" fmla="*/ 2190611 h 9833358"/>
                <a:gd name="connsiteX8024" fmla="*/ 1624024 w 6655772"/>
                <a:gd name="connsiteY8024" fmla="*/ 2181084 h 9833358"/>
                <a:gd name="connsiteX8025" fmla="*/ 1444674 w 6655772"/>
                <a:gd name="connsiteY8025" fmla="*/ 2181084 h 9833358"/>
                <a:gd name="connsiteX8026" fmla="*/ 1454199 w 6655772"/>
                <a:gd name="connsiteY8026" fmla="*/ 2190611 h 9833358"/>
                <a:gd name="connsiteX8027" fmla="*/ 1444674 w 6655772"/>
                <a:gd name="connsiteY8027" fmla="*/ 2200137 h 9833358"/>
                <a:gd name="connsiteX8028" fmla="*/ 1435149 w 6655772"/>
                <a:gd name="connsiteY8028" fmla="*/ 2190611 h 9833358"/>
                <a:gd name="connsiteX8029" fmla="*/ 1444674 w 6655772"/>
                <a:gd name="connsiteY8029" fmla="*/ 2181084 h 9833358"/>
                <a:gd name="connsiteX8030" fmla="*/ 1265320 w 6655772"/>
                <a:gd name="connsiteY8030" fmla="*/ 2181084 h 9833358"/>
                <a:gd name="connsiteX8031" fmla="*/ 1274845 w 6655772"/>
                <a:gd name="connsiteY8031" fmla="*/ 2190612 h 9833358"/>
                <a:gd name="connsiteX8032" fmla="*/ 1265320 w 6655772"/>
                <a:gd name="connsiteY8032" fmla="*/ 2200138 h 9833358"/>
                <a:gd name="connsiteX8033" fmla="*/ 1255795 w 6655772"/>
                <a:gd name="connsiteY8033" fmla="*/ 2190612 h 9833358"/>
                <a:gd name="connsiteX8034" fmla="*/ 1265320 w 6655772"/>
                <a:gd name="connsiteY8034" fmla="*/ 2181084 h 9833358"/>
                <a:gd name="connsiteX8035" fmla="*/ 2520886 w 6655772"/>
                <a:gd name="connsiteY8035" fmla="*/ 2181084 h 9833358"/>
                <a:gd name="connsiteX8036" fmla="*/ 2530428 w 6655772"/>
                <a:gd name="connsiteY8036" fmla="*/ 2190610 h 9833358"/>
                <a:gd name="connsiteX8037" fmla="*/ 2520886 w 6655772"/>
                <a:gd name="connsiteY8037" fmla="*/ 2200136 h 9833358"/>
                <a:gd name="connsiteX8038" fmla="*/ 2511357 w 6655772"/>
                <a:gd name="connsiteY8038" fmla="*/ 2190610 h 9833358"/>
                <a:gd name="connsiteX8039" fmla="*/ 2520886 w 6655772"/>
                <a:gd name="connsiteY8039" fmla="*/ 2181084 h 9833358"/>
                <a:gd name="connsiteX8040" fmla="*/ 2341516 w 6655772"/>
                <a:gd name="connsiteY8040" fmla="*/ 2181084 h 9833358"/>
                <a:gd name="connsiteX8041" fmla="*/ 2351040 w 6655772"/>
                <a:gd name="connsiteY8041" fmla="*/ 2190610 h 9833358"/>
                <a:gd name="connsiteX8042" fmla="*/ 2341516 w 6655772"/>
                <a:gd name="connsiteY8042" fmla="*/ 2200136 h 9833358"/>
                <a:gd name="connsiteX8043" fmla="*/ 2331983 w 6655772"/>
                <a:gd name="connsiteY8043" fmla="*/ 2190610 h 9833358"/>
                <a:gd name="connsiteX8044" fmla="*/ 2341516 w 6655772"/>
                <a:gd name="connsiteY8044" fmla="*/ 2181084 h 9833358"/>
                <a:gd name="connsiteX8045" fmla="*/ 2162079 w 6655772"/>
                <a:gd name="connsiteY8045" fmla="*/ 2181084 h 9833358"/>
                <a:gd name="connsiteX8046" fmla="*/ 2171605 w 6655772"/>
                <a:gd name="connsiteY8046" fmla="*/ 2190610 h 9833358"/>
                <a:gd name="connsiteX8047" fmla="*/ 2162079 w 6655772"/>
                <a:gd name="connsiteY8047" fmla="*/ 2200136 h 9833358"/>
                <a:gd name="connsiteX8048" fmla="*/ 2152556 w 6655772"/>
                <a:gd name="connsiteY8048" fmla="*/ 2190610 h 9833358"/>
                <a:gd name="connsiteX8049" fmla="*/ 2162079 w 6655772"/>
                <a:gd name="connsiteY8049" fmla="*/ 2181084 h 9833358"/>
                <a:gd name="connsiteX8050" fmla="*/ 1982728 w 6655772"/>
                <a:gd name="connsiteY8050" fmla="*/ 2181084 h 9833358"/>
                <a:gd name="connsiteX8051" fmla="*/ 1992222 w 6655772"/>
                <a:gd name="connsiteY8051" fmla="*/ 2190610 h 9833358"/>
                <a:gd name="connsiteX8052" fmla="*/ 1982728 w 6655772"/>
                <a:gd name="connsiteY8052" fmla="*/ 2200137 h 9833358"/>
                <a:gd name="connsiteX8053" fmla="*/ 1973177 w 6655772"/>
                <a:gd name="connsiteY8053" fmla="*/ 2190610 h 9833358"/>
                <a:gd name="connsiteX8054" fmla="*/ 1982728 w 6655772"/>
                <a:gd name="connsiteY8054" fmla="*/ 2181084 h 9833358"/>
                <a:gd name="connsiteX8055" fmla="*/ 3238325 w 6655772"/>
                <a:gd name="connsiteY8055" fmla="*/ 2181083 h 9833358"/>
                <a:gd name="connsiteX8056" fmla="*/ 3247851 w 6655772"/>
                <a:gd name="connsiteY8056" fmla="*/ 2190609 h 9833358"/>
                <a:gd name="connsiteX8057" fmla="*/ 3238325 w 6655772"/>
                <a:gd name="connsiteY8057" fmla="*/ 2200135 h 9833358"/>
                <a:gd name="connsiteX8058" fmla="*/ 3228800 w 6655772"/>
                <a:gd name="connsiteY8058" fmla="*/ 2190609 h 9833358"/>
                <a:gd name="connsiteX8059" fmla="*/ 3238325 w 6655772"/>
                <a:gd name="connsiteY8059" fmla="*/ 2181083 h 9833358"/>
                <a:gd name="connsiteX8060" fmla="*/ 3058833 w 6655772"/>
                <a:gd name="connsiteY8060" fmla="*/ 2181083 h 9833358"/>
                <a:gd name="connsiteX8061" fmla="*/ 3068355 w 6655772"/>
                <a:gd name="connsiteY8061" fmla="*/ 2190609 h 9833358"/>
                <a:gd name="connsiteX8062" fmla="*/ 3058833 w 6655772"/>
                <a:gd name="connsiteY8062" fmla="*/ 2200135 h 9833358"/>
                <a:gd name="connsiteX8063" fmla="*/ 3049559 w 6655772"/>
                <a:gd name="connsiteY8063" fmla="*/ 2190609 h 9833358"/>
                <a:gd name="connsiteX8064" fmla="*/ 3058833 w 6655772"/>
                <a:gd name="connsiteY8064" fmla="*/ 2181083 h 9833358"/>
                <a:gd name="connsiteX8065" fmla="*/ 2879712 w 6655772"/>
                <a:gd name="connsiteY8065" fmla="*/ 2181083 h 9833358"/>
                <a:gd name="connsiteX8066" fmla="*/ 2889240 w 6655772"/>
                <a:gd name="connsiteY8066" fmla="*/ 2190609 h 9833358"/>
                <a:gd name="connsiteX8067" fmla="*/ 2879712 w 6655772"/>
                <a:gd name="connsiteY8067" fmla="*/ 2200135 h 9833358"/>
                <a:gd name="connsiteX8068" fmla="*/ 2870190 w 6655772"/>
                <a:gd name="connsiteY8068" fmla="*/ 2190609 h 9833358"/>
                <a:gd name="connsiteX8069" fmla="*/ 2879712 w 6655772"/>
                <a:gd name="connsiteY8069" fmla="*/ 2181083 h 9833358"/>
                <a:gd name="connsiteX8070" fmla="*/ 2700338 w 6655772"/>
                <a:gd name="connsiteY8070" fmla="*/ 2181083 h 9833358"/>
                <a:gd name="connsiteX8071" fmla="*/ 2709855 w 6655772"/>
                <a:gd name="connsiteY8071" fmla="*/ 2190609 h 9833358"/>
                <a:gd name="connsiteX8072" fmla="*/ 2700338 w 6655772"/>
                <a:gd name="connsiteY8072" fmla="*/ 2200136 h 9833358"/>
                <a:gd name="connsiteX8073" fmla="*/ 2690803 w 6655772"/>
                <a:gd name="connsiteY8073" fmla="*/ 2190609 h 9833358"/>
                <a:gd name="connsiteX8074" fmla="*/ 2700338 w 6655772"/>
                <a:gd name="connsiteY8074" fmla="*/ 2181083 h 9833358"/>
                <a:gd name="connsiteX8075" fmla="*/ 3955683 w 6655772"/>
                <a:gd name="connsiteY8075" fmla="*/ 2181082 h 9833358"/>
                <a:gd name="connsiteX8076" fmla="*/ 3965208 w 6655772"/>
                <a:gd name="connsiteY8076" fmla="*/ 2190608 h 9833358"/>
                <a:gd name="connsiteX8077" fmla="*/ 3955683 w 6655772"/>
                <a:gd name="connsiteY8077" fmla="*/ 2200134 h 9833358"/>
                <a:gd name="connsiteX8078" fmla="*/ 3946158 w 6655772"/>
                <a:gd name="connsiteY8078" fmla="*/ 2190608 h 9833358"/>
                <a:gd name="connsiteX8079" fmla="*/ 3955683 w 6655772"/>
                <a:gd name="connsiteY8079" fmla="*/ 2181082 h 9833358"/>
                <a:gd name="connsiteX8080" fmla="*/ 3776312 w 6655772"/>
                <a:gd name="connsiteY8080" fmla="*/ 2181082 h 9833358"/>
                <a:gd name="connsiteX8081" fmla="*/ 3785837 w 6655772"/>
                <a:gd name="connsiteY8081" fmla="*/ 2190608 h 9833358"/>
                <a:gd name="connsiteX8082" fmla="*/ 3776312 w 6655772"/>
                <a:gd name="connsiteY8082" fmla="*/ 2200134 h 9833358"/>
                <a:gd name="connsiteX8083" fmla="*/ 3766787 w 6655772"/>
                <a:gd name="connsiteY8083" fmla="*/ 2190608 h 9833358"/>
                <a:gd name="connsiteX8084" fmla="*/ 3776312 w 6655772"/>
                <a:gd name="connsiteY8084" fmla="*/ 2181082 h 9833358"/>
                <a:gd name="connsiteX8085" fmla="*/ 3596941 w 6655772"/>
                <a:gd name="connsiteY8085" fmla="*/ 2181082 h 9833358"/>
                <a:gd name="connsiteX8086" fmla="*/ 3606466 w 6655772"/>
                <a:gd name="connsiteY8086" fmla="*/ 2190608 h 9833358"/>
                <a:gd name="connsiteX8087" fmla="*/ 3596941 w 6655772"/>
                <a:gd name="connsiteY8087" fmla="*/ 2200134 h 9833358"/>
                <a:gd name="connsiteX8088" fmla="*/ 3587416 w 6655772"/>
                <a:gd name="connsiteY8088" fmla="*/ 2190608 h 9833358"/>
                <a:gd name="connsiteX8089" fmla="*/ 3596941 w 6655772"/>
                <a:gd name="connsiteY8089" fmla="*/ 2181082 h 9833358"/>
                <a:gd name="connsiteX8090" fmla="*/ 3417570 w 6655772"/>
                <a:gd name="connsiteY8090" fmla="*/ 2181082 h 9833358"/>
                <a:gd name="connsiteX8091" fmla="*/ 3427095 w 6655772"/>
                <a:gd name="connsiteY8091" fmla="*/ 2190608 h 9833358"/>
                <a:gd name="connsiteX8092" fmla="*/ 3417570 w 6655772"/>
                <a:gd name="connsiteY8092" fmla="*/ 2200134 h 9833358"/>
                <a:gd name="connsiteX8093" fmla="*/ 3408045 w 6655772"/>
                <a:gd name="connsiteY8093" fmla="*/ 2190608 h 9833358"/>
                <a:gd name="connsiteX8094" fmla="*/ 3417570 w 6655772"/>
                <a:gd name="connsiteY8094" fmla="*/ 2181082 h 9833358"/>
                <a:gd name="connsiteX8095" fmla="*/ 4673167 w 6655772"/>
                <a:gd name="connsiteY8095" fmla="*/ 2181081 h 9833358"/>
                <a:gd name="connsiteX8096" fmla="*/ 4682692 w 6655772"/>
                <a:gd name="connsiteY8096" fmla="*/ 2190607 h 9833358"/>
                <a:gd name="connsiteX8097" fmla="*/ 4673167 w 6655772"/>
                <a:gd name="connsiteY8097" fmla="*/ 2200133 h 9833358"/>
                <a:gd name="connsiteX8098" fmla="*/ 4663642 w 6655772"/>
                <a:gd name="connsiteY8098" fmla="*/ 2190607 h 9833358"/>
                <a:gd name="connsiteX8099" fmla="*/ 4673167 w 6655772"/>
                <a:gd name="connsiteY8099" fmla="*/ 2181081 h 9833358"/>
                <a:gd name="connsiteX8100" fmla="*/ 4493796 w 6655772"/>
                <a:gd name="connsiteY8100" fmla="*/ 2181081 h 9833358"/>
                <a:gd name="connsiteX8101" fmla="*/ 4503321 w 6655772"/>
                <a:gd name="connsiteY8101" fmla="*/ 2190607 h 9833358"/>
                <a:gd name="connsiteX8102" fmla="*/ 4493796 w 6655772"/>
                <a:gd name="connsiteY8102" fmla="*/ 2200133 h 9833358"/>
                <a:gd name="connsiteX8103" fmla="*/ 4484271 w 6655772"/>
                <a:gd name="connsiteY8103" fmla="*/ 2190607 h 9833358"/>
                <a:gd name="connsiteX8104" fmla="*/ 4493796 w 6655772"/>
                <a:gd name="connsiteY8104" fmla="*/ 2181081 h 9833358"/>
                <a:gd name="connsiteX8105" fmla="*/ 4314424 w 6655772"/>
                <a:gd name="connsiteY8105" fmla="*/ 2181081 h 9833358"/>
                <a:gd name="connsiteX8106" fmla="*/ 4323949 w 6655772"/>
                <a:gd name="connsiteY8106" fmla="*/ 2190607 h 9833358"/>
                <a:gd name="connsiteX8107" fmla="*/ 4314424 w 6655772"/>
                <a:gd name="connsiteY8107" fmla="*/ 2200133 h 9833358"/>
                <a:gd name="connsiteX8108" fmla="*/ 4304899 w 6655772"/>
                <a:gd name="connsiteY8108" fmla="*/ 2190607 h 9833358"/>
                <a:gd name="connsiteX8109" fmla="*/ 4314424 w 6655772"/>
                <a:gd name="connsiteY8109" fmla="*/ 2181081 h 9833358"/>
                <a:gd name="connsiteX8110" fmla="*/ 4135054 w 6655772"/>
                <a:gd name="connsiteY8110" fmla="*/ 2181081 h 9833358"/>
                <a:gd name="connsiteX8111" fmla="*/ 4144579 w 6655772"/>
                <a:gd name="connsiteY8111" fmla="*/ 2190607 h 9833358"/>
                <a:gd name="connsiteX8112" fmla="*/ 4135054 w 6655772"/>
                <a:gd name="connsiteY8112" fmla="*/ 2200133 h 9833358"/>
                <a:gd name="connsiteX8113" fmla="*/ 4125529 w 6655772"/>
                <a:gd name="connsiteY8113" fmla="*/ 2190607 h 9833358"/>
                <a:gd name="connsiteX8114" fmla="*/ 4135054 w 6655772"/>
                <a:gd name="connsiteY8114" fmla="*/ 2181081 h 9833358"/>
                <a:gd name="connsiteX8115" fmla="*/ 5390650 w 6655772"/>
                <a:gd name="connsiteY8115" fmla="*/ 2181080 h 9833358"/>
                <a:gd name="connsiteX8116" fmla="*/ 5400175 w 6655772"/>
                <a:gd name="connsiteY8116" fmla="*/ 2190606 h 9833358"/>
                <a:gd name="connsiteX8117" fmla="*/ 5390650 w 6655772"/>
                <a:gd name="connsiteY8117" fmla="*/ 2200133 h 9833358"/>
                <a:gd name="connsiteX8118" fmla="*/ 5381125 w 6655772"/>
                <a:gd name="connsiteY8118" fmla="*/ 2190606 h 9833358"/>
                <a:gd name="connsiteX8119" fmla="*/ 5390650 w 6655772"/>
                <a:gd name="connsiteY8119" fmla="*/ 2181080 h 9833358"/>
                <a:gd name="connsiteX8120" fmla="*/ 5211280 w 6655772"/>
                <a:gd name="connsiteY8120" fmla="*/ 2181080 h 9833358"/>
                <a:gd name="connsiteX8121" fmla="*/ 5220805 w 6655772"/>
                <a:gd name="connsiteY8121" fmla="*/ 2190606 h 9833358"/>
                <a:gd name="connsiteX8122" fmla="*/ 5211280 w 6655772"/>
                <a:gd name="connsiteY8122" fmla="*/ 2200133 h 9833358"/>
                <a:gd name="connsiteX8123" fmla="*/ 5201755 w 6655772"/>
                <a:gd name="connsiteY8123" fmla="*/ 2190606 h 9833358"/>
                <a:gd name="connsiteX8124" fmla="*/ 5211280 w 6655772"/>
                <a:gd name="connsiteY8124" fmla="*/ 2181080 h 9833358"/>
                <a:gd name="connsiteX8125" fmla="*/ 5031909 w 6655772"/>
                <a:gd name="connsiteY8125" fmla="*/ 2181080 h 9833358"/>
                <a:gd name="connsiteX8126" fmla="*/ 5041434 w 6655772"/>
                <a:gd name="connsiteY8126" fmla="*/ 2190606 h 9833358"/>
                <a:gd name="connsiteX8127" fmla="*/ 5031909 w 6655772"/>
                <a:gd name="connsiteY8127" fmla="*/ 2200133 h 9833358"/>
                <a:gd name="connsiteX8128" fmla="*/ 5022384 w 6655772"/>
                <a:gd name="connsiteY8128" fmla="*/ 2190606 h 9833358"/>
                <a:gd name="connsiteX8129" fmla="*/ 5031909 w 6655772"/>
                <a:gd name="connsiteY8129" fmla="*/ 2181080 h 9833358"/>
                <a:gd name="connsiteX8130" fmla="*/ 4852537 w 6655772"/>
                <a:gd name="connsiteY8130" fmla="*/ 2181080 h 9833358"/>
                <a:gd name="connsiteX8131" fmla="*/ 4862062 w 6655772"/>
                <a:gd name="connsiteY8131" fmla="*/ 2190606 h 9833358"/>
                <a:gd name="connsiteX8132" fmla="*/ 4852537 w 6655772"/>
                <a:gd name="connsiteY8132" fmla="*/ 2200133 h 9833358"/>
                <a:gd name="connsiteX8133" fmla="*/ 4843012 w 6655772"/>
                <a:gd name="connsiteY8133" fmla="*/ 2190606 h 9833358"/>
                <a:gd name="connsiteX8134" fmla="*/ 4852537 w 6655772"/>
                <a:gd name="connsiteY8134" fmla="*/ 2181080 h 9833358"/>
                <a:gd name="connsiteX8135" fmla="*/ 6108134 w 6655772"/>
                <a:gd name="connsiteY8135" fmla="*/ 2181079 h 9833358"/>
                <a:gd name="connsiteX8136" fmla="*/ 6117659 w 6655772"/>
                <a:gd name="connsiteY8136" fmla="*/ 2190606 h 9833358"/>
                <a:gd name="connsiteX8137" fmla="*/ 6108134 w 6655772"/>
                <a:gd name="connsiteY8137" fmla="*/ 2200132 h 9833358"/>
                <a:gd name="connsiteX8138" fmla="*/ 6098609 w 6655772"/>
                <a:gd name="connsiteY8138" fmla="*/ 2190606 h 9833358"/>
                <a:gd name="connsiteX8139" fmla="*/ 6108134 w 6655772"/>
                <a:gd name="connsiteY8139" fmla="*/ 2181079 h 9833358"/>
                <a:gd name="connsiteX8140" fmla="*/ 5928763 w 6655772"/>
                <a:gd name="connsiteY8140" fmla="*/ 2181079 h 9833358"/>
                <a:gd name="connsiteX8141" fmla="*/ 5938288 w 6655772"/>
                <a:gd name="connsiteY8141" fmla="*/ 2190606 h 9833358"/>
                <a:gd name="connsiteX8142" fmla="*/ 5928763 w 6655772"/>
                <a:gd name="connsiteY8142" fmla="*/ 2200132 h 9833358"/>
                <a:gd name="connsiteX8143" fmla="*/ 5919238 w 6655772"/>
                <a:gd name="connsiteY8143" fmla="*/ 2190606 h 9833358"/>
                <a:gd name="connsiteX8144" fmla="*/ 5928763 w 6655772"/>
                <a:gd name="connsiteY8144" fmla="*/ 2181079 h 9833358"/>
                <a:gd name="connsiteX8145" fmla="*/ 5749393 w 6655772"/>
                <a:gd name="connsiteY8145" fmla="*/ 2181079 h 9833358"/>
                <a:gd name="connsiteX8146" fmla="*/ 5758918 w 6655772"/>
                <a:gd name="connsiteY8146" fmla="*/ 2190606 h 9833358"/>
                <a:gd name="connsiteX8147" fmla="*/ 5749393 w 6655772"/>
                <a:gd name="connsiteY8147" fmla="*/ 2200132 h 9833358"/>
                <a:gd name="connsiteX8148" fmla="*/ 5739868 w 6655772"/>
                <a:gd name="connsiteY8148" fmla="*/ 2190606 h 9833358"/>
                <a:gd name="connsiteX8149" fmla="*/ 5749393 w 6655772"/>
                <a:gd name="connsiteY8149" fmla="*/ 2181079 h 9833358"/>
                <a:gd name="connsiteX8150" fmla="*/ 5570021 w 6655772"/>
                <a:gd name="connsiteY8150" fmla="*/ 2181079 h 9833358"/>
                <a:gd name="connsiteX8151" fmla="*/ 5579546 w 6655772"/>
                <a:gd name="connsiteY8151" fmla="*/ 2190606 h 9833358"/>
                <a:gd name="connsiteX8152" fmla="*/ 5570021 w 6655772"/>
                <a:gd name="connsiteY8152" fmla="*/ 2200132 h 9833358"/>
                <a:gd name="connsiteX8153" fmla="*/ 5560496 w 6655772"/>
                <a:gd name="connsiteY8153" fmla="*/ 2190606 h 9833358"/>
                <a:gd name="connsiteX8154" fmla="*/ 5570021 w 6655772"/>
                <a:gd name="connsiteY8154" fmla="*/ 2181079 h 9833358"/>
                <a:gd name="connsiteX8155" fmla="*/ 6646247 w 6655772"/>
                <a:gd name="connsiteY8155" fmla="*/ 2181078 h 9833358"/>
                <a:gd name="connsiteX8156" fmla="*/ 6655772 w 6655772"/>
                <a:gd name="connsiteY8156" fmla="*/ 2190605 h 9833358"/>
                <a:gd name="connsiteX8157" fmla="*/ 6646247 w 6655772"/>
                <a:gd name="connsiteY8157" fmla="*/ 2200131 h 9833358"/>
                <a:gd name="connsiteX8158" fmla="*/ 6636722 w 6655772"/>
                <a:gd name="connsiteY8158" fmla="*/ 2190605 h 9833358"/>
                <a:gd name="connsiteX8159" fmla="*/ 6646247 w 6655772"/>
                <a:gd name="connsiteY8159" fmla="*/ 2181078 h 9833358"/>
                <a:gd name="connsiteX8160" fmla="*/ 6466876 w 6655772"/>
                <a:gd name="connsiteY8160" fmla="*/ 2181078 h 9833358"/>
                <a:gd name="connsiteX8161" fmla="*/ 6476401 w 6655772"/>
                <a:gd name="connsiteY8161" fmla="*/ 2190605 h 9833358"/>
                <a:gd name="connsiteX8162" fmla="*/ 6466876 w 6655772"/>
                <a:gd name="connsiteY8162" fmla="*/ 2200131 h 9833358"/>
                <a:gd name="connsiteX8163" fmla="*/ 6457351 w 6655772"/>
                <a:gd name="connsiteY8163" fmla="*/ 2190605 h 9833358"/>
                <a:gd name="connsiteX8164" fmla="*/ 6466876 w 6655772"/>
                <a:gd name="connsiteY8164" fmla="*/ 2181078 h 9833358"/>
                <a:gd name="connsiteX8165" fmla="*/ 6287505 w 6655772"/>
                <a:gd name="connsiteY8165" fmla="*/ 2181078 h 9833358"/>
                <a:gd name="connsiteX8166" fmla="*/ 6297030 w 6655772"/>
                <a:gd name="connsiteY8166" fmla="*/ 2190605 h 9833358"/>
                <a:gd name="connsiteX8167" fmla="*/ 6287505 w 6655772"/>
                <a:gd name="connsiteY8167" fmla="*/ 2200131 h 9833358"/>
                <a:gd name="connsiteX8168" fmla="*/ 6277980 w 6655772"/>
                <a:gd name="connsiteY8168" fmla="*/ 2190605 h 9833358"/>
                <a:gd name="connsiteX8169" fmla="*/ 6287505 w 6655772"/>
                <a:gd name="connsiteY8169" fmla="*/ 2181078 h 9833358"/>
                <a:gd name="connsiteX8170" fmla="*/ 9679 w 6655772"/>
                <a:gd name="connsiteY8170" fmla="*/ 1999319 h 9833358"/>
                <a:gd name="connsiteX8171" fmla="*/ 19202 w 6655772"/>
                <a:gd name="connsiteY8171" fmla="*/ 2008845 h 9833358"/>
                <a:gd name="connsiteX8172" fmla="*/ 9679 w 6655772"/>
                <a:gd name="connsiteY8172" fmla="*/ 2018371 h 9833358"/>
                <a:gd name="connsiteX8173" fmla="*/ 154 w 6655772"/>
                <a:gd name="connsiteY8173" fmla="*/ 2008845 h 9833358"/>
                <a:gd name="connsiteX8174" fmla="*/ 9679 w 6655772"/>
                <a:gd name="connsiteY8174" fmla="*/ 1999319 h 9833358"/>
                <a:gd name="connsiteX8175" fmla="*/ 727174 w 6655772"/>
                <a:gd name="connsiteY8175" fmla="*/ 1999318 h 9833358"/>
                <a:gd name="connsiteX8176" fmla="*/ 736698 w 6655772"/>
                <a:gd name="connsiteY8176" fmla="*/ 2008844 h 9833358"/>
                <a:gd name="connsiteX8177" fmla="*/ 727174 w 6655772"/>
                <a:gd name="connsiteY8177" fmla="*/ 2018370 h 9833358"/>
                <a:gd name="connsiteX8178" fmla="*/ 717637 w 6655772"/>
                <a:gd name="connsiteY8178" fmla="*/ 2008844 h 9833358"/>
                <a:gd name="connsiteX8179" fmla="*/ 727174 w 6655772"/>
                <a:gd name="connsiteY8179" fmla="*/ 1999318 h 9833358"/>
                <a:gd name="connsiteX8180" fmla="*/ 547778 w 6655772"/>
                <a:gd name="connsiteY8180" fmla="*/ 1999318 h 9833358"/>
                <a:gd name="connsiteX8181" fmla="*/ 557303 w 6655772"/>
                <a:gd name="connsiteY8181" fmla="*/ 2008844 h 9833358"/>
                <a:gd name="connsiteX8182" fmla="*/ 547778 w 6655772"/>
                <a:gd name="connsiteY8182" fmla="*/ 2018370 h 9833358"/>
                <a:gd name="connsiteX8183" fmla="*/ 538254 w 6655772"/>
                <a:gd name="connsiteY8183" fmla="*/ 2008844 h 9833358"/>
                <a:gd name="connsiteX8184" fmla="*/ 547778 w 6655772"/>
                <a:gd name="connsiteY8184" fmla="*/ 1999318 h 9833358"/>
                <a:gd name="connsiteX8185" fmla="*/ 368412 w 6655772"/>
                <a:gd name="connsiteY8185" fmla="*/ 1999318 h 9833358"/>
                <a:gd name="connsiteX8186" fmla="*/ 377937 w 6655772"/>
                <a:gd name="connsiteY8186" fmla="*/ 2008844 h 9833358"/>
                <a:gd name="connsiteX8187" fmla="*/ 368412 w 6655772"/>
                <a:gd name="connsiteY8187" fmla="*/ 2018370 h 9833358"/>
                <a:gd name="connsiteX8188" fmla="*/ 358887 w 6655772"/>
                <a:gd name="connsiteY8188" fmla="*/ 2008844 h 9833358"/>
                <a:gd name="connsiteX8189" fmla="*/ 368412 w 6655772"/>
                <a:gd name="connsiteY8189" fmla="*/ 1999318 h 9833358"/>
                <a:gd name="connsiteX8190" fmla="*/ 189043 w 6655772"/>
                <a:gd name="connsiteY8190" fmla="*/ 1999318 h 9833358"/>
                <a:gd name="connsiteX8191" fmla="*/ 198569 w 6655772"/>
                <a:gd name="connsiteY8191" fmla="*/ 2008844 h 9833358"/>
                <a:gd name="connsiteX8192" fmla="*/ 189043 w 6655772"/>
                <a:gd name="connsiteY8192" fmla="*/ 2018371 h 9833358"/>
                <a:gd name="connsiteX8193" fmla="*/ 179518 w 6655772"/>
                <a:gd name="connsiteY8193" fmla="*/ 2008844 h 9833358"/>
                <a:gd name="connsiteX8194" fmla="*/ 189043 w 6655772"/>
                <a:gd name="connsiteY8194" fmla="*/ 1999318 h 9833358"/>
                <a:gd name="connsiteX8195" fmla="*/ 1444678 w 6655772"/>
                <a:gd name="connsiteY8195" fmla="*/ 1999317 h 9833358"/>
                <a:gd name="connsiteX8196" fmla="*/ 1454203 w 6655772"/>
                <a:gd name="connsiteY8196" fmla="*/ 2008843 h 9833358"/>
                <a:gd name="connsiteX8197" fmla="*/ 1444678 w 6655772"/>
                <a:gd name="connsiteY8197" fmla="*/ 2018370 h 9833358"/>
                <a:gd name="connsiteX8198" fmla="*/ 1435153 w 6655772"/>
                <a:gd name="connsiteY8198" fmla="*/ 2008843 h 9833358"/>
                <a:gd name="connsiteX8199" fmla="*/ 1444678 w 6655772"/>
                <a:gd name="connsiteY8199" fmla="*/ 1999317 h 9833358"/>
                <a:gd name="connsiteX8200" fmla="*/ 1265324 w 6655772"/>
                <a:gd name="connsiteY8200" fmla="*/ 1999317 h 9833358"/>
                <a:gd name="connsiteX8201" fmla="*/ 1274849 w 6655772"/>
                <a:gd name="connsiteY8201" fmla="*/ 2008843 h 9833358"/>
                <a:gd name="connsiteX8202" fmla="*/ 1265324 w 6655772"/>
                <a:gd name="connsiteY8202" fmla="*/ 2018370 h 9833358"/>
                <a:gd name="connsiteX8203" fmla="*/ 1255800 w 6655772"/>
                <a:gd name="connsiteY8203" fmla="*/ 2008843 h 9833358"/>
                <a:gd name="connsiteX8204" fmla="*/ 1265324 w 6655772"/>
                <a:gd name="connsiteY8204" fmla="*/ 1999317 h 9833358"/>
                <a:gd name="connsiteX8205" fmla="*/ 1085936 w 6655772"/>
                <a:gd name="connsiteY8205" fmla="*/ 1999317 h 9833358"/>
                <a:gd name="connsiteX8206" fmla="*/ 1095464 w 6655772"/>
                <a:gd name="connsiteY8206" fmla="*/ 2008843 h 9833358"/>
                <a:gd name="connsiteX8207" fmla="*/ 1085936 w 6655772"/>
                <a:gd name="connsiteY8207" fmla="*/ 2018370 h 9833358"/>
                <a:gd name="connsiteX8208" fmla="*/ 1076409 w 6655772"/>
                <a:gd name="connsiteY8208" fmla="*/ 2008843 h 9833358"/>
                <a:gd name="connsiteX8209" fmla="*/ 1085936 w 6655772"/>
                <a:gd name="connsiteY8209" fmla="*/ 1999317 h 9833358"/>
                <a:gd name="connsiteX8210" fmla="*/ 906550 w 6655772"/>
                <a:gd name="connsiteY8210" fmla="*/ 1999317 h 9833358"/>
                <a:gd name="connsiteX8211" fmla="*/ 916074 w 6655772"/>
                <a:gd name="connsiteY8211" fmla="*/ 2008843 h 9833358"/>
                <a:gd name="connsiteX8212" fmla="*/ 906550 w 6655772"/>
                <a:gd name="connsiteY8212" fmla="*/ 2018370 h 9833358"/>
                <a:gd name="connsiteX8213" fmla="*/ 897024 w 6655772"/>
                <a:gd name="connsiteY8213" fmla="*/ 2008843 h 9833358"/>
                <a:gd name="connsiteX8214" fmla="*/ 906550 w 6655772"/>
                <a:gd name="connsiteY8214" fmla="*/ 1999317 h 9833358"/>
                <a:gd name="connsiteX8215" fmla="*/ 2162082 w 6655772"/>
                <a:gd name="connsiteY8215" fmla="*/ 1999316 h 9833358"/>
                <a:gd name="connsiteX8216" fmla="*/ 2171607 w 6655772"/>
                <a:gd name="connsiteY8216" fmla="*/ 2008842 h 9833358"/>
                <a:gd name="connsiteX8217" fmla="*/ 2162082 w 6655772"/>
                <a:gd name="connsiteY8217" fmla="*/ 2018369 h 9833358"/>
                <a:gd name="connsiteX8218" fmla="*/ 2152558 w 6655772"/>
                <a:gd name="connsiteY8218" fmla="*/ 2008842 h 9833358"/>
                <a:gd name="connsiteX8219" fmla="*/ 2162082 w 6655772"/>
                <a:gd name="connsiteY8219" fmla="*/ 1999316 h 9833358"/>
                <a:gd name="connsiteX8220" fmla="*/ 1982731 w 6655772"/>
                <a:gd name="connsiteY8220" fmla="*/ 1999316 h 9833358"/>
                <a:gd name="connsiteX8221" fmla="*/ 1992225 w 6655772"/>
                <a:gd name="connsiteY8221" fmla="*/ 2008842 h 9833358"/>
                <a:gd name="connsiteX8222" fmla="*/ 1982731 w 6655772"/>
                <a:gd name="connsiteY8222" fmla="*/ 2018369 h 9833358"/>
                <a:gd name="connsiteX8223" fmla="*/ 1973179 w 6655772"/>
                <a:gd name="connsiteY8223" fmla="*/ 2008842 h 9833358"/>
                <a:gd name="connsiteX8224" fmla="*/ 1982731 w 6655772"/>
                <a:gd name="connsiteY8224" fmla="*/ 1999316 h 9833358"/>
                <a:gd name="connsiteX8225" fmla="*/ 1803451 w 6655772"/>
                <a:gd name="connsiteY8225" fmla="*/ 1999316 h 9833358"/>
                <a:gd name="connsiteX8226" fmla="*/ 1812933 w 6655772"/>
                <a:gd name="connsiteY8226" fmla="*/ 2008842 h 9833358"/>
                <a:gd name="connsiteX8227" fmla="*/ 1803451 w 6655772"/>
                <a:gd name="connsiteY8227" fmla="*/ 2018369 h 9833358"/>
                <a:gd name="connsiteX8228" fmla="*/ 1793969 w 6655772"/>
                <a:gd name="connsiteY8228" fmla="*/ 2008842 h 9833358"/>
                <a:gd name="connsiteX8229" fmla="*/ 1803451 w 6655772"/>
                <a:gd name="connsiteY8229" fmla="*/ 1999316 h 9833358"/>
                <a:gd name="connsiteX8230" fmla="*/ 1624028 w 6655772"/>
                <a:gd name="connsiteY8230" fmla="*/ 1999316 h 9833358"/>
                <a:gd name="connsiteX8231" fmla="*/ 1633553 w 6655772"/>
                <a:gd name="connsiteY8231" fmla="*/ 2008843 h 9833358"/>
                <a:gd name="connsiteX8232" fmla="*/ 1624028 w 6655772"/>
                <a:gd name="connsiteY8232" fmla="*/ 2018370 h 9833358"/>
                <a:gd name="connsiteX8233" fmla="*/ 1614503 w 6655772"/>
                <a:gd name="connsiteY8233" fmla="*/ 2008843 h 9833358"/>
                <a:gd name="connsiteX8234" fmla="*/ 1624028 w 6655772"/>
                <a:gd name="connsiteY8234" fmla="*/ 1999316 h 9833358"/>
                <a:gd name="connsiteX8235" fmla="*/ 3058833 w 6655772"/>
                <a:gd name="connsiteY8235" fmla="*/ 1999315 h 9833358"/>
                <a:gd name="connsiteX8236" fmla="*/ 3068355 w 6655772"/>
                <a:gd name="connsiteY8236" fmla="*/ 2008842 h 9833358"/>
                <a:gd name="connsiteX8237" fmla="*/ 3058833 w 6655772"/>
                <a:gd name="connsiteY8237" fmla="*/ 2018368 h 9833358"/>
                <a:gd name="connsiteX8238" fmla="*/ 3049565 w 6655772"/>
                <a:gd name="connsiteY8238" fmla="*/ 2008842 h 9833358"/>
                <a:gd name="connsiteX8239" fmla="*/ 3058833 w 6655772"/>
                <a:gd name="connsiteY8239" fmla="*/ 1999315 h 9833358"/>
                <a:gd name="connsiteX8240" fmla="*/ 2879718 w 6655772"/>
                <a:gd name="connsiteY8240" fmla="*/ 1999315 h 9833358"/>
                <a:gd name="connsiteX8241" fmla="*/ 2889247 w 6655772"/>
                <a:gd name="connsiteY8241" fmla="*/ 2008842 h 9833358"/>
                <a:gd name="connsiteX8242" fmla="*/ 2879718 w 6655772"/>
                <a:gd name="connsiteY8242" fmla="*/ 2018368 h 9833358"/>
                <a:gd name="connsiteX8243" fmla="*/ 2870196 w 6655772"/>
                <a:gd name="connsiteY8243" fmla="*/ 2008842 h 9833358"/>
                <a:gd name="connsiteX8244" fmla="*/ 2879718 w 6655772"/>
                <a:gd name="connsiteY8244" fmla="*/ 1999315 h 9833358"/>
                <a:gd name="connsiteX8245" fmla="*/ 2700344 w 6655772"/>
                <a:gd name="connsiteY8245" fmla="*/ 1999315 h 9833358"/>
                <a:gd name="connsiteX8246" fmla="*/ 2709861 w 6655772"/>
                <a:gd name="connsiteY8246" fmla="*/ 2008842 h 9833358"/>
                <a:gd name="connsiteX8247" fmla="*/ 2700344 w 6655772"/>
                <a:gd name="connsiteY8247" fmla="*/ 2018368 h 9833358"/>
                <a:gd name="connsiteX8248" fmla="*/ 2690809 w 6655772"/>
                <a:gd name="connsiteY8248" fmla="*/ 2008842 h 9833358"/>
                <a:gd name="connsiteX8249" fmla="*/ 2700344 w 6655772"/>
                <a:gd name="connsiteY8249" fmla="*/ 1999315 h 9833358"/>
                <a:gd name="connsiteX8250" fmla="*/ 2520890 w 6655772"/>
                <a:gd name="connsiteY8250" fmla="*/ 1999315 h 9833358"/>
                <a:gd name="connsiteX8251" fmla="*/ 2530430 w 6655772"/>
                <a:gd name="connsiteY8251" fmla="*/ 2008842 h 9833358"/>
                <a:gd name="connsiteX8252" fmla="*/ 2520890 w 6655772"/>
                <a:gd name="connsiteY8252" fmla="*/ 2018368 h 9833358"/>
                <a:gd name="connsiteX8253" fmla="*/ 2511362 w 6655772"/>
                <a:gd name="connsiteY8253" fmla="*/ 2008842 h 9833358"/>
                <a:gd name="connsiteX8254" fmla="*/ 2520890 w 6655772"/>
                <a:gd name="connsiteY8254" fmla="*/ 1999315 h 9833358"/>
                <a:gd name="connsiteX8255" fmla="*/ 2341520 w 6655772"/>
                <a:gd name="connsiteY8255" fmla="*/ 1999315 h 9833358"/>
                <a:gd name="connsiteX8256" fmla="*/ 2351044 w 6655772"/>
                <a:gd name="connsiteY8256" fmla="*/ 2008842 h 9833358"/>
                <a:gd name="connsiteX8257" fmla="*/ 2341520 w 6655772"/>
                <a:gd name="connsiteY8257" fmla="*/ 2018369 h 9833358"/>
                <a:gd name="connsiteX8258" fmla="*/ 2331987 w 6655772"/>
                <a:gd name="connsiteY8258" fmla="*/ 2008842 h 9833358"/>
                <a:gd name="connsiteX8259" fmla="*/ 2341520 w 6655772"/>
                <a:gd name="connsiteY8259" fmla="*/ 1999315 h 9833358"/>
                <a:gd name="connsiteX8260" fmla="*/ 3776312 w 6655772"/>
                <a:gd name="connsiteY8260" fmla="*/ 1999315 h 9833358"/>
                <a:gd name="connsiteX8261" fmla="*/ 3785837 w 6655772"/>
                <a:gd name="connsiteY8261" fmla="*/ 2008841 h 9833358"/>
                <a:gd name="connsiteX8262" fmla="*/ 3776312 w 6655772"/>
                <a:gd name="connsiteY8262" fmla="*/ 2018367 h 9833358"/>
                <a:gd name="connsiteX8263" fmla="*/ 3766787 w 6655772"/>
                <a:gd name="connsiteY8263" fmla="*/ 2008841 h 9833358"/>
                <a:gd name="connsiteX8264" fmla="*/ 3776312 w 6655772"/>
                <a:gd name="connsiteY8264" fmla="*/ 1999315 h 9833358"/>
                <a:gd name="connsiteX8265" fmla="*/ 3596941 w 6655772"/>
                <a:gd name="connsiteY8265" fmla="*/ 1999315 h 9833358"/>
                <a:gd name="connsiteX8266" fmla="*/ 3606466 w 6655772"/>
                <a:gd name="connsiteY8266" fmla="*/ 2008841 h 9833358"/>
                <a:gd name="connsiteX8267" fmla="*/ 3596941 w 6655772"/>
                <a:gd name="connsiteY8267" fmla="*/ 2018367 h 9833358"/>
                <a:gd name="connsiteX8268" fmla="*/ 3587416 w 6655772"/>
                <a:gd name="connsiteY8268" fmla="*/ 2008841 h 9833358"/>
                <a:gd name="connsiteX8269" fmla="*/ 3596941 w 6655772"/>
                <a:gd name="connsiteY8269" fmla="*/ 1999315 h 9833358"/>
                <a:gd name="connsiteX8270" fmla="*/ 3417570 w 6655772"/>
                <a:gd name="connsiteY8270" fmla="*/ 1999315 h 9833358"/>
                <a:gd name="connsiteX8271" fmla="*/ 3427095 w 6655772"/>
                <a:gd name="connsiteY8271" fmla="*/ 2008841 h 9833358"/>
                <a:gd name="connsiteX8272" fmla="*/ 3417570 w 6655772"/>
                <a:gd name="connsiteY8272" fmla="*/ 2018367 h 9833358"/>
                <a:gd name="connsiteX8273" fmla="*/ 3408045 w 6655772"/>
                <a:gd name="connsiteY8273" fmla="*/ 2008841 h 9833358"/>
                <a:gd name="connsiteX8274" fmla="*/ 3417570 w 6655772"/>
                <a:gd name="connsiteY8274" fmla="*/ 1999315 h 9833358"/>
                <a:gd name="connsiteX8275" fmla="*/ 3238328 w 6655772"/>
                <a:gd name="connsiteY8275" fmla="*/ 1999315 h 9833358"/>
                <a:gd name="connsiteX8276" fmla="*/ 3247854 w 6655772"/>
                <a:gd name="connsiteY8276" fmla="*/ 2008841 h 9833358"/>
                <a:gd name="connsiteX8277" fmla="*/ 3238328 w 6655772"/>
                <a:gd name="connsiteY8277" fmla="*/ 2018368 h 9833358"/>
                <a:gd name="connsiteX8278" fmla="*/ 3228803 w 6655772"/>
                <a:gd name="connsiteY8278" fmla="*/ 2008841 h 9833358"/>
                <a:gd name="connsiteX8279" fmla="*/ 3238328 w 6655772"/>
                <a:gd name="connsiteY8279" fmla="*/ 1999315 h 9833358"/>
                <a:gd name="connsiteX8280" fmla="*/ 4493796 w 6655772"/>
                <a:gd name="connsiteY8280" fmla="*/ 1999314 h 9833358"/>
                <a:gd name="connsiteX8281" fmla="*/ 4503321 w 6655772"/>
                <a:gd name="connsiteY8281" fmla="*/ 2008840 h 9833358"/>
                <a:gd name="connsiteX8282" fmla="*/ 4493796 w 6655772"/>
                <a:gd name="connsiteY8282" fmla="*/ 2018366 h 9833358"/>
                <a:gd name="connsiteX8283" fmla="*/ 4484271 w 6655772"/>
                <a:gd name="connsiteY8283" fmla="*/ 2008840 h 9833358"/>
                <a:gd name="connsiteX8284" fmla="*/ 4493796 w 6655772"/>
                <a:gd name="connsiteY8284" fmla="*/ 1999314 h 9833358"/>
                <a:gd name="connsiteX8285" fmla="*/ 4314424 w 6655772"/>
                <a:gd name="connsiteY8285" fmla="*/ 1999314 h 9833358"/>
                <a:gd name="connsiteX8286" fmla="*/ 4323949 w 6655772"/>
                <a:gd name="connsiteY8286" fmla="*/ 2008840 h 9833358"/>
                <a:gd name="connsiteX8287" fmla="*/ 4314424 w 6655772"/>
                <a:gd name="connsiteY8287" fmla="*/ 2018366 h 9833358"/>
                <a:gd name="connsiteX8288" fmla="*/ 4304899 w 6655772"/>
                <a:gd name="connsiteY8288" fmla="*/ 2008840 h 9833358"/>
                <a:gd name="connsiteX8289" fmla="*/ 4314424 w 6655772"/>
                <a:gd name="connsiteY8289" fmla="*/ 1999314 h 9833358"/>
                <a:gd name="connsiteX8290" fmla="*/ 4135054 w 6655772"/>
                <a:gd name="connsiteY8290" fmla="*/ 1999314 h 9833358"/>
                <a:gd name="connsiteX8291" fmla="*/ 4144579 w 6655772"/>
                <a:gd name="connsiteY8291" fmla="*/ 2008840 h 9833358"/>
                <a:gd name="connsiteX8292" fmla="*/ 4135054 w 6655772"/>
                <a:gd name="connsiteY8292" fmla="*/ 2018366 h 9833358"/>
                <a:gd name="connsiteX8293" fmla="*/ 4125529 w 6655772"/>
                <a:gd name="connsiteY8293" fmla="*/ 2008840 h 9833358"/>
                <a:gd name="connsiteX8294" fmla="*/ 4135054 w 6655772"/>
                <a:gd name="connsiteY8294" fmla="*/ 1999314 h 9833358"/>
                <a:gd name="connsiteX8295" fmla="*/ 3955683 w 6655772"/>
                <a:gd name="connsiteY8295" fmla="*/ 1999314 h 9833358"/>
                <a:gd name="connsiteX8296" fmla="*/ 3965208 w 6655772"/>
                <a:gd name="connsiteY8296" fmla="*/ 2008840 h 9833358"/>
                <a:gd name="connsiteX8297" fmla="*/ 3955683 w 6655772"/>
                <a:gd name="connsiteY8297" fmla="*/ 2018367 h 9833358"/>
                <a:gd name="connsiteX8298" fmla="*/ 3946158 w 6655772"/>
                <a:gd name="connsiteY8298" fmla="*/ 2008840 h 9833358"/>
                <a:gd name="connsiteX8299" fmla="*/ 3955683 w 6655772"/>
                <a:gd name="connsiteY8299" fmla="*/ 1999314 h 9833358"/>
                <a:gd name="connsiteX8300" fmla="*/ 5211280 w 6655772"/>
                <a:gd name="connsiteY8300" fmla="*/ 1999313 h 9833358"/>
                <a:gd name="connsiteX8301" fmla="*/ 5220805 w 6655772"/>
                <a:gd name="connsiteY8301" fmla="*/ 2008839 h 9833358"/>
                <a:gd name="connsiteX8302" fmla="*/ 5211280 w 6655772"/>
                <a:gd name="connsiteY8302" fmla="*/ 2018365 h 9833358"/>
                <a:gd name="connsiteX8303" fmla="*/ 5201755 w 6655772"/>
                <a:gd name="connsiteY8303" fmla="*/ 2008839 h 9833358"/>
                <a:gd name="connsiteX8304" fmla="*/ 5211280 w 6655772"/>
                <a:gd name="connsiteY8304" fmla="*/ 1999313 h 9833358"/>
                <a:gd name="connsiteX8305" fmla="*/ 5031909 w 6655772"/>
                <a:gd name="connsiteY8305" fmla="*/ 1999313 h 9833358"/>
                <a:gd name="connsiteX8306" fmla="*/ 5041434 w 6655772"/>
                <a:gd name="connsiteY8306" fmla="*/ 2008839 h 9833358"/>
                <a:gd name="connsiteX8307" fmla="*/ 5031909 w 6655772"/>
                <a:gd name="connsiteY8307" fmla="*/ 2018365 h 9833358"/>
                <a:gd name="connsiteX8308" fmla="*/ 5022384 w 6655772"/>
                <a:gd name="connsiteY8308" fmla="*/ 2008839 h 9833358"/>
                <a:gd name="connsiteX8309" fmla="*/ 5031909 w 6655772"/>
                <a:gd name="connsiteY8309" fmla="*/ 1999313 h 9833358"/>
                <a:gd name="connsiteX8310" fmla="*/ 4852537 w 6655772"/>
                <a:gd name="connsiteY8310" fmla="*/ 1999313 h 9833358"/>
                <a:gd name="connsiteX8311" fmla="*/ 4862062 w 6655772"/>
                <a:gd name="connsiteY8311" fmla="*/ 2008839 h 9833358"/>
                <a:gd name="connsiteX8312" fmla="*/ 4852537 w 6655772"/>
                <a:gd name="connsiteY8312" fmla="*/ 2018365 h 9833358"/>
                <a:gd name="connsiteX8313" fmla="*/ 4843012 w 6655772"/>
                <a:gd name="connsiteY8313" fmla="*/ 2008839 h 9833358"/>
                <a:gd name="connsiteX8314" fmla="*/ 4852537 w 6655772"/>
                <a:gd name="connsiteY8314" fmla="*/ 1999313 h 9833358"/>
                <a:gd name="connsiteX8315" fmla="*/ 4673167 w 6655772"/>
                <a:gd name="connsiteY8315" fmla="*/ 1999313 h 9833358"/>
                <a:gd name="connsiteX8316" fmla="*/ 4682692 w 6655772"/>
                <a:gd name="connsiteY8316" fmla="*/ 2008840 h 9833358"/>
                <a:gd name="connsiteX8317" fmla="*/ 4673167 w 6655772"/>
                <a:gd name="connsiteY8317" fmla="*/ 2018366 h 9833358"/>
                <a:gd name="connsiteX8318" fmla="*/ 4663642 w 6655772"/>
                <a:gd name="connsiteY8318" fmla="*/ 2008840 h 9833358"/>
                <a:gd name="connsiteX8319" fmla="*/ 4673167 w 6655772"/>
                <a:gd name="connsiteY8319" fmla="*/ 1999313 h 9833358"/>
                <a:gd name="connsiteX8320" fmla="*/ 6108134 w 6655772"/>
                <a:gd name="connsiteY8320" fmla="*/ 1999312 h 9833358"/>
                <a:gd name="connsiteX8321" fmla="*/ 6117659 w 6655772"/>
                <a:gd name="connsiteY8321" fmla="*/ 2008838 h 9833358"/>
                <a:gd name="connsiteX8322" fmla="*/ 6108134 w 6655772"/>
                <a:gd name="connsiteY8322" fmla="*/ 2018364 h 9833358"/>
                <a:gd name="connsiteX8323" fmla="*/ 6098609 w 6655772"/>
                <a:gd name="connsiteY8323" fmla="*/ 2008838 h 9833358"/>
                <a:gd name="connsiteX8324" fmla="*/ 6108134 w 6655772"/>
                <a:gd name="connsiteY8324" fmla="*/ 1999312 h 9833358"/>
                <a:gd name="connsiteX8325" fmla="*/ 5928763 w 6655772"/>
                <a:gd name="connsiteY8325" fmla="*/ 1999312 h 9833358"/>
                <a:gd name="connsiteX8326" fmla="*/ 5938288 w 6655772"/>
                <a:gd name="connsiteY8326" fmla="*/ 2008838 h 9833358"/>
                <a:gd name="connsiteX8327" fmla="*/ 5928763 w 6655772"/>
                <a:gd name="connsiteY8327" fmla="*/ 2018364 h 9833358"/>
                <a:gd name="connsiteX8328" fmla="*/ 5919238 w 6655772"/>
                <a:gd name="connsiteY8328" fmla="*/ 2008838 h 9833358"/>
                <a:gd name="connsiteX8329" fmla="*/ 5928763 w 6655772"/>
                <a:gd name="connsiteY8329" fmla="*/ 1999312 h 9833358"/>
                <a:gd name="connsiteX8330" fmla="*/ 5749393 w 6655772"/>
                <a:gd name="connsiteY8330" fmla="*/ 1999312 h 9833358"/>
                <a:gd name="connsiteX8331" fmla="*/ 5758918 w 6655772"/>
                <a:gd name="connsiteY8331" fmla="*/ 2008838 h 9833358"/>
                <a:gd name="connsiteX8332" fmla="*/ 5749393 w 6655772"/>
                <a:gd name="connsiteY8332" fmla="*/ 2018364 h 9833358"/>
                <a:gd name="connsiteX8333" fmla="*/ 5739868 w 6655772"/>
                <a:gd name="connsiteY8333" fmla="*/ 2008838 h 9833358"/>
                <a:gd name="connsiteX8334" fmla="*/ 5749393 w 6655772"/>
                <a:gd name="connsiteY8334" fmla="*/ 1999312 h 9833358"/>
                <a:gd name="connsiteX8335" fmla="*/ 5570021 w 6655772"/>
                <a:gd name="connsiteY8335" fmla="*/ 1999312 h 9833358"/>
                <a:gd name="connsiteX8336" fmla="*/ 5579546 w 6655772"/>
                <a:gd name="connsiteY8336" fmla="*/ 2008838 h 9833358"/>
                <a:gd name="connsiteX8337" fmla="*/ 5570021 w 6655772"/>
                <a:gd name="connsiteY8337" fmla="*/ 2018364 h 9833358"/>
                <a:gd name="connsiteX8338" fmla="*/ 5560496 w 6655772"/>
                <a:gd name="connsiteY8338" fmla="*/ 2008838 h 9833358"/>
                <a:gd name="connsiteX8339" fmla="*/ 5570021 w 6655772"/>
                <a:gd name="connsiteY8339" fmla="*/ 1999312 h 9833358"/>
                <a:gd name="connsiteX8340" fmla="*/ 5390650 w 6655772"/>
                <a:gd name="connsiteY8340" fmla="*/ 1999312 h 9833358"/>
                <a:gd name="connsiteX8341" fmla="*/ 5400175 w 6655772"/>
                <a:gd name="connsiteY8341" fmla="*/ 2008839 h 9833358"/>
                <a:gd name="connsiteX8342" fmla="*/ 5390650 w 6655772"/>
                <a:gd name="connsiteY8342" fmla="*/ 2018365 h 9833358"/>
                <a:gd name="connsiteX8343" fmla="*/ 5381125 w 6655772"/>
                <a:gd name="connsiteY8343" fmla="*/ 2008839 h 9833358"/>
                <a:gd name="connsiteX8344" fmla="*/ 5390650 w 6655772"/>
                <a:gd name="connsiteY8344" fmla="*/ 1999312 h 9833358"/>
                <a:gd name="connsiteX8345" fmla="*/ 6646247 w 6655772"/>
                <a:gd name="connsiteY8345" fmla="*/ 1999311 h 9833358"/>
                <a:gd name="connsiteX8346" fmla="*/ 6655772 w 6655772"/>
                <a:gd name="connsiteY8346" fmla="*/ 2008837 h 9833358"/>
                <a:gd name="connsiteX8347" fmla="*/ 6646247 w 6655772"/>
                <a:gd name="connsiteY8347" fmla="*/ 2018364 h 9833358"/>
                <a:gd name="connsiteX8348" fmla="*/ 6636722 w 6655772"/>
                <a:gd name="connsiteY8348" fmla="*/ 2008837 h 9833358"/>
                <a:gd name="connsiteX8349" fmla="*/ 6646247 w 6655772"/>
                <a:gd name="connsiteY8349" fmla="*/ 1999311 h 9833358"/>
                <a:gd name="connsiteX8350" fmla="*/ 6466876 w 6655772"/>
                <a:gd name="connsiteY8350" fmla="*/ 1999311 h 9833358"/>
                <a:gd name="connsiteX8351" fmla="*/ 6476401 w 6655772"/>
                <a:gd name="connsiteY8351" fmla="*/ 2008837 h 9833358"/>
                <a:gd name="connsiteX8352" fmla="*/ 6466876 w 6655772"/>
                <a:gd name="connsiteY8352" fmla="*/ 2018364 h 9833358"/>
                <a:gd name="connsiteX8353" fmla="*/ 6457351 w 6655772"/>
                <a:gd name="connsiteY8353" fmla="*/ 2008837 h 9833358"/>
                <a:gd name="connsiteX8354" fmla="*/ 6466876 w 6655772"/>
                <a:gd name="connsiteY8354" fmla="*/ 1999311 h 9833358"/>
                <a:gd name="connsiteX8355" fmla="*/ 6287505 w 6655772"/>
                <a:gd name="connsiteY8355" fmla="*/ 1999311 h 9833358"/>
                <a:gd name="connsiteX8356" fmla="*/ 6297030 w 6655772"/>
                <a:gd name="connsiteY8356" fmla="*/ 2008837 h 9833358"/>
                <a:gd name="connsiteX8357" fmla="*/ 6287505 w 6655772"/>
                <a:gd name="connsiteY8357" fmla="*/ 2018364 h 9833358"/>
                <a:gd name="connsiteX8358" fmla="*/ 6277980 w 6655772"/>
                <a:gd name="connsiteY8358" fmla="*/ 2008837 h 9833358"/>
                <a:gd name="connsiteX8359" fmla="*/ 6287505 w 6655772"/>
                <a:gd name="connsiteY8359" fmla="*/ 1999311 h 9833358"/>
                <a:gd name="connsiteX8360" fmla="*/ 727178 w 6655772"/>
                <a:gd name="connsiteY8360" fmla="*/ 1817548 h 9833358"/>
                <a:gd name="connsiteX8361" fmla="*/ 736702 w 6655772"/>
                <a:gd name="connsiteY8361" fmla="*/ 1827074 h 9833358"/>
                <a:gd name="connsiteX8362" fmla="*/ 727178 w 6655772"/>
                <a:gd name="connsiteY8362" fmla="*/ 1836600 h 9833358"/>
                <a:gd name="connsiteX8363" fmla="*/ 717640 w 6655772"/>
                <a:gd name="connsiteY8363" fmla="*/ 1827074 h 9833358"/>
                <a:gd name="connsiteX8364" fmla="*/ 727178 w 6655772"/>
                <a:gd name="connsiteY8364" fmla="*/ 1817548 h 9833358"/>
                <a:gd name="connsiteX8365" fmla="*/ 547782 w 6655772"/>
                <a:gd name="connsiteY8365" fmla="*/ 1817548 h 9833358"/>
                <a:gd name="connsiteX8366" fmla="*/ 557306 w 6655772"/>
                <a:gd name="connsiteY8366" fmla="*/ 1827074 h 9833358"/>
                <a:gd name="connsiteX8367" fmla="*/ 547782 w 6655772"/>
                <a:gd name="connsiteY8367" fmla="*/ 1836600 h 9833358"/>
                <a:gd name="connsiteX8368" fmla="*/ 538257 w 6655772"/>
                <a:gd name="connsiteY8368" fmla="*/ 1827074 h 9833358"/>
                <a:gd name="connsiteX8369" fmla="*/ 547782 w 6655772"/>
                <a:gd name="connsiteY8369" fmla="*/ 1817548 h 9833358"/>
                <a:gd name="connsiteX8370" fmla="*/ 368415 w 6655772"/>
                <a:gd name="connsiteY8370" fmla="*/ 1817548 h 9833358"/>
                <a:gd name="connsiteX8371" fmla="*/ 377940 w 6655772"/>
                <a:gd name="connsiteY8371" fmla="*/ 1827074 h 9833358"/>
                <a:gd name="connsiteX8372" fmla="*/ 368415 w 6655772"/>
                <a:gd name="connsiteY8372" fmla="*/ 1836600 h 9833358"/>
                <a:gd name="connsiteX8373" fmla="*/ 358890 w 6655772"/>
                <a:gd name="connsiteY8373" fmla="*/ 1827074 h 9833358"/>
                <a:gd name="connsiteX8374" fmla="*/ 368415 w 6655772"/>
                <a:gd name="connsiteY8374" fmla="*/ 1817548 h 9833358"/>
                <a:gd name="connsiteX8375" fmla="*/ 189047 w 6655772"/>
                <a:gd name="connsiteY8375" fmla="*/ 1817548 h 9833358"/>
                <a:gd name="connsiteX8376" fmla="*/ 198572 w 6655772"/>
                <a:gd name="connsiteY8376" fmla="*/ 1827074 h 9833358"/>
                <a:gd name="connsiteX8377" fmla="*/ 189047 w 6655772"/>
                <a:gd name="connsiteY8377" fmla="*/ 1836600 h 9833358"/>
                <a:gd name="connsiteX8378" fmla="*/ 179522 w 6655772"/>
                <a:gd name="connsiteY8378" fmla="*/ 1827074 h 9833358"/>
                <a:gd name="connsiteX8379" fmla="*/ 189047 w 6655772"/>
                <a:gd name="connsiteY8379" fmla="*/ 1817548 h 9833358"/>
                <a:gd name="connsiteX8380" fmla="*/ 9682 w 6655772"/>
                <a:gd name="connsiteY8380" fmla="*/ 1817548 h 9833358"/>
                <a:gd name="connsiteX8381" fmla="*/ 19205 w 6655772"/>
                <a:gd name="connsiteY8381" fmla="*/ 1827075 h 9833358"/>
                <a:gd name="connsiteX8382" fmla="*/ 9682 w 6655772"/>
                <a:gd name="connsiteY8382" fmla="*/ 1836601 h 9833358"/>
                <a:gd name="connsiteX8383" fmla="*/ 158 w 6655772"/>
                <a:gd name="connsiteY8383" fmla="*/ 1827075 h 9833358"/>
                <a:gd name="connsiteX8384" fmla="*/ 9682 w 6655772"/>
                <a:gd name="connsiteY8384" fmla="*/ 1817548 h 9833358"/>
                <a:gd name="connsiteX8385" fmla="*/ 1444682 w 6655772"/>
                <a:gd name="connsiteY8385" fmla="*/ 1817547 h 9833358"/>
                <a:gd name="connsiteX8386" fmla="*/ 1454207 w 6655772"/>
                <a:gd name="connsiteY8386" fmla="*/ 1827073 h 9833358"/>
                <a:gd name="connsiteX8387" fmla="*/ 1444682 w 6655772"/>
                <a:gd name="connsiteY8387" fmla="*/ 1836600 h 9833358"/>
                <a:gd name="connsiteX8388" fmla="*/ 1435157 w 6655772"/>
                <a:gd name="connsiteY8388" fmla="*/ 1827073 h 9833358"/>
                <a:gd name="connsiteX8389" fmla="*/ 1444682 w 6655772"/>
                <a:gd name="connsiteY8389" fmla="*/ 1817547 h 9833358"/>
                <a:gd name="connsiteX8390" fmla="*/ 1265329 w 6655772"/>
                <a:gd name="connsiteY8390" fmla="*/ 1817547 h 9833358"/>
                <a:gd name="connsiteX8391" fmla="*/ 1274854 w 6655772"/>
                <a:gd name="connsiteY8391" fmla="*/ 1827073 h 9833358"/>
                <a:gd name="connsiteX8392" fmla="*/ 1265329 w 6655772"/>
                <a:gd name="connsiteY8392" fmla="*/ 1836600 h 9833358"/>
                <a:gd name="connsiteX8393" fmla="*/ 1255804 w 6655772"/>
                <a:gd name="connsiteY8393" fmla="*/ 1827073 h 9833358"/>
                <a:gd name="connsiteX8394" fmla="*/ 1265329 w 6655772"/>
                <a:gd name="connsiteY8394" fmla="*/ 1817547 h 9833358"/>
                <a:gd name="connsiteX8395" fmla="*/ 1085941 w 6655772"/>
                <a:gd name="connsiteY8395" fmla="*/ 1817547 h 9833358"/>
                <a:gd name="connsiteX8396" fmla="*/ 1095469 w 6655772"/>
                <a:gd name="connsiteY8396" fmla="*/ 1827073 h 9833358"/>
                <a:gd name="connsiteX8397" fmla="*/ 1085941 w 6655772"/>
                <a:gd name="connsiteY8397" fmla="*/ 1836600 h 9833358"/>
                <a:gd name="connsiteX8398" fmla="*/ 1076413 w 6655772"/>
                <a:gd name="connsiteY8398" fmla="*/ 1827073 h 9833358"/>
                <a:gd name="connsiteX8399" fmla="*/ 1085941 w 6655772"/>
                <a:gd name="connsiteY8399" fmla="*/ 1817547 h 9833358"/>
                <a:gd name="connsiteX8400" fmla="*/ 906554 w 6655772"/>
                <a:gd name="connsiteY8400" fmla="*/ 1817547 h 9833358"/>
                <a:gd name="connsiteX8401" fmla="*/ 916078 w 6655772"/>
                <a:gd name="connsiteY8401" fmla="*/ 1827073 h 9833358"/>
                <a:gd name="connsiteX8402" fmla="*/ 906554 w 6655772"/>
                <a:gd name="connsiteY8402" fmla="*/ 1836600 h 9833358"/>
                <a:gd name="connsiteX8403" fmla="*/ 897028 w 6655772"/>
                <a:gd name="connsiteY8403" fmla="*/ 1827073 h 9833358"/>
                <a:gd name="connsiteX8404" fmla="*/ 906554 w 6655772"/>
                <a:gd name="connsiteY8404" fmla="*/ 1817547 h 9833358"/>
                <a:gd name="connsiteX8405" fmla="*/ 2341524 w 6655772"/>
                <a:gd name="connsiteY8405" fmla="*/ 1817546 h 9833358"/>
                <a:gd name="connsiteX8406" fmla="*/ 2351048 w 6655772"/>
                <a:gd name="connsiteY8406" fmla="*/ 1827073 h 9833358"/>
                <a:gd name="connsiteX8407" fmla="*/ 2341524 w 6655772"/>
                <a:gd name="connsiteY8407" fmla="*/ 1836599 h 9833358"/>
                <a:gd name="connsiteX8408" fmla="*/ 2331990 w 6655772"/>
                <a:gd name="connsiteY8408" fmla="*/ 1827073 h 9833358"/>
                <a:gd name="connsiteX8409" fmla="*/ 2341524 w 6655772"/>
                <a:gd name="connsiteY8409" fmla="*/ 1817546 h 9833358"/>
                <a:gd name="connsiteX8410" fmla="*/ 2162085 w 6655772"/>
                <a:gd name="connsiteY8410" fmla="*/ 1817546 h 9833358"/>
                <a:gd name="connsiteX8411" fmla="*/ 2171609 w 6655772"/>
                <a:gd name="connsiteY8411" fmla="*/ 1827073 h 9833358"/>
                <a:gd name="connsiteX8412" fmla="*/ 2162085 w 6655772"/>
                <a:gd name="connsiteY8412" fmla="*/ 1836599 h 9833358"/>
                <a:gd name="connsiteX8413" fmla="*/ 2152561 w 6655772"/>
                <a:gd name="connsiteY8413" fmla="*/ 1827073 h 9833358"/>
                <a:gd name="connsiteX8414" fmla="*/ 2162085 w 6655772"/>
                <a:gd name="connsiteY8414" fmla="*/ 1817546 h 9833358"/>
                <a:gd name="connsiteX8415" fmla="*/ 1982733 w 6655772"/>
                <a:gd name="connsiteY8415" fmla="*/ 1817546 h 9833358"/>
                <a:gd name="connsiteX8416" fmla="*/ 1992228 w 6655772"/>
                <a:gd name="connsiteY8416" fmla="*/ 1827073 h 9833358"/>
                <a:gd name="connsiteX8417" fmla="*/ 1982733 w 6655772"/>
                <a:gd name="connsiteY8417" fmla="*/ 1836599 h 9833358"/>
                <a:gd name="connsiteX8418" fmla="*/ 1973181 w 6655772"/>
                <a:gd name="connsiteY8418" fmla="*/ 1827073 h 9833358"/>
                <a:gd name="connsiteX8419" fmla="*/ 1982733 w 6655772"/>
                <a:gd name="connsiteY8419" fmla="*/ 1817546 h 9833358"/>
                <a:gd name="connsiteX8420" fmla="*/ 1803455 w 6655772"/>
                <a:gd name="connsiteY8420" fmla="*/ 1817546 h 9833358"/>
                <a:gd name="connsiteX8421" fmla="*/ 1812937 w 6655772"/>
                <a:gd name="connsiteY8421" fmla="*/ 1827073 h 9833358"/>
                <a:gd name="connsiteX8422" fmla="*/ 1803455 w 6655772"/>
                <a:gd name="connsiteY8422" fmla="*/ 1836599 h 9833358"/>
                <a:gd name="connsiteX8423" fmla="*/ 1793975 w 6655772"/>
                <a:gd name="connsiteY8423" fmla="*/ 1827073 h 9833358"/>
                <a:gd name="connsiteX8424" fmla="*/ 1803455 w 6655772"/>
                <a:gd name="connsiteY8424" fmla="*/ 1817546 h 9833358"/>
                <a:gd name="connsiteX8425" fmla="*/ 1624032 w 6655772"/>
                <a:gd name="connsiteY8425" fmla="*/ 1817546 h 9833358"/>
                <a:gd name="connsiteX8426" fmla="*/ 1633557 w 6655772"/>
                <a:gd name="connsiteY8426" fmla="*/ 1827073 h 9833358"/>
                <a:gd name="connsiteX8427" fmla="*/ 1624032 w 6655772"/>
                <a:gd name="connsiteY8427" fmla="*/ 1836600 h 9833358"/>
                <a:gd name="connsiteX8428" fmla="*/ 1614507 w 6655772"/>
                <a:gd name="connsiteY8428" fmla="*/ 1827073 h 9833358"/>
                <a:gd name="connsiteX8429" fmla="*/ 1624032 w 6655772"/>
                <a:gd name="connsiteY8429" fmla="*/ 1817546 h 9833358"/>
                <a:gd name="connsiteX8430" fmla="*/ 3058833 w 6655772"/>
                <a:gd name="connsiteY8430" fmla="*/ 1817545 h 9833358"/>
                <a:gd name="connsiteX8431" fmla="*/ 3068355 w 6655772"/>
                <a:gd name="connsiteY8431" fmla="*/ 1827072 h 9833358"/>
                <a:gd name="connsiteX8432" fmla="*/ 3058833 w 6655772"/>
                <a:gd name="connsiteY8432" fmla="*/ 1836598 h 9833358"/>
                <a:gd name="connsiteX8433" fmla="*/ 3049571 w 6655772"/>
                <a:gd name="connsiteY8433" fmla="*/ 1827072 h 9833358"/>
                <a:gd name="connsiteX8434" fmla="*/ 3058833 w 6655772"/>
                <a:gd name="connsiteY8434" fmla="*/ 1817545 h 9833358"/>
                <a:gd name="connsiteX8435" fmla="*/ 2879724 w 6655772"/>
                <a:gd name="connsiteY8435" fmla="*/ 1817545 h 9833358"/>
                <a:gd name="connsiteX8436" fmla="*/ 2889252 w 6655772"/>
                <a:gd name="connsiteY8436" fmla="*/ 1827072 h 9833358"/>
                <a:gd name="connsiteX8437" fmla="*/ 2879724 w 6655772"/>
                <a:gd name="connsiteY8437" fmla="*/ 1836598 h 9833358"/>
                <a:gd name="connsiteX8438" fmla="*/ 2870202 w 6655772"/>
                <a:gd name="connsiteY8438" fmla="*/ 1827072 h 9833358"/>
                <a:gd name="connsiteX8439" fmla="*/ 2879724 w 6655772"/>
                <a:gd name="connsiteY8439" fmla="*/ 1817545 h 9833358"/>
                <a:gd name="connsiteX8440" fmla="*/ 2700350 w 6655772"/>
                <a:gd name="connsiteY8440" fmla="*/ 1817545 h 9833358"/>
                <a:gd name="connsiteX8441" fmla="*/ 2709867 w 6655772"/>
                <a:gd name="connsiteY8441" fmla="*/ 1827072 h 9833358"/>
                <a:gd name="connsiteX8442" fmla="*/ 2700350 w 6655772"/>
                <a:gd name="connsiteY8442" fmla="*/ 1836598 h 9833358"/>
                <a:gd name="connsiteX8443" fmla="*/ 2690815 w 6655772"/>
                <a:gd name="connsiteY8443" fmla="*/ 1827072 h 9833358"/>
                <a:gd name="connsiteX8444" fmla="*/ 2700350 w 6655772"/>
                <a:gd name="connsiteY8444" fmla="*/ 1817545 h 9833358"/>
                <a:gd name="connsiteX8445" fmla="*/ 2520893 w 6655772"/>
                <a:gd name="connsiteY8445" fmla="*/ 1817545 h 9833358"/>
                <a:gd name="connsiteX8446" fmla="*/ 2530434 w 6655772"/>
                <a:gd name="connsiteY8446" fmla="*/ 1827072 h 9833358"/>
                <a:gd name="connsiteX8447" fmla="*/ 2520893 w 6655772"/>
                <a:gd name="connsiteY8447" fmla="*/ 1836599 h 9833358"/>
                <a:gd name="connsiteX8448" fmla="*/ 2511366 w 6655772"/>
                <a:gd name="connsiteY8448" fmla="*/ 1827072 h 9833358"/>
                <a:gd name="connsiteX8449" fmla="*/ 2520893 w 6655772"/>
                <a:gd name="connsiteY8449" fmla="*/ 1817545 h 9833358"/>
                <a:gd name="connsiteX8450" fmla="*/ 3955683 w 6655772"/>
                <a:gd name="connsiteY8450" fmla="*/ 1817545 h 9833358"/>
                <a:gd name="connsiteX8451" fmla="*/ 3965208 w 6655772"/>
                <a:gd name="connsiteY8451" fmla="*/ 1827071 h 9833358"/>
                <a:gd name="connsiteX8452" fmla="*/ 3955683 w 6655772"/>
                <a:gd name="connsiteY8452" fmla="*/ 1836597 h 9833358"/>
                <a:gd name="connsiteX8453" fmla="*/ 3946158 w 6655772"/>
                <a:gd name="connsiteY8453" fmla="*/ 1827071 h 9833358"/>
                <a:gd name="connsiteX8454" fmla="*/ 3955683 w 6655772"/>
                <a:gd name="connsiteY8454" fmla="*/ 1817545 h 9833358"/>
                <a:gd name="connsiteX8455" fmla="*/ 3776312 w 6655772"/>
                <a:gd name="connsiteY8455" fmla="*/ 1817545 h 9833358"/>
                <a:gd name="connsiteX8456" fmla="*/ 3785837 w 6655772"/>
                <a:gd name="connsiteY8456" fmla="*/ 1827071 h 9833358"/>
                <a:gd name="connsiteX8457" fmla="*/ 3776312 w 6655772"/>
                <a:gd name="connsiteY8457" fmla="*/ 1836597 h 9833358"/>
                <a:gd name="connsiteX8458" fmla="*/ 3766787 w 6655772"/>
                <a:gd name="connsiteY8458" fmla="*/ 1827071 h 9833358"/>
                <a:gd name="connsiteX8459" fmla="*/ 3776312 w 6655772"/>
                <a:gd name="connsiteY8459" fmla="*/ 1817545 h 9833358"/>
                <a:gd name="connsiteX8460" fmla="*/ 3596941 w 6655772"/>
                <a:gd name="connsiteY8460" fmla="*/ 1817545 h 9833358"/>
                <a:gd name="connsiteX8461" fmla="*/ 3606466 w 6655772"/>
                <a:gd name="connsiteY8461" fmla="*/ 1827071 h 9833358"/>
                <a:gd name="connsiteX8462" fmla="*/ 3596941 w 6655772"/>
                <a:gd name="connsiteY8462" fmla="*/ 1836597 h 9833358"/>
                <a:gd name="connsiteX8463" fmla="*/ 3587416 w 6655772"/>
                <a:gd name="connsiteY8463" fmla="*/ 1827071 h 9833358"/>
                <a:gd name="connsiteX8464" fmla="*/ 3596941 w 6655772"/>
                <a:gd name="connsiteY8464" fmla="*/ 1817545 h 9833358"/>
                <a:gd name="connsiteX8465" fmla="*/ 3417570 w 6655772"/>
                <a:gd name="connsiteY8465" fmla="*/ 1817545 h 9833358"/>
                <a:gd name="connsiteX8466" fmla="*/ 3427095 w 6655772"/>
                <a:gd name="connsiteY8466" fmla="*/ 1827071 h 9833358"/>
                <a:gd name="connsiteX8467" fmla="*/ 3417570 w 6655772"/>
                <a:gd name="connsiteY8467" fmla="*/ 1836597 h 9833358"/>
                <a:gd name="connsiteX8468" fmla="*/ 3408045 w 6655772"/>
                <a:gd name="connsiteY8468" fmla="*/ 1827071 h 9833358"/>
                <a:gd name="connsiteX8469" fmla="*/ 3417570 w 6655772"/>
                <a:gd name="connsiteY8469" fmla="*/ 1817545 h 9833358"/>
                <a:gd name="connsiteX8470" fmla="*/ 3238331 w 6655772"/>
                <a:gd name="connsiteY8470" fmla="*/ 1817545 h 9833358"/>
                <a:gd name="connsiteX8471" fmla="*/ 3247857 w 6655772"/>
                <a:gd name="connsiteY8471" fmla="*/ 1827072 h 9833358"/>
                <a:gd name="connsiteX8472" fmla="*/ 3238331 w 6655772"/>
                <a:gd name="connsiteY8472" fmla="*/ 1836598 h 9833358"/>
                <a:gd name="connsiteX8473" fmla="*/ 3228805 w 6655772"/>
                <a:gd name="connsiteY8473" fmla="*/ 1827072 h 9833358"/>
                <a:gd name="connsiteX8474" fmla="*/ 3238331 w 6655772"/>
                <a:gd name="connsiteY8474" fmla="*/ 1817545 h 9833358"/>
                <a:gd name="connsiteX8475" fmla="*/ 4673167 w 6655772"/>
                <a:gd name="connsiteY8475" fmla="*/ 1817544 h 9833358"/>
                <a:gd name="connsiteX8476" fmla="*/ 4682692 w 6655772"/>
                <a:gd name="connsiteY8476" fmla="*/ 1827070 h 9833358"/>
                <a:gd name="connsiteX8477" fmla="*/ 4673167 w 6655772"/>
                <a:gd name="connsiteY8477" fmla="*/ 1836596 h 9833358"/>
                <a:gd name="connsiteX8478" fmla="*/ 4663642 w 6655772"/>
                <a:gd name="connsiteY8478" fmla="*/ 1827070 h 9833358"/>
                <a:gd name="connsiteX8479" fmla="*/ 4673167 w 6655772"/>
                <a:gd name="connsiteY8479" fmla="*/ 1817544 h 9833358"/>
                <a:gd name="connsiteX8480" fmla="*/ 4493796 w 6655772"/>
                <a:gd name="connsiteY8480" fmla="*/ 1817544 h 9833358"/>
                <a:gd name="connsiteX8481" fmla="*/ 4503321 w 6655772"/>
                <a:gd name="connsiteY8481" fmla="*/ 1827070 h 9833358"/>
                <a:gd name="connsiteX8482" fmla="*/ 4493796 w 6655772"/>
                <a:gd name="connsiteY8482" fmla="*/ 1836596 h 9833358"/>
                <a:gd name="connsiteX8483" fmla="*/ 4484271 w 6655772"/>
                <a:gd name="connsiteY8483" fmla="*/ 1827070 h 9833358"/>
                <a:gd name="connsiteX8484" fmla="*/ 4493796 w 6655772"/>
                <a:gd name="connsiteY8484" fmla="*/ 1817544 h 9833358"/>
                <a:gd name="connsiteX8485" fmla="*/ 4314424 w 6655772"/>
                <a:gd name="connsiteY8485" fmla="*/ 1817544 h 9833358"/>
                <a:gd name="connsiteX8486" fmla="*/ 4323949 w 6655772"/>
                <a:gd name="connsiteY8486" fmla="*/ 1827070 h 9833358"/>
                <a:gd name="connsiteX8487" fmla="*/ 4314424 w 6655772"/>
                <a:gd name="connsiteY8487" fmla="*/ 1836596 h 9833358"/>
                <a:gd name="connsiteX8488" fmla="*/ 4304899 w 6655772"/>
                <a:gd name="connsiteY8488" fmla="*/ 1827070 h 9833358"/>
                <a:gd name="connsiteX8489" fmla="*/ 4314424 w 6655772"/>
                <a:gd name="connsiteY8489" fmla="*/ 1817544 h 9833358"/>
                <a:gd name="connsiteX8490" fmla="*/ 4135054 w 6655772"/>
                <a:gd name="connsiteY8490" fmla="*/ 1817544 h 9833358"/>
                <a:gd name="connsiteX8491" fmla="*/ 4144579 w 6655772"/>
                <a:gd name="connsiteY8491" fmla="*/ 1827070 h 9833358"/>
                <a:gd name="connsiteX8492" fmla="*/ 4135054 w 6655772"/>
                <a:gd name="connsiteY8492" fmla="*/ 1836597 h 9833358"/>
                <a:gd name="connsiteX8493" fmla="*/ 4125529 w 6655772"/>
                <a:gd name="connsiteY8493" fmla="*/ 1827070 h 9833358"/>
                <a:gd name="connsiteX8494" fmla="*/ 4135054 w 6655772"/>
                <a:gd name="connsiteY8494" fmla="*/ 1817544 h 9833358"/>
                <a:gd name="connsiteX8495" fmla="*/ 5570021 w 6655772"/>
                <a:gd name="connsiteY8495" fmla="*/ 1817543 h 9833358"/>
                <a:gd name="connsiteX8496" fmla="*/ 5579546 w 6655772"/>
                <a:gd name="connsiteY8496" fmla="*/ 1827069 h 9833358"/>
                <a:gd name="connsiteX8497" fmla="*/ 5570021 w 6655772"/>
                <a:gd name="connsiteY8497" fmla="*/ 1836595 h 9833358"/>
                <a:gd name="connsiteX8498" fmla="*/ 5560496 w 6655772"/>
                <a:gd name="connsiteY8498" fmla="*/ 1827069 h 9833358"/>
                <a:gd name="connsiteX8499" fmla="*/ 5570021 w 6655772"/>
                <a:gd name="connsiteY8499" fmla="*/ 1817543 h 9833358"/>
                <a:gd name="connsiteX8500" fmla="*/ 5390650 w 6655772"/>
                <a:gd name="connsiteY8500" fmla="*/ 1817543 h 9833358"/>
                <a:gd name="connsiteX8501" fmla="*/ 5400175 w 6655772"/>
                <a:gd name="connsiteY8501" fmla="*/ 1827069 h 9833358"/>
                <a:gd name="connsiteX8502" fmla="*/ 5390650 w 6655772"/>
                <a:gd name="connsiteY8502" fmla="*/ 1836595 h 9833358"/>
                <a:gd name="connsiteX8503" fmla="*/ 5381125 w 6655772"/>
                <a:gd name="connsiteY8503" fmla="*/ 1827069 h 9833358"/>
                <a:gd name="connsiteX8504" fmla="*/ 5390650 w 6655772"/>
                <a:gd name="connsiteY8504" fmla="*/ 1817543 h 9833358"/>
                <a:gd name="connsiteX8505" fmla="*/ 5211280 w 6655772"/>
                <a:gd name="connsiteY8505" fmla="*/ 1817543 h 9833358"/>
                <a:gd name="connsiteX8506" fmla="*/ 5220805 w 6655772"/>
                <a:gd name="connsiteY8506" fmla="*/ 1827069 h 9833358"/>
                <a:gd name="connsiteX8507" fmla="*/ 5211280 w 6655772"/>
                <a:gd name="connsiteY8507" fmla="*/ 1836595 h 9833358"/>
                <a:gd name="connsiteX8508" fmla="*/ 5201755 w 6655772"/>
                <a:gd name="connsiteY8508" fmla="*/ 1827069 h 9833358"/>
                <a:gd name="connsiteX8509" fmla="*/ 5211280 w 6655772"/>
                <a:gd name="connsiteY8509" fmla="*/ 1817543 h 9833358"/>
                <a:gd name="connsiteX8510" fmla="*/ 5031909 w 6655772"/>
                <a:gd name="connsiteY8510" fmla="*/ 1817543 h 9833358"/>
                <a:gd name="connsiteX8511" fmla="*/ 5041434 w 6655772"/>
                <a:gd name="connsiteY8511" fmla="*/ 1827069 h 9833358"/>
                <a:gd name="connsiteX8512" fmla="*/ 5031909 w 6655772"/>
                <a:gd name="connsiteY8512" fmla="*/ 1836595 h 9833358"/>
                <a:gd name="connsiteX8513" fmla="*/ 5022384 w 6655772"/>
                <a:gd name="connsiteY8513" fmla="*/ 1827069 h 9833358"/>
                <a:gd name="connsiteX8514" fmla="*/ 5031909 w 6655772"/>
                <a:gd name="connsiteY8514" fmla="*/ 1817543 h 9833358"/>
                <a:gd name="connsiteX8515" fmla="*/ 4852537 w 6655772"/>
                <a:gd name="connsiteY8515" fmla="*/ 1817543 h 9833358"/>
                <a:gd name="connsiteX8516" fmla="*/ 4862062 w 6655772"/>
                <a:gd name="connsiteY8516" fmla="*/ 1827070 h 9833358"/>
                <a:gd name="connsiteX8517" fmla="*/ 4852537 w 6655772"/>
                <a:gd name="connsiteY8517" fmla="*/ 1836596 h 9833358"/>
                <a:gd name="connsiteX8518" fmla="*/ 4843012 w 6655772"/>
                <a:gd name="connsiteY8518" fmla="*/ 1827070 h 9833358"/>
                <a:gd name="connsiteX8519" fmla="*/ 4852537 w 6655772"/>
                <a:gd name="connsiteY8519" fmla="*/ 1817543 h 9833358"/>
                <a:gd name="connsiteX8520" fmla="*/ 6287505 w 6655772"/>
                <a:gd name="connsiteY8520" fmla="*/ 1817542 h 9833358"/>
                <a:gd name="connsiteX8521" fmla="*/ 6297030 w 6655772"/>
                <a:gd name="connsiteY8521" fmla="*/ 1827068 h 9833358"/>
                <a:gd name="connsiteX8522" fmla="*/ 6287505 w 6655772"/>
                <a:gd name="connsiteY8522" fmla="*/ 1836594 h 9833358"/>
                <a:gd name="connsiteX8523" fmla="*/ 6277980 w 6655772"/>
                <a:gd name="connsiteY8523" fmla="*/ 1827068 h 9833358"/>
                <a:gd name="connsiteX8524" fmla="*/ 6287505 w 6655772"/>
                <a:gd name="connsiteY8524" fmla="*/ 1817542 h 9833358"/>
                <a:gd name="connsiteX8525" fmla="*/ 6108134 w 6655772"/>
                <a:gd name="connsiteY8525" fmla="*/ 1817542 h 9833358"/>
                <a:gd name="connsiteX8526" fmla="*/ 6117659 w 6655772"/>
                <a:gd name="connsiteY8526" fmla="*/ 1827068 h 9833358"/>
                <a:gd name="connsiteX8527" fmla="*/ 6108134 w 6655772"/>
                <a:gd name="connsiteY8527" fmla="*/ 1836594 h 9833358"/>
                <a:gd name="connsiteX8528" fmla="*/ 6098609 w 6655772"/>
                <a:gd name="connsiteY8528" fmla="*/ 1827068 h 9833358"/>
                <a:gd name="connsiteX8529" fmla="*/ 6108134 w 6655772"/>
                <a:gd name="connsiteY8529" fmla="*/ 1817542 h 9833358"/>
                <a:gd name="connsiteX8530" fmla="*/ 5928763 w 6655772"/>
                <a:gd name="connsiteY8530" fmla="*/ 1817542 h 9833358"/>
                <a:gd name="connsiteX8531" fmla="*/ 5938288 w 6655772"/>
                <a:gd name="connsiteY8531" fmla="*/ 1827068 h 9833358"/>
                <a:gd name="connsiteX8532" fmla="*/ 5928763 w 6655772"/>
                <a:gd name="connsiteY8532" fmla="*/ 1836594 h 9833358"/>
                <a:gd name="connsiteX8533" fmla="*/ 5919238 w 6655772"/>
                <a:gd name="connsiteY8533" fmla="*/ 1827068 h 9833358"/>
                <a:gd name="connsiteX8534" fmla="*/ 5928763 w 6655772"/>
                <a:gd name="connsiteY8534" fmla="*/ 1817542 h 9833358"/>
                <a:gd name="connsiteX8535" fmla="*/ 5749393 w 6655772"/>
                <a:gd name="connsiteY8535" fmla="*/ 1817542 h 9833358"/>
                <a:gd name="connsiteX8536" fmla="*/ 5758918 w 6655772"/>
                <a:gd name="connsiteY8536" fmla="*/ 1827068 h 9833358"/>
                <a:gd name="connsiteX8537" fmla="*/ 5749393 w 6655772"/>
                <a:gd name="connsiteY8537" fmla="*/ 1836595 h 9833358"/>
                <a:gd name="connsiteX8538" fmla="*/ 5739868 w 6655772"/>
                <a:gd name="connsiteY8538" fmla="*/ 1827068 h 9833358"/>
                <a:gd name="connsiteX8539" fmla="*/ 5749393 w 6655772"/>
                <a:gd name="connsiteY8539" fmla="*/ 1817542 h 9833358"/>
                <a:gd name="connsiteX8540" fmla="*/ 6646247 w 6655772"/>
                <a:gd name="connsiteY8540" fmla="*/ 1817541 h 9833358"/>
                <a:gd name="connsiteX8541" fmla="*/ 6655772 w 6655772"/>
                <a:gd name="connsiteY8541" fmla="*/ 1827067 h 9833358"/>
                <a:gd name="connsiteX8542" fmla="*/ 6646247 w 6655772"/>
                <a:gd name="connsiteY8542" fmla="*/ 1836594 h 9833358"/>
                <a:gd name="connsiteX8543" fmla="*/ 6636722 w 6655772"/>
                <a:gd name="connsiteY8543" fmla="*/ 1827067 h 9833358"/>
                <a:gd name="connsiteX8544" fmla="*/ 6646247 w 6655772"/>
                <a:gd name="connsiteY8544" fmla="*/ 1817541 h 9833358"/>
                <a:gd name="connsiteX8545" fmla="*/ 6466876 w 6655772"/>
                <a:gd name="connsiteY8545" fmla="*/ 1817541 h 9833358"/>
                <a:gd name="connsiteX8546" fmla="*/ 6476401 w 6655772"/>
                <a:gd name="connsiteY8546" fmla="*/ 1827068 h 9833358"/>
                <a:gd name="connsiteX8547" fmla="*/ 6466876 w 6655772"/>
                <a:gd name="connsiteY8547" fmla="*/ 1836594 h 9833358"/>
                <a:gd name="connsiteX8548" fmla="*/ 6457351 w 6655772"/>
                <a:gd name="connsiteY8548" fmla="*/ 1827068 h 9833358"/>
                <a:gd name="connsiteX8549" fmla="*/ 6466876 w 6655772"/>
                <a:gd name="connsiteY8549" fmla="*/ 1817541 h 9833358"/>
                <a:gd name="connsiteX8550" fmla="*/ 727181 w 6655772"/>
                <a:gd name="connsiteY8550" fmla="*/ 1635776 h 9833358"/>
                <a:gd name="connsiteX8551" fmla="*/ 736706 w 6655772"/>
                <a:gd name="connsiteY8551" fmla="*/ 1645303 h 9833358"/>
                <a:gd name="connsiteX8552" fmla="*/ 727181 w 6655772"/>
                <a:gd name="connsiteY8552" fmla="*/ 1654829 h 9833358"/>
                <a:gd name="connsiteX8553" fmla="*/ 717644 w 6655772"/>
                <a:gd name="connsiteY8553" fmla="*/ 1645303 h 9833358"/>
                <a:gd name="connsiteX8554" fmla="*/ 727181 w 6655772"/>
                <a:gd name="connsiteY8554" fmla="*/ 1635776 h 9833358"/>
                <a:gd name="connsiteX8555" fmla="*/ 547785 w 6655772"/>
                <a:gd name="connsiteY8555" fmla="*/ 1635776 h 9833358"/>
                <a:gd name="connsiteX8556" fmla="*/ 557310 w 6655772"/>
                <a:gd name="connsiteY8556" fmla="*/ 1645303 h 9833358"/>
                <a:gd name="connsiteX8557" fmla="*/ 547785 w 6655772"/>
                <a:gd name="connsiteY8557" fmla="*/ 1654829 h 9833358"/>
                <a:gd name="connsiteX8558" fmla="*/ 538260 w 6655772"/>
                <a:gd name="connsiteY8558" fmla="*/ 1645303 h 9833358"/>
                <a:gd name="connsiteX8559" fmla="*/ 547785 w 6655772"/>
                <a:gd name="connsiteY8559" fmla="*/ 1635776 h 9833358"/>
                <a:gd name="connsiteX8560" fmla="*/ 368418 w 6655772"/>
                <a:gd name="connsiteY8560" fmla="*/ 1635776 h 9833358"/>
                <a:gd name="connsiteX8561" fmla="*/ 377943 w 6655772"/>
                <a:gd name="connsiteY8561" fmla="*/ 1645303 h 9833358"/>
                <a:gd name="connsiteX8562" fmla="*/ 368418 w 6655772"/>
                <a:gd name="connsiteY8562" fmla="*/ 1654829 h 9833358"/>
                <a:gd name="connsiteX8563" fmla="*/ 358893 w 6655772"/>
                <a:gd name="connsiteY8563" fmla="*/ 1645303 h 9833358"/>
                <a:gd name="connsiteX8564" fmla="*/ 368418 w 6655772"/>
                <a:gd name="connsiteY8564" fmla="*/ 1635776 h 9833358"/>
                <a:gd name="connsiteX8565" fmla="*/ 189050 w 6655772"/>
                <a:gd name="connsiteY8565" fmla="*/ 1635776 h 9833358"/>
                <a:gd name="connsiteX8566" fmla="*/ 198575 w 6655772"/>
                <a:gd name="connsiteY8566" fmla="*/ 1645303 h 9833358"/>
                <a:gd name="connsiteX8567" fmla="*/ 189050 w 6655772"/>
                <a:gd name="connsiteY8567" fmla="*/ 1654830 h 9833358"/>
                <a:gd name="connsiteX8568" fmla="*/ 179525 w 6655772"/>
                <a:gd name="connsiteY8568" fmla="*/ 1645303 h 9833358"/>
                <a:gd name="connsiteX8569" fmla="*/ 189050 w 6655772"/>
                <a:gd name="connsiteY8569" fmla="*/ 1635776 h 9833358"/>
                <a:gd name="connsiteX8570" fmla="*/ 9686 w 6655772"/>
                <a:gd name="connsiteY8570" fmla="*/ 1635776 h 9833358"/>
                <a:gd name="connsiteX8571" fmla="*/ 19209 w 6655772"/>
                <a:gd name="connsiteY8571" fmla="*/ 1645304 h 9833358"/>
                <a:gd name="connsiteX8572" fmla="*/ 9686 w 6655772"/>
                <a:gd name="connsiteY8572" fmla="*/ 1654830 h 9833358"/>
                <a:gd name="connsiteX8573" fmla="*/ 161 w 6655772"/>
                <a:gd name="connsiteY8573" fmla="*/ 1645304 h 9833358"/>
                <a:gd name="connsiteX8574" fmla="*/ 9686 w 6655772"/>
                <a:gd name="connsiteY8574" fmla="*/ 1635776 h 9833358"/>
                <a:gd name="connsiteX8575" fmla="*/ 1624036 w 6655772"/>
                <a:gd name="connsiteY8575" fmla="*/ 1635776 h 9833358"/>
                <a:gd name="connsiteX8576" fmla="*/ 1633561 w 6655772"/>
                <a:gd name="connsiteY8576" fmla="*/ 1645302 h 9833358"/>
                <a:gd name="connsiteX8577" fmla="*/ 1624036 w 6655772"/>
                <a:gd name="connsiteY8577" fmla="*/ 1654828 h 9833358"/>
                <a:gd name="connsiteX8578" fmla="*/ 1614511 w 6655772"/>
                <a:gd name="connsiteY8578" fmla="*/ 1645302 h 9833358"/>
                <a:gd name="connsiteX8579" fmla="*/ 1624036 w 6655772"/>
                <a:gd name="connsiteY8579" fmla="*/ 1635776 h 9833358"/>
                <a:gd name="connsiteX8580" fmla="*/ 1444687 w 6655772"/>
                <a:gd name="connsiteY8580" fmla="*/ 1635776 h 9833358"/>
                <a:gd name="connsiteX8581" fmla="*/ 1454212 w 6655772"/>
                <a:gd name="connsiteY8581" fmla="*/ 1645302 h 9833358"/>
                <a:gd name="connsiteX8582" fmla="*/ 1444687 w 6655772"/>
                <a:gd name="connsiteY8582" fmla="*/ 1654828 h 9833358"/>
                <a:gd name="connsiteX8583" fmla="*/ 1435162 w 6655772"/>
                <a:gd name="connsiteY8583" fmla="*/ 1645302 h 9833358"/>
                <a:gd name="connsiteX8584" fmla="*/ 1444687 w 6655772"/>
                <a:gd name="connsiteY8584" fmla="*/ 1635776 h 9833358"/>
                <a:gd name="connsiteX8585" fmla="*/ 1265334 w 6655772"/>
                <a:gd name="connsiteY8585" fmla="*/ 1635776 h 9833358"/>
                <a:gd name="connsiteX8586" fmla="*/ 1274859 w 6655772"/>
                <a:gd name="connsiteY8586" fmla="*/ 1645302 h 9833358"/>
                <a:gd name="connsiteX8587" fmla="*/ 1265334 w 6655772"/>
                <a:gd name="connsiteY8587" fmla="*/ 1654828 h 9833358"/>
                <a:gd name="connsiteX8588" fmla="*/ 1255809 w 6655772"/>
                <a:gd name="connsiteY8588" fmla="*/ 1645302 h 9833358"/>
                <a:gd name="connsiteX8589" fmla="*/ 1265334 w 6655772"/>
                <a:gd name="connsiteY8589" fmla="*/ 1635776 h 9833358"/>
                <a:gd name="connsiteX8590" fmla="*/ 1085945 w 6655772"/>
                <a:gd name="connsiteY8590" fmla="*/ 1635776 h 9833358"/>
                <a:gd name="connsiteX8591" fmla="*/ 1095473 w 6655772"/>
                <a:gd name="connsiteY8591" fmla="*/ 1645302 h 9833358"/>
                <a:gd name="connsiteX8592" fmla="*/ 1085945 w 6655772"/>
                <a:gd name="connsiteY8592" fmla="*/ 1654829 h 9833358"/>
                <a:gd name="connsiteX8593" fmla="*/ 1076417 w 6655772"/>
                <a:gd name="connsiteY8593" fmla="*/ 1645302 h 9833358"/>
                <a:gd name="connsiteX8594" fmla="*/ 1085945 w 6655772"/>
                <a:gd name="connsiteY8594" fmla="*/ 1635776 h 9833358"/>
                <a:gd name="connsiteX8595" fmla="*/ 906558 w 6655772"/>
                <a:gd name="connsiteY8595" fmla="*/ 1635776 h 9833358"/>
                <a:gd name="connsiteX8596" fmla="*/ 916082 w 6655772"/>
                <a:gd name="connsiteY8596" fmla="*/ 1645303 h 9833358"/>
                <a:gd name="connsiteX8597" fmla="*/ 906558 w 6655772"/>
                <a:gd name="connsiteY8597" fmla="*/ 1654829 h 9833358"/>
                <a:gd name="connsiteX8598" fmla="*/ 897032 w 6655772"/>
                <a:gd name="connsiteY8598" fmla="*/ 1645303 h 9833358"/>
                <a:gd name="connsiteX8599" fmla="*/ 906558 w 6655772"/>
                <a:gd name="connsiteY8599" fmla="*/ 1635776 h 9833358"/>
                <a:gd name="connsiteX8600" fmla="*/ 2520898 w 6655772"/>
                <a:gd name="connsiteY8600" fmla="*/ 1635775 h 9833358"/>
                <a:gd name="connsiteX8601" fmla="*/ 2530439 w 6655772"/>
                <a:gd name="connsiteY8601" fmla="*/ 1645301 h 9833358"/>
                <a:gd name="connsiteX8602" fmla="*/ 2520898 w 6655772"/>
                <a:gd name="connsiteY8602" fmla="*/ 1654827 h 9833358"/>
                <a:gd name="connsiteX8603" fmla="*/ 2511370 w 6655772"/>
                <a:gd name="connsiteY8603" fmla="*/ 1645301 h 9833358"/>
                <a:gd name="connsiteX8604" fmla="*/ 2520898 w 6655772"/>
                <a:gd name="connsiteY8604" fmla="*/ 1635775 h 9833358"/>
                <a:gd name="connsiteX8605" fmla="*/ 2341528 w 6655772"/>
                <a:gd name="connsiteY8605" fmla="*/ 1635775 h 9833358"/>
                <a:gd name="connsiteX8606" fmla="*/ 2351052 w 6655772"/>
                <a:gd name="connsiteY8606" fmla="*/ 1645301 h 9833358"/>
                <a:gd name="connsiteX8607" fmla="*/ 2341528 w 6655772"/>
                <a:gd name="connsiteY8607" fmla="*/ 1654827 h 9833358"/>
                <a:gd name="connsiteX8608" fmla="*/ 2331994 w 6655772"/>
                <a:gd name="connsiteY8608" fmla="*/ 1645301 h 9833358"/>
                <a:gd name="connsiteX8609" fmla="*/ 2341528 w 6655772"/>
                <a:gd name="connsiteY8609" fmla="*/ 1635775 h 9833358"/>
                <a:gd name="connsiteX8610" fmla="*/ 2162087 w 6655772"/>
                <a:gd name="connsiteY8610" fmla="*/ 1635775 h 9833358"/>
                <a:gd name="connsiteX8611" fmla="*/ 2171612 w 6655772"/>
                <a:gd name="connsiteY8611" fmla="*/ 1645301 h 9833358"/>
                <a:gd name="connsiteX8612" fmla="*/ 2162087 w 6655772"/>
                <a:gd name="connsiteY8612" fmla="*/ 1654827 h 9833358"/>
                <a:gd name="connsiteX8613" fmla="*/ 2152563 w 6655772"/>
                <a:gd name="connsiteY8613" fmla="*/ 1645301 h 9833358"/>
                <a:gd name="connsiteX8614" fmla="*/ 2162087 w 6655772"/>
                <a:gd name="connsiteY8614" fmla="*/ 1635775 h 9833358"/>
                <a:gd name="connsiteX8615" fmla="*/ 1982735 w 6655772"/>
                <a:gd name="connsiteY8615" fmla="*/ 1635775 h 9833358"/>
                <a:gd name="connsiteX8616" fmla="*/ 1992230 w 6655772"/>
                <a:gd name="connsiteY8616" fmla="*/ 1645301 h 9833358"/>
                <a:gd name="connsiteX8617" fmla="*/ 1982735 w 6655772"/>
                <a:gd name="connsiteY8617" fmla="*/ 1654828 h 9833358"/>
                <a:gd name="connsiteX8618" fmla="*/ 1973184 w 6655772"/>
                <a:gd name="connsiteY8618" fmla="*/ 1645301 h 9833358"/>
                <a:gd name="connsiteX8619" fmla="*/ 1982735 w 6655772"/>
                <a:gd name="connsiteY8619" fmla="*/ 1635775 h 9833358"/>
                <a:gd name="connsiteX8620" fmla="*/ 1803459 w 6655772"/>
                <a:gd name="connsiteY8620" fmla="*/ 1635775 h 9833358"/>
                <a:gd name="connsiteX8621" fmla="*/ 1812941 w 6655772"/>
                <a:gd name="connsiteY8621" fmla="*/ 1645302 h 9833358"/>
                <a:gd name="connsiteX8622" fmla="*/ 1803459 w 6655772"/>
                <a:gd name="connsiteY8622" fmla="*/ 1654828 h 9833358"/>
                <a:gd name="connsiteX8623" fmla="*/ 1793981 w 6655772"/>
                <a:gd name="connsiteY8623" fmla="*/ 1645302 h 9833358"/>
                <a:gd name="connsiteX8624" fmla="*/ 1803459 w 6655772"/>
                <a:gd name="connsiteY8624" fmla="*/ 1635775 h 9833358"/>
                <a:gd name="connsiteX8625" fmla="*/ 3417570 w 6655772"/>
                <a:gd name="connsiteY8625" fmla="*/ 1635774 h 9833358"/>
                <a:gd name="connsiteX8626" fmla="*/ 3427095 w 6655772"/>
                <a:gd name="connsiteY8626" fmla="*/ 1645300 h 9833358"/>
                <a:gd name="connsiteX8627" fmla="*/ 3417570 w 6655772"/>
                <a:gd name="connsiteY8627" fmla="*/ 1654826 h 9833358"/>
                <a:gd name="connsiteX8628" fmla="*/ 3408045 w 6655772"/>
                <a:gd name="connsiteY8628" fmla="*/ 1645300 h 9833358"/>
                <a:gd name="connsiteX8629" fmla="*/ 3417570 w 6655772"/>
                <a:gd name="connsiteY8629" fmla="*/ 1635774 h 9833358"/>
                <a:gd name="connsiteX8630" fmla="*/ 3238334 w 6655772"/>
                <a:gd name="connsiteY8630" fmla="*/ 1635774 h 9833358"/>
                <a:gd name="connsiteX8631" fmla="*/ 3247861 w 6655772"/>
                <a:gd name="connsiteY8631" fmla="*/ 1645300 h 9833358"/>
                <a:gd name="connsiteX8632" fmla="*/ 3238334 w 6655772"/>
                <a:gd name="connsiteY8632" fmla="*/ 1654826 h 9833358"/>
                <a:gd name="connsiteX8633" fmla="*/ 3228809 w 6655772"/>
                <a:gd name="connsiteY8633" fmla="*/ 1645300 h 9833358"/>
                <a:gd name="connsiteX8634" fmla="*/ 3238334 w 6655772"/>
                <a:gd name="connsiteY8634" fmla="*/ 1635774 h 9833358"/>
                <a:gd name="connsiteX8635" fmla="*/ 3058833 w 6655772"/>
                <a:gd name="connsiteY8635" fmla="*/ 1635774 h 9833358"/>
                <a:gd name="connsiteX8636" fmla="*/ 3068355 w 6655772"/>
                <a:gd name="connsiteY8636" fmla="*/ 1645300 h 9833358"/>
                <a:gd name="connsiteX8637" fmla="*/ 3058833 w 6655772"/>
                <a:gd name="connsiteY8637" fmla="*/ 1654826 h 9833358"/>
                <a:gd name="connsiteX8638" fmla="*/ 3049577 w 6655772"/>
                <a:gd name="connsiteY8638" fmla="*/ 1645300 h 9833358"/>
                <a:gd name="connsiteX8639" fmla="*/ 3058833 w 6655772"/>
                <a:gd name="connsiteY8639" fmla="*/ 1635774 h 9833358"/>
                <a:gd name="connsiteX8640" fmla="*/ 2879730 w 6655772"/>
                <a:gd name="connsiteY8640" fmla="*/ 1635774 h 9833358"/>
                <a:gd name="connsiteX8641" fmla="*/ 2889259 w 6655772"/>
                <a:gd name="connsiteY8641" fmla="*/ 1645300 h 9833358"/>
                <a:gd name="connsiteX8642" fmla="*/ 2879730 w 6655772"/>
                <a:gd name="connsiteY8642" fmla="*/ 1654827 h 9833358"/>
                <a:gd name="connsiteX8643" fmla="*/ 2870208 w 6655772"/>
                <a:gd name="connsiteY8643" fmla="*/ 1645300 h 9833358"/>
                <a:gd name="connsiteX8644" fmla="*/ 2879730 w 6655772"/>
                <a:gd name="connsiteY8644" fmla="*/ 1635774 h 9833358"/>
                <a:gd name="connsiteX8645" fmla="*/ 2700356 w 6655772"/>
                <a:gd name="connsiteY8645" fmla="*/ 1635774 h 9833358"/>
                <a:gd name="connsiteX8646" fmla="*/ 2709872 w 6655772"/>
                <a:gd name="connsiteY8646" fmla="*/ 1645301 h 9833358"/>
                <a:gd name="connsiteX8647" fmla="*/ 2700356 w 6655772"/>
                <a:gd name="connsiteY8647" fmla="*/ 1654827 h 9833358"/>
                <a:gd name="connsiteX8648" fmla="*/ 2690822 w 6655772"/>
                <a:gd name="connsiteY8648" fmla="*/ 1645301 h 9833358"/>
                <a:gd name="connsiteX8649" fmla="*/ 2700356 w 6655772"/>
                <a:gd name="connsiteY8649" fmla="*/ 1635774 h 9833358"/>
                <a:gd name="connsiteX8650" fmla="*/ 4314424 w 6655772"/>
                <a:gd name="connsiteY8650" fmla="*/ 1635773 h 9833358"/>
                <a:gd name="connsiteX8651" fmla="*/ 4323949 w 6655772"/>
                <a:gd name="connsiteY8651" fmla="*/ 1645299 h 9833358"/>
                <a:gd name="connsiteX8652" fmla="*/ 4314424 w 6655772"/>
                <a:gd name="connsiteY8652" fmla="*/ 1654826 h 9833358"/>
                <a:gd name="connsiteX8653" fmla="*/ 4304899 w 6655772"/>
                <a:gd name="connsiteY8653" fmla="*/ 1645299 h 9833358"/>
                <a:gd name="connsiteX8654" fmla="*/ 4314424 w 6655772"/>
                <a:gd name="connsiteY8654" fmla="*/ 1635773 h 9833358"/>
                <a:gd name="connsiteX8655" fmla="*/ 4135054 w 6655772"/>
                <a:gd name="connsiteY8655" fmla="*/ 1635773 h 9833358"/>
                <a:gd name="connsiteX8656" fmla="*/ 4144579 w 6655772"/>
                <a:gd name="connsiteY8656" fmla="*/ 1645299 h 9833358"/>
                <a:gd name="connsiteX8657" fmla="*/ 4135054 w 6655772"/>
                <a:gd name="connsiteY8657" fmla="*/ 1654826 h 9833358"/>
                <a:gd name="connsiteX8658" fmla="*/ 4125529 w 6655772"/>
                <a:gd name="connsiteY8658" fmla="*/ 1645299 h 9833358"/>
                <a:gd name="connsiteX8659" fmla="*/ 4135054 w 6655772"/>
                <a:gd name="connsiteY8659" fmla="*/ 1635773 h 9833358"/>
                <a:gd name="connsiteX8660" fmla="*/ 3955683 w 6655772"/>
                <a:gd name="connsiteY8660" fmla="*/ 1635773 h 9833358"/>
                <a:gd name="connsiteX8661" fmla="*/ 3965208 w 6655772"/>
                <a:gd name="connsiteY8661" fmla="*/ 1645299 h 9833358"/>
                <a:gd name="connsiteX8662" fmla="*/ 3955683 w 6655772"/>
                <a:gd name="connsiteY8662" fmla="*/ 1654826 h 9833358"/>
                <a:gd name="connsiteX8663" fmla="*/ 3946158 w 6655772"/>
                <a:gd name="connsiteY8663" fmla="*/ 1645299 h 9833358"/>
                <a:gd name="connsiteX8664" fmla="*/ 3955683 w 6655772"/>
                <a:gd name="connsiteY8664" fmla="*/ 1635773 h 9833358"/>
                <a:gd name="connsiteX8665" fmla="*/ 3776312 w 6655772"/>
                <a:gd name="connsiteY8665" fmla="*/ 1635773 h 9833358"/>
                <a:gd name="connsiteX8666" fmla="*/ 3785837 w 6655772"/>
                <a:gd name="connsiteY8666" fmla="*/ 1645299 h 9833358"/>
                <a:gd name="connsiteX8667" fmla="*/ 3776312 w 6655772"/>
                <a:gd name="connsiteY8667" fmla="*/ 1654826 h 9833358"/>
                <a:gd name="connsiteX8668" fmla="*/ 3766787 w 6655772"/>
                <a:gd name="connsiteY8668" fmla="*/ 1645299 h 9833358"/>
                <a:gd name="connsiteX8669" fmla="*/ 3776312 w 6655772"/>
                <a:gd name="connsiteY8669" fmla="*/ 1635773 h 9833358"/>
                <a:gd name="connsiteX8670" fmla="*/ 3596941 w 6655772"/>
                <a:gd name="connsiteY8670" fmla="*/ 1635773 h 9833358"/>
                <a:gd name="connsiteX8671" fmla="*/ 3606466 w 6655772"/>
                <a:gd name="connsiteY8671" fmla="*/ 1645300 h 9833358"/>
                <a:gd name="connsiteX8672" fmla="*/ 3596941 w 6655772"/>
                <a:gd name="connsiteY8672" fmla="*/ 1654826 h 9833358"/>
                <a:gd name="connsiteX8673" fmla="*/ 3587416 w 6655772"/>
                <a:gd name="connsiteY8673" fmla="*/ 1645300 h 9833358"/>
                <a:gd name="connsiteX8674" fmla="*/ 3596941 w 6655772"/>
                <a:gd name="connsiteY8674" fmla="*/ 1635773 h 9833358"/>
                <a:gd name="connsiteX8675" fmla="*/ 5211280 w 6655772"/>
                <a:gd name="connsiteY8675" fmla="*/ 1635772 h 9833358"/>
                <a:gd name="connsiteX8676" fmla="*/ 5220805 w 6655772"/>
                <a:gd name="connsiteY8676" fmla="*/ 1645298 h 9833358"/>
                <a:gd name="connsiteX8677" fmla="*/ 5211280 w 6655772"/>
                <a:gd name="connsiteY8677" fmla="*/ 1654825 h 9833358"/>
                <a:gd name="connsiteX8678" fmla="*/ 5201755 w 6655772"/>
                <a:gd name="connsiteY8678" fmla="*/ 1645298 h 9833358"/>
                <a:gd name="connsiteX8679" fmla="*/ 5211280 w 6655772"/>
                <a:gd name="connsiteY8679" fmla="*/ 1635772 h 9833358"/>
                <a:gd name="connsiteX8680" fmla="*/ 5031909 w 6655772"/>
                <a:gd name="connsiteY8680" fmla="*/ 1635772 h 9833358"/>
                <a:gd name="connsiteX8681" fmla="*/ 5041434 w 6655772"/>
                <a:gd name="connsiteY8681" fmla="*/ 1645298 h 9833358"/>
                <a:gd name="connsiteX8682" fmla="*/ 5031909 w 6655772"/>
                <a:gd name="connsiteY8682" fmla="*/ 1654825 h 9833358"/>
                <a:gd name="connsiteX8683" fmla="*/ 5022384 w 6655772"/>
                <a:gd name="connsiteY8683" fmla="*/ 1645298 h 9833358"/>
                <a:gd name="connsiteX8684" fmla="*/ 5031909 w 6655772"/>
                <a:gd name="connsiteY8684" fmla="*/ 1635772 h 9833358"/>
                <a:gd name="connsiteX8685" fmla="*/ 4852537 w 6655772"/>
                <a:gd name="connsiteY8685" fmla="*/ 1635772 h 9833358"/>
                <a:gd name="connsiteX8686" fmla="*/ 4862062 w 6655772"/>
                <a:gd name="connsiteY8686" fmla="*/ 1645298 h 9833358"/>
                <a:gd name="connsiteX8687" fmla="*/ 4852537 w 6655772"/>
                <a:gd name="connsiteY8687" fmla="*/ 1654825 h 9833358"/>
                <a:gd name="connsiteX8688" fmla="*/ 4843012 w 6655772"/>
                <a:gd name="connsiteY8688" fmla="*/ 1645298 h 9833358"/>
                <a:gd name="connsiteX8689" fmla="*/ 4852537 w 6655772"/>
                <a:gd name="connsiteY8689" fmla="*/ 1635772 h 9833358"/>
                <a:gd name="connsiteX8690" fmla="*/ 4673167 w 6655772"/>
                <a:gd name="connsiteY8690" fmla="*/ 1635772 h 9833358"/>
                <a:gd name="connsiteX8691" fmla="*/ 4682692 w 6655772"/>
                <a:gd name="connsiteY8691" fmla="*/ 1645298 h 9833358"/>
                <a:gd name="connsiteX8692" fmla="*/ 4673167 w 6655772"/>
                <a:gd name="connsiteY8692" fmla="*/ 1654826 h 9833358"/>
                <a:gd name="connsiteX8693" fmla="*/ 4663642 w 6655772"/>
                <a:gd name="connsiteY8693" fmla="*/ 1645298 h 9833358"/>
                <a:gd name="connsiteX8694" fmla="*/ 4673167 w 6655772"/>
                <a:gd name="connsiteY8694" fmla="*/ 1635772 h 9833358"/>
                <a:gd name="connsiteX8695" fmla="*/ 4493796 w 6655772"/>
                <a:gd name="connsiteY8695" fmla="*/ 1635772 h 9833358"/>
                <a:gd name="connsiteX8696" fmla="*/ 4503321 w 6655772"/>
                <a:gd name="connsiteY8696" fmla="*/ 1645299 h 9833358"/>
                <a:gd name="connsiteX8697" fmla="*/ 4493796 w 6655772"/>
                <a:gd name="connsiteY8697" fmla="*/ 1654826 h 9833358"/>
                <a:gd name="connsiteX8698" fmla="*/ 4484271 w 6655772"/>
                <a:gd name="connsiteY8698" fmla="*/ 1645299 h 9833358"/>
                <a:gd name="connsiteX8699" fmla="*/ 4493796 w 6655772"/>
                <a:gd name="connsiteY8699" fmla="*/ 1635772 h 9833358"/>
                <a:gd name="connsiteX8700" fmla="*/ 6108134 w 6655772"/>
                <a:gd name="connsiteY8700" fmla="*/ 1635771 h 9833358"/>
                <a:gd name="connsiteX8701" fmla="*/ 6117659 w 6655772"/>
                <a:gd name="connsiteY8701" fmla="*/ 1645298 h 9833358"/>
                <a:gd name="connsiteX8702" fmla="*/ 6108134 w 6655772"/>
                <a:gd name="connsiteY8702" fmla="*/ 1654824 h 9833358"/>
                <a:gd name="connsiteX8703" fmla="*/ 6098609 w 6655772"/>
                <a:gd name="connsiteY8703" fmla="*/ 1645298 h 9833358"/>
                <a:gd name="connsiteX8704" fmla="*/ 6108134 w 6655772"/>
                <a:gd name="connsiteY8704" fmla="*/ 1635771 h 9833358"/>
                <a:gd name="connsiteX8705" fmla="*/ 5928763 w 6655772"/>
                <a:gd name="connsiteY8705" fmla="*/ 1635771 h 9833358"/>
                <a:gd name="connsiteX8706" fmla="*/ 5938288 w 6655772"/>
                <a:gd name="connsiteY8706" fmla="*/ 1645298 h 9833358"/>
                <a:gd name="connsiteX8707" fmla="*/ 5928763 w 6655772"/>
                <a:gd name="connsiteY8707" fmla="*/ 1654824 h 9833358"/>
                <a:gd name="connsiteX8708" fmla="*/ 5919238 w 6655772"/>
                <a:gd name="connsiteY8708" fmla="*/ 1645298 h 9833358"/>
                <a:gd name="connsiteX8709" fmla="*/ 5928763 w 6655772"/>
                <a:gd name="connsiteY8709" fmla="*/ 1635771 h 9833358"/>
                <a:gd name="connsiteX8710" fmla="*/ 5749393 w 6655772"/>
                <a:gd name="connsiteY8710" fmla="*/ 1635771 h 9833358"/>
                <a:gd name="connsiteX8711" fmla="*/ 5758918 w 6655772"/>
                <a:gd name="connsiteY8711" fmla="*/ 1645298 h 9833358"/>
                <a:gd name="connsiteX8712" fmla="*/ 5749393 w 6655772"/>
                <a:gd name="connsiteY8712" fmla="*/ 1654824 h 9833358"/>
                <a:gd name="connsiteX8713" fmla="*/ 5739868 w 6655772"/>
                <a:gd name="connsiteY8713" fmla="*/ 1645298 h 9833358"/>
                <a:gd name="connsiteX8714" fmla="*/ 5749393 w 6655772"/>
                <a:gd name="connsiteY8714" fmla="*/ 1635771 h 9833358"/>
                <a:gd name="connsiteX8715" fmla="*/ 5570021 w 6655772"/>
                <a:gd name="connsiteY8715" fmla="*/ 1635771 h 9833358"/>
                <a:gd name="connsiteX8716" fmla="*/ 5579546 w 6655772"/>
                <a:gd name="connsiteY8716" fmla="*/ 1645298 h 9833358"/>
                <a:gd name="connsiteX8717" fmla="*/ 5570021 w 6655772"/>
                <a:gd name="connsiteY8717" fmla="*/ 1654825 h 9833358"/>
                <a:gd name="connsiteX8718" fmla="*/ 5560496 w 6655772"/>
                <a:gd name="connsiteY8718" fmla="*/ 1645298 h 9833358"/>
                <a:gd name="connsiteX8719" fmla="*/ 5570021 w 6655772"/>
                <a:gd name="connsiteY8719" fmla="*/ 1635771 h 9833358"/>
                <a:gd name="connsiteX8720" fmla="*/ 5390650 w 6655772"/>
                <a:gd name="connsiteY8720" fmla="*/ 1635771 h 9833358"/>
                <a:gd name="connsiteX8721" fmla="*/ 5400175 w 6655772"/>
                <a:gd name="connsiteY8721" fmla="*/ 1645298 h 9833358"/>
                <a:gd name="connsiteX8722" fmla="*/ 5390650 w 6655772"/>
                <a:gd name="connsiteY8722" fmla="*/ 1654825 h 9833358"/>
                <a:gd name="connsiteX8723" fmla="*/ 5381125 w 6655772"/>
                <a:gd name="connsiteY8723" fmla="*/ 1645298 h 9833358"/>
                <a:gd name="connsiteX8724" fmla="*/ 5390650 w 6655772"/>
                <a:gd name="connsiteY8724" fmla="*/ 1635771 h 9833358"/>
                <a:gd name="connsiteX8725" fmla="*/ 6646247 w 6655772"/>
                <a:gd name="connsiteY8725" fmla="*/ 1635771 h 9833358"/>
                <a:gd name="connsiteX8726" fmla="*/ 6655772 w 6655772"/>
                <a:gd name="connsiteY8726" fmla="*/ 1645297 h 9833358"/>
                <a:gd name="connsiteX8727" fmla="*/ 6646247 w 6655772"/>
                <a:gd name="connsiteY8727" fmla="*/ 1654823 h 9833358"/>
                <a:gd name="connsiteX8728" fmla="*/ 6636722 w 6655772"/>
                <a:gd name="connsiteY8728" fmla="*/ 1645297 h 9833358"/>
                <a:gd name="connsiteX8729" fmla="*/ 6646247 w 6655772"/>
                <a:gd name="connsiteY8729" fmla="*/ 1635771 h 9833358"/>
                <a:gd name="connsiteX8730" fmla="*/ 6466876 w 6655772"/>
                <a:gd name="connsiteY8730" fmla="*/ 1635771 h 9833358"/>
                <a:gd name="connsiteX8731" fmla="*/ 6476401 w 6655772"/>
                <a:gd name="connsiteY8731" fmla="*/ 1645297 h 9833358"/>
                <a:gd name="connsiteX8732" fmla="*/ 6466876 w 6655772"/>
                <a:gd name="connsiteY8732" fmla="*/ 1654823 h 9833358"/>
                <a:gd name="connsiteX8733" fmla="*/ 6457351 w 6655772"/>
                <a:gd name="connsiteY8733" fmla="*/ 1645297 h 9833358"/>
                <a:gd name="connsiteX8734" fmla="*/ 6466876 w 6655772"/>
                <a:gd name="connsiteY8734" fmla="*/ 1635771 h 9833358"/>
                <a:gd name="connsiteX8735" fmla="*/ 6287505 w 6655772"/>
                <a:gd name="connsiteY8735" fmla="*/ 1635771 h 9833358"/>
                <a:gd name="connsiteX8736" fmla="*/ 6297030 w 6655772"/>
                <a:gd name="connsiteY8736" fmla="*/ 1645298 h 9833358"/>
                <a:gd name="connsiteX8737" fmla="*/ 6287505 w 6655772"/>
                <a:gd name="connsiteY8737" fmla="*/ 1654824 h 9833358"/>
                <a:gd name="connsiteX8738" fmla="*/ 6277980 w 6655772"/>
                <a:gd name="connsiteY8738" fmla="*/ 1645298 h 9833358"/>
                <a:gd name="connsiteX8739" fmla="*/ 6287505 w 6655772"/>
                <a:gd name="connsiteY8739" fmla="*/ 1635771 h 9833358"/>
                <a:gd name="connsiteX8740" fmla="*/ 9689 w 6655772"/>
                <a:gd name="connsiteY8740" fmla="*/ 1454005 h 9833358"/>
                <a:gd name="connsiteX8741" fmla="*/ 19212 w 6655772"/>
                <a:gd name="connsiteY8741" fmla="*/ 1463531 h 9833358"/>
                <a:gd name="connsiteX8742" fmla="*/ 9689 w 6655772"/>
                <a:gd name="connsiteY8742" fmla="*/ 1473057 h 9833358"/>
                <a:gd name="connsiteX8743" fmla="*/ 165 w 6655772"/>
                <a:gd name="connsiteY8743" fmla="*/ 1463531 h 9833358"/>
                <a:gd name="connsiteX8744" fmla="*/ 9689 w 6655772"/>
                <a:gd name="connsiteY8744" fmla="*/ 1454005 h 9833358"/>
                <a:gd name="connsiteX8745" fmla="*/ 906562 w 6655772"/>
                <a:gd name="connsiteY8745" fmla="*/ 1454004 h 9833358"/>
                <a:gd name="connsiteX8746" fmla="*/ 916086 w 6655772"/>
                <a:gd name="connsiteY8746" fmla="*/ 1463530 h 9833358"/>
                <a:gd name="connsiteX8747" fmla="*/ 906562 w 6655772"/>
                <a:gd name="connsiteY8747" fmla="*/ 1473056 h 9833358"/>
                <a:gd name="connsiteX8748" fmla="*/ 897036 w 6655772"/>
                <a:gd name="connsiteY8748" fmla="*/ 1463530 h 9833358"/>
                <a:gd name="connsiteX8749" fmla="*/ 906562 w 6655772"/>
                <a:gd name="connsiteY8749" fmla="*/ 1454004 h 9833358"/>
                <a:gd name="connsiteX8750" fmla="*/ 727186 w 6655772"/>
                <a:gd name="connsiteY8750" fmla="*/ 1454004 h 9833358"/>
                <a:gd name="connsiteX8751" fmla="*/ 736709 w 6655772"/>
                <a:gd name="connsiteY8751" fmla="*/ 1463530 h 9833358"/>
                <a:gd name="connsiteX8752" fmla="*/ 727186 w 6655772"/>
                <a:gd name="connsiteY8752" fmla="*/ 1473056 h 9833358"/>
                <a:gd name="connsiteX8753" fmla="*/ 717647 w 6655772"/>
                <a:gd name="connsiteY8753" fmla="*/ 1463530 h 9833358"/>
                <a:gd name="connsiteX8754" fmla="*/ 727186 w 6655772"/>
                <a:gd name="connsiteY8754" fmla="*/ 1454004 h 9833358"/>
                <a:gd name="connsiteX8755" fmla="*/ 547788 w 6655772"/>
                <a:gd name="connsiteY8755" fmla="*/ 1454004 h 9833358"/>
                <a:gd name="connsiteX8756" fmla="*/ 557313 w 6655772"/>
                <a:gd name="connsiteY8756" fmla="*/ 1463530 h 9833358"/>
                <a:gd name="connsiteX8757" fmla="*/ 547788 w 6655772"/>
                <a:gd name="connsiteY8757" fmla="*/ 1473056 h 9833358"/>
                <a:gd name="connsiteX8758" fmla="*/ 538264 w 6655772"/>
                <a:gd name="connsiteY8758" fmla="*/ 1463530 h 9833358"/>
                <a:gd name="connsiteX8759" fmla="*/ 547788 w 6655772"/>
                <a:gd name="connsiteY8759" fmla="*/ 1454004 h 9833358"/>
                <a:gd name="connsiteX8760" fmla="*/ 368422 w 6655772"/>
                <a:gd name="connsiteY8760" fmla="*/ 1454004 h 9833358"/>
                <a:gd name="connsiteX8761" fmla="*/ 377947 w 6655772"/>
                <a:gd name="connsiteY8761" fmla="*/ 1463530 h 9833358"/>
                <a:gd name="connsiteX8762" fmla="*/ 368422 w 6655772"/>
                <a:gd name="connsiteY8762" fmla="*/ 1473057 h 9833358"/>
                <a:gd name="connsiteX8763" fmla="*/ 358897 w 6655772"/>
                <a:gd name="connsiteY8763" fmla="*/ 1463530 h 9833358"/>
                <a:gd name="connsiteX8764" fmla="*/ 368422 w 6655772"/>
                <a:gd name="connsiteY8764" fmla="*/ 1454004 h 9833358"/>
                <a:gd name="connsiteX8765" fmla="*/ 189054 w 6655772"/>
                <a:gd name="connsiteY8765" fmla="*/ 1454004 h 9833358"/>
                <a:gd name="connsiteX8766" fmla="*/ 198579 w 6655772"/>
                <a:gd name="connsiteY8766" fmla="*/ 1463531 h 9833358"/>
                <a:gd name="connsiteX8767" fmla="*/ 189054 w 6655772"/>
                <a:gd name="connsiteY8767" fmla="*/ 1473057 h 9833358"/>
                <a:gd name="connsiteX8768" fmla="*/ 179529 w 6655772"/>
                <a:gd name="connsiteY8768" fmla="*/ 1463531 h 9833358"/>
                <a:gd name="connsiteX8769" fmla="*/ 189054 w 6655772"/>
                <a:gd name="connsiteY8769" fmla="*/ 1454004 h 9833358"/>
                <a:gd name="connsiteX8770" fmla="*/ 1982739 w 6655772"/>
                <a:gd name="connsiteY8770" fmla="*/ 1454003 h 9833358"/>
                <a:gd name="connsiteX8771" fmla="*/ 1992233 w 6655772"/>
                <a:gd name="connsiteY8771" fmla="*/ 1463529 h 9833358"/>
                <a:gd name="connsiteX8772" fmla="*/ 1982739 w 6655772"/>
                <a:gd name="connsiteY8772" fmla="*/ 1473056 h 9833358"/>
                <a:gd name="connsiteX8773" fmla="*/ 1973187 w 6655772"/>
                <a:gd name="connsiteY8773" fmla="*/ 1463529 h 9833358"/>
                <a:gd name="connsiteX8774" fmla="*/ 1982739 w 6655772"/>
                <a:gd name="connsiteY8774" fmla="*/ 1454003 h 9833358"/>
                <a:gd name="connsiteX8775" fmla="*/ 1803465 w 6655772"/>
                <a:gd name="connsiteY8775" fmla="*/ 1454003 h 9833358"/>
                <a:gd name="connsiteX8776" fmla="*/ 1812945 w 6655772"/>
                <a:gd name="connsiteY8776" fmla="*/ 1463529 h 9833358"/>
                <a:gd name="connsiteX8777" fmla="*/ 1803465 w 6655772"/>
                <a:gd name="connsiteY8777" fmla="*/ 1473056 h 9833358"/>
                <a:gd name="connsiteX8778" fmla="*/ 1793987 w 6655772"/>
                <a:gd name="connsiteY8778" fmla="*/ 1463529 h 9833358"/>
                <a:gd name="connsiteX8779" fmla="*/ 1803465 w 6655772"/>
                <a:gd name="connsiteY8779" fmla="*/ 1454003 h 9833358"/>
                <a:gd name="connsiteX8780" fmla="*/ 1624039 w 6655772"/>
                <a:gd name="connsiteY8780" fmla="*/ 1454003 h 9833358"/>
                <a:gd name="connsiteX8781" fmla="*/ 1633565 w 6655772"/>
                <a:gd name="connsiteY8781" fmla="*/ 1463529 h 9833358"/>
                <a:gd name="connsiteX8782" fmla="*/ 1624039 w 6655772"/>
                <a:gd name="connsiteY8782" fmla="*/ 1473056 h 9833358"/>
                <a:gd name="connsiteX8783" fmla="*/ 1614514 w 6655772"/>
                <a:gd name="connsiteY8783" fmla="*/ 1463529 h 9833358"/>
                <a:gd name="connsiteX8784" fmla="*/ 1624039 w 6655772"/>
                <a:gd name="connsiteY8784" fmla="*/ 1454003 h 9833358"/>
                <a:gd name="connsiteX8785" fmla="*/ 1444691 w 6655772"/>
                <a:gd name="connsiteY8785" fmla="*/ 1454003 h 9833358"/>
                <a:gd name="connsiteX8786" fmla="*/ 1454216 w 6655772"/>
                <a:gd name="connsiteY8786" fmla="*/ 1463529 h 9833358"/>
                <a:gd name="connsiteX8787" fmla="*/ 1444691 w 6655772"/>
                <a:gd name="connsiteY8787" fmla="*/ 1473056 h 9833358"/>
                <a:gd name="connsiteX8788" fmla="*/ 1435166 w 6655772"/>
                <a:gd name="connsiteY8788" fmla="*/ 1463529 h 9833358"/>
                <a:gd name="connsiteX8789" fmla="*/ 1444691 w 6655772"/>
                <a:gd name="connsiteY8789" fmla="*/ 1454003 h 9833358"/>
                <a:gd name="connsiteX8790" fmla="*/ 1265338 w 6655772"/>
                <a:gd name="connsiteY8790" fmla="*/ 1454003 h 9833358"/>
                <a:gd name="connsiteX8791" fmla="*/ 1274864 w 6655772"/>
                <a:gd name="connsiteY8791" fmla="*/ 1463529 h 9833358"/>
                <a:gd name="connsiteX8792" fmla="*/ 1265338 w 6655772"/>
                <a:gd name="connsiteY8792" fmla="*/ 1473056 h 9833358"/>
                <a:gd name="connsiteX8793" fmla="*/ 1255814 w 6655772"/>
                <a:gd name="connsiteY8793" fmla="*/ 1463529 h 9833358"/>
                <a:gd name="connsiteX8794" fmla="*/ 1265338 w 6655772"/>
                <a:gd name="connsiteY8794" fmla="*/ 1454003 h 9833358"/>
                <a:gd name="connsiteX8795" fmla="*/ 1085949 w 6655772"/>
                <a:gd name="connsiteY8795" fmla="*/ 1454003 h 9833358"/>
                <a:gd name="connsiteX8796" fmla="*/ 1095478 w 6655772"/>
                <a:gd name="connsiteY8796" fmla="*/ 1463530 h 9833358"/>
                <a:gd name="connsiteX8797" fmla="*/ 1085949 w 6655772"/>
                <a:gd name="connsiteY8797" fmla="*/ 1473056 h 9833358"/>
                <a:gd name="connsiteX8798" fmla="*/ 1076421 w 6655772"/>
                <a:gd name="connsiteY8798" fmla="*/ 1463530 h 9833358"/>
                <a:gd name="connsiteX8799" fmla="*/ 1085949 w 6655772"/>
                <a:gd name="connsiteY8799" fmla="*/ 1454003 h 9833358"/>
                <a:gd name="connsiteX8800" fmla="*/ 2879736 w 6655772"/>
                <a:gd name="connsiteY8800" fmla="*/ 1454002 h 9833358"/>
                <a:gd name="connsiteX8801" fmla="*/ 2889265 w 6655772"/>
                <a:gd name="connsiteY8801" fmla="*/ 1463529 h 9833358"/>
                <a:gd name="connsiteX8802" fmla="*/ 2879736 w 6655772"/>
                <a:gd name="connsiteY8802" fmla="*/ 1473055 h 9833358"/>
                <a:gd name="connsiteX8803" fmla="*/ 2870214 w 6655772"/>
                <a:gd name="connsiteY8803" fmla="*/ 1463529 h 9833358"/>
                <a:gd name="connsiteX8804" fmla="*/ 2879736 w 6655772"/>
                <a:gd name="connsiteY8804" fmla="*/ 1454002 h 9833358"/>
                <a:gd name="connsiteX8805" fmla="*/ 2700362 w 6655772"/>
                <a:gd name="connsiteY8805" fmla="*/ 1454002 h 9833358"/>
                <a:gd name="connsiteX8806" fmla="*/ 2709879 w 6655772"/>
                <a:gd name="connsiteY8806" fmla="*/ 1463529 h 9833358"/>
                <a:gd name="connsiteX8807" fmla="*/ 2700362 w 6655772"/>
                <a:gd name="connsiteY8807" fmla="*/ 1473055 h 9833358"/>
                <a:gd name="connsiteX8808" fmla="*/ 2690827 w 6655772"/>
                <a:gd name="connsiteY8808" fmla="*/ 1463529 h 9833358"/>
                <a:gd name="connsiteX8809" fmla="*/ 2700362 w 6655772"/>
                <a:gd name="connsiteY8809" fmla="*/ 1454002 h 9833358"/>
                <a:gd name="connsiteX8810" fmla="*/ 2520902 w 6655772"/>
                <a:gd name="connsiteY8810" fmla="*/ 1454002 h 9833358"/>
                <a:gd name="connsiteX8811" fmla="*/ 2530443 w 6655772"/>
                <a:gd name="connsiteY8811" fmla="*/ 1463529 h 9833358"/>
                <a:gd name="connsiteX8812" fmla="*/ 2520902 w 6655772"/>
                <a:gd name="connsiteY8812" fmla="*/ 1473055 h 9833358"/>
                <a:gd name="connsiteX8813" fmla="*/ 2511374 w 6655772"/>
                <a:gd name="connsiteY8813" fmla="*/ 1463529 h 9833358"/>
                <a:gd name="connsiteX8814" fmla="*/ 2520902 w 6655772"/>
                <a:gd name="connsiteY8814" fmla="*/ 1454002 h 9833358"/>
                <a:gd name="connsiteX8815" fmla="*/ 2341532 w 6655772"/>
                <a:gd name="connsiteY8815" fmla="*/ 1454002 h 9833358"/>
                <a:gd name="connsiteX8816" fmla="*/ 2351057 w 6655772"/>
                <a:gd name="connsiteY8816" fmla="*/ 1463529 h 9833358"/>
                <a:gd name="connsiteX8817" fmla="*/ 2341532 w 6655772"/>
                <a:gd name="connsiteY8817" fmla="*/ 1473056 h 9833358"/>
                <a:gd name="connsiteX8818" fmla="*/ 2331998 w 6655772"/>
                <a:gd name="connsiteY8818" fmla="*/ 1463529 h 9833358"/>
                <a:gd name="connsiteX8819" fmla="*/ 2341532 w 6655772"/>
                <a:gd name="connsiteY8819" fmla="*/ 1454002 h 9833358"/>
                <a:gd name="connsiteX8820" fmla="*/ 2162090 w 6655772"/>
                <a:gd name="connsiteY8820" fmla="*/ 1454002 h 9833358"/>
                <a:gd name="connsiteX8821" fmla="*/ 2171614 w 6655772"/>
                <a:gd name="connsiteY8821" fmla="*/ 1463529 h 9833358"/>
                <a:gd name="connsiteX8822" fmla="*/ 2162090 w 6655772"/>
                <a:gd name="connsiteY8822" fmla="*/ 1473056 h 9833358"/>
                <a:gd name="connsiteX8823" fmla="*/ 2152566 w 6655772"/>
                <a:gd name="connsiteY8823" fmla="*/ 1463529 h 9833358"/>
                <a:gd name="connsiteX8824" fmla="*/ 2162090 w 6655772"/>
                <a:gd name="connsiteY8824" fmla="*/ 1454002 h 9833358"/>
                <a:gd name="connsiteX8825" fmla="*/ 3955683 w 6655772"/>
                <a:gd name="connsiteY8825" fmla="*/ 1454001 h 9833358"/>
                <a:gd name="connsiteX8826" fmla="*/ 3965208 w 6655772"/>
                <a:gd name="connsiteY8826" fmla="*/ 1463528 h 9833358"/>
                <a:gd name="connsiteX8827" fmla="*/ 3955683 w 6655772"/>
                <a:gd name="connsiteY8827" fmla="*/ 1473054 h 9833358"/>
                <a:gd name="connsiteX8828" fmla="*/ 3946158 w 6655772"/>
                <a:gd name="connsiteY8828" fmla="*/ 1463528 h 9833358"/>
                <a:gd name="connsiteX8829" fmla="*/ 3955683 w 6655772"/>
                <a:gd name="connsiteY8829" fmla="*/ 1454001 h 9833358"/>
                <a:gd name="connsiteX8830" fmla="*/ 3776312 w 6655772"/>
                <a:gd name="connsiteY8830" fmla="*/ 1454001 h 9833358"/>
                <a:gd name="connsiteX8831" fmla="*/ 3785837 w 6655772"/>
                <a:gd name="connsiteY8831" fmla="*/ 1463528 h 9833358"/>
                <a:gd name="connsiteX8832" fmla="*/ 3776312 w 6655772"/>
                <a:gd name="connsiteY8832" fmla="*/ 1473054 h 9833358"/>
                <a:gd name="connsiteX8833" fmla="*/ 3766787 w 6655772"/>
                <a:gd name="connsiteY8833" fmla="*/ 1463528 h 9833358"/>
                <a:gd name="connsiteX8834" fmla="*/ 3776312 w 6655772"/>
                <a:gd name="connsiteY8834" fmla="*/ 1454001 h 9833358"/>
                <a:gd name="connsiteX8835" fmla="*/ 3596941 w 6655772"/>
                <a:gd name="connsiteY8835" fmla="*/ 1454001 h 9833358"/>
                <a:gd name="connsiteX8836" fmla="*/ 3606466 w 6655772"/>
                <a:gd name="connsiteY8836" fmla="*/ 1463528 h 9833358"/>
                <a:gd name="connsiteX8837" fmla="*/ 3596941 w 6655772"/>
                <a:gd name="connsiteY8837" fmla="*/ 1473054 h 9833358"/>
                <a:gd name="connsiteX8838" fmla="*/ 3587416 w 6655772"/>
                <a:gd name="connsiteY8838" fmla="*/ 1463528 h 9833358"/>
                <a:gd name="connsiteX8839" fmla="*/ 3596941 w 6655772"/>
                <a:gd name="connsiteY8839" fmla="*/ 1454001 h 9833358"/>
                <a:gd name="connsiteX8840" fmla="*/ 3417570 w 6655772"/>
                <a:gd name="connsiteY8840" fmla="*/ 1454001 h 9833358"/>
                <a:gd name="connsiteX8841" fmla="*/ 3427095 w 6655772"/>
                <a:gd name="connsiteY8841" fmla="*/ 1463528 h 9833358"/>
                <a:gd name="connsiteX8842" fmla="*/ 3417570 w 6655772"/>
                <a:gd name="connsiteY8842" fmla="*/ 1473054 h 9833358"/>
                <a:gd name="connsiteX8843" fmla="*/ 3408045 w 6655772"/>
                <a:gd name="connsiteY8843" fmla="*/ 1463528 h 9833358"/>
                <a:gd name="connsiteX8844" fmla="*/ 3417570 w 6655772"/>
                <a:gd name="connsiteY8844" fmla="*/ 1454001 h 9833358"/>
                <a:gd name="connsiteX8845" fmla="*/ 3238337 w 6655772"/>
                <a:gd name="connsiteY8845" fmla="*/ 1454001 h 9833358"/>
                <a:gd name="connsiteX8846" fmla="*/ 3247864 w 6655772"/>
                <a:gd name="connsiteY8846" fmla="*/ 1463528 h 9833358"/>
                <a:gd name="connsiteX8847" fmla="*/ 3238337 w 6655772"/>
                <a:gd name="connsiteY8847" fmla="*/ 1473055 h 9833358"/>
                <a:gd name="connsiteX8848" fmla="*/ 3228812 w 6655772"/>
                <a:gd name="connsiteY8848" fmla="*/ 1463528 h 9833358"/>
                <a:gd name="connsiteX8849" fmla="*/ 3238337 w 6655772"/>
                <a:gd name="connsiteY8849" fmla="*/ 1454001 h 9833358"/>
                <a:gd name="connsiteX8850" fmla="*/ 3058833 w 6655772"/>
                <a:gd name="connsiteY8850" fmla="*/ 1454001 h 9833358"/>
                <a:gd name="connsiteX8851" fmla="*/ 3068355 w 6655772"/>
                <a:gd name="connsiteY8851" fmla="*/ 1463529 h 9833358"/>
                <a:gd name="connsiteX8852" fmla="*/ 3058833 w 6655772"/>
                <a:gd name="connsiteY8852" fmla="*/ 1473055 h 9833358"/>
                <a:gd name="connsiteX8853" fmla="*/ 3049583 w 6655772"/>
                <a:gd name="connsiteY8853" fmla="*/ 1463529 h 9833358"/>
                <a:gd name="connsiteX8854" fmla="*/ 3058833 w 6655772"/>
                <a:gd name="connsiteY8854" fmla="*/ 1454001 h 9833358"/>
                <a:gd name="connsiteX8855" fmla="*/ 4852537 w 6655772"/>
                <a:gd name="connsiteY8855" fmla="*/ 1454001 h 9833358"/>
                <a:gd name="connsiteX8856" fmla="*/ 4862062 w 6655772"/>
                <a:gd name="connsiteY8856" fmla="*/ 1463527 h 9833358"/>
                <a:gd name="connsiteX8857" fmla="*/ 4852537 w 6655772"/>
                <a:gd name="connsiteY8857" fmla="*/ 1473053 h 9833358"/>
                <a:gd name="connsiteX8858" fmla="*/ 4843012 w 6655772"/>
                <a:gd name="connsiteY8858" fmla="*/ 1463527 h 9833358"/>
                <a:gd name="connsiteX8859" fmla="*/ 4852537 w 6655772"/>
                <a:gd name="connsiteY8859" fmla="*/ 1454001 h 9833358"/>
                <a:gd name="connsiteX8860" fmla="*/ 4673167 w 6655772"/>
                <a:gd name="connsiteY8860" fmla="*/ 1454001 h 9833358"/>
                <a:gd name="connsiteX8861" fmla="*/ 4682692 w 6655772"/>
                <a:gd name="connsiteY8861" fmla="*/ 1463527 h 9833358"/>
                <a:gd name="connsiteX8862" fmla="*/ 4673167 w 6655772"/>
                <a:gd name="connsiteY8862" fmla="*/ 1473053 h 9833358"/>
                <a:gd name="connsiteX8863" fmla="*/ 4663642 w 6655772"/>
                <a:gd name="connsiteY8863" fmla="*/ 1463527 h 9833358"/>
                <a:gd name="connsiteX8864" fmla="*/ 4673167 w 6655772"/>
                <a:gd name="connsiteY8864" fmla="*/ 1454001 h 9833358"/>
                <a:gd name="connsiteX8865" fmla="*/ 4493796 w 6655772"/>
                <a:gd name="connsiteY8865" fmla="*/ 1454001 h 9833358"/>
                <a:gd name="connsiteX8866" fmla="*/ 4503321 w 6655772"/>
                <a:gd name="connsiteY8866" fmla="*/ 1463527 h 9833358"/>
                <a:gd name="connsiteX8867" fmla="*/ 4493796 w 6655772"/>
                <a:gd name="connsiteY8867" fmla="*/ 1473053 h 9833358"/>
                <a:gd name="connsiteX8868" fmla="*/ 4484271 w 6655772"/>
                <a:gd name="connsiteY8868" fmla="*/ 1463527 h 9833358"/>
                <a:gd name="connsiteX8869" fmla="*/ 4493796 w 6655772"/>
                <a:gd name="connsiteY8869" fmla="*/ 1454001 h 9833358"/>
                <a:gd name="connsiteX8870" fmla="*/ 4314424 w 6655772"/>
                <a:gd name="connsiteY8870" fmla="*/ 1454001 h 9833358"/>
                <a:gd name="connsiteX8871" fmla="*/ 4323949 w 6655772"/>
                <a:gd name="connsiteY8871" fmla="*/ 1463527 h 9833358"/>
                <a:gd name="connsiteX8872" fmla="*/ 4314424 w 6655772"/>
                <a:gd name="connsiteY8872" fmla="*/ 1473054 h 9833358"/>
                <a:gd name="connsiteX8873" fmla="*/ 4304899 w 6655772"/>
                <a:gd name="connsiteY8873" fmla="*/ 1463527 h 9833358"/>
                <a:gd name="connsiteX8874" fmla="*/ 4314424 w 6655772"/>
                <a:gd name="connsiteY8874" fmla="*/ 1454001 h 9833358"/>
                <a:gd name="connsiteX8875" fmla="*/ 4135054 w 6655772"/>
                <a:gd name="connsiteY8875" fmla="*/ 1454001 h 9833358"/>
                <a:gd name="connsiteX8876" fmla="*/ 4144579 w 6655772"/>
                <a:gd name="connsiteY8876" fmla="*/ 1463528 h 9833358"/>
                <a:gd name="connsiteX8877" fmla="*/ 4135054 w 6655772"/>
                <a:gd name="connsiteY8877" fmla="*/ 1473054 h 9833358"/>
                <a:gd name="connsiteX8878" fmla="*/ 4125529 w 6655772"/>
                <a:gd name="connsiteY8878" fmla="*/ 1463528 h 9833358"/>
                <a:gd name="connsiteX8879" fmla="*/ 4135054 w 6655772"/>
                <a:gd name="connsiteY8879" fmla="*/ 1454001 h 9833358"/>
                <a:gd name="connsiteX8880" fmla="*/ 5749393 w 6655772"/>
                <a:gd name="connsiteY8880" fmla="*/ 1454000 h 9833358"/>
                <a:gd name="connsiteX8881" fmla="*/ 5758918 w 6655772"/>
                <a:gd name="connsiteY8881" fmla="*/ 1463526 h 9833358"/>
                <a:gd name="connsiteX8882" fmla="*/ 5749393 w 6655772"/>
                <a:gd name="connsiteY8882" fmla="*/ 1473052 h 9833358"/>
                <a:gd name="connsiteX8883" fmla="*/ 5739868 w 6655772"/>
                <a:gd name="connsiteY8883" fmla="*/ 1463526 h 9833358"/>
                <a:gd name="connsiteX8884" fmla="*/ 5749393 w 6655772"/>
                <a:gd name="connsiteY8884" fmla="*/ 1454000 h 9833358"/>
                <a:gd name="connsiteX8885" fmla="*/ 5570021 w 6655772"/>
                <a:gd name="connsiteY8885" fmla="*/ 1454000 h 9833358"/>
                <a:gd name="connsiteX8886" fmla="*/ 5579546 w 6655772"/>
                <a:gd name="connsiteY8886" fmla="*/ 1463526 h 9833358"/>
                <a:gd name="connsiteX8887" fmla="*/ 5570021 w 6655772"/>
                <a:gd name="connsiteY8887" fmla="*/ 1473052 h 9833358"/>
                <a:gd name="connsiteX8888" fmla="*/ 5560496 w 6655772"/>
                <a:gd name="connsiteY8888" fmla="*/ 1463526 h 9833358"/>
                <a:gd name="connsiteX8889" fmla="*/ 5570021 w 6655772"/>
                <a:gd name="connsiteY8889" fmla="*/ 1454000 h 9833358"/>
                <a:gd name="connsiteX8890" fmla="*/ 5390650 w 6655772"/>
                <a:gd name="connsiteY8890" fmla="*/ 1454000 h 9833358"/>
                <a:gd name="connsiteX8891" fmla="*/ 5400175 w 6655772"/>
                <a:gd name="connsiteY8891" fmla="*/ 1463526 h 9833358"/>
                <a:gd name="connsiteX8892" fmla="*/ 5390650 w 6655772"/>
                <a:gd name="connsiteY8892" fmla="*/ 1473052 h 9833358"/>
                <a:gd name="connsiteX8893" fmla="*/ 5381125 w 6655772"/>
                <a:gd name="connsiteY8893" fmla="*/ 1463526 h 9833358"/>
                <a:gd name="connsiteX8894" fmla="*/ 5390650 w 6655772"/>
                <a:gd name="connsiteY8894" fmla="*/ 1454000 h 9833358"/>
                <a:gd name="connsiteX8895" fmla="*/ 5211280 w 6655772"/>
                <a:gd name="connsiteY8895" fmla="*/ 1454000 h 9833358"/>
                <a:gd name="connsiteX8896" fmla="*/ 5220805 w 6655772"/>
                <a:gd name="connsiteY8896" fmla="*/ 1463526 h 9833358"/>
                <a:gd name="connsiteX8897" fmla="*/ 5211280 w 6655772"/>
                <a:gd name="connsiteY8897" fmla="*/ 1473053 h 9833358"/>
                <a:gd name="connsiteX8898" fmla="*/ 5201755 w 6655772"/>
                <a:gd name="connsiteY8898" fmla="*/ 1463526 h 9833358"/>
                <a:gd name="connsiteX8899" fmla="*/ 5211280 w 6655772"/>
                <a:gd name="connsiteY8899" fmla="*/ 1454000 h 9833358"/>
                <a:gd name="connsiteX8900" fmla="*/ 5031909 w 6655772"/>
                <a:gd name="connsiteY8900" fmla="*/ 1454000 h 9833358"/>
                <a:gd name="connsiteX8901" fmla="*/ 5041434 w 6655772"/>
                <a:gd name="connsiteY8901" fmla="*/ 1463527 h 9833358"/>
                <a:gd name="connsiteX8902" fmla="*/ 5031909 w 6655772"/>
                <a:gd name="connsiteY8902" fmla="*/ 1473053 h 9833358"/>
                <a:gd name="connsiteX8903" fmla="*/ 5022384 w 6655772"/>
                <a:gd name="connsiteY8903" fmla="*/ 1463527 h 9833358"/>
                <a:gd name="connsiteX8904" fmla="*/ 5031909 w 6655772"/>
                <a:gd name="connsiteY8904" fmla="*/ 1454000 h 9833358"/>
                <a:gd name="connsiteX8905" fmla="*/ 6646247 w 6655772"/>
                <a:gd name="connsiteY8905" fmla="*/ 1453999 h 9833358"/>
                <a:gd name="connsiteX8906" fmla="*/ 6655772 w 6655772"/>
                <a:gd name="connsiteY8906" fmla="*/ 1463525 h 9833358"/>
                <a:gd name="connsiteX8907" fmla="*/ 6646247 w 6655772"/>
                <a:gd name="connsiteY8907" fmla="*/ 1473051 h 9833358"/>
                <a:gd name="connsiteX8908" fmla="*/ 6636722 w 6655772"/>
                <a:gd name="connsiteY8908" fmla="*/ 1463525 h 9833358"/>
                <a:gd name="connsiteX8909" fmla="*/ 6646247 w 6655772"/>
                <a:gd name="connsiteY8909" fmla="*/ 1453999 h 9833358"/>
                <a:gd name="connsiteX8910" fmla="*/ 6466876 w 6655772"/>
                <a:gd name="connsiteY8910" fmla="*/ 1453999 h 9833358"/>
                <a:gd name="connsiteX8911" fmla="*/ 6476401 w 6655772"/>
                <a:gd name="connsiteY8911" fmla="*/ 1463525 h 9833358"/>
                <a:gd name="connsiteX8912" fmla="*/ 6466876 w 6655772"/>
                <a:gd name="connsiteY8912" fmla="*/ 1473051 h 9833358"/>
                <a:gd name="connsiteX8913" fmla="*/ 6457351 w 6655772"/>
                <a:gd name="connsiteY8913" fmla="*/ 1463525 h 9833358"/>
                <a:gd name="connsiteX8914" fmla="*/ 6466876 w 6655772"/>
                <a:gd name="connsiteY8914" fmla="*/ 1453999 h 9833358"/>
                <a:gd name="connsiteX8915" fmla="*/ 6287505 w 6655772"/>
                <a:gd name="connsiteY8915" fmla="*/ 1453999 h 9833358"/>
                <a:gd name="connsiteX8916" fmla="*/ 6297030 w 6655772"/>
                <a:gd name="connsiteY8916" fmla="*/ 1463525 h 9833358"/>
                <a:gd name="connsiteX8917" fmla="*/ 6287505 w 6655772"/>
                <a:gd name="connsiteY8917" fmla="*/ 1473051 h 9833358"/>
                <a:gd name="connsiteX8918" fmla="*/ 6277980 w 6655772"/>
                <a:gd name="connsiteY8918" fmla="*/ 1463525 h 9833358"/>
                <a:gd name="connsiteX8919" fmla="*/ 6287505 w 6655772"/>
                <a:gd name="connsiteY8919" fmla="*/ 1453999 h 9833358"/>
                <a:gd name="connsiteX8920" fmla="*/ 6108134 w 6655772"/>
                <a:gd name="connsiteY8920" fmla="*/ 1453999 h 9833358"/>
                <a:gd name="connsiteX8921" fmla="*/ 6117659 w 6655772"/>
                <a:gd name="connsiteY8921" fmla="*/ 1463526 h 9833358"/>
                <a:gd name="connsiteX8922" fmla="*/ 6108134 w 6655772"/>
                <a:gd name="connsiteY8922" fmla="*/ 1473052 h 9833358"/>
                <a:gd name="connsiteX8923" fmla="*/ 6098609 w 6655772"/>
                <a:gd name="connsiteY8923" fmla="*/ 1463526 h 9833358"/>
                <a:gd name="connsiteX8924" fmla="*/ 6108134 w 6655772"/>
                <a:gd name="connsiteY8924" fmla="*/ 1453999 h 9833358"/>
                <a:gd name="connsiteX8925" fmla="*/ 5928763 w 6655772"/>
                <a:gd name="connsiteY8925" fmla="*/ 1453999 h 9833358"/>
                <a:gd name="connsiteX8926" fmla="*/ 5938288 w 6655772"/>
                <a:gd name="connsiteY8926" fmla="*/ 1463526 h 9833358"/>
                <a:gd name="connsiteX8927" fmla="*/ 5928763 w 6655772"/>
                <a:gd name="connsiteY8927" fmla="*/ 1473052 h 9833358"/>
                <a:gd name="connsiteX8928" fmla="*/ 5919238 w 6655772"/>
                <a:gd name="connsiteY8928" fmla="*/ 1463526 h 9833358"/>
                <a:gd name="connsiteX8929" fmla="*/ 5928763 w 6655772"/>
                <a:gd name="connsiteY8929" fmla="*/ 1453999 h 9833358"/>
                <a:gd name="connsiteX8930" fmla="*/ 906565 w 6655772"/>
                <a:gd name="connsiteY8930" fmla="*/ 1272231 h 9833358"/>
                <a:gd name="connsiteX8931" fmla="*/ 916090 w 6655772"/>
                <a:gd name="connsiteY8931" fmla="*/ 1281757 h 9833358"/>
                <a:gd name="connsiteX8932" fmla="*/ 906565 w 6655772"/>
                <a:gd name="connsiteY8932" fmla="*/ 1291283 h 9833358"/>
                <a:gd name="connsiteX8933" fmla="*/ 897040 w 6655772"/>
                <a:gd name="connsiteY8933" fmla="*/ 1281757 h 9833358"/>
                <a:gd name="connsiteX8934" fmla="*/ 906565 w 6655772"/>
                <a:gd name="connsiteY8934" fmla="*/ 1272231 h 9833358"/>
                <a:gd name="connsiteX8935" fmla="*/ 727189 w 6655772"/>
                <a:gd name="connsiteY8935" fmla="*/ 1272231 h 9833358"/>
                <a:gd name="connsiteX8936" fmla="*/ 736714 w 6655772"/>
                <a:gd name="connsiteY8936" fmla="*/ 1281757 h 9833358"/>
                <a:gd name="connsiteX8937" fmla="*/ 727189 w 6655772"/>
                <a:gd name="connsiteY8937" fmla="*/ 1291283 h 9833358"/>
                <a:gd name="connsiteX8938" fmla="*/ 717651 w 6655772"/>
                <a:gd name="connsiteY8938" fmla="*/ 1281757 h 9833358"/>
                <a:gd name="connsiteX8939" fmla="*/ 727189 w 6655772"/>
                <a:gd name="connsiteY8939" fmla="*/ 1272231 h 9833358"/>
                <a:gd name="connsiteX8940" fmla="*/ 547791 w 6655772"/>
                <a:gd name="connsiteY8940" fmla="*/ 1272231 h 9833358"/>
                <a:gd name="connsiteX8941" fmla="*/ 557316 w 6655772"/>
                <a:gd name="connsiteY8941" fmla="*/ 1281757 h 9833358"/>
                <a:gd name="connsiteX8942" fmla="*/ 547791 w 6655772"/>
                <a:gd name="connsiteY8942" fmla="*/ 1291283 h 9833358"/>
                <a:gd name="connsiteX8943" fmla="*/ 538267 w 6655772"/>
                <a:gd name="connsiteY8943" fmla="*/ 1281757 h 9833358"/>
                <a:gd name="connsiteX8944" fmla="*/ 547791 w 6655772"/>
                <a:gd name="connsiteY8944" fmla="*/ 1272231 h 9833358"/>
                <a:gd name="connsiteX8945" fmla="*/ 368425 w 6655772"/>
                <a:gd name="connsiteY8945" fmla="*/ 1272231 h 9833358"/>
                <a:gd name="connsiteX8946" fmla="*/ 377950 w 6655772"/>
                <a:gd name="connsiteY8946" fmla="*/ 1281757 h 9833358"/>
                <a:gd name="connsiteX8947" fmla="*/ 368425 w 6655772"/>
                <a:gd name="connsiteY8947" fmla="*/ 1291284 h 9833358"/>
                <a:gd name="connsiteX8948" fmla="*/ 358900 w 6655772"/>
                <a:gd name="connsiteY8948" fmla="*/ 1281757 h 9833358"/>
                <a:gd name="connsiteX8949" fmla="*/ 368425 w 6655772"/>
                <a:gd name="connsiteY8949" fmla="*/ 1272231 h 9833358"/>
                <a:gd name="connsiteX8950" fmla="*/ 189057 w 6655772"/>
                <a:gd name="connsiteY8950" fmla="*/ 1272231 h 9833358"/>
                <a:gd name="connsiteX8951" fmla="*/ 198582 w 6655772"/>
                <a:gd name="connsiteY8951" fmla="*/ 1281757 h 9833358"/>
                <a:gd name="connsiteX8952" fmla="*/ 189057 w 6655772"/>
                <a:gd name="connsiteY8952" fmla="*/ 1291284 h 9833358"/>
                <a:gd name="connsiteX8953" fmla="*/ 179532 w 6655772"/>
                <a:gd name="connsiteY8953" fmla="*/ 1281757 h 9833358"/>
                <a:gd name="connsiteX8954" fmla="*/ 189057 w 6655772"/>
                <a:gd name="connsiteY8954" fmla="*/ 1272231 h 9833358"/>
                <a:gd name="connsiteX8955" fmla="*/ 9693 w 6655772"/>
                <a:gd name="connsiteY8955" fmla="*/ 1272231 h 9833358"/>
                <a:gd name="connsiteX8956" fmla="*/ 19216 w 6655772"/>
                <a:gd name="connsiteY8956" fmla="*/ 1281758 h 9833358"/>
                <a:gd name="connsiteX8957" fmla="*/ 9693 w 6655772"/>
                <a:gd name="connsiteY8957" fmla="*/ 1291284 h 9833358"/>
                <a:gd name="connsiteX8958" fmla="*/ 168 w 6655772"/>
                <a:gd name="connsiteY8958" fmla="*/ 1281758 h 9833358"/>
                <a:gd name="connsiteX8959" fmla="*/ 9693 w 6655772"/>
                <a:gd name="connsiteY8959" fmla="*/ 1272231 h 9833358"/>
                <a:gd name="connsiteX8960" fmla="*/ 1982742 w 6655772"/>
                <a:gd name="connsiteY8960" fmla="*/ 1272230 h 9833358"/>
                <a:gd name="connsiteX8961" fmla="*/ 1992236 w 6655772"/>
                <a:gd name="connsiteY8961" fmla="*/ 1281756 h 9833358"/>
                <a:gd name="connsiteX8962" fmla="*/ 1982742 w 6655772"/>
                <a:gd name="connsiteY8962" fmla="*/ 1291282 h 9833358"/>
                <a:gd name="connsiteX8963" fmla="*/ 1973189 w 6655772"/>
                <a:gd name="connsiteY8963" fmla="*/ 1281756 h 9833358"/>
                <a:gd name="connsiteX8964" fmla="*/ 1982742 w 6655772"/>
                <a:gd name="connsiteY8964" fmla="*/ 1272230 h 9833358"/>
                <a:gd name="connsiteX8965" fmla="*/ 1803469 w 6655772"/>
                <a:gd name="connsiteY8965" fmla="*/ 1272230 h 9833358"/>
                <a:gd name="connsiteX8966" fmla="*/ 1812949 w 6655772"/>
                <a:gd name="connsiteY8966" fmla="*/ 1281756 h 9833358"/>
                <a:gd name="connsiteX8967" fmla="*/ 1803469 w 6655772"/>
                <a:gd name="connsiteY8967" fmla="*/ 1291282 h 9833358"/>
                <a:gd name="connsiteX8968" fmla="*/ 1793993 w 6655772"/>
                <a:gd name="connsiteY8968" fmla="*/ 1281756 h 9833358"/>
                <a:gd name="connsiteX8969" fmla="*/ 1803469 w 6655772"/>
                <a:gd name="connsiteY8969" fmla="*/ 1272230 h 9833358"/>
                <a:gd name="connsiteX8970" fmla="*/ 1624043 w 6655772"/>
                <a:gd name="connsiteY8970" fmla="*/ 1272230 h 9833358"/>
                <a:gd name="connsiteX8971" fmla="*/ 1633568 w 6655772"/>
                <a:gd name="connsiteY8971" fmla="*/ 1281756 h 9833358"/>
                <a:gd name="connsiteX8972" fmla="*/ 1624043 w 6655772"/>
                <a:gd name="connsiteY8972" fmla="*/ 1291282 h 9833358"/>
                <a:gd name="connsiteX8973" fmla="*/ 1614518 w 6655772"/>
                <a:gd name="connsiteY8973" fmla="*/ 1281756 h 9833358"/>
                <a:gd name="connsiteX8974" fmla="*/ 1624043 w 6655772"/>
                <a:gd name="connsiteY8974" fmla="*/ 1272230 h 9833358"/>
                <a:gd name="connsiteX8975" fmla="*/ 1444695 w 6655772"/>
                <a:gd name="connsiteY8975" fmla="*/ 1272230 h 9833358"/>
                <a:gd name="connsiteX8976" fmla="*/ 1454220 w 6655772"/>
                <a:gd name="connsiteY8976" fmla="*/ 1281756 h 9833358"/>
                <a:gd name="connsiteX8977" fmla="*/ 1444695 w 6655772"/>
                <a:gd name="connsiteY8977" fmla="*/ 1291282 h 9833358"/>
                <a:gd name="connsiteX8978" fmla="*/ 1435170 w 6655772"/>
                <a:gd name="connsiteY8978" fmla="*/ 1281756 h 9833358"/>
                <a:gd name="connsiteX8979" fmla="*/ 1444695 w 6655772"/>
                <a:gd name="connsiteY8979" fmla="*/ 1272230 h 9833358"/>
                <a:gd name="connsiteX8980" fmla="*/ 1265343 w 6655772"/>
                <a:gd name="connsiteY8980" fmla="*/ 1272230 h 9833358"/>
                <a:gd name="connsiteX8981" fmla="*/ 1274868 w 6655772"/>
                <a:gd name="connsiteY8981" fmla="*/ 1281756 h 9833358"/>
                <a:gd name="connsiteX8982" fmla="*/ 1265343 w 6655772"/>
                <a:gd name="connsiteY8982" fmla="*/ 1291283 h 9833358"/>
                <a:gd name="connsiteX8983" fmla="*/ 1255818 w 6655772"/>
                <a:gd name="connsiteY8983" fmla="*/ 1281756 h 9833358"/>
                <a:gd name="connsiteX8984" fmla="*/ 1265343 w 6655772"/>
                <a:gd name="connsiteY8984" fmla="*/ 1272230 h 9833358"/>
                <a:gd name="connsiteX8985" fmla="*/ 1085953 w 6655772"/>
                <a:gd name="connsiteY8985" fmla="*/ 1272230 h 9833358"/>
                <a:gd name="connsiteX8986" fmla="*/ 1095482 w 6655772"/>
                <a:gd name="connsiteY8986" fmla="*/ 1281757 h 9833358"/>
                <a:gd name="connsiteX8987" fmla="*/ 1085953 w 6655772"/>
                <a:gd name="connsiteY8987" fmla="*/ 1291283 h 9833358"/>
                <a:gd name="connsiteX8988" fmla="*/ 1076426 w 6655772"/>
                <a:gd name="connsiteY8988" fmla="*/ 1281757 h 9833358"/>
                <a:gd name="connsiteX8989" fmla="*/ 1085953 w 6655772"/>
                <a:gd name="connsiteY8989" fmla="*/ 1272230 h 9833358"/>
                <a:gd name="connsiteX8990" fmla="*/ 3058833 w 6655772"/>
                <a:gd name="connsiteY8990" fmla="*/ 1272229 h 9833358"/>
                <a:gd name="connsiteX8991" fmla="*/ 3068355 w 6655772"/>
                <a:gd name="connsiteY8991" fmla="*/ 1281755 h 9833358"/>
                <a:gd name="connsiteX8992" fmla="*/ 3058833 w 6655772"/>
                <a:gd name="connsiteY8992" fmla="*/ 1291281 h 9833358"/>
                <a:gd name="connsiteX8993" fmla="*/ 3049589 w 6655772"/>
                <a:gd name="connsiteY8993" fmla="*/ 1281755 h 9833358"/>
                <a:gd name="connsiteX8994" fmla="*/ 3058833 w 6655772"/>
                <a:gd name="connsiteY8994" fmla="*/ 1272229 h 9833358"/>
                <a:gd name="connsiteX8995" fmla="*/ 2879743 w 6655772"/>
                <a:gd name="connsiteY8995" fmla="*/ 1272229 h 9833358"/>
                <a:gd name="connsiteX8996" fmla="*/ 2889271 w 6655772"/>
                <a:gd name="connsiteY8996" fmla="*/ 1281755 h 9833358"/>
                <a:gd name="connsiteX8997" fmla="*/ 2879743 w 6655772"/>
                <a:gd name="connsiteY8997" fmla="*/ 1291281 h 9833358"/>
                <a:gd name="connsiteX8998" fmla="*/ 2870220 w 6655772"/>
                <a:gd name="connsiteY8998" fmla="*/ 1281755 h 9833358"/>
                <a:gd name="connsiteX8999" fmla="*/ 2879743 w 6655772"/>
                <a:gd name="connsiteY8999" fmla="*/ 1272229 h 9833358"/>
                <a:gd name="connsiteX9000" fmla="*/ 2700368 w 6655772"/>
                <a:gd name="connsiteY9000" fmla="*/ 1272229 h 9833358"/>
                <a:gd name="connsiteX9001" fmla="*/ 2709885 w 6655772"/>
                <a:gd name="connsiteY9001" fmla="*/ 1281755 h 9833358"/>
                <a:gd name="connsiteX9002" fmla="*/ 2700368 w 6655772"/>
                <a:gd name="connsiteY9002" fmla="*/ 1291281 h 9833358"/>
                <a:gd name="connsiteX9003" fmla="*/ 2690834 w 6655772"/>
                <a:gd name="connsiteY9003" fmla="*/ 1281755 h 9833358"/>
                <a:gd name="connsiteX9004" fmla="*/ 2700368 w 6655772"/>
                <a:gd name="connsiteY9004" fmla="*/ 1272229 h 9833358"/>
                <a:gd name="connsiteX9005" fmla="*/ 2520905 w 6655772"/>
                <a:gd name="connsiteY9005" fmla="*/ 1272229 h 9833358"/>
                <a:gd name="connsiteX9006" fmla="*/ 2530448 w 6655772"/>
                <a:gd name="connsiteY9006" fmla="*/ 1281755 h 9833358"/>
                <a:gd name="connsiteX9007" fmla="*/ 2520905 w 6655772"/>
                <a:gd name="connsiteY9007" fmla="*/ 1291281 h 9833358"/>
                <a:gd name="connsiteX9008" fmla="*/ 2511377 w 6655772"/>
                <a:gd name="connsiteY9008" fmla="*/ 1281755 h 9833358"/>
                <a:gd name="connsiteX9009" fmla="*/ 2520905 w 6655772"/>
                <a:gd name="connsiteY9009" fmla="*/ 1272229 h 9833358"/>
                <a:gd name="connsiteX9010" fmla="*/ 2341536 w 6655772"/>
                <a:gd name="connsiteY9010" fmla="*/ 1272229 h 9833358"/>
                <a:gd name="connsiteX9011" fmla="*/ 2351060 w 6655772"/>
                <a:gd name="connsiteY9011" fmla="*/ 1281755 h 9833358"/>
                <a:gd name="connsiteX9012" fmla="*/ 2341536 w 6655772"/>
                <a:gd name="connsiteY9012" fmla="*/ 1291282 h 9833358"/>
                <a:gd name="connsiteX9013" fmla="*/ 2332002 w 6655772"/>
                <a:gd name="connsiteY9013" fmla="*/ 1281755 h 9833358"/>
                <a:gd name="connsiteX9014" fmla="*/ 2341536 w 6655772"/>
                <a:gd name="connsiteY9014" fmla="*/ 1272229 h 9833358"/>
                <a:gd name="connsiteX9015" fmla="*/ 2162092 w 6655772"/>
                <a:gd name="connsiteY9015" fmla="*/ 1272229 h 9833358"/>
                <a:gd name="connsiteX9016" fmla="*/ 2171617 w 6655772"/>
                <a:gd name="connsiteY9016" fmla="*/ 1281756 h 9833358"/>
                <a:gd name="connsiteX9017" fmla="*/ 2162092 w 6655772"/>
                <a:gd name="connsiteY9017" fmla="*/ 1291282 h 9833358"/>
                <a:gd name="connsiteX9018" fmla="*/ 2152569 w 6655772"/>
                <a:gd name="connsiteY9018" fmla="*/ 1281756 h 9833358"/>
                <a:gd name="connsiteX9019" fmla="*/ 2162092 w 6655772"/>
                <a:gd name="connsiteY9019" fmla="*/ 1272229 h 9833358"/>
                <a:gd name="connsiteX9020" fmla="*/ 4135054 w 6655772"/>
                <a:gd name="connsiteY9020" fmla="*/ 1272228 h 9833358"/>
                <a:gd name="connsiteX9021" fmla="*/ 4144579 w 6655772"/>
                <a:gd name="connsiteY9021" fmla="*/ 1281754 h 9833358"/>
                <a:gd name="connsiteX9022" fmla="*/ 4135054 w 6655772"/>
                <a:gd name="connsiteY9022" fmla="*/ 1291281 h 9833358"/>
                <a:gd name="connsiteX9023" fmla="*/ 4125529 w 6655772"/>
                <a:gd name="connsiteY9023" fmla="*/ 1281754 h 9833358"/>
                <a:gd name="connsiteX9024" fmla="*/ 4135054 w 6655772"/>
                <a:gd name="connsiteY9024" fmla="*/ 1272228 h 9833358"/>
                <a:gd name="connsiteX9025" fmla="*/ 3955683 w 6655772"/>
                <a:gd name="connsiteY9025" fmla="*/ 1272228 h 9833358"/>
                <a:gd name="connsiteX9026" fmla="*/ 3965208 w 6655772"/>
                <a:gd name="connsiteY9026" fmla="*/ 1281754 h 9833358"/>
                <a:gd name="connsiteX9027" fmla="*/ 3955683 w 6655772"/>
                <a:gd name="connsiteY9027" fmla="*/ 1291281 h 9833358"/>
                <a:gd name="connsiteX9028" fmla="*/ 3946158 w 6655772"/>
                <a:gd name="connsiteY9028" fmla="*/ 1281754 h 9833358"/>
                <a:gd name="connsiteX9029" fmla="*/ 3955683 w 6655772"/>
                <a:gd name="connsiteY9029" fmla="*/ 1272228 h 9833358"/>
                <a:gd name="connsiteX9030" fmla="*/ 3776312 w 6655772"/>
                <a:gd name="connsiteY9030" fmla="*/ 1272228 h 9833358"/>
                <a:gd name="connsiteX9031" fmla="*/ 3785837 w 6655772"/>
                <a:gd name="connsiteY9031" fmla="*/ 1281754 h 9833358"/>
                <a:gd name="connsiteX9032" fmla="*/ 3776312 w 6655772"/>
                <a:gd name="connsiteY9032" fmla="*/ 1291281 h 9833358"/>
                <a:gd name="connsiteX9033" fmla="*/ 3766787 w 6655772"/>
                <a:gd name="connsiteY9033" fmla="*/ 1281754 h 9833358"/>
                <a:gd name="connsiteX9034" fmla="*/ 3776312 w 6655772"/>
                <a:gd name="connsiteY9034" fmla="*/ 1272228 h 9833358"/>
                <a:gd name="connsiteX9035" fmla="*/ 3596941 w 6655772"/>
                <a:gd name="connsiteY9035" fmla="*/ 1272228 h 9833358"/>
                <a:gd name="connsiteX9036" fmla="*/ 3606466 w 6655772"/>
                <a:gd name="connsiteY9036" fmla="*/ 1281754 h 9833358"/>
                <a:gd name="connsiteX9037" fmla="*/ 3596941 w 6655772"/>
                <a:gd name="connsiteY9037" fmla="*/ 1291281 h 9833358"/>
                <a:gd name="connsiteX9038" fmla="*/ 3587416 w 6655772"/>
                <a:gd name="connsiteY9038" fmla="*/ 1281754 h 9833358"/>
                <a:gd name="connsiteX9039" fmla="*/ 3596941 w 6655772"/>
                <a:gd name="connsiteY9039" fmla="*/ 1272228 h 9833358"/>
                <a:gd name="connsiteX9040" fmla="*/ 3417570 w 6655772"/>
                <a:gd name="connsiteY9040" fmla="*/ 1272228 h 9833358"/>
                <a:gd name="connsiteX9041" fmla="*/ 3427095 w 6655772"/>
                <a:gd name="connsiteY9041" fmla="*/ 1281754 h 9833358"/>
                <a:gd name="connsiteX9042" fmla="*/ 3417570 w 6655772"/>
                <a:gd name="connsiteY9042" fmla="*/ 1291281 h 9833358"/>
                <a:gd name="connsiteX9043" fmla="*/ 3408045 w 6655772"/>
                <a:gd name="connsiteY9043" fmla="*/ 1281754 h 9833358"/>
                <a:gd name="connsiteX9044" fmla="*/ 3417570 w 6655772"/>
                <a:gd name="connsiteY9044" fmla="*/ 1272228 h 9833358"/>
                <a:gd name="connsiteX9045" fmla="*/ 3238340 w 6655772"/>
                <a:gd name="connsiteY9045" fmla="*/ 1272228 h 9833358"/>
                <a:gd name="connsiteX9046" fmla="*/ 3247867 w 6655772"/>
                <a:gd name="connsiteY9046" fmla="*/ 1281755 h 9833358"/>
                <a:gd name="connsiteX9047" fmla="*/ 3238340 w 6655772"/>
                <a:gd name="connsiteY9047" fmla="*/ 1291281 h 9833358"/>
                <a:gd name="connsiteX9048" fmla="*/ 3228815 w 6655772"/>
                <a:gd name="connsiteY9048" fmla="*/ 1281755 h 9833358"/>
                <a:gd name="connsiteX9049" fmla="*/ 3238340 w 6655772"/>
                <a:gd name="connsiteY9049" fmla="*/ 1272228 h 9833358"/>
                <a:gd name="connsiteX9050" fmla="*/ 5211280 w 6655772"/>
                <a:gd name="connsiteY9050" fmla="*/ 1272227 h 9833358"/>
                <a:gd name="connsiteX9051" fmla="*/ 5220805 w 6655772"/>
                <a:gd name="connsiteY9051" fmla="*/ 1281753 h 9833358"/>
                <a:gd name="connsiteX9052" fmla="*/ 5211280 w 6655772"/>
                <a:gd name="connsiteY9052" fmla="*/ 1291280 h 9833358"/>
                <a:gd name="connsiteX9053" fmla="*/ 5201755 w 6655772"/>
                <a:gd name="connsiteY9053" fmla="*/ 1281753 h 9833358"/>
                <a:gd name="connsiteX9054" fmla="*/ 5211280 w 6655772"/>
                <a:gd name="connsiteY9054" fmla="*/ 1272227 h 9833358"/>
                <a:gd name="connsiteX9055" fmla="*/ 5031909 w 6655772"/>
                <a:gd name="connsiteY9055" fmla="*/ 1272227 h 9833358"/>
                <a:gd name="connsiteX9056" fmla="*/ 5041434 w 6655772"/>
                <a:gd name="connsiteY9056" fmla="*/ 1281753 h 9833358"/>
                <a:gd name="connsiteX9057" fmla="*/ 5031909 w 6655772"/>
                <a:gd name="connsiteY9057" fmla="*/ 1291280 h 9833358"/>
                <a:gd name="connsiteX9058" fmla="*/ 5022384 w 6655772"/>
                <a:gd name="connsiteY9058" fmla="*/ 1281753 h 9833358"/>
                <a:gd name="connsiteX9059" fmla="*/ 5031909 w 6655772"/>
                <a:gd name="connsiteY9059" fmla="*/ 1272227 h 9833358"/>
                <a:gd name="connsiteX9060" fmla="*/ 4852537 w 6655772"/>
                <a:gd name="connsiteY9060" fmla="*/ 1272227 h 9833358"/>
                <a:gd name="connsiteX9061" fmla="*/ 4862062 w 6655772"/>
                <a:gd name="connsiteY9061" fmla="*/ 1281753 h 9833358"/>
                <a:gd name="connsiteX9062" fmla="*/ 4852537 w 6655772"/>
                <a:gd name="connsiteY9062" fmla="*/ 1291280 h 9833358"/>
                <a:gd name="connsiteX9063" fmla="*/ 4843012 w 6655772"/>
                <a:gd name="connsiteY9063" fmla="*/ 1281753 h 9833358"/>
                <a:gd name="connsiteX9064" fmla="*/ 4852537 w 6655772"/>
                <a:gd name="connsiteY9064" fmla="*/ 1272227 h 9833358"/>
                <a:gd name="connsiteX9065" fmla="*/ 4673167 w 6655772"/>
                <a:gd name="connsiteY9065" fmla="*/ 1272227 h 9833358"/>
                <a:gd name="connsiteX9066" fmla="*/ 4682692 w 6655772"/>
                <a:gd name="connsiteY9066" fmla="*/ 1281753 h 9833358"/>
                <a:gd name="connsiteX9067" fmla="*/ 4673167 w 6655772"/>
                <a:gd name="connsiteY9067" fmla="*/ 1291281 h 9833358"/>
                <a:gd name="connsiteX9068" fmla="*/ 4663642 w 6655772"/>
                <a:gd name="connsiteY9068" fmla="*/ 1281753 h 9833358"/>
                <a:gd name="connsiteX9069" fmla="*/ 4673167 w 6655772"/>
                <a:gd name="connsiteY9069" fmla="*/ 1272227 h 9833358"/>
                <a:gd name="connsiteX9070" fmla="*/ 4493796 w 6655772"/>
                <a:gd name="connsiteY9070" fmla="*/ 1272227 h 9833358"/>
                <a:gd name="connsiteX9071" fmla="*/ 4503321 w 6655772"/>
                <a:gd name="connsiteY9071" fmla="*/ 1281753 h 9833358"/>
                <a:gd name="connsiteX9072" fmla="*/ 4493796 w 6655772"/>
                <a:gd name="connsiteY9072" fmla="*/ 1291281 h 9833358"/>
                <a:gd name="connsiteX9073" fmla="*/ 4484271 w 6655772"/>
                <a:gd name="connsiteY9073" fmla="*/ 1281753 h 9833358"/>
                <a:gd name="connsiteX9074" fmla="*/ 4493796 w 6655772"/>
                <a:gd name="connsiteY9074" fmla="*/ 1272227 h 9833358"/>
                <a:gd name="connsiteX9075" fmla="*/ 4314424 w 6655772"/>
                <a:gd name="connsiteY9075" fmla="*/ 1272227 h 9833358"/>
                <a:gd name="connsiteX9076" fmla="*/ 4323949 w 6655772"/>
                <a:gd name="connsiteY9076" fmla="*/ 1281754 h 9833358"/>
                <a:gd name="connsiteX9077" fmla="*/ 4314424 w 6655772"/>
                <a:gd name="connsiteY9077" fmla="*/ 1291281 h 9833358"/>
                <a:gd name="connsiteX9078" fmla="*/ 4304899 w 6655772"/>
                <a:gd name="connsiteY9078" fmla="*/ 1281754 h 9833358"/>
                <a:gd name="connsiteX9079" fmla="*/ 4314424 w 6655772"/>
                <a:gd name="connsiteY9079" fmla="*/ 1272227 h 9833358"/>
                <a:gd name="connsiteX9080" fmla="*/ 6287505 w 6655772"/>
                <a:gd name="connsiteY9080" fmla="*/ 1272226 h 9833358"/>
                <a:gd name="connsiteX9081" fmla="*/ 6297030 w 6655772"/>
                <a:gd name="connsiteY9081" fmla="*/ 1281753 h 9833358"/>
                <a:gd name="connsiteX9082" fmla="*/ 6287505 w 6655772"/>
                <a:gd name="connsiteY9082" fmla="*/ 1291279 h 9833358"/>
                <a:gd name="connsiteX9083" fmla="*/ 6277980 w 6655772"/>
                <a:gd name="connsiteY9083" fmla="*/ 1281753 h 9833358"/>
                <a:gd name="connsiteX9084" fmla="*/ 6287505 w 6655772"/>
                <a:gd name="connsiteY9084" fmla="*/ 1272226 h 9833358"/>
                <a:gd name="connsiteX9085" fmla="*/ 6108134 w 6655772"/>
                <a:gd name="connsiteY9085" fmla="*/ 1272226 h 9833358"/>
                <a:gd name="connsiteX9086" fmla="*/ 6117659 w 6655772"/>
                <a:gd name="connsiteY9086" fmla="*/ 1281753 h 9833358"/>
                <a:gd name="connsiteX9087" fmla="*/ 6108134 w 6655772"/>
                <a:gd name="connsiteY9087" fmla="*/ 1291279 h 9833358"/>
                <a:gd name="connsiteX9088" fmla="*/ 6098609 w 6655772"/>
                <a:gd name="connsiteY9088" fmla="*/ 1281753 h 9833358"/>
                <a:gd name="connsiteX9089" fmla="*/ 6108134 w 6655772"/>
                <a:gd name="connsiteY9089" fmla="*/ 1272226 h 9833358"/>
                <a:gd name="connsiteX9090" fmla="*/ 5928763 w 6655772"/>
                <a:gd name="connsiteY9090" fmla="*/ 1272226 h 9833358"/>
                <a:gd name="connsiteX9091" fmla="*/ 5938288 w 6655772"/>
                <a:gd name="connsiteY9091" fmla="*/ 1281753 h 9833358"/>
                <a:gd name="connsiteX9092" fmla="*/ 5928763 w 6655772"/>
                <a:gd name="connsiteY9092" fmla="*/ 1291279 h 9833358"/>
                <a:gd name="connsiteX9093" fmla="*/ 5919238 w 6655772"/>
                <a:gd name="connsiteY9093" fmla="*/ 1281753 h 9833358"/>
                <a:gd name="connsiteX9094" fmla="*/ 5928763 w 6655772"/>
                <a:gd name="connsiteY9094" fmla="*/ 1272226 h 9833358"/>
                <a:gd name="connsiteX9095" fmla="*/ 5749393 w 6655772"/>
                <a:gd name="connsiteY9095" fmla="*/ 1272226 h 9833358"/>
                <a:gd name="connsiteX9096" fmla="*/ 5758918 w 6655772"/>
                <a:gd name="connsiteY9096" fmla="*/ 1281753 h 9833358"/>
                <a:gd name="connsiteX9097" fmla="*/ 5749393 w 6655772"/>
                <a:gd name="connsiteY9097" fmla="*/ 1291280 h 9833358"/>
                <a:gd name="connsiteX9098" fmla="*/ 5739868 w 6655772"/>
                <a:gd name="connsiteY9098" fmla="*/ 1281753 h 9833358"/>
                <a:gd name="connsiteX9099" fmla="*/ 5749393 w 6655772"/>
                <a:gd name="connsiteY9099" fmla="*/ 1272226 h 9833358"/>
                <a:gd name="connsiteX9100" fmla="*/ 5570021 w 6655772"/>
                <a:gd name="connsiteY9100" fmla="*/ 1272226 h 9833358"/>
                <a:gd name="connsiteX9101" fmla="*/ 5579546 w 6655772"/>
                <a:gd name="connsiteY9101" fmla="*/ 1281753 h 9833358"/>
                <a:gd name="connsiteX9102" fmla="*/ 5570021 w 6655772"/>
                <a:gd name="connsiteY9102" fmla="*/ 1291280 h 9833358"/>
                <a:gd name="connsiteX9103" fmla="*/ 5560496 w 6655772"/>
                <a:gd name="connsiteY9103" fmla="*/ 1281753 h 9833358"/>
                <a:gd name="connsiteX9104" fmla="*/ 5570021 w 6655772"/>
                <a:gd name="connsiteY9104" fmla="*/ 1272226 h 9833358"/>
                <a:gd name="connsiteX9105" fmla="*/ 5390650 w 6655772"/>
                <a:gd name="connsiteY9105" fmla="*/ 1272226 h 9833358"/>
                <a:gd name="connsiteX9106" fmla="*/ 5400175 w 6655772"/>
                <a:gd name="connsiteY9106" fmla="*/ 1281753 h 9833358"/>
                <a:gd name="connsiteX9107" fmla="*/ 5390650 w 6655772"/>
                <a:gd name="connsiteY9107" fmla="*/ 1291280 h 9833358"/>
                <a:gd name="connsiteX9108" fmla="*/ 5381125 w 6655772"/>
                <a:gd name="connsiteY9108" fmla="*/ 1281753 h 9833358"/>
                <a:gd name="connsiteX9109" fmla="*/ 5390650 w 6655772"/>
                <a:gd name="connsiteY9109" fmla="*/ 1272226 h 9833358"/>
                <a:gd name="connsiteX9110" fmla="*/ 6646247 w 6655772"/>
                <a:gd name="connsiteY9110" fmla="*/ 1272226 h 9833358"/>
                <a:gd name="connsiteX9111" fmla="*/ 6655772 w 6655772"/>
                <a:gd name="connsiteY9111" fmla="*/ 1281752 h 9833358"/>
                <a:gd name="connsiteX9112" fmla="*/ 6646247 w 6655772"/>
                <a:gd name="connsiteY9112" fmla="*/ 1291279 h 9833358"/>
                <a:gd name="connsiteX9113" fmla="*/ 6636722 w 6655772"/>
                <a:gd name="connsiteY9113" fmla="*/ 1281752 h 9833358"/>
                <a:gd name="connsiteX9114" fmla="*/ 6646247 w 6655772"/>
                <a:gd name="connsiteY9114" fmla="*/ 1272226 h 9833358"/>
                <a:gd name="connsiteX9115" fmla="*/ 6466876 w 6655772"/>
                <a:gd name="connsiteY9115" fmla="*/ 1272226 h 9833358"/>
                <a:gd name="connsiteX9116" fmla="*/ 6476401 w 6655772"/>
                <a:gd name="connsiteY9116" fmla="*/ 1281753 h 9833358"/>
                <a:gd name="connsiteX9117" fmla="*/ 6466876 w 6655772"/>
                <a:gd name="connsiteY9117" fmla="*/ 1291279 h 9833358"/>
                <a:gd name="connsiteX9118" fmla="*/ 6457351 w 6655772"/>
                <a:gd name="connsiteY9118" fmla="*/ 1281753 h 9833358"/>
                <a:gd name="connsiteX9119" fmla="*/ 6466876 w 6655772"/>
                <a:gd name="connsiteY9119" fmla="*/ 1272226 h 9833358"/>
                <a:gd name="connsiteX9120" fmla="*/ 547795 w 6655772"/>
                <a:gd name="connsiteY9120" fmla="*/ 1090457 h 9833358"/>
                <a:gd name="connsiteX9121" fmla="*/ 557319 w 6655772"/>
                <a:gd name="connsiteY9121" fmla="*/ 1099984 h 9833358"/>
                <a:gd name="connsiteX9122" fmla="*/ 547795 w 6655772"/>
                <a:gd name="connsiteY9122" fmla="*/ 1109510 h 9833358"/>
                <a:gd name="connsiteX9123" fmla="*/ 538270 w 6655772"/>
                <a:gd name="connsiteY9123" fmla="*/ 1099984 h 9833358"/>
                <a:gd name="connsiteX9124" fmla="*/ 547795 w 6655772"/>
                <a:gd name="connsiteY9124" fmla="*/ 1090457 h 9833358"/>
                <a:gd name="connsiteX9125" fmla="*/ 368429 w 6655772"/>
                <a:gd name="connsiteY9125" fmla="*/ 1090457 h 9833358"/>
                <a:gd name="connsiteX9126" fmla="*/ 377953 w 6655772"/>
                <a:gd name="connsiteY9126" fmla="*/ 1099984 h 9833358"/>
                <a:gd name="connsiteX9127" fmla="*/ 368429 w 6655772"/>
                <a:gd name="connsiteY9127" fmla="*/ 1109510 h 9833358"/>
                <a:gd name="connsiteX9128" fmla="*/ 358903 w 6655772"/>
                <a:gd name="connsiteY9128" fmla="*/ 1099984 h 9833358"/>
                <a:gd name="connsiteX9129" fmla="*/ 368429 w 6655772"/>
                <a:gd name="connsiteY9129" fmla="*/ 1090457 h 9833358"/>
                <a:gd name="connsiteX9130" fmla="*/ 189061 w 6655772"/>
                <a:gd name="connsiteY9130" fmla="*/ 1090457 h 9833358"/>
                <a:gd name="connsiteX9131" fmla="*/ 198586 w 6655772"/>
                <a:gd name="connsiteY9131" fmla="*/ 1099984 h 9833358"/>
                <a:gd name="connsiteX9132" fmla="*/ 189061 w 6655772"/>
                <a:gd name="connsiteY9132" fmla="*/ 1109510 h 9833358"/>
                <a:gd name="connsiteX9133" fmla="*/ 179536 w 6655772"/>
                <a:gd name="connsiteY9133" fmla="*/ 1099984 h 9833358"/>
                <a:gd name="connsiteX9134" fmla="*/ 189061 w 6655772"/>
                <a:gd name="connsiteY9134" fmla="*/ 1090457 h 9833358"/>
                <a:gd name="connsiteX9135" fmla="*/ 9696 w 6655772"/>
                <a:gd name="connsiteY9135" fmla="*/ 1090457 h 9833358"/>
                <a:gd name="connsiteX9136" fmla="*/ 19219 w 6655772"/>
                <a:gd name="connsiteY9136" fmla="*/ 1099984 h 9833358"/>
                <a:gd name="connsiteX9137" fmla="*/ 9696 w 6655772"/>
                <a:gd name="connsiteY9137" fmla="*/ 1109511 h 9833358"/>
                <a:gd name="connsiteX9138" fmla="*/ 172 w 6655772"/>
                <a:gd name="connsiteY9138" fmla="*/ 1099984 h 9833358"/>
                <a:gd name="connsiteX9139" fmla="*/ 9696 w 6655772"/>
                <a:gd name="connsiteY9139" fmla="*/ 1090457 h 9833358"/>
                <a:gd name="connsiteX9140" fmla="*/ 1624047 w 6655772"/>
                <a:gd name="connsiteY9140" fmla="*/ 1090456 h 9833358"/>
                <a:gd name="connsiteX9141" fmla="*/ 1633572 w 6655772"/>
                <a:gd name="connsiteY9141" fmla="*/ 1099983 h 9833358"/>
                <a:gd name="connsiteX9142" fmla="*/ 1624047 w 6655772"/>
                <a:gd name="connsiteY9142" fmla="*/ 1109509 h 9833358"/>
                <a:gd name="connsiteX9143" fmla="*/ 1614522 w 6655772"/>
                <a:gd name="connsiteY9143" fmla="*/ 1099983 h 9833358"/>
                <a:gd name="connsiteX9144" fmla="*/ 1624047 w 6655772"/>
                <a:gd name="connsiteY9144" fmla="*/ 1090456 h 9833358"/>
                <a:gd name="connsiteX9145" fmla="*/ 1444700 w 6655772"/>
                <a:gd name="connsiteY9145" fmla="*/ 1090456 h 9833358"/>
                <a:gd name="connsiteX9146" fmla="*/ 1454225 w 6655772"/>
                <a:gd name="connsiteY9146" fmla="*/ 1099983 h 9833358"/>
                <a:gd name="connsiteX9147" fmla="*/ 1444700 w 6655772"/>
                <a:gd name="connsiteY9147" fmla="*/ 1109509 h 9833358"/>
                <a:gd name="connsiteX9148" fmla="*/ 1435175 w 6655772"/>
                <a:gd name="connsiteY9148" fmla="*/ 1099983 h 9833358"/>
                <a:gd name="connsiteX9149" fmla="*/ 1444700 w 6655772"/>
                <a:gd name="connsiteY9149" fmla="*/ 1090456 h 9833358"/>
                <a:gd name="connsiteX9150" fmla="*/ 1265348 w 6655772"/>
                <a:gd name="connsiteY9150" fmla="*/ 1090456 h 9833358"/>
                <a:gd name="connsiteX9151" fmla="*/ 1274873 w 6655772"/>
                <a:gd name="connsiteY9151" fmla="*/ 1099983 h 9833358"/>
                <a:gd name="connsiteX9152" fmla="*/ 1265348 w 6655772"/>
                <a:gd name="connsiteY9152" fmla="*/ 1109509 h 9833358"/>
                <a:gd name="connsiteX9153" fmla="*/ 1255823 w 6655772"/>
                <a:gd name="connsiteY9153" fmla="*/ 1099983 h 9833358"/>
                <a:gd name="connsiteX9154" fmla="*/ 1265348 w 6655772"/>
                <a:gd name="connsiteY9154" fmla="*/ 1090456 h 9833358"/>
                <a:gd name="connsiteX9155" fmla="*/ 1085958 w 6655772"/>
                <a:gd name="connsiteY9155" fmla="*/ 1090456 h 9833358"/>
                <a:gd name="connsiteX9156" fmla="*/ 1095487 w 6655772"/>
                <a:gd name="connsiteY9156" fmla="*/ 1099983 h 9833358"/>
                <a:gd name="connsiteX9157" fmla="*/ 1085958 w 6655772"/>
                <a:gd name="connsiteY9157" fmla="*/ 1109510 h 9833358"/>
                <a:gd name="connsiteX9158" fmla="*/ 1076430 w 6655772"/>
                <a:gd name="connsiteY9158" fmla="*/ 1099983 h 9833358"/>
                <a:gd name="connsiteX9159" fmla="*/ 1085958 w 6655772"/>
                <a:gd name="connsiteY9159" fmla="*/ 1090456 h 9833358"/>
                <a:gd name="connsiteX9160" fmla="*/ 906569 w 6655772"/>
                <a:gd name="connsiteY9160" fmla="*/ 1090456 h 9833358"/>
                <a:gd name="connsiteX9161" fmla="*/ 916094 w 6655772"/>
                <a:gd name="connsiteY9161" fmla="*/ 1099984 h 9833358"/>
                <a:gd name="connsiteX9162" fmla="*/ 906569 w 6655772"/>
                <a:gd name="connsiteY9162" fmla="*/ 1109510 h 9833358"/>
                <a:gd name="connsiteX9163" fmla="*/ 897044 w 6655772"/>
                <a:gd name="connsiteY9163" fmla="*/ 1099984 h 9833358"/>
                <a:gd name="connsiteX9164" fmla="*/ 906569 w 6655772"/>
                <a:gd name="connsiteY9164" fmla="*/ 1090456 h 9833358"/>
                <a:gd name="connsiteX9165" fmla="*/ 727193 w 6655772"/>
                <a:gd name="connsiteY9165" fmla="*/ 1090456 h 9833358"/>
                <a:gd name="connsiteX9166" fmla="*/ 736717 w 6655772"/>
                <a:gd name="connsiteY9166" fmla="*/ 1099984 h 9833358"/>
                <a:gd name="connsiteX9167" fmla="*/ 727193 w 6655772"/>
                <a:gd name="connsiteY9167" fmla="*/ 1109510 h 9833358"/>
                <a:gd name="connsiteX9168" fmla="*/ 717654 w 6655772"/>
                <a:gd name="connsiteY9168" fmla="*/ 1099984 h 9833358"/>
                <a:gd name="connsiteX9169" fmla="*/ 727193 w 6655772"/>
                <a:gd name="connsiteY9169" fmla="*/ 1090456 h 9833358"/>
                <a:gd name="connsiteX9170" fmla="*/ 2879748 w 6655772"/>
                <a:gd name="connsiteY9170" fmla="*/ 1090456 h 9833358"/>
                <a:gd name="connsiteX9171" fmla="*/ 2889277 w 6655772"/>
                <a:gd name="connsiteY9171" fmla="*/ 1099982 h 9833358"/>
                <a:gd name="connsiteX9172" fmla="*/ 2879748 w 6655772"/>
                <a:gd name="connsiteY9172" fmla="*/ 1109508 h 9833358"/>
                <a:gd name="connsiteX9173" fmla="*/ 2870226 w 6655772"/>
                <a:gd name="connsiteY9173" fmla="*/ 1099982 h 9833358"/>
                <a:gd name="connsiteX9174" fmla="*/ 2879748 w 6655772"/>
                <a:gd name="connsiteY9174" fmla="*/ 1090456 h 9833358"/>
                <a:gd name="connsiteX9175" fmla="*/ 2700374 w 6655772"/>
                <a:gd name="connsiteY9175" fmla="*/ 1090456 h 9833358"/>
                <a:gd name="connsiteX9176" fmla="*/ 2709891 w 6655772"/>
                <a:gd name="connsiteY9176" fmla="*/ 1099982 h 9833358"/>
                <a:gd name="connsiteX9177" fmla="*/ 2700374 w 6655772"/>
                <a:gd name="connsiteY9177" fmla="*/ 1109508 h 9833358"/>
                <a:gd name="connsiteX9178" fmla="*/ 2690839 w 6655772"/>
                <a:gd name="connsiteY9178" fmla="*/ 1099982 h 9833358"/>
                <a:gd name="connsiteX9179" fmla="*/ 2700374 w 6655772"/>
                <a:gd name="connsiteY9179" fmla="*/ 1090456 h 9833358"/>
                <a:gd name="connsiteX9180" fmla="*/ 2520909 w 6655772"/>
                <a:gd name="connsiteY9180" fmla="*/ 1090456 h 9833358"/>
                <a:gd name="connsiteX9181" fmla="*/ 2530452 w 6655772"/>
                <a:gd name="connsiteY9181" fmla="*/ 1099982 h 9833358"/>
                <a:gd name="connsiteX9182" fmla="*/ 2520909 w 6655772"/>
                <a:gd name="connsiteY9182" fmla="*/ 1109508 h 9833358"/>
                <a:gd name="connsiteX9183" fmla="*/ 2511381 w 6655772"/>
                <a:gd name="connsiteY9183" fmla="*/ 1099982 h 9833358"/>
                <a:gd name="connsiteX9184" fmla="*/ 2520909 w 6655772"/>
                <a:gd name="connsiteY9184" fmla="*/ 1090456 h 9833358"/>
                <a:gd name="connsiteX9185" fmla="*/ 2341540 w 6655772"/>
                <a:gd name="connsiteY9185" fmla="*/ 1090456 h 9833358"/>
                <a:gd name="connsiteX9186" fmla="*/ 2351064 w 6655772"/>
                <a:gd name="connsiteY9186" fmla="*/ 1099982 h 9833358"/>
                <a:gd name="connsiteX9187" fmla="*/ 2341540 w 6655772"/>
                <a:gd name="connsiteY9187" fmla="*/ 1109509 h 9833358"/>
                <a:gd name="connsiteX9188" fmla="*/ 2332006 w 6655772"/>
                <a:gd name="connsiteY9188" fmla="*/ 1099982 h 9833358"/>
                <a:gd name="connsiteX9189" fmla="*/ 2341540 w 6655772"/>
                <a:gd name="connsiteY9189" fmla="*/ 1090456 h 9833358"/>
                <a:gd name="connsiteX9190" fmla="*/ 2162095 w 6655772"/>
                <a:gd name="connsiteY9190" fmla="*/ 1090456 h 9833358"/>
                <a:gd name="connsiteX9191" fmla="*/ 2171619 w 6655772"/>
                <a:gd name="connsiteY9191" fmla="*/ 1099982 h 9833358"/>
                <a:gd name="connsiteX9192" fmla="*/ 2162095 w 6655772"/>
                <a:gd name="connsiteY9192" fmla="*/ 1109509 h 9833358"/>
                <a:gd name="connsiteX9193" fmla="*/ 2152571 w 6655772"/>
                <a:gd name="connsiteY9193" fmla="*/ 1099982 h 9833358"/>
                <a:gd name="connsiteX9194" fmla="*/ 2162095 w 6655772"/>
                <a:gd name="connsiteY9194" fmla="*/ 1090456 h 9833358"/>
                <a:gd name="connsiteX9195" fmla="*/ 1982745 w 6655772"/>
                <a:gd name="connsiteY9195" fmla="*/ 1090456 h 9833358"/>
                <a:gd name="connsiteX9196" fmla="*/ 1992239 w 6655772"/>
                <a:gd name="connsiteY9196" fmla="*/ 1099983 h 9833358"/>
                <a:gd name="connsiteX9197" fmla="*/ 1982745 w 6655772"/>
                <a:gd name="connsiteY9197" fmla="*/ 1109509 h 9833358"/>
                <a:gd name="connsiteX9198" fmla="*/ 1973191 w 6655772"/>
                <a:gd name="connsiteY9198" fmla="*/ 1099983 h 9833358"/>
                <a:gd name="connsiteX9199" fmla="*/ 1982745 w 6655772"/>
                <a:gd name="connsiteY9199" fmla="*/ 1090456 h 9833358"/>
                <a:gd name="connsiteX9200" fmla="*/ 1803473 w 6655772"/>
                <a:gd name="connsiteY9200" fmla="*/ 1090456 h 9833358"/>
                <a:gd name="connsiteX9201" fmla="*/ 1812953 w 6655772"/>
                <a:gd name="connsiteY9201" fmla="*/ 1099983 h 9833358"/>
                <a:gd name="connsiteX9202" fmla="*/ 1803473 w 6655772"/>
                <a:gd name="connsiteY9202" fmla="*/ 1109509 h 9833358"/>
                <a:gd name="connsiteX9203" fmla="*/ 1793999 w 6655772"/>
                <a:gd name="connsiteY9203" fmla="*/ 1099983 h 9833358"/>
                <a:gd name="connsiteX9204" fmla="*/ 1803473 w 6655772"/>
                <a:gd name="connsiteY9204" fmla="*/ 1090456 h 9833358"/>
                <a:gd name="connsiteX9205" fmla="*/ 4135054 w 6655772"/>
                <a:gd name="connsiteY9205" fmla="*/ 1090455 h 9833358"/>
                <a:gd name="connsiteX9206" fmla="*/ 4144579 w 6655772"/>
                <a:gd name="connsiteY9206" fmla="*/ 1099981 h 9833358"/>
                <a:gd name="connsiteX9207" fmla="*/ 4135054 w 6655772"/>
                <a:gd name="connsiteY9207" fmla="*/ 1109507 h 9833358"/>
                <a:gd name="connsiteX9208" fmla="*/ 4125529 w 6655772"/>
                <a:gd name="connsiteY9208" fmla="*/ 1099981 h 9833358"/>
                <a:gd name="connsiteX9209" fmla="*/ 4135054 w 6655772"/>
                <a:gd name="connsiteY9209" fmla="*/ 1090455 h 9833358"/>
                <a:gd name="connsiteX9210" fmla="*/ 3955683 w 6655772"/>
                <a:gd name="connsiteY9210" fmla="*/ 1090455 h 9833358"/>
                <a:gd name="connsiteX9211" fmla="*/ 3965208 w 6655772"/>
                <a:gd name="connsiteY9211" fmla="*/ 1099981 h 9833358"/>
                <a:gd name="connsiteX9212" fmla="*/ 3955683 w 6655772"/>
                <a:gd name="connsiteY9212" fmla="*/ 1109507 h 9833358"/>
                <a:gd name="connsiteX9213" fmla="*/ 3946158 w 6655772"/>
                <a:gd name="connsiteY9213" fmla="*/ 1099981 h 9833358"/>
                <a:gd name="connsiteX9214" fmla="*/ 3955683 w 6655772"/>
                <a:gd name="connsiteY9214" fmla="*/ 1090455 h 9833358"/>
                <a:gd name="connsiteX9215" fmla="*/ 3776312 w 6655772"/>
                <a:gd name="connsiteY9215" fmla="*/ 1090455 h 9833358"/>
                <a:gd name="connsiteX9216" fmla="*/ 3785837 w 6655772"/>
                <a:gd name="connsiteY9216" fmla="*/ 1099981 h 9833358"/>
                <a:gd name="connsiteX9217" fmla="*/ 3776312 w 6655772"/>
                <a:gd name="connsiteY9217" fmla="*/ 1109507 h 9833358"/>
                <a:gd name="connsiteX9218" fmla="*/ 3766787 w 6655772"/>
                <a:gd name="connsiteY9218" fmla="*/ 1099981 h 9833358"/>
                <a:gd name="connsiteX9219" fmla="*/ 3776312 w 6655772"/>
                <a:gd name="connsiteY9219" fmla="*/ 1090455 h 9833358"/>
                <a:gd name="connsiteX9220" fmla="*/ 3596941 w 6655772"/>
                <a:gd name="connsiteY9220" fmla="*/ 1090455 h 9833358"/>
                <a:gd name="connsiteX9221" fmla="*/ 3606466 w 6655772"/>
                <a:gd name="connsiteY9221" fmla="*/ 1099981 h 9833358"/>
                <a:gd name="connsiteX9222" fmla="*/ 3596941 w 6655772"/>
                <a:gd name="connsiteY9222" fmla="*/ 1109508 h 9833358"/>
                <a:gd name="connsiteX9223" fmla="*/ 3587416 w 6655772"/>
                <a:gd name="connsiteY9223" fmla="*/ 1099981 h 9833358"/>
                <a:gd name="connsiteX9224" fmla="*/ 3596941 w 6655772"/>
                <a:gd name="connsiteY9224" fmla="*/ 1090455 h 9833358"/>
                <a:gd name="connsiteX9225" fmla="*/ 3417570 w 6655772"/>
                <a:gd name="connsiteY9225" fmla="*/ 1090455 h 9833358"/>
                <a:gd name="connsiteX9226" fmla="*/ 3427095 w 6655772"/>
                <a:gd name="connsiteY9226" fmla="*/ 1099981 h 9833358"/>
                <a:gd name="connsiteX9227" fmla="*/ 3417570 w 6655772"/>
                <a:gd name="connsiteY9227" fmla="*/ 1109508 h 9833358"/>
                <a:gd name="connsiteX9228" fmla="*/ 3408045 w 6655772"/>
                <a:gd name="connsiteY9228" fmla="*/ 1099981 h 9833358"/>
                <a:gd name="connsiteX9229" fmla="*/ 3417570 w 6655772"/>
                <a:gd name="connsiteY9229" fmla="*/ 1090455 h 9833358"/>
                <a:gd name="connsiteX9230" fmla="*/ 3238343 w 6655772"/>
                <a:gd name="connsiteY9230" fmla="*/ 1090455 h 9833358"/>
                <a:gd name="connsiteX9231" fmla="*/ 3247870 w 6655772"/>
                <a:gd name="connsiteY9231" fmla="*/ 1099982 h 9833358"/>
                <a:gd name="connsiteX9232" fmla="*/ 3238343 w 6655772"/>
                <a:gd name="connsiteY9232" fmla="*/ 1109508 h 9833358"/>
                <a:gd name="connsiteX9233" fmla="*/ 3228818 w 6655772"/>
                <a:gd name="connsiteY9233" fmla="*/ 1099982 h 9833358"/>
                <a:gd name="connsiteX9234" fmla="*/ 3238343 w 6655772"/>
                <a:gd name="connsiteY9234" fmla="*/ 1090455 h 9833358"/>
                <a:gd name="connsiteX9235" fmla="*/ 3058833 w 6655772"/>
                <a:gd name="connsiteY9235" fmla="*/ 1090455 h 9833358"/>
                <a:gd name="connsiteX9236" fmla="*/ 3068355 w 6655772"/>
                <a:gd name="connsiteY9236" fmla="*/ 1099982 h 9833358"/>
                <a:gd name="connsiteX9237" fmla="*/ 3058833 w 6655772"/>
                <a:gd name="connsiteY9237" fmla="*/ 1109508 h 9833358"/>
                <a:gd name="connsiteX9238" fmla="*/ 3049595 w 6655772"/>
                <a:gd name="connsiteY9238" fmla="*/ 1099982 h 9833358"/>
                <a:gd name="connsiteX9239" fmla="*/ 3058833 w 6655772"/>
                <a:gd name="connsiteY9239" fmla="*/ 1090455 h 9833358"/>
                <a:gd name="connsiteX9240" fmla="*/ 5390650 w 6655772"/>
                <a:gd name="connsiteY9240" fmla="*/ 1090454 h 9833358"/>
                <a:gd name="connsiteX9241" fmla="*/ 5400175 w 6655772"/>
                <a:gd name="connsiteY9241" fmla="*/ 1099980 h 9833358"/>
                <a:gd name="connsiteX9242" fmla="*/ 5390650 w 6655772"/>
                <a:gd name="connsiteY9242" fmla="*/ 1109506 h 9833358"/>
                <a:gd name="connsiteX9243" fmla="*/ 5381125 w 6655772"/>
                <a:gd name="connsiteY9243" fmla="*/ 1099980 h 9833358"/>
                <a:gd name="connsiteX9244" fmla="*/ 5390650 w 6655772"/>
                <a:gd name="connsiteY9244" fmla="*/ 1090454 h 9833358"/>
                <a:gd name="connsiteX9245" fmla="*/ 5211280 w 6655772"/>
                <a:gd name="connsiteY9245" fmla="*/ 1090454 h 9833358"/>
                <a:gd name="connsiteX9246" fmla="*/ 5220805 w 6655772"/>
                <a:gd name="connsiteY9246" fmla="*/ 1099980 h 9833358"/>
                <a:gd name="connsiteX9247" fmla="*/ 5211280 w 6655772"/>
                <a:gd name="connsiteY9247" fmla="*/ 1109506 h 9833358"/>
                <a:gd name="connsiteX9248" fmla="*/ 5201755 w 6655772"/>
                <a:gd name="connsiteY9248" fmla="*/ 1099980 h 9833358"/>
                <a:gd name="connsiteX9249" fmla="*/ 5211280 w 6655772"/>
                <a:gd name="connsiteY9249" fmla="*/ 1090454 h 9833358"/>
                <a:gd name="connsiteX9250" fmla="*/ 5031909 w 6655772"/>
                <a:gd name="connsiteY9250" fmla="*/ 1090454 h 9833358"/>
                <a:gd name="connsiteX9251" fmla="*/ 5041434 w 6655772"/>
                <a:gd name="connsiteY9251" fmla="*/ 1099980 h 9833358"/>
                <a:gd name="connsiteX9252" fmla="*/ 5031909 w 6655772"/>
                <a:gd name="connsiteY9252" fmla="*/ 1109506 h 9833358"/>
                <a:gd name="connsiteX9253" fmla="*/ 5022384 w 6655772"/>
                <a:gd name="connsiteY9253" fmla="*/ 1099980 h 9833358"/>
                <a:gd name="connsiteX9254" fmla="*/ 5031909 w 6655772"/>
                <a:gd name="connsiteY9254" fmla="*/ 1090454 h 9833358"/>
                <a:gd name="connsiteX9255" fmla="*/ 4852537 w 6655772"/>
                <a:gd name="connsiteY9255" fmla="*/ 1090454 h 9833358"/>
                <a:gd name="connsiteX9256" fmla="*/ 4862062 w 6655772"/>
                <a:gd name="connsiteY9256" fmla="*/ 1099980 h 9833358"/>
                <a:gd name="connsiteX9257" fmla="*/ 4852537 w 6655772"/>
                <a:gd name="connsiteY9257" fmla="*/ 1109506 h 9833358"/>
                <a:gd name="connsiteX9258" fmla="*/ 4843012 w 6655772"/>
                <a:gd name="connsiteY9258" fmla="*/ 1099980 h 9833358"/>
                <a:gd name="connsiteX9259" fmla="*/ 4852537 w 6655772"/>
                <a:gd name="connsiteY9259" fmla="*/ 1090454 h 9833358"/>
                <a:gd name="connsiteX9260" fmla="*/ 4673167 w 6655772"/>
                <a:gd name="connsiteY9260" fmla="*/ 1090454 h 9833358"/>
                <a:gd name="connsiteX9261" fmla="*/ 4682692 w 6655772"/>
                <a:gd name="connsiteY9261" fmla="*/ 1099980 h 9833358"/>
                <a:gd name="connsiteX9262" fmla="*/ 4673167 w 6655772"/>
                <a:gd name="connsiteY9262" fmla="*/ 1109507 h 9833358"/>
                <a:gd name="connsiteX9263" fmla="*/ 4663642 w 6655772"/>
                <a:gd name="connsiteY9263" fmla="*/ 1099980 h 9833358"/>
                <a:gd name="connsiteX9264" fmla="*/ 4673167 w 6655772"/>
                <a:gd name="connsiteY9264" fmla="*/ 1090454 h 9833358"/>
                <a:gd name="connsiteX9265" fmla="*/ 4493796 w 6655772"/>
                <a:gd name="connsiteY9265" fmla="*/ 1090454 h 9833358"/>
                <a:gd name="connsiteX9266" fmla="*/ 4503321 w 6655772"/>
                <a:gd name="connsiteY9266" fmla="*/ 1099981 h 9833358"/>
                <a:gd name="connsiteX9267" fmla="*/ 4493796 w 6655772"/>
                <a:gd name="connsiteY9267" fmla="*/ 1109507 h 9833358"/>
                <a:gd name="connsiteX9268" fmla="*/ 4484271 w 6655772"/>
                <a:gd name="connsiteY9268" fmla="*/ 1099981 h 9833358"/>
                <a:gd name="connsiteX9269" fmla="*/ 4493796 w 6655772"/>
                <a:gd name="connsiteY9269" fmla="*/ 1090454 h 9833358"/>
                <a:gd name="connsiteX9270" fmla="*/ 4314424 w 6655772"/>
                <a:gd name="connsiteY9270" fmla="*/ 1090454 h 9833358"/>
                <a:gd name="connsiteX9271" fmla="*/ 4323949 w 6655772"/>
                <a:gd name="connsiteY9271" fmla="*/ 1099981 h 9833358"/>
                <a:gd name="connsiteX9272" fmla="*/ 4314424 w 6655772"/>
                <a:gd name="connsiteY9272" fmla="*/ 1109507 h 9833358"/>
                <a:gd name="connsiteX9273" fmla="*/ 4304899 w 6655772"/>
                <a:gd name="connsiteY9273" fmla="*/ 1099981 h 9833358"/>
                <a:gd name="connsiteX9274" fmla="*/ 4314424 w 6655772"/>
                <a:gd name="connsiteY9274" fmla="*/ 1090454 h 9833358"/>
                <a:gd name="connsiteX9275" fmla="*/ 6466876 w 6655772"/>
                <a:gd name="connsiteY9275" fmla="*/ 1090453 h 9833358"/>
                <a:gd name="connsiteX9276" fmla="*/ 6476401 w 6655772"/>
                <a:gd name="connsiteY9276" fmla="*/ 1099979 h 9833358"/>
                <a:gd name="connsiteX9277" fmla="*/ 6466876 w 6655772"/>
                <a:gd name="connsiteY9277" fmla="*/ 1109506 h 9833358"/>
                <a:gd name="connsiteX9278" fmla="*/ 6457351 w 6655772"/>
                <a:gd name="connsiteY9278" fmla="*/ 1099979 h 9833358"/>
                <a:gd name="connsiteX9279" fmla="*/ 6466876 w 6655772"/>
                <a:gd name="connsiteY9279" fmla="*/ 1090453 h 9833358"/>
                <a:gd name="connsiteX9280" fmla="*/ 6287505 w 6655772"/>
                <a:gd name="connsiteY9280" fmla="*/ 1090453 h 9833358"/>
                <a:gd name="connsiteX9281" fmla="*/ 6297030 w 6655772"/>
                <a:gd name="connsiteY9281" fmla="*/ 1099979 h 9833358"/>
                <a:gd name="connsiteX9282" fmla="*/ 6287505 w 6655772"/>
                <a:gd name="connsiteY9282" fmla="*/ 1109506 h 9833358"/>
                <a:gd name="connsiteX9283" fmla="*/ 6277980 w 6655772"/>
                <a:gd name="connsiteY9283" fmla="*/ 1099979 h 9833358"/>
                <a:gd name="connsiteX9284" fmla="*/ 6287505 w 6655772"/>
                <a:gd name="connsiteY9284" fmla="*/ 1090453 h 9833358"/>
                <a:gd name="connsiteX9285" fmla="*/ 6108134 w 6655772"/>
                <a:gd name="connsiteY9285" fmla="*/ 1090453 h 9833358"/>
                <a:gd name="connsiteX9286" fmla="*/ 6117659 w 6655772"/>
                <a:gd name="connsiteY9286" fmla="*/ 1099979 h 9833358"/>
                <a:gd name="connsiteX9287" fmla="*/ 6108134 w 6655772"/>
                <a:gd name="connsiteY9287" fmla="*/ 1109506 h 9833358"/>
                <a:gd name="connsiteX9288" fmla="*/ 6098609 w 6655772"/>
                <a:gd name="connsiteY9288" fmla="*/ 1099979 h 9833358"/>
                <a:gd name="connsiteX9289" fmla="*/ 6108134 w 6655772"/>
                <a:gd name="connsiteY9289" fmla="*/ 1090453 h 9833358"/>
                <a:gd name="connsiteX9290" fmla="*/ 5928763 w 6655772"/>
                <a:gd name="connsiteY9290" fmla="*/ 1090453 h 9833358"/>
                <a:gd name="connsiteX9291" fmla="*/ 5938288 w 6655772"/>
                <a:gd name="connsiteY9291" fmla="*/ 1099979 h 9833358"/>
                <a:gd name="connsiteX9292" fmla="*/ 5928763 w 6655772"/>
                <a:gd name="connsiteY9292" fmla="*/ 1109506 h 9833358"/>
                <a:gd name="connsiteX9293" fmla="*/ 5919238 w 6655772"/>
                <a:gd name="connsiteY9293" fmla="*/ 1099979 h 9833358"/>
                <a:gd name="connsiteX9294" fmla="*/ 5928763 w 6655772"/>
                <a:gd name="connsiteY9294" fmla="*/ 1090453 h 9833358"/>
                <a:gd name="connsiteX9295" fmla="*/ 5749393 w 6655772"/>
                <a:gd name="connsiteY9295" fmla="*/ 1090453 h 9833358"/>
                <a:gd name="connsiteX9296" fmla="*/ 5758918 w 6655772"/>
                <a:gd name="connsiteY9296" fmla="*/ 1099979 h 9833358"/>
                <a:gd name="connsiteX9297" fmla="*/ 5749393 w 6655772"/>
                <a:gd name="connsiteY9297" fmla="*/ 1109506 h 9833358"/>
                <a:gd name="connsiteX9298" fmla="*/ 5739868 w 6655772"/>
                <a:gd name="connsiteY9298" fmla="*/ 1099979 h 9833358"/>
                <a:gd name="connsiteX9299" fmla="*/ 5749393 w 6655772"/>
                <a:gd name="connsiteY9299" fmla="*/ 1090453 h 9833358"/>
                <a:gd name="connsiteX9300" fmla="*/ 5570021 w 6655772"/>
                <a:gd name="connsiteY9300" fmla="*/ 1090453 h 9833358"/>
                <a:gd name="connsiteX9301" fmla="*/ 5579546 w 6655772"/>
                <a:gd name="connsiteY9301" fmla="*/ 1099980 h 9833358"/>
                <a:gd name="connsiteX9302" fmla="*/ 5570021 w 6655772"/>
                <a:gd name="connsiteY9302" fmla="*/ 1109506 h 9833358"/>
                <a:gd name="connsiteX9303" fmla="*/ 5560496 w 6655772"/>
                <a:gd name="connsiteY9303" fmla="*/ 1099980 h 9833358"/>
                <a:gd name="connsiteX9304" fmla="*/ 5570021 w 6655772"/>
                <a:gd name="connsiteY9304" fmla="*/ 1090453 h 9833358"/>
                <a:gd name="connsiteX9305" fmla="*/ 6646247 w 6655772"/>
                <a:gd name="connsiteY9305" fmla="*/ 1090452 h 9833358"/>
                <a:gd name="connsiteX9306" fmla="*/ 6655772 w 6655772"/>
                <a:gd name="connsiteY9306" fmla="*/ 1099979 h 9833358"/>
                <a:gd name="connsiteX9307" fmla="*/ 6646247 w 6655772"/>
                <a:gd name="connsiteY9307" fmla="*/ 1109506 h 9833358"/>
                <a:gd name="connsiteX9308" fmla="*/ 6636722 w 6655772"/>
                <a:gd name="connsiteY9308" fmla="*/ 1099979 h 9833358"/>
                <a:gd name="connsiteX9309" fmla="*/ 6646247 w 6655772"/>
                <a:gd name="connsiteY9309" fmla="*/ 1090452 h 9833358"/>
                <a:gd name="connsiteX9310" fmla="*/ 9700 w 6655772"/>
                <a:gd name="connsiteY9310" fmla="*/ 908719 h 9833358"/>
                <a:gd name="connsiteX9311" fmla="*/ 19223 w 6655772"/>
                <a:gd name="connsiteY9311" fmla="*/ 918244 h 9833358"/>
                <a:gd name="connsiteX9312" fmla="*/ 9700 w 6655772"/>
                <a:gd name="connsiteY9312" fmla="*/ 927768 h 9833358"/>
                <a:gd name="connsiteX9313" fmla="*/ 175 w 6655772"/>
                <a:gd name="connsiteY9313" fmla="*/ 918244 h 9833358"/>
                <a:gd name="connsiteX9314" fmla="*/ 9700 w 6655772"/>
                <a:gd name="connsiteY9314" fmla="*/ 908719 h 9833358"/>
                <a:gd name="connsiteX9315" fmla="*/ 189064 w 6655772"/>
                <a:gd name="connsiteY9315" fmla="*/ 908719 h 9833358"/>
                <a:gd name="connsiteX9316" fmla="*/ 198589 w 6655772"/>
                <a:gd name="connsiteY9316" fmla="*/ 918244 h 9833358"/>
                <a:gd name="connsiteX9317" fmla="*/ 189064 w 6655772"/>
                <a:gd name="connsiteY9317" fmla="*/ 927768 h 9833358"/>
                <a:gd name="connsiteX9318" fmla="*/ 179539 w 6655772"/>
                <a:gd name="connsiteY9318" fmla="*/ 918244 h 9833358"/>
                <a:gd name="connsiteX9319" fmla="*/ 189064 w 6655772"/>
                <a:gd name="connsiteY9319" fmla="*/ 908719 h 9833358"/>
                <a:gd name="connsiteX9320" fmla="*/ 727197 w 6655772"/>
                <a:gd name="connsiteY9320" fmla="*/ 908719 h 9833358"/>
                <a:gd name="connsiteX9321" fmla="*/ 736721 w 6655772"/>
                <a:gd name="connsiteY9321" fmla="*/ 918243 h 9833358"/>
                <a:gd name="connsiteX9322" fmla="*/ 727197 w 6655772"/>
                <a:gd name="connsiteY9322" fmla="*/ 927768 h 9833358"/>
                <a:gd name="connsiteX9323" fmla="*/ 717658 w 6655772"/>
                <a:gd name="connsiteY9323" fmla="*/ 918243 h 9833358"/>
                <a:gd name="connsiteX9324" fmla="*/ 727197 w 6655772"/>
                <a:gd name="connsiteY9324" fmla="*/ 908719 h 9833358"/>
                <a:gd name="connsiteX9325" fmla="*/ 547798 w 6655772"/>
                <a:gd name="connsiteY9325" fmla="*/ 908719 h 9833358"/>
                <a:gd name="connsiteX9326" fmla="*/ 557323 w 6655772"/>
                <a:gd name="connsiteY9326" fmla="*/ 918243 h 9833358"/>
                <a:gd name="connsiteX9327" fmla="*/ 547798 w 6655772"/>
                <a:gd name="connsiteY9327" fmla="*/ 927768 h 9833358"/>
                <a:gd name="connsiteX9328" fmla="*/ 538273 w 6655772"/>
                <a:gd name="connsiteY9328" fmla="*/ 918243 h 9833358"/>
                <a:gd name="connsiteX9329" fmla="*/ 547798 w 6655772"/>
                <a:gd name="connsiteY9329" fmla="*/ 908719 h 9833358"/>
                <a:gd name="connsiteX9330" fmla="*/ 368432 w 6655772"/>
                <a:gd name="connsiteY9330" fmla="*/ 908719 h 9833358"/>
                <a:gd name="connsiteX9331" fmla="*/ 377957 w 6655772"/>
                <a:gd name="connsiteY9331" fmla="*/ 918244 h 9833358"/>
                <a:gd name="connsiteX9332" fmla="*/ 368432 w 6655772"/>
                <a:gd name="connsiteY9332" fmla="*/ 927768 h 9833358"/>
                <a:gd name="connsiteX9333" fmla="*/ 358907 w 6655772"/>
                <a:gd name="connsiteY9333" fmla="*/ 918244 h 9833358"/>
                <a:gd name="connsiteX9334" fmla="*/ 368432 w 6655772"/>
                <a:gd name="connsiteY9334" fmla="*/ 908719 h 9833358"/>
                <a:gd name="connsiteX9335" fmla="*/ 906573 w 6655772"/>
                <a:gd name="connsiteY9335" fmla="*/ 908719 h 9833358"/>
                <a:gd name="connsiteX9336" fmla="*/ 916098 w 6655772"/>
                <a:gd name="connsiteY9336" fmla="*/ 918243 h 9833358"/>
                <a:gd name="connsiteX9337" fmla="*/ 906573 w 6655772"/>
                <a:gd name="connsiteY9337" fmla="*/ 927767 h 9833358"/>
                <a:gd name="connsiteX9338" fmla="*/ 897047 w 6655772"/>
                <a:gd name="connsiteY9338" fmla="*/ 918243 h 9833358"/>
                <a:gd name="connsiteX9339" fmla="*/ 906573 w 6655772"/>
                <a:gd name="connsiteY9339" fmla="*/ 908719 h 9833358"/>
                <a:gd name="connsiteX9340" fmla="*/ 1085962 w 6655772"/>
                <a:gd name="connsiteY9340" fmla="*/ 908719 h 9833358"/>
                <a:gd name="connsiteX9341" fmla="*/ 1095491 w 6655772"/>
                <a:gd name="connsiteY9341" fmla="*/ 918243 h 9833358"/>
                <a:gd name="connsiteX9342" fmla="*/ 1085962 w 6655772"/>
                <a:gd name="connsiteY9342" fmla="*/ 927767 h 9833358"/>
                <a:gd name="connsiteX9343" fmla="*/ 1076434 w 6655772"/>
                <a:gd name="connsiteY9343" fmla="*/ 918243 h 9833358"/>
                <a:gd name="connsiteX9344" fmla="*/ 1085962 w 6655772"/>
                <a:gd name="connsiteY9344" fmla="*/ 908719 h 9833358"/>
                <a:gd name="connsiteX9345" fmla="*/ 1265353 w 6655772"/>
                <a:gd name="connsiteY9345" fmla="*/ 908718 h 9833358"/>
                <a:gd name="connsiteX9346" fmla="*/ 1274878 w 6655772"/>
                <a:gd name="connsiteY9346" fmla="*/ 918243 h 9833358"/>
                <a:gd name="connsiteX9347" fmla="*/ 1265353 w 6655772"/>
                <a:gd name="connsiteY9347" fmla="*/ 927767 h 9833358"/>
                <a:gd name="connsiteX9348" fmla="*/ 1255828 w 6655772"/>
                <a:gd name="connsiteY9348" fmla="*/ 918243 h 9833358"/>
                <a:gd name="connsiteX9349" fmla="*/ 1265353 w 6655772"/>
                <a:gd name="connsiteY9349" fmla="*/ 908718 h 9833358"/>
                <a:gd name="connsiteX9350" fmla="*/ 1444704 w 6655772"/>
                <a:gd name="connsiteY9350" fmla="*/ 908718 h 9833358"/>
                <a:gd name="connsiteX9351" fmla="*/ 1454229 w 6655772"/>
                <a:gd name="connsiteY9351" fmla="*/ 918243 h 9833358"/>
                <a:gd name="connsiteX9352" fmla="*/ 1444704 w 6655772"/>
                <a:gd name="connsiteY9352" fmla="*/ 927767 h 9833358"/>
                <a:gd name="connsiteX9353" fmla="*/ 1435179 w 6655772"/>
                <a:gd name="connsiteY9353" fmla="*/ 918243 h 9833358"/>
                <a:gd name="connsiteX9354" fmla="*/ 1444704 w 6655772"/>
                <a:gd name="connsiteY9354" fmla="*/ 908718 h 9833358"/>
                <a:gd name="connsiteX9355" fmla="*/ 1624051 w 6655772"/>
                <a:gd name="connsiteY9355" fmla="*/ 908718 h 9833358"/>
                <a:gd name="connsiteX9356" fmla="*/ 1633576 w 6655772"/>
                <a:gd name="connsiteY9356" fmla="*/ 918243 h 9833358"/>
                <a:gd name="connsiteX9357" fmla="*/ 1624051 w 6655772"/>
                <a:gd name="connsiteY9357" fmla="*/ 927767 h 9833358"/>
                <a:gd name="connsiteX9358" fmla="*/ 1614526 w 6655772"/>
                <a:gd name="connsiteY9358" fmla="*/ 918243 h 9833358"/>
                <a:gd name="connsiteX9359" fmla="*/ 1624051 w 6655772"/>
                <a:gd name="connsiteY9359" fmla="*/ 908718 h 9833358"/>
                <a:gd name="connsiteX9360" fmla="*/ 2162097 w 6655772"/>
                <a:gd name="connsiteY9360" fmla="*/ 908718 h 9833358"/>
                <a:gd name="connsiteX9361" fmla="*/ 2171622 w 6655772"/>
                <a:gd name="connsiteY9361" fmla="*/ 918242 h 9833358"/>
                <a:gd name="connsiteX9362" fmla="*/ 2162097 w 6655772"/>
                <a:gd name="connsiteY9362" fmla="*/ 927767 h 9833358"/>
                <a:gd name="connsiteX9363" fmla="*/ 2152574 w 6655772"/>
                <a:gd name="connsiteY9363" fmla="*/ 918242 h 9833358"/>
                <a:gd name="connsiteX9364" fmla="*/ 2162097 w 6655772"/>
                <a:gd name="connsiteY9364" fmla="*/ 908718 h 9833358"/>
                <a:gd name="connsiteX9365" fmla="*/ 1982748 w 6655772"/>
                <a:gd name="connsiteY9365" fmla="*/ 908718 h 9833358"/>
                <a:gd name="connsiteX9366" fmla="*/ 1992241 w 6655772"/>
                <a:gd name="connsiteY9366" fmla="*/ 918242 h 9833358"/>
                <a:gd name="connsiteX9367" fmla="*/ 1982748 w 6655772"/>
                <a:gd name="connsiteY9367" fmla="*/ 927767 h 9833358"/>
                <a:gd name="connsiteX9368" fmla="*/ 1973193 w 6655772"/>
                <a:gd name="connsiteY9368" fmla="*/ 918242 h 9833358"/>
                <a:gd name="connsiteX9369" fmla="*/ 1982748 w 6655772"/>
                <a:gd name="connsiteY9369" fmla="*/ 908718 h 9833358"/>
                <a:gd name="connsiteX9370" fmla="*/ 1803479 w 6655772"/>
                <a:gd name="connsiteY9370" fmla="*/ 908718 h 9833358"/>
                <a:gd name="connsiteX9371" fmla="*/ 1812957 w 6655772"/>
                <a:gd name="connsiteY9371" fmla="*/ 918242 h 9833358"/>
                <a:gd name="connsiteX9372" fmla="*/ 1803479 w 6655772"/>
                <a:gd name="connsiteY9372" fmla="*/ 927767 h 9833358"/>
                <a:gd name="connsiteX9373" fmla="*/ 1794005 w 6655772"/>
                <a:gd name="connsiteY9373" fmla="*/ 918242 h 9833358"/>
                <a:gd name="connsiteX9374" fmla="*/ 1803479 w 6655772"/>
                <a:gd name="connsiteY9374" fmla="*/ 908718 h 9833358"/>
                <a:gd name="connsiteX9375" fmla="*/ 2341544 w 6655772"/>
                <a:gd name="connsiteY9375" fmla="*/ 908718 h 9833358"/>
                <a:gd name="connsiteX9376" fmla="*/ 2351069 w 6655772"/>
                <a:gd name="connsiteY9376" fmla="*/ 918242 h 9833358"/>
                <a:gd name="connsiteX9377" fmla="*/ 2341544 w 6655772"/>
                <a:gd name="connsiteY9377" fmla="*/ 927766 h 9833358"/>
                <a:gd name="connsiteX9378" fmla="*/ 2332010 w 6655772"/>
                <a:gd name="connsiteY9378" fmla="*/ 918242 h 9833358"/>
                <a:gd name="connsiteX9379" fmla="*/ 2341544 w 6655772"/>
                <a:gd name="connsiteY9379" fmla="*/ 908718 h 9833358"/>
                <a:gd name="connsiteX9380" fmla="*/ 2520914 w 6655772"/>
                <a:gd name="connsiteY9380" fmla="*/ 908718 h 9833358"/>
                <a:gd name="connsiteX9381" fmla="*/ 2530457 w 6655772"/>
                <a:gd name="connsiteY9381" fmla="*/ 918242 h 9833358"/>
                <a:gd name="connsiteX9382" fmla="*/ 2520914 w 6655772"/>
                <a:gd name="connsiteY9382" fmla="*/ 927766 h 9833358"/>
                <a:gd name="connsiteX9383" fmla="*/ 2511385 w 6655772"/>
                <a:gd name="connsiteY9383" fmla="*/ 918242 h 9833358"/>
                <a:gd name="connsiteX9384" fmla="*/ 2520914 w 6655772"/>
                <a:gd name="connsiteY9384" fmla="*/ 908718 h 9833358"/>
                <a:gd name="connsiteX9385" fmla="*/ 2700380 w 6655772"/>
                <a:gd name="connsiteY9385" fmla="*/ 908717 h 9833358"/>
                <a:gd name="connsiteX9386" fmla="*/ 2709896 w 6655772"/>
                <a:gd name="connsiteY9386" fmla="*/ 918242 h 9833358"/>
                <a:gd name="connsiteX9387" fmla="*/ 2700380 w 6655772"/>
                <a:gd name="connsiteY9387" fmla="*/ 927766 h 9833358"/>
                <a:gd name="connsiteX9388" fmla="*/ 2690846 w 6655772"/>
                <a:gd name="connsiteY9388" fmla="*/ 918242 h 9833358"/>
                <a:gd name="connsiteX9389" fmla="*/ 2700380 w 6655772"/>
                <a:gd name="connsiteY9389" fmla="*/ 908717 h 9833358"/>
                <a:gd name="connsiteX9390" fmla="*/ 2879755 w 6655772"/>
                <a:gd name="connsiteY9390" fmla="*/ 908717 h 9833358"/>
                <a:gd name="connsiteX9391" fmla="*/ 2889283 w 6655772"/>
                <a:gd name="connsiteY9391" fmla="*/ 918242 h 9833358"/>
                <a:gd name="connsiteX9392" fmla="*/ 2879755 w 6655772"/>
                <a:gd name="connsiteY9392" fmla="*/ 927766 h 9833358"/>
                <a:gd name="connsiteX9393" fmla="*/ 2870232 w 6655772"/>
                <a:gd name="connsiteY9393" fmla="*/ 918242 h 9833358"/>
                <a:gd name="connsiteX9394" fmla="*/ 2879755 w 6655772"/>
                <a:gd name="connsiteY9394" fmla="*/ 908717 h 9833358"/>
                <a:gd name="connsiteX9395" fmla="*/ 3238346 w 6655772"/>
                <a:gd name="connsiteY9395" fmla="*/ 908717 h 9833358"/>
                <a:gd name="connsiteX9396" fmla="*/ 3247873 w 6655772"/>
                <a:gd name="connsiteY9396" fmla="*/ 918241 h 9833358"/>
                <a:gd name="connsiteX9397" fmla="*/ 3238346 w 6655772"/>
                <a:gd name="connsiteY9397" fmla="*/ 927766 h 9833358"/>
                <a:gd name="connsiteX9398" fmla="*/ 3228821 w 6655772"/>
                <a:gd name="connsiteY9398" fmla="*/ 918241 h 9833358"/>
                <a:gd name="connsiteX9399" fmla="*/ 3238346 w 6655772"/>
                <a:gd name="connsiteY9399" fmla="*/ 908717 h 9833358"/>
                <a:gd name="connsiteX9400" fmla="*/ 3058833 w 6655772"/>
                <a:gd name="connsiteY9400" fmla="*/ 908717 h 9833358"/>
                <a:gd name="connsiteX9401" fmla="*/ 3068355 w 6655772"/>
                <a:gd name="connsiteY9401" fmla="*/ 918241 h 9833358"/>
                <a:gd name="connsiteX9402" fmla="*/ 3058833 w 6655772"/>
                <a:gd name="connsiteY9402" fmla="*/ 927766 h 9833358"/>
                <a:gd name="connsiteX9403" fmla="*/ 3049601 w 6655772"/>
                <a:gd name="connsiteY9403" fmla="*/ 918241 h 9833358"/>
                <a:gd name="connsiteX9404" fmla="*/ 3058833 w 6655772"/>
                <a:gd name="connsiteY9404" fmla="*/ 908717 h 9833358"/>
                <a:gd name="connsiteX9405" fmla="*/ 3596941 w 6655772"/>
                <a:gd name="connsiteY9405" fmla="*/ 908717 h 9833358"/>
                <a:gd name="connsiteX9406" fmla="*/ 3606466 w 6655772"/>
                <a:gd name="connsiteY9406" fmla="*/ 918241 h 9833358"/>
                <a:gd name="connsiteX9407" fmla="*/ 3596941 w 6655772"/>
                <a:gd name="connsiteY9407" fmla="*/ 927766 h 9833358"/>
                <a:gd name="connsiteX9408" fmla="*/ 3587416 w 6655772"/>
                <a:gd name="connsiteY9408" fmla="*/ 918241 h 9833358"/>
                <a:gd name="connsiteX9409" fmla="*/ 3596941 w 6655772"/>
                <a:gd name="connsiteY9409" fmla="*/ 908717 h 9833358"/>
                <a:gd name="connsiteX9410" fmla="*/ 3417570 w 6655772"/>
                <a:gd name="connsiteY9410" fmla="*/ 908717 h 9833358"/>
                <a:gd name="connsiteX9411" fmla="*/ 3427095 w 6655772"/>
                <a:gd name="connsiteY9411" fmla="*/ 918241 h 9833358"/>
                <a:gd name="connsiteX9412" fmla="*/ 3417570 w 6655772"/>
                <a:gd name="connsiteY9412" fmla="*/ 927766 h 9833358"/>
                <a:gd name="connsiteX9413" fmla="*/ 3408045 w 6655772"/>
                <a:gd name="connsiteY9413" fmla="*/ 918241 h 9833358"/>
                <a:gd name="connsiteX9414" fmla="*/ 3417570 w 6655772"/>
                <a:gd name="connsiteY9414" fmla="*/ 908717 h 9833358"/>
                <a:gd name="connsiteX9415" fmla="*/ 3776312 w 6655772"/>
                <a:gd name="connsiteY9415" fmla="*/ 908717 h 9833358"/>
                <a:gd name="connsiteX9416" fmla="*/ 3785837 w 6655772"/>
                <a:gd name="connsiteY9416" fmla="*/ 918241 h 9833358"/>
                <a:gd name="connsiteX9417" fmla="*/ 3776312 w 6655772"/>
                <a:gd name="connsiteY9417" fmla="*/ 927765 h 9833358"/>
                <a:gd name="connsiteX9418" fmla="*/ 3766787 w 6655772"/>
                <a:gd name="connsiteY9418" fmla="*/ 918241 h 9833358"/>
                <a:gd name="connsiteX9419" fmla="*/ 3776312 w 6655772"/>
                <a:gd name="connsiteY9419" fmla="*/ 908717 h 9833358"/>
                <a:gd name="connsiteX9420" fmla="*/ 3955683 w 6655772"/>
                <a:gd name="connsiteY9420" fmla="*/ 908717 h 9833358"/>
                <a:gd name="connsiteX9421" fmla="*/ 3965208 w 6655772"/>
                <a:gd name="connsiteY9421" fmla="*/ 918241 h 9833358"/>
                <a:gd name="connsiteX9422" fmla="*/ 3955683 w 6655772"/>
                <a:gd name="connsiteY9422" fmla="*/ 927765 h 9833358"/>
                <a:gd name="connsiteX9423" fmla="*/ 3946158 w 6655772"/>
                <a:gd name="connsiteY9423" fmla="*/ 918241 h 9833358"/>
                <a:gd name="connsiteX9424" fmla="*/ 3955683 w 6655772"/>
                <a:gd name="connsiteY9424" fmla="*/ 908717 h 9833358"/>
                <a:gd name="connsiteX9425" fmla="*/ 4135054 w 6655772"/>
                <a:gd name="connsiteY9425" fmla="*/ 908716 h 9833358"/>
                <a:gd name="connsiteX9426" fmla="*/ 4144579 w 6655772"/>
                <a:gd name="connsiteY9426" fmla="*/ 918241 h 9833358"/>
                <a:gd name="connsiteX9427" fmla="*/ 4135054 w 6655772"/>
                <a:gd name="connsiteY9427" fmla="*/ 927765 h 9833358"/>
                <a:gd name="connsiteX9428" fmla="*/ 4125529 w 6655772"/>
                <a:gd name="connsiteY9428" fmla="*/ 918241 h 9833358"/>
                <a:gd name="connsiteX9429" fmla="*/ 4135054 w 6655772"/>
                <a:gd name="connsiteY9429" fmla="*/ 908716 h 9833358"/>
                <a:gd name="connsiteX9430" fmla="*/ 4314424 w 6655772"/>
                <a:gd name="connsiteY9430" fmla="*/ 908716 h 9833358"/>
                <a:gd name="connsiteX9431" fmla="*/ 4323949 w 6655772"/>
                <a:gd name="connsiteY9431" fmla="*/ 918241 h 9833358"/>
                <a:gd name="connsiteX9432" fmla="*/ 4314424 w 6655772"/>
                <a:gd name="connsiteY9432" fmla="*/ 927765 h 9833358"/>
                <a:gd name="connsiteX9433" fmla="*/ 4304899 w 6655772"/>
                <a:gd name="connsiteY9433" fmla="*/ 918241 h 9833358"/>
                <a:gd name="connsiteX9434" fmla="*/ 4314424 w 6655772"/>
                <a:gd name="connsiteY9434" fmla="*/ 908716 h 9833358"/>
                <a:gd name="connsiteX9435" fmla="*/ 4852537 w 6655772"/>
                <a:gd name="connsiteY9435" fmla="*/ 908716 h 9833358"/>
                <a:gd name="connsiteX9436" fmla="*/ 4862062 w 6655772"/>
                <a:gd name="connsiteY9436" fmla="*/ 918240 h 9833358"/>
                <a:gd name="connsiteX9437" fmla="*/ 4852537 w 6655772"/>
                <a:gd name="connsiteY9437" fmla="*/ 927765 h 9833358"/>
                <a:gd name="connsiteX9438" fmla="*/ 4843012 w 6655772"/>
                <a:gd name="connsiteY9438" fmla="*/ 918240 h 9833358"/>
                <a:gd name="connsiteX9439" fmla="*/ 4852537 w 6655772"/>
                <a:gd name="connsiteY9439" fmla="*/ 908716 h 9833358"/>
                <a:gd name="connsiteX9440" fmla="*/ 4673167 w 6655772"/>
                <a:gd name="connsiteY9440" fmla="*/ 908716 h 9833358"/>
                <a:gd name="connsiteX9441" fmla="*/ 4682692 w 6655772"/>
                <a:gd name="connsiteY9441" fmla="*/ 918240 h 9833358"/>
                <a:gd name="connsiteX9442" fmla="*/ 4673167 w 6655772"/>
                <a:gd name="connsiteY9442" fmla="*/ 927765 h 9833358"/>
                <a:gd name="connsiteX9443" fmla="*/ 4663642 w 6655772"/>
                <a:gd name="connsiteY9443" fmla="*/ 918240 h 9833358"/>
                <a:gd name="connsiteX9444" fmla="*/ 4673167 w 6655772"/>
                <a:gd name="connsiteY9444" fmla="*/ 908716 h 9833358"/>
                <a:gd name="connsiteX9445" fmla="*/ 4493796 w 6655772"/>
                <a:gd name="connsiteY9445" fmla="*/ 908716 h 9833358"/>
                <a:gd name="connsiteX9446" fmla="*/ 4503321 w 6655772"/>
                <a:gd name="connsiteY9446" fmla="*/ 918240 h 9833358"/>
                <a:gd name="connsiteX9447" fmla="*/ 4493796 w 6655772"/>
                <a:gd name="connsiteY9447" fmla="*/ 927765 h 9833358"/>
                <a:gd name="connsiteX9448" fmla="*/ 4484271 w 6655772"/>
                <a:gd name="connsiteY9448" fmla="*/ 918240 h 9833358"/>
                <a:gd name="connsiteX9449" fmla="*/ 4493796 w 6655772"/>
                <a:gd name="connsiteY9449" fmla="*/ 908716 h 9833358"/>
                <a:gd name="connsiteX9450" fmla="*/ 5031909 w 6655772"/>
                <a:gd name="connsiteY9450" fmla="*/ 908716 h 9833358"/>
                <a:gd name="connsiteX9451" fmla="*/ 5041434 w 6655772"/>
                <a:gd name="connsiteY9451" fmla="*/ 918240 h 9833358"/>
                <a:gd name="connsiteX9452" fmla="*/ 5031909 w 6655772"/>
                <a:gd name="connsiteY9452" fmla="*/ 927765 h 9833358"/>
                <a:gd name="connsiteX9453" fmla="*/ 5022384 w 6655772"/>
                <a:gd name="connsiteY9453" fmla="*/ 918240 h 9833358"/>
                <a:gd name="connsiteX9454" fmla="*/ 5031909 w 6655772"/>
                <a:gd name="connsiteY9454" fmla="*/ 908716 h 9833358"/>
                <a:gd name="connsiteX9455" fmla="*/ 5211280 w 6655772"/>
                <a:gd name="connsiteY9455" fmla="*/ 908716 h 9833358"/>
                <a:gd name="connsiteX9456" fmla="*/ 5220805 w 6655772"/>
                <a:gd name="connsiteY9456" fmla="*/ 918240 h 9833358"/>
                <a:gd name="connsiteX9457" fmla="*/ 5211280 w 6655772"/>
                <a:gd name="connsiteY9457" fmla="*/ 927764 h 9833358"/>
                <a:gd name="connsiteX9458" fmla="*/ 5201755 w 6655772"/>
                <a:gd name="connsiteY9458" fmla="*/ 918240 h 9833358"/>
                <a:gd name="connsiteX9459" fmla="*/ 5211280 w 6655772"/>
                <a:gd name="connsiteY9459" fmla="*/ 908716 h 9833358"/>
                <a:gd name="connsiteX9460" fmla="*/ 5390650 w 6655772"/>
                <a:gd name="connsiteY9460" fmla="*/ 908716 h 9833358"/>
                <a:gd name="connsiteX9461" fmla="*/ 5400175 w 6655772"/>
                <a:gd name="connsiteY9461" fmla="*/ 918240 h 9833358"/>
                <a:gd name="connsiteX9462" fmla="*/ 5390650 w 6655772"/>
                <a:gd name="connsiteY9462" fmla="*/ 927764 h 9833358"/>
                <a:gd name="connsiteX9463" fmla="*/ 5381125 w 6655772"/>
                <a:gd name="connsiteY9463" fmla="*/ 918240 h 9833358"/>
                <a:gd name="connsiteX9464" fmla="*/ 5390650 w 6655772"/>
                <a:gd name="connsiteY9464" fmla="*/ 908716 h 9833358"/>
                <a:gd name="connsiteX9465" fmla="*/ 5570021 w 6655772"/>
                <a:gd name="connsiteY9465" fmla="*/ 908715 h 9833358"/>
                <a:gd name="connsiteX9466" fmla="*/ 5579546 w 6655772"/>
                <a:gd name="connsiteY9466" fmla="*/ 918240 h 9833358"/>
                <a:gd name="connsiteX9467" fmla="*/ 5570021 w 6655772"/>
                <a:gd name="connsiteY9467" fmla="*/ 927764 h 9833358"/>
                <a:gd name="connsiteX9468" fmla="*/ 5560496 w 6655772"/>
                <a:gd name="connsiteY9468" fmla="*/ 918240 h 9833358"/>
                <a:gd name="connsiteX9469" fmla="*/ 5570021 w 6655772"/>
                <a:gd name="connsiteY9469" fmla="*/ 908715 h 9833358"/>
                <a:gd name="connsiteX9470" fmla="*/ 5749393 w 6655772"/>
                <a:gd name="connsiteY9470" fmla="*/ 908715 h 9833358"/>
                <a:gd name="connsiteX9471" fmla="*/ 5758918 w 6655772"/>
                <a:gd name="connsiteY9471" fmla="*/ 918240 h 9833358"/>
                <a:gd name="connsiteX9472" fmla="*/ 5749393 w 6655772"/>
                <a:gd name="connsiteY9472" fmla="*/ 927764 h 9833358"/>
                <a:gd name="connsiteX9473" fmla="*/ 5739868 w 6655772"/>
                <a:gd name="connsiteY9473" fmla="*/ 918240 h 9833358"/>
                <a:gd name="connsiteX9474" fmla="*/ 5749393 w 6655772"/>
                <a:gd name="connsiteY9474" fmla="*/ 908715 h 9833358"/>
                <a:gd name="connsiteX9475" fmla="*/ 6287505 w 6655772"/>
                <a:gd name="connsiteY9475" fmla="*/ 908715 h 9833358"/>
                <a:gd name="connsiteX9476" fmla="*/ 6297030 w 6655772"/>
                <a:gd name="connsiteY9476" fmla="*/ 918239 h 9833358"/>
                <a:gd name="connsiteX9477" fmla="*/ 6287505 w 6655772"/>
                <a:gd name="connsiteY9477" fmla="*/ 927764 h 9833358"/>
                <a:gd name="connsiteX9478" fmla="*/ 6277980 w 6655772"/>
                <a:gd name="connsiteY9478" fmla="*/ 918239 h 9833358"/>
                <a:gd name="connsiteX9479" fmla="*/ 6287505 w 6655772"/>
                <a:gd name="connsiteY9479" fmla="*/ 908715 h 9833358"/>
                <a:gd name="connsiteX9480" fmla="*/ 6108134 w 6655772"/>
                <a:gd name="connsiteY9480" fmla="*/ 908715 h 9833358"/>
                <a:gd name="connsiteX9481" fmla="*/ 6117659 w 6655772"/>
                <a:gd name="connsiteY9481" fmla="*/ 918239 h 9833358"/>
                <a:gd name="connsiteX9482" fmla="*/ 6108134 w 6655772"/>
                <a:gd name="connsiteY9482" fmla="*/ 927764 h 9833358"/>
                <a:gd name="connsiteX9483" fmla="*/ 6098609 w 6655772"/>
                <a:gd name="connsiteY9483" fmla="*/ 918239 h 9833358"/>
                <a:gd name="connsiteX9484" fmla="*/ 6108134 w 6655772"/>
                <a:gd name="connsiteY9484" fmla="*/ 908715 h 9833358"/>
                <a:gd name="connsiteX9485" fmla="*/ 5928763 w 6655772"/>
                <a:gd name="connsiteY9485" fmla="*/ 908715 h 9833358"/>
                <a:gd name="connsiteX9486" fmla="*/ 5938288 w 6655772"/>
                <a:gd name="connsiteY9486" fmla="*/ 918239 h 9833358"/>
                <a:gd name="connsiteX9487" fmla="*/ 5928763 w 6655772"/>
                <a:gd name="connsiteY9487" fmla="*/ 927764 h 9833358"/>
                <a:gd name="connsiteX9488" fmla="*/ 5919238 w 6655772"/>
                <a:gd name="connsiteY9488" fmla="*/ 918239 h 9833358"/>
                <a:gd name="connsiteX9489" fmla="*/ 5928763 w 6655772"/>
                <a:gd name="connsiteY9489" fmla="*/ 908715 h 9833358"/>
                <a:gd name="connsiteX9490" fmla="*/ 6466876 w 6655772"/>
                <a:gd name="connsiteY9490" fmla="*/ 908715 h 9833358"/>
                <a:gd name="connsiteX9491" fmla="*/ 6476401 w 6655772"/>
                <a:gd name="connsiteY9491" fmla="*/ 918239 h 9833358"/>
                <a:gd name="connsiteX9492" fmla="*/ 6466876 w 6655772"/>
                <a:gd name="connsiteY9492" fmla="*/ 927763 h 9833358"/>
                <a:gd name="connsiteX9493" fmla="*/ 6457351 w 6655772"/>
                <a:gd name="connsiteY9493" fmla="*/ 918239 h 9833358"/>
                <a:gd name="connsiteX9494" fmla="*/ 6466876 w 6655772"/>
                <a:gd name="connsiteY9494" fmla="*/ 908715 h 9833358"/>
                <a:gd name="connsiteX9495" fmla="*/ 6646247 w 6655772"/>
                <a:gd name="connsiteY9495" fmla="*/ 908715 h 9833358"/>
                <a:gd name="connsiteX9496" fmla="*/ 6655772 w 6655772"/>
                <a:gd name="connsiteY9496" fmla="*/ 918239 h 9833358"/>
                <a:gd name="connsiteX9497" fmla="*/ 6646247 w 6655772"/>
                <a:gd name="connsiteY9497" fmla="*/ 927763 h 9833358"/>
                <a:gd name="connsiteX9498" fmla="*/ 6636722 w 6655772"/>
                <a:gd name="connsiteY9498" fmla="*/ 918239 h 9833358"/>
                <a:gd name="connsiteX9499" fmla="*/ 6646247 w 6655772"/>
                <a:gd name="connsiteY9499" fmla="*/ 908715 h 9833358"/>
                <a:gd name="connsiteX9500" fmla="*/ 189067 w 6655772"/>
                <a:gd name="connsiteY9500" fmla="*/ 726984 h 9833358"/>
                <a:gd name="connsiteX9501" fmla="*/ 198593 w 6655772"/>
                <a:gd name="connsiteY9501" fmla="*/ 736509 h 9833358"/>
                <a:gd name="connsiteX9502" fmla="*/ 189067 w 6655772"/>
                <a:gd name="connsiteY9502" fmla="*/ 746033 h 9833358"/>
                <a:gd name="connsiteX9503" fmla="*/ 179542 w 6655772"/>
                <a:gd name="connsiteY9503" fmla="*/ 736509 h 9833358"/>
                <a:gd name="connsiteX9504" fmla="*/ 189067 w 6655772"/>
                <a:gd name="connsiteY9504" fmla="*/ 726984 h 9833358"/>
                <a:gd name="connsiteX9505" fmla="*/ 9704 w 6655772"/>
                <a:gd name="connsiteY9505" fmla="*/ 726984 h 9833358"/>
                <a:gd name="connsiteX9506" fmla="*/ 19226 w 6655772"/>
                <a:gd name="connsiteY9506" fmla="*/ 736509 h 9833358"/>
                <a:gd name="connsiteX9507" fmla="*/ 9704 w 6655772"/>
                <a:gd name="connsiteY9507" fmla="*/ 746033 h 9833358"/>
                <a:gd name="connsiteX9508" fmla="*/ 179 w 6655772"/>
                <a:gd name="connsiteY9508" fmla="*/ 736509 h 9833358"/>
                <a:gd name="connsiteX9509" fmla="*/ 9704 w 6655772"/>
                <a:gd name="connsiteY9509" fmla="*/ 726984 h 9833358"/>
                <a:gd name="connsiteX9510" fmla="*/ 727200 w 6655772"/>
                <a:gd name="connsiteY9510" fmla="*/ 726984 h 9833358"/>
                <a:gd name="connsiteX9511" fmla="*/ 736725 w 6655772"/>
                <a:gd name="connsiteY9511" fmla="*/ 736508 h 9833358"/>
                <a:gd name="connsiteX9512" fmla="*/ 727200 w 6655772"/>
                <a:gd name="connsiteY9512" fmla="*/ 746032 h 9833358"/>
                <a:gd name="connsiteX9513" fmla="*/ 717661 w 6655772"/>
                <a:gd name="connsiteY9513" fmla="*/ 736508 h 9833358"/>
                <a:gd name="connsiteX9514" fmla="*/ 727200 w 6655772"/>
                <a:gd name="connsiteY9514" fmla="*/ 726984 h 9833358"/>
                <a:gd name="connsiteX9515" fmla="*/ 547801 w 6655772"/>
                <a:gd name="connsiteY9515" fmla="*/ 726984 h 9833358"/>
                <a:gd name="connsiteX9516" fmla="*/ 557326 w 6655772"/>
                <a:gd name="connsiteY9516" fmla="*/ 736508 h 9833358"/>
                <a:gd name="connsiteX9517" fmla="*/ 547801 w 6655772"/>
                <a:gd name="connsiteY9517" fmla="*/ 746032 h 9833358"/>
                <a:gd name="connsiteX9518" fmla="*/ 538277 w 6655772"/>
                <a:gd name="connsiteY9518" fmla="*/ 736508 h 9833358"/>
                <a:gd name="connsiteX9519" fmla="*/ 547801 w 6655772"/>
                <a:gd name="connsiteY9519" fmla="*/ 726984 h 9833358"/>
                <a:gd name="connsiteX9520" fmla="*/ 368435 w 6655772"/>
                <a:gd name="connsiteY9520" fmla="*/ 726984 h 9833358"/>
                <a:gd name="connsiteX9521" fmla="*/ 377960 w 6655772"/>
                <a:gd name="connsiteY9521" fmla="*/ 736508 h 9833358"/>
                <a:gd name="connsiteX9522" fmla="*/ 368435 w 6655772"/>
                <a:gd name="connsiteY9522" fmla="*/ 746033 h 9833358"/>
                <a:gd name="connsiteX9523" fmla="*/ 358910 w 6655772"/>
                <a:gd name="connsiteY9523" fmla="*/ 736508 h 9833358"/>
                <a:gd name="connsiteX9524" fmla="*/ 368435 w 6655772"/>
                <a:gd name="connsiteY9524" fmla="*/ 726984 h 9833358"/>
                <a:gd name="connsiteX9525" fmla="*/ 906577 w 6655772"/>
                <a:gd name="connsiteY9525" fmla="*/ 726984 h 9833358"/>
                <a:gd name="connsiteX9526" fmla="*/ 916102 w 6655772"/>
                <a:gd name="connsiteY9526" fmla="*/ 736508 h 9833358"/>
                <a:gd name="connsiteX9527" fmla="*/ 906577 w 6655772"/>
                <a:gd name="connsiteY9527" fmla="*/ 746032 h 9833358"/>
                <a:gd name="connsiteX9528" fmla="*/ 897051 w 6655772"/>
                <a:gd name="connsiteY9528" fmla="*/ 736508 h 9833358"/>
                <a:gd name="connsiteX9529" fmla="*/ 906577 w 6655772"/>
                <a:gd name="connsiteY9529" fmla="*/ 726984 h 9833358"/>
                <a:gd name="connsiteX9530" fmla="*/ 1085966 w 6655772"/>
                <a:gd name="connsiteY9530" fmla="*/ 726983 h 9833358"/>
                <a:gd name="connsiteX9531" fmla="*/ 1095495 w 6655772"/>
                <a:gd name="connsiteY9531" fmla="*/ 736508 h 9833358"/>
                <a:gd name="connsiteX9532" fmla="*/ 1085966 w 6655772"/>
                <a:gd name="connsiteY9532" fmla="*/ 746032 h 9833358"/>
                <a:gd name="connsiteX9533" fmla="*/ 1076439 w 6655772"/>
                <a:gd name="connsiteY9533" fmla="*/ 736508 h 9833358"/>
                <a:gd name="connsiteX9534" fmla="*/ 1085966 w 6655772"/>
                <a:gd name="connsiteY9534" fmla="*/ 726983 h 9833358"/>
                <a:gd name="connsiteX9535" fmla="*/ 1803483 w 6655772"/>
                <a:gd name="connsiteY9535" fmla="*/ 726983 h 9833358"/>
                <a:gd name="connsiteX9536" fmla="*/ 1812961 w 6655772"/>
                <a:gd name="connsiteY9536" fmla="*/ 736508 h 9833358"/>
                <a:gd name="connsiteX9537" fmla="*/ 1803483 w 6655772"/>
                <a:gd name="connsiteY9537" fmla="*/ 746032 h 9833358"/>
                <a:gd name="connsiteX9538" fmla="*/ 1794011 w 6655772"/>
                <a:gd name="connsiteY9538" fmla="*/ 736508 h 9833358"/>
                <a:gd name="connsiteX9539" fmla="*/ 1803483 w 6655772"/>
                <a:gd name="connsiteY9539" fmla="*/ 726983 h 9833358"/>
                <a:gd name="connsiteX9540" fmla="*/ 1624055 w 6655772"/>
                <a:gd name="connsiteY9540" fmla="*/ 726983 h 9833358"/>
                <a:gd name="connsiteX9541" fmla="*/ 1633580 w 6655772"/>
                <a:gd name="connsiteY9541" fmla="*/ 736508 h 9833358"/>
                <a:gd name="connsiteX9542" fmla="*/ 1624055 w 6655772"/>
                <a:gd name="connsiteY9542" fmla="*/ 746032 h 9833358"/>
                <a:gd name="connsiteX9543" fmla="*/ 1614530 w 6655772"/>
                <a:gd name="connsiteY9543" fmla="*/ 736508 h 9833358"/>
                <a:gd name="connsiteX9544" fmla="*/ 1624055 w 6655772"/>
                <a:gd name="connsiteY9544" fmla="*/ 726983 h 9833358"/>
                <a:gd name="connsiteX9545" fmla="*/ 1444708 w 6655772"/>
                <a:gd name="connsiteY9545" fmla="*/ 726983 h 9833358"/>
                <a:gd name="connsiteX9546" fmla="*/ 1454233 w 6655772"/>
                <a:gd name="connsiteY9546" fmla="*/ 736508 h 9833358"/>
                <a:gd name="connsiteX9547" fmla="*/ 1444708 w 6655772"/>
                <a:gd name="connsiteY9547" fmla="*/ 746032 h 9833358"/>
                <a:gd name="connsiteX9548" fmla="*/ 1435183 w 6655772"/>
                <a:gd name="connsiteY9548" fmla="*/ 736508 h 9833358"/>
                <a:gd name="connsiteX9549" fmla="*/ 1444708 w 6655772"/>
                <a:gd name="connsiteY9549" fmla="*/ 726983 h 9833358"/>
                <a:gd name="connsiteX9550" fmla="*/ 1265357 w 6655772"/>
                <a:gd name="connsiteY9550" fmla="*/ 726983 h 9833358"/>
                <a:gd name="connsiteX9551" fmla="*/ 1274882 w 6655772"/>
                <a:gd name="connsiteY9551" fmla="*/ 736508 h 9833358"/>
                <a:gd name="connsiteX9552" fmla="*/ 1265357 w 6655772"/>
                <a:gd name="connsiteY9552" fmla="*/ 746032 h 9833358"/>
                <a:gd name="connsiteX9553" fmla="*/ 1255832 w 6655772"/>
                <a:gd name="connsiteY9553" fmla="*/ 736508 h 9833358"/>
                <a:gd name="connsiteX9554" fmla="*/ 1265357 w 6655772"/>
                <a:gd name="connsiteY9554" fmla="*/ 726983 h 9833358"/>
                <a:gd name="connsiteX9555" fmla="*/ 2162100 w 6655772"/>
                <a:gd name="connsiteY9555" fmla="*/ 726983 h 9833358"/>
                <a:gd name="connsiteX9556" fmla="*/ 2171625 w 6655772"/>
                <a:gd name="connsiteY9556" fmla="*/ 736507 h 9833358"/>
                <a:gd name="connsiteX9557" fmla="*/ 2162100 w 6655772"/>
                <a:gd name="connsiteY9557" fmla="*/ 746031 h 9833358"/>
                <a:gd name="connsiteX9558" fmla="*/ 2152576 w 6655772"/>
                <a:gd name="connsiteY9558" fmla="*/ 736507 h 9833358"/>
                <a:gd name="connsiteX9559" fmla="*/ 2162100 w 6655772"/>
                <a:gd name="connsiteY9559" fmla="*/ 726983 h 9833358"/>
                <a:gd name="connsiteX9560" fmla="*/ 1982751 w 6655772"/>
                <a:gd name="connsiteY9560" fmla="*/ 726983 h 9833358"/>
                <a:gd name="connsiteX9561" fmla="*/ 1992241 w 6655772"/>
                <a:gd name="connsiteY9561" fmla="*/ 736507 h 9833358"/>
                <a:gd name="connsiteX9562" fmla="*/ 1982751 w 6655772"/>
                <a:gd name="connsiteY9562" fmla="*/ 746031 h 9833358"/>
                <a:gd name="connsiteX9563" fmla="*/ 1973196 w 6655772"/>
                <a:gd name="connsiteY9563" fmla="*/ 736507 h 9833358"/>
                <a:gd name="connsiteX9564" fmla="*/ 1982751 w 6655772"/>
                <a:gd name="connsiteY9564" fmla="*/ 726983 h 9833358"/>
                <a:gd name="connsiteX9565" fmla="*/ 2520917 w 6655772"/>
                <a:gd name="connsiteY9565" fmla="*/ 726982 h 9833358"/>
                <a:gd name="connsiteX9566" fmla="*/ 2530461 w 6655772"/>
                <a:gd name="connsiteY9566" fmla="*/ 736507 h 9833358"/>
                <a:gd name="connsiteX9567" fmla="*/ 2520917 w 6655772"/>
                <a:gd name="connsiteY9567" fmla="*/ 746031 h 9833358"/>
                <a:gd name="connsiteX9568" fmla="*/ 2511389 w 6655772"/>
                <a:gd name="connsiteY9568" fmla="*/ 736507 h 9833358"/>
                <a:gd name="connsiteX9569" fmla="*/ 2520917 w 6655772"/>
                <a:gd name="connsiteY9569" fmla="*/ 726982 h 9833358"/>
                <a:gd name="connsiteX9570" fmla="*/ 2341548 w 6655772"/>
                <a:gd name="connsiteY9570" fmla="*/ 726982 h 9833358"/>
                <a:gd name="connsiteX9571" fmla="*/ 2351072 w 6655772"/>
                <a:gd name="connsiteY9571" fmla="*/ 736507 h 9833358"/>
                <a:gd name="connsiteX9572" fmla="*/ 2341548 w 6655772"/>
                <a:gd name="connsiteY9572" fmla="*/ 746031 h 9833358"/>
                <a:gd name="connsiteX9573" fmla="*/ 2332014 w 6655772"/>
                <a:gd name="connsiteY9573" fmla="*/ 736507 h 9833358"/>
                <a:gd name="connsiteX9574" fmla="*/ 2341548 w 6655772"/>
                <a:gd name="connsiteY9574" fmla="*/ 726982 h 9833358"/>
                <a:gd name="connsiteX9575" fmla="*/ 2879760 w 6655772"/>
                <a:gd name="connsiteY9575" fmla="*/ 726982 h 9833358"/>
                <a:gd name="connsiteX9576" fmla="*/ 2889289 w 6655772"/>
                <a:gd name="connsiteY9576" fmla="*/ 736507 h 9833358"/>
                <a:gd name="connsiteX9577" fmla="*/ 2879760 w 6655772"/>
                <a:gd name="connsiteY9577" fmla="*/ 746031 h 9833358"/>
                <a:gd name="connsiteX9578" fmla="*/ 2870238 w 6655772"/>
                <a:gd name="connsiteY9578" fmla="*/ 736507 h 9833358"/>
                <a:gd name="connsiteX9579" fmla="*/ 2879760 w 6655772"/>
                <a:gd name="connsiteY9579" fmla="*/ 726982 h 9833358"/>
                <a:gd name="connsiteX9580" fmla="*/ 2700386 w 6655772"/>
                <a:gd name="connsiteY9580" fmla="*/ 726982 h 9833358"/>
                <a:gd name="connsiteX9581" fmla="*/ 2709903 w 6655772"/>
                <a:gd name="connsiteY9581" fmla="*/ 736507 h 9833358"/>
                <a:gd name="connsiteX9582" fmla="*/ 2700386 w 6655772"/>
                <a:gd name="connsiteY9582" fmla="*/ 746031 h 9833358"/>
                <a:gd name="connsiteX9583" fmla="*/ 2690851 w 6655772"/>
                <a:gd name="connsiteY9583" fmla="*/ 736507 h 9833358"/>
                <a:gd name="connsiteX9584" fmla="*/ 2700386 w 6655772"/>
                <a:gd name="connsiteY9584" fmla="*/ 726982 h 9833358"/>
                <a:gd name="connsiteX9585" fmla="*/ 3058833 w 6655772"/>
                <a:gd name="connsiteY9585" fmla="*/ 726982 h 9833358"/>
                <a:gd name="connsiteX9586" fmla="*/ 3068355 w 6655772"/>
                <a:gd name="connsiteY9586" fmla="*/ 736507 h 9833358"/>
                <a:gd name="connsiteX9587" fmla="*/ 3058833 w 6655772"/>
                <a:gd name="connsiteY9587" fmla="*/ 746031 h 9833358"/>
                <a:gd name="connsiteX9588" fmla="*/ 3049607 w 6655772"/>
                <a:gd name="connsiteY9588" fmla="*/ 736507 h 9833358"/>
                <a:gd name="connsiteX9589" fmla="*/ 3058833 w 6655772"/>
                <a:gd name="connsiteY9589" fmla="*/ 726982 h 9833358"/>
                <a:gd name="connsiteX9590" fmla="*/ 3596941 w 6655772"/>
                <a:gd name="connsiteY9590" fmla="*/ 726982 h 9833358"/>
                <a:gd name="connsiteX9591" fmla="*/ 3606466 w 6655772"/>
                <a:gd name="connsiteY9591" fmla="*/ 736505 h 9833358"/>
                <a:gd name="connsiteX9592" fmla="*/ 3596941 w 6655772"/>
                <a:gd name="connsiteY9592" fmla="*/ 746030 h 9833358"/>
                <a:gd name="connsiteX9593" fmla="*/ 3587416 w 6655772"/>
                <a:gd name="connsiteY9593" fmla="*/ 736505 h 9833358"/>
                <a:gd name="connsiteX9594" fmla="*/ 3596941 w 6655772"/>
                <a:gd name="connsiteY9594" fmla="*/ 726982 h 9833358"/>
                <a:gd name="connsiteX9595" fmla="*/ 3417570 w 6655772"/>
                <a:gd name="connsiteY9595" fmla="*/ 726982 h 9833358"/>
                <a:gd name="connsiteX9596" fmla="*/ 3427095 w 6655772"/>
                <a:gd name="connsiteY9596" fmla="*/ 736506 h 9833358"/>
                <a:gd name="connsiteX9597" fmla="*/ 3417570 w 6655772"/>
                <a:gd name="connsiteY9597" fmla="*/ 746031 h 9833358"/>
                <a:gd name="connsiteX9598" fmla="*/ 3408045 w 6655772"/>
                <a:gd name="connsiteY9598" fmla="*/ 736506 h 9833358"/>
                <a:gd name="connsiteX9599" fmla="*/ 3417570 w 6655772"/>
                <a:gd name="connsiteY9599" fmla="*/ 726982 h 9833358"/>
                <a:gd name="connsiteX9600" fmla="*/ 3238349 w 6655772"/>
                <a:gd name="connsiteY9600" fmla="*/ 726982 h 9833358"/>
                <a:gd name="connsiteX9601" fmla="*/ 3247876 w 6655772"/>
                <a:gd name="connsiteY9601" fmla="*/ 736506 h 9833358"/>
                <a:gd name="connsiteX9602" fmla="*/ 3238349 w 6655772"/>
                <a:gd name="connsiteY9602" fmla="*/ 746031 h 9833358"/>
                <a:gd name="connsiteX9603" fmla="*/ 3228823 w 6655772"/>
                <a:gd name="connsiteY9603" fmla="*/ 736506 h 9833358"/>
                <a:gd name="connsiteX9604" fmla="*/ 3238349 w 6655772"/>
                <a:gd name="connsiteY9604" fmla="*/ 726982 h 9833358"/>
                <a:gd name="connsiteX9605" fmla="*/ 3955683 w 6655772"/>
                <a:gd name="connsiteY9605" fmla="*/ 726981 h 9833358"/>
                <a:gd name="connsiteX9606" fmla="*/ 3965208 w 6655772"/>
                <a:gd name="connsiteY9606" fmla="*/ 736505 h 9833358"/>
                <a:gd name="connsiteX9607" fmla="*/ 3955683 w 6655772"/>
                <a:gd name="connsiteY9607" fmla="*/ 746030 h 9833358"/>
                <a:gd name="connsiteX9608" fmla="*/ 3946158 w 6655772"/>
                <a:gd name="connsiteY9608" fmla="*/ 736505 h 9833358"/>
                <a:gd name="connsiteX9609" fmla="*/ 3955683 w 6655772"/>
                <a:gd name="connsiteY9609" fmla="*/ 726981 h 9833358"/>
                <a:gd name="connsiteX9610" fmla="*/ 3776312 w 6655772"/>
                <a:gd name="connsiteY9610" fmla="*/ 726981 h 9833358"/>
                <a:gd name="connsiteX9611" fmla="*/ 3785837 w 6655772"/>
                <a:gd name="connsiteY9611" fmla="*/ 736505 h 9833358"/>
                <a:gd name="connsiteX9612" fmla="*/ 3776312 w 6655772"/>
                <a:gd name="connsiteY9612" fmla="*/ 746030 h 9833358"/>
                <a:gd name="connsiteX9613" fmla="*/ 3766787 w 6655772"/>
                <a:gd name="connsiteY9613" fmla="*/ 736505 h 9833358"/>
                <a:gd name="connsiteX9614" fmla="*/ 3776312 w 6655772"/>
                <a:gd name="connsiteY9614" fmla="*/ 726981 h 9833358"/>
                <a:gd name="connsiteX9615" fmla="*/ 4314424 w 6655772"/>
                <a:gd name="connsiteY9615" fmla="*/ 726981 h 9833358"/>
                <a:gd name="connsiteX9616" fmla="*/ 4323949 w 6655772"/>
                <a:gd name="connsiteY9616" fmla="*/ 736505 h 9833358"/>
                <a:gd name="connsiteX9617" fmla="*/ 4314424 w 6655772"/>
                <a:gd name="connsiteY9617" fmla="*/ 746029 h 9833358"/>
                <a:gd name="connsiteX9618" fmla="*/ 4304899 w 6655772"/>
                <a:gd name="connsiteY9618" fmla="*/ 736505 h 9833358"/>
                <a:gd name="connsiteX9619" fmla="*/ 4314424 w 6655772"/>
                <a:gd name="connsiteY9619" fmla="*/ 726981 h 9833358"/>
                <a:gd name="connsiteX9620" fmla="*/ 4135054 w 6655772"/>
                <a:gd name="connsiteY9620" fmla="*/ 726981 h 9833358"/>
                <a:gd name="connsiteX9621" fmla="*/ 4144579 w 6655772"/>
                <a:gd name="connsiteY9621" fmla="*/ 736505 h 9833358"/>
                <a:gd name="connsiteX9622" fmla="*/ 4135054 w 6655772"/>
                <a:gd name="connsiteY9622" fmla="*/ 746030 h 9833358"/>
                <a:gd name="connsiteX9623" fmla="*/ 4125529 w 6655772"/>
                <a:gd name="connsiteY9623" fmla="*/ 736505 h 9833358"/>
                <a:gd name="connsiteX9624" fmla="*/ 4135054 w 6655772"/>
                <a:gd name="connsiteY9624" fmla="*/ 726981 h 9833358"/>
                <a:gd name="connsiteX9625" fmla="*/ 4673167 w 6655772"/>
                <a:gd name="connsiteY9625" fmla="*/ 726981 h 9833358"/>
                <a:gd name="connsiteX9626" fmla="*/ 4682692 w 6655772"/>
                <a:gd name="connsiteY9626" fmla="*/ 736505 h 9833358"/>
                <a:gd name="connsiteX9627" fmla="*/ 4673167 w 6655772"/>
                <a:gd name="connsiteY9627" fmla="*/ 746029 h 9833358"/>
                <a:gd name="connsiteX9628" fmla="*/ 4663642 w 6655772"/>
                <a:gd name="connsiteY9628" fmla="*/ 736505 h 9833358"/>
                <a:gd name="connsiteX9629" fmla="*/ 4673167 w 6655772"/>
                <a:gd name="connsiteY9629" fmla="*/ 726981 h 9833358"/>
                <a:gd name="connsiteX9630" fmla="*/ 4493796 w 6655772"/>
                <a:gd name="connsiteY9630" fmla="*/ 726981 h 9833358"/>
                <a:gd name="connsiteX9631" fmla="*/ 4503321 w 6655772"/>
                <a:gd name="connsiteY9631" fmla="*/ 736505 h 9833358"/>
                <a:gd name="connsiteX9632" fmla="*/ 4493796 w 6655772"/>
                <a:gd name="connsiteY9632" fmla="*/ 746029 h 9833358"/>
                <a:gd name="connsiteX9633" fmla="*/ 4484271 w 6655772"/>
                <a:gd name="connsiteY9633" fmla="*/ 736505 h 9833358"/>
                <a:gd name="connsiteX9634" fmla="*/ 4493796 w 6655772"/>
                <a:gd name="connsiteY9634" fmla="*/ 726981 h 9833358"/>
                <a:gd name="connsiteX9635" fmla="*/ 5570021 w 6655772"/>
                <a:gd name="connsiteY9635" fmla="*/ 726980 h 9833358"/>
                <a:gd name="connsiteX9636" fmla="*/ 5579546 w 6655772"/>
                <a:gd name="connsiteY9636" fmla="*/ 736504 h 9833358"/>
                <a:gd name="connsiteX9637" fmla="*/ 5570021 w 6655772"/>
                <a:gd name="connsiteY9637" fmla="*/ 746029 h 9833358"/>
                <a:gd name="connsiteX9638" fmla="*/ 5560496 w 6655772"/>
                <a:gd name="connsiteY9638" fmla="*/ 736504 h 9833358"/>
                <a:gd name="connsiteX9639" fmla="*/ 5570021 w 6655772"/>
                <a:gd name="connsiteY9639" fmla="*/ 726980 h 9833358"/>
                <a:gd name="connsiteX9640" fmla="*/ 5390650 w 6655772"/>
                <a:gd name="connsiteY9640" fmla="*/ 726980 h 9833358"/>
                <a:gd name="connsiteX9641" fmla="*/ 5400175 w 6655772"/>
                <a:gd name="connsiteY9641" fmla="*/ 736504 h 9833358"/>
                <a:gd name="connsiteX9642" fmla="*/ 5390650 w 6655772"/>
                <a:gd name="connsiteY9642" fmla="*/ 746029 h 9833358"/>
                <a:gd name="connsiteX9643" fmla="*/ 5381125 w 6655772"/>
                <a:gd name="connsiteY9643" fmla="*/ 736504 h 9833358"/>
                <a:gd name="connsiteX9644" fmla="*/ 5390650 w 6655772"/>
                <a:gd name="connsiteY9644" fmla="*/ 726980 h 9833358"/>
                <a:gd name="connsiteX9645" fmla="*/ 5211280 w 6655772"/>
                <a:gd name="connsiteY9645" fmla="*/ 726980 h 9833358"/>
                <a:gd name="connsiteX9646" fmla="*/ 5220805 w 6655772"/>
                <a:gd name="connsiteY9646" fmla="*/ 736505 h 9833358"/>
                <a:gd name="connsiteX9647" fmla="*/ 5211280 w 6655772"/>
                <a:gd name="connsiteY9647" fmla="*/ 746029 h 9833358"/>
                <a:gd name="connsiteX9648" fmla="*/ 5201755 w 6655772"/>
                <a:gd name="connsiteY9648" fmla="*/ 736505 h 9833358"/>
                <a:gd name="connsiteX9649" fmla="*/ 5211280 w 6655772"/>
                <a:gd name="connsiteY9649" fmla="*/ 726980 h 9833358"/>
                <a:gd name="connsiteX9650" fmla="*/ 5031909 w 6655772"/>
                <a:gd name="connsiteY9650" fmla="*/ 726980 h 9833358"/>
                <a:gd name="connsiteX9651" fmla="*/ 5041434 w 6655772"/>
                <a:gd name="connsiteY9651" fmla="*/ 736505 h 9833358"/>
                <a:gd name="connsiteX9652" fmla="*/ 5031909 w 6655772"/>
                <a:gd name="connsiteY9652" fmla="*/ 746029 h 9833358"/>
                <a:gd name="connsiteX9653" fmla="*/ 5022384 w 6655772"/>
                <a:gd name="connsiteY9653" fmla="*/ 736505 h 9833358"/>
                <a:gd name="connsiteX9654" fmla="*/ 5031909 w 6655772"/>
                <a:gd name="connsiteY9654" fmla="*/ 726980 h 9833358"/>
                <a:gd name="connsiteX9655" fmla="*/ 4852537 w 6655772"/>
                <a:gd name="connsiteY9655" fmla="*/ 726980 h 9833358"/>
                <a:gd name="connsiteX9656" fmla="*/ 4862062 w 6655772"/>
                <a:gd name="connsiteY9656" fmla="*/ 736505 h 9833358"/>
                <a:gd name="connsiteX9657" fmla="*/ 4852537 w 6655772"/>
                <a:gd name="connsiteY9657" fmla="*/ 746029 h 9833358"/>
                <a:gd name="connsiteX9658" fmla="*/ 4843012 w 6655772"/>
                <a:gd name="connsiteY9658" fmla="*/ 736505 h 9833358"/>
                <a:gd name="connsiteX9659" fmla="*/ 4852537 w 6655772"/>
                <a:gd name="connsiteY9659" fmla="*/ 726980 h 9833358"/>
                <a:gd name="connsiteX9660" fmla="*/ 5749393 w 6655772"/>
                <a:gd name="connsiteY9660" fmla="*/ 726980 h 9833358"/>
                <a:gd name="connsiteX9661" fmla="*/ 5758918 w 6655772"/>
                <a:gd name="connsiteY9661" fmla="*/ 736504 h 9833358"/>
                <a:gd name="connsiteX9662" fmla="*/ 5749393 w 6655772"/>
                <a:gd name="connsiteY9662" fmla="*/ 746029 h 9833358"/>
                <a:gd name="connsiteX9663" fmla="*/ 5739868 w 6655772"/>
                <a:gd name="connsiteY9663" fmla="*/ 736504 h 9833358"/>
                <a:gd name="connsiteX9664" fmla="*/ 5749393 w 6655772"/>
                <a:gd name="connsiteY9664" fmla="*/ 726980 h 9833358"/>
                <a:gd name="connsiteX9665" fmla="*/ 6108134 w 6655772"/>
                <a:gd name="connsiteY9665" fmla="*/ 726980 h 9833358"/>
                <a:gd name="connsiteX9666" fmla="*/ 6117659 w 6655772"/>
                <a:gd name="connsiteY9666" fmla="*/ 736504 h 9833358"/>
                <a:gd name="connsiteX9667" fmla="*/ 6108134 w 6655772"/>
                <a:gd name="connsiteY9667" fmla="*/ 746028 h 9833358"/>
                <a:gd name="connsiteX9668" fmla="*/ 6098609 w 6655772"/>
                <a:gd name="connsiteY9668" fmla="*/ 736504 h 9833358"/>
                <a:gd name="connsiteX9669" fmla="*/ 6108134 w 6655772"/>
                <a:gd name="connsiteY9669" fmla="*/ 726980 h 9833358"/>
                <a:gd name="connsiteX9670" fmla="*/ 5928763 w 6655772"/>
                <a:gd name="connsiteY9670" fmla="*/ 726980 h 9833358"/>
                <a:gd name="connsiteX9671" fmla="*/ 5938288 w 6655772"/>
                <a:gd name="connsiteY9671" fmla="*/ 736504 h 9833358"/>
                <a:gd name="connsiteX9672" fmla="*/ 5928763 w 6655772"/>
                <a:gd name="connsiteY9672" fmla="*/ 746028 h 9833358"/>
                <a:gd name="connsiteX9673" fmla="*/ 5919238 w 6655772"/>
                <a:gd name="connsiteY9673" fmla="*/ 736504 h 9833358"/>
                <a:gd name="connsiteX9674" fmla="*/ 5928763 w 6655772"/>
                <a:gd name="connsiteY9674" fmla="*/ 726980 h 9833358"/>
                <a:gd name="connsiteX9675" fmla="*/ 6646247 w 6655772"/>
                <a:gd name="connsiteY9675" fmla="*/ 726979 h 9833358"/>
                <a:gd name="connsiteX9676" fmla="*/ 6655772 w 6655772"/>
                <a:gd name="connsiteY9676" fmla="*/ 736504 h 9833358"/>
                <a:gd name="connsiteX9677" fmla="*/ 6646247 w 6655772"/>
                <a:gd name="connsiteY9677" fmla="*/ 746028 h 9833358"/>
                <a:gd name="connsiteX9678" fmla="*/ 6636722 w 6655772"/>
                <a:gd name="connsiteY9678" fmla="*/ 736504 h 9833358"/>
                <a:gd name="connsiteX9679" fmla="*/ 6646247 w 6655772"/>
                <a:gd name="connsiteY9679" fmla="*/ 726979 h 9833358"/>
                <a:gd name="connsiteX9680" fmla="*/ 6466876 w 6655772"/>
                <a:gd name="connsiteY9680" fmla="*/ 726979 h 9833358"/>
                <a:gd name="connsiteX9681" fmla="*/ 6476401 w 6655772"/>
                <a:gd name="connsiteY9681" fmla="*/ 736504 h 9833358"/>
                <a:gd name="connsiteX9682" fmla="*/ 6466876 w 6655772"/>
                <a:gd name="connsiteY9682" fmla="*/ 746028 h 9833358"/>
                <a:gd name="connsiteX9683" fmla="*/ 6457351 w 6655772"/>
                <a:gd name="connsiteY9683" fmla="*/ 736504 h 9833358"/>
                <a:gd name="connsiteX9684" fmla="*/ 6466876 w 6655772"/>
                <a:gd name="connsiteY9684" fmla="*/ 726979 h 9833358"/>
                <a:gd name="connsiteX9685" fmla="*/ 6287505 w 6655772"/>
                <a:gd name="connsiteY9685" fmla="*/ 726979 h 9833358"/>
                <a:gd name="connsiteX9686" fmla="*/ 6297030 w 6655772"/>
                <a:gd name="connsiteY9686" fmla="*/ 736504 h 9833358"/>
                <a:gd name="connsiteX9687" fmla="*/ 6287505 w 6655772"/>
                <a:gd name="connsiteY9687" fmla="*/ 746028 h 9833358"/>
                <a:gd name="connsiteX9688" fmla="*/ 6277980 w 6655772"/>
                <a:gd name="connsiteY9688" fmla="*/ 736504 h 9833358"/>
                <a:gd name="connsiteX9689" fmla="*/ 6287505 w 6655772"/>
                <a:gd name="connsiteY9689" fmla="*/ 726979 h 9833358"/>
                <a:gd name="connsiteX9690" fmla="*/ 9707 w 6655772"/>
                <a:gd name="connsiteY9690" fmla="*/ 545229 h 9833358"/>
                <a:gd name="connsiteX9691" fmla="*/ 19230 w 6655772"/>
                <a:gd name="connsiteY9691" fmla="*/ 554754 h 9833358"/>
                <a:gd name="connsiteX9692" fmla="*/ 9707 w 6655772"/>
                <a:gd name="connsiteY9692" fmla="*/ 564278 h 9833358"/>
                <a:gd name="connsiteX9693" fmla="*/ 183 w 6655772"/>
                <a:gd name="connsiteY9693" fmla="*/ 554754 h 9833358"/>
                <a:gd name="connsiteX9694" fmla="*/ 9707 w 6655772"/>
                <a:gd name="connsiteY9694" fmla="*/ 545229 h 9833358"/>
                <a:gd name="connsiteX9695" fmla="*/ 189071 w 6655772"/>
                <a:gd name="connsiteY9695" fmla="*/ 545229 h 9833358"/>
                <a:gd name="connsiteX9696" fmla="*/ 198596 w 6655772"/>
                <a:gd name="connsiteY9696" fmla="*/ 554754 h 9833358"/>
                <a:gd name="connsiteX9697" fmla="*/ 189071 w 6655772"/>
                <a:gd name="connsiteY9697" fmla="*/ 564278 h 9833358"/>
                <a:gd name="connsiteX9698" fmla="*/ 179546 w 6655772"/>
                <a:gd name="connsiteY9698" fmla="*/ 554754 h 9833358"/>
                <a:gd name="connsiteX9699" fmla="*/ 189071 w 6655772"/>
                <a:gd name="connsiteY9699" fmla="*/ 545229 h 9833358"/>
                <a:gd name="connsiteX9700" fmla="*/ 368439 w 6655772"/>
                <a:gd name="connsiteY9700" fmla="*/ 545229 h 9833358"/>
                <a:gd name="connsiteX9701" fmla="*/ 377963 w 6655772"/>
                <a:gd name="connsiteY9701" fmla="*/ 554753 h 9833358"/>
                <a:gd name="connsiteX9702" fmla="*/ 368439 w 6655772"/>
                <a:gd name="connsiteY9702" fmla="*/ 564278 h 9833358"/>
                <a:gd name="connsiteX9703" fmla="*/ 358914 w 6655772"/>
                <a:gd name="connsiteY9703" fmla="*/ 554753 h 9833358"/>
                <a:gd name="connsiteX9704" fmla="*/ 368439 w 6655772"/>
                <a:gd name="connsiteY9704" fmla="*/ 545229 h 9833358"/>
                <a:gd name="connsiteX9705" fmla="*/ 547804 w 6655772"/>
                <a:gd name="connsiteY9705" fmla="*/ 545228 h 9833358"/>
                <a:gd name="connsiteX9706" fmla="*/ 557329 w 6655772"/>
                <a:gd name="connsiteY9706" fmla="*/ 554753 h 9833358"/>
                <a:gd name="connsiteX9707" fmla="*/ 547804 w 6655772"/>
                <a:gd name="connsiteY9707" fmla="*/ 564278 h 9833358"/>
                <a:gd name="connsiteX9708" fmla="*/ 538280 w 6655772"/>
                <a:gd name="connsiteY9708" fmla="*/ 554753 h 9833358"/>
                <a:gd name="connsiteX9709" fmla="*/ 547804 w 6655772"/>
                <a:gd name="connsiteY9709" fmla="*/ 545228 h 9833358"/>
                <a:gd name="connsiteX9710" fmla="*/ 727205 w 6655772"/>
                <a:gd name="connsiteY9710" fmla="*/ 545228 h 9833358"/>
                <a:gd name="connsiteX9711" fmla="*/ 736729 w 6655772"/>
                <a:gd name="connsiteY9711" fmla="*/ 554753 h 9833358"/>
                <a:gd name="connsiteX9712" fmla="*/ 727205 w 6655772"/>
                <a:gd name="connsiteY9712" fmla="*/ 564278 h 9833358"/>
                <a:gd name="connsiteX9713" fmla="*/ 717665 w 6655772"/>
                <a:gd name="connsiteY9713" fmla="*/ 554753 h 9833358"/>
                <a:gd name="connsiteX9714" fmla="*/ 727205 w 6655772"/>
                <a:gd name="connsiteY9714" fmla="*/ 545228 h 9833358"/>
                <a:gd name="connsiteX9715" fmla="*/ 1085971 w 6655772"/>
                <a:gd name="connsiteY9715" fmla="*/ 545228 h 9833358"/>
                <a:gd name="connsiteX9716" fmla="*/ 1095499 w 6655772"/>
                <a:gd name="connsiteY9716" fmla="*/ 554753 h 9833358"/>
                <a:gd name="connsiteX9717" fmla="*/ 1085971 w 6655772"/>
                <a:gd name="connsiteY9717" fmla="*/ 564278 h 9833358"/>
                <a:gd name="connsiteX9718" fmla="*/ 1076443 w 6655772"/>
                <a:gd name="connsiteY9718" fmla="*/ 554753 h 9833358"/>
                <a:gd name="connsiteX9719" fmla="*/ 1085971 w 6655772"/>
                <a:gd name="connsiteY9719" fmla="*/ 545228 h 9833358"/>
                <a:gd name="connsiteX9720" fmla="*/ 906581 w 6655772"/>
                <a:gd name="connsiteY9720" fmla="*/ 545228 h 9833358"/>
                <a:gd name="connsiteX9721" fmla="*/ 916106 w 6655772"/>
                <a:gd name="connsiteY9721" fmla="*/ 554753 h 9833358"/>
                <a:gd name="connsiteX9722" fmla="*/ 906581 w 6655772"/>
                <a:gd name="connsiteY9722" fmla="*/ 564278 h 9833358"/>
                <a:gd name="connsiteX9723" fmla="*/ 897055 w 6655772"/>
                <a:gd name="connsiteY9723" fmla="*/ 554753 h 9833358"/>
                <a:gd name="connsiteX9724" fmla="*/ 906581 w 6655772"/>
                <a:gd name="connsiteY9724" fmla="*/ 545228 h 9833358"/>
                <a:gd name="connsiteX9725" fmla="*/ 1265362 w 6655772"/>
                <a:gd name="connsiteY9725" fmla="*/ 545228 h 9833358"/>
                <a:gd name="connsiteX9726" fmla="*/ 1274887 w 6655772"/>
                <a:gd name="connsiteY9726" fmla="*/ 554753 h 9833358"/>
                <a:gd name="connsiteX9727" fmla="*/ 1265362 w 6655772"/>
                <a:gd name="connsiteY9727" fmla="*/ 564277 h 9833358"/>
                <a:gd name="connsiteX9728" fmla="*/ 1255837 w 6655772"/>
                <a:gd name="connsiteY9728" fmla="*/ 554753 h 9833358"/>
                <a:gd name="connsiteX9729" fmla="*/ 1265362 w 6655772"/>
                <a:gd name="connsiteY9729" fmla="*/ 545228 h 9833358"/>
                <a:gd name="connsiteX9730" fmla="*/ 1444713 w 6655772"/>
                <a:gd name="connsiteY9730" fmla="*/ 545228 h 9833358"/>
                <a:gd name="connsiteX9731" fmla="*/ 1454238 w 6655772"/>
                <a:gd name="connsiteY9731" fmla="*/ 554752 h 9833358"/>
                <a:gd name="connsiteX9732" fmla="*/ 1444713 w 6655772"/>
                <a:gd name="connsiteY9732" fmla="*/ 564277 h 9833358"/>
                <a:gd name="connsiteX9733" fmla="*/ 1435188 w 6655772"/>
                <a:gd name="connsiteY9733" fmla="*/ 554752 h 9833358"/>
                <a:gd name="connsiteX9734" fmla="*/ 1444713 w 6655772"/>
                <a:gd name="connsiteY9734" fmla="*/ 545228 h 9833358"/>
                <a:gd name="connsiteX9735" fmla="*/ 1624059 w 6655772"/>
                <a:gd name="connsiteY9735" fmla="*/ 545228 h 9833358"/>
                <a:gd name="connsiteX9736" fmla="*/ 1633584 w 6655772"/>
                <a:gd name="connsiteY9736" fmla="*/ 554752 h 9833358"/>
                <a:gd name="connsiteX9737" fmla="*/ 1624059 w 6655772"/>
                <a:gd name="connsiteY9737" fmla="*/ 564277 h 9833358"/>
                <a:gd name="connsiteX9738" fmla="*/ 1614534 w 6655772"/>
                <a:gd name="connsiteY9738" fmla="*/ 554752 h 9833358"/>
                <a:gd name="connsiteX9739" fmla="*/ 1624059 w 6655772"/>
                <a:gd name="connsiteY9739" fmla="*/ 545228 h 9833358"/>
                <a:gd name="connsiteX9740" fmla="*/ 1803487 w 6655772"/>
                <a:gd name="connsiteY9740" fmla="*/ 545228 h 9833358"/>
                <a:gd name="connsiteX9741" fmla="*/ 1812965 w 6655772"/>
                <a:gd name="connsiteY9741" fmla="*/ 554752 h 9833358"/>
                <a:gd name="connsiteX9742" fmla="*/ 1803487 w 6655772"/>
                <a:gd name="connsiteY9742" fmla="*/ 564277 h 9833358"/>
                <a:gd name="connsiteX9743" fmla="*/ 1794017 w 6655772"/>
                <a:gd name="connsiteY9743" fmla="*/ 554752 h 9833358"/>
                <a:gd name="connsiteX9744" fmla="*/ 1803487 w 6655772"/>
                <a:gd name="connsiteY9744" fmla="*/ 545228 h 9833358"/>
                <a:gd name="connsiteX9745" fmla="*/ 1982755 w 6655772"/>
                <a:gd name="connsiteY9745" fmla="*/ 545227 h 9833358"/>
                <a:gd name="connsiteX9746" fmla="*/ 1992243 w 6655772"/>
                <a:gd name="connsiteY9746" fmla="*/ 554752 h 9833358"/>
                <a:gd name="connsiteX9747" fmla="*/ 1982755 w 6655772"/>
                <a:gd name="connsiteY9747" fmla="*/ 564277 h 9833358"/>
                <a:gd name="connsiteX9748" fmla="*/ 1973199 w 6655772"/>
                <a:gd name="connsiteY9748" fmla="*/ 554752 h 9833358"/>
                <a:gd name="connsiteX9749" fmla="*/ 1982755 w 6655772"/>
                <a:gd name="connsiteY9749" fmla="*/ 545227 h 9833358"/>
                <a:gd name="connsiteX9750" fmla="*/ 2162102 w 6655772"/>
                <a:gd name="connsiteY9750" fmla="*/ 545227 h 9833358"/>
                <a:gd name="connsiteX9751" fmla="*/ 2171627 w 6655772"/>
                <a:gd name="connsiteY9751" fmla="*/ 554752 h 9833358"/>
                <a:gd name="connsiteX9752" fmla="*/ 2162102 w 6655772"/>
                <a:gd name="connsiteY9752" fmla="*/ 564277 h 9833358"/>
                <a:gd name="connsiteX9753" fmla="*/ 2152579 w 6655772"/>
                <a:gd name="connsiteY9753" fmla="*/ 554752 h 9833358"/>
                <a:gd name="connsiteX9754" fmla="*/ 2162102 w 6655772"/>
                <a:gd name="connsiteY9754" fmla="*/ 545227 h 9833358"/>
                <a:gd name="connsiteX9755" fmla="*/ 2341552 w 6655772"/>
                <a:gd name="connsiteY9755" fmla="*/ 545227 h 9833358"/>
                <a:gd name="connsiteX9756" fmla="*/ 2351076 w 6655772"/>
                <a:gd name="connsiteY9756" fmla="*/ 554752 h 9833358"/>
                <a:gd name="connsiteX9757" fmla="*/ 2341552 w 6655772"/>
                <a:gd name="connsiteY9757" fmla="*/ 564277 h 9833358"/>
                <a:gd name="connsiteX9758" fmla="*/ 2332018 w 6655772"/>
                <a:gd name="connsiteY9758" fmla="*/ 554752 h 9833358"/>
                <a:gd name="connsiteX9759" fmla="*/ 2341552 w 6655772"/>
                <a:gd name="connsiteY9759" fmla="*/ 545227 h 9833358"/>
                <a:gd name="connsiteX9760" fmla="*/ 2520921 w 6655772"/>
                <a:gd name="connsiteY9760" fmla="*/ 545227 h 9833358"/>
                <a:gd name="connsiteX9761" fmla="*/ 2530464 w 6655772"/>
                <a:gd name="connsiteY9761" fmla="*/ 554752 h 9833358"/>
                <a:gd name="connsiteX9762" fmla="*/ 2520921 w 6655772"/>
                <a:gd name="connsiteY9762" fmla="*/ 564277 h 9833358"/>
                <a:gd name="connsiteX9763" fmla="*/ 2511392 w 6655772"/>
                <a:gd name="connsiteY9763" fmla="*/ 554752 h 9833358"/>
                <a:gd name="connsiteX9764" fmla="*/ 2520921 w 6655772"/>
                <a:gd name="connsiteY9764" fmla="*/ 545227 h 9833358"/>
                <a:gd name="connsiteX9765" fmla="*/ 2879767 w 6655772"/>
                <a:gd name="connsiteY9765" fmla="*/ 545227 h 9833358"/>
                <a:gd name="connsiteX9766" fmla="*/ 2889295 w 6655772"/>
                <a:gd name="connsiteY9766" fmla="*/ 554751 h 9833358"/>
                <a:gd name="connsiteX9767" fmla="*/ 2879767 w 6655772"/>
                <a:gd name="connsiteY9767" fmla="*/ 564276 h 9833358"/>
                <a:gd name="connsiteX9768" fmla="*/ 2870244 w 6655772"/>
                <a:gd name="connsiteY9768" fmla="*/ 554751 h 9833358"/>
                <a:gd name="connsiteX9769" fmla="*/ 2879767 w 6655772"/>
                <a:gd name="connsiteY9769" fmla="*/ 545227 h 9833358"/>
                <a:gd name="connsiteX9770" fmla="*/ 2700392 w 6655772"/>
                <a:gd name="connsiteY9770" fmla="*/ 545227 h 9833358"/>
                <a:gd name="connsiteX9771" fmla="*/ 2709909 w 6655772"/>
                <a:gd name="connsiteY9771" fmla="*/ 554752 h 9833358"/>
                <a:gd name="connsiteX9772" fmla="*/ 2700392 w 6655772"/>
                <a:gd name="connsiteY9772" fmla="*/ 564276 h 9833358"/>
                <a:gd name="connsiteX9773" fmla="*/ 2690857 w 6655772"/>
                <a:gd name="connsiteY9773" fmla="*/ 554752 h 9833358"/>
                <a:gd name="connsiteX9774" fmla="*/ 2700392 w 6655772"/>
                <a:gd name="connsiteY9774" fmla="*/ 545227 h 9833358"/>
                <a:gd name="connsiteX9775" fmla="*/ 3058833 w 6655772"/>
                <a:gd name="connsiteY9775" fmla="*/ 545227 h 9833358"/>
                <a:gd name="connsiteX9776" fmla="*/ 3068355 w 6655772"/>
                <a:gd name="connsiteY9776" fmla="*/ 554751 h 9833358"/>
                <a:gd name="connsiteX9777" fmla="*/ 3058833 w 6655772"/>
                <a:gd name="connsiteY9777" fmla="*/ 564276 h 9833358"/>
                <a:gd name="connsiteX9778" fmla="*/ 3049613 w 6655772"/>
                <a:gd name="connsiteY9778" fmla="*/ 554751 h 9833358"/>
                <a:gd name="connsiteX9779" fmla="*/ 3058833 w 6655772"/>
                <a:gd name="connsiteY9779" fmla="*/ 545227 h 9833358"/>
                <a:gd name="connsiteX9780" fmla="*/ 3238352 w 6655772"/>
                <a:gd name="connsiteY9780" fmla="*/ 545227 h 9833358"/>
                <a:gd name="connsiteX9781" fmla="*/ 3247878 w 6655772"/>
                <a:gd name="connsiteY9781" fmla="*/ 554751 h 9833358"/>
                <a:gd name="connsiteX9782" fmla="*/ 3238352 w 6655772"/>
                <a:gd name="connsiteY9782" fmla="*/ 564276 h 9833358"/>
                <a:gd name="connsiteX9783" fmla="*/ 3228827 w 6655772"/>
                <a:gd name="connsiteY9783" fmla="*/ 554751 h 9833358"/>
                <a:gd name="connsiteX9784" fmla="*/ 3238352 w 6655772"/>
                <a:gd name="connsiteY9784" fmla="*/ 545227 h 9833358"/>
                <a:gd name="connsiteX9785" fmla="*/ 3417570 w 6655772"/>
                <a:gd name="connsiteY9785" fmla="*/ 545226 h 9833358"/>
                <a:gd name="connsiteX9786" fmla="*/ 3427095 w 6655772"/>
                <a:gd name="connsiteY9786" fmla="*/ 554751 h 9833358"/>
                <a:gd name="connsiteX9787" fmla="*/ 3417570 w 6655772"/>
                <a:gd name="connsiteY9787" fmla="*/ 564276 h 9833358"/>
                <a:gd name="connsiteX9788" fmla="*/ 3408045 w 6655772"/>
                <a:gd name="connsiteY9788" fmla="*/ 554751 h 9833358"/>
                <a:gd name="connsiteX9789" fmla="*/ 3417570 w 6655772"/>
                <a:gd name="connsiteY9789" fmla="*/ 545226 h 9833358"/>
                <a:gd name="connsiteX9790" fmla="*/ 3596941 w 6655772"/>
                <a:gd name="connsiteY9790" fmla="*/ 545226 h 9833358"/>
                <a:gd name="connsiteX9791" fmla="*/ 3606466 w 6655772"/>
                <a:gd name="connsiteY9791" fmla="*/ 554751 h 9833358"/>
                <a:gd name="connsiteX9792" fmla="*/ 3596941 w 6655772"/>
                <a:gd name="connsiteY9792" fmla="*/ 564276 h 9833358"/>
                <a:gd name="connsiteX9793" fmla="*/ 3587416 w 6655772"/>
                <a:gd name="connsiteY9793" fmla="*/ 554751 h 9833358"/>
                <a:gd name="connsiteX9794" fmla="*/ 3596941 w 6655772"/>
                <a:gd name="connsiteY9794" fmla="*/ 545226 h 9833358"/>
                <a:gd name="connsiteX9795" fmla="*/ 3776312 w 6655772"/>
                <a:gd name="connsiteY9795" fmla="*/ 545226 h 9833358"/>
                <a:gd name="connsiteX9796" fmla="*/ 3785837 w 6655772"/>
                <a:gd name="connsiteY9796" fmla="*/ 554751 h 9833358"/>
                <a:gd name="connsiteX9797" fmla="*/ 3776312 w 6655772"/>
                <a:gd name="connsiteY9797" fmla="*/ 564276 h 9833358"/>
                <a:gd name="connsiteX9798" fmla="*/ 3766787 w 6655772"/>
                <a:gd name="connsiteY9798" fmla="*/ 554751 h 9833358"/>
                <a:gd name="connsiteX9799" fmla="*/ 3776312 w 6655772"/>
                <a:gd name="connsiteY9799" fmla="*/ 545226 h 9833358"/>
                <a:gd name="connsiteX9800" fmla="*/ 3955683 w 6655772"/>
                <a:gd name="connsiteY9800" fmla="*/ 545226 h 9833358"/>
                <a:gd name="connsiteX9801" fmla="*/ 3965208 w 6655772"/>
                <a:gd name="connsiteY9801" fmla="*/ 554751 h 9833358"/>
                <a:gd name="connsiteX9802" fmla="*/ 3955683 w 6655772"/>
                <a:gd name="connsiteY9802" fmla="*/ 564275 h 9833358"/>
                <a:gd name="connsiteX9803" fmla="*/ 3946158 w 6655772"/>
                <a:gd name="connsiteY9803" fmla="*/ 554751 h 9833358"/>
                <a:gd name="connsiteX9804" fmla="*/ 3955683 w 6655772"/>
                <a:gd name="connsiteY9804" fmla="*/ 545226 h 9833358"/>
                <a:gd name="connsiteX9805" fmla="*/ 4135054 w 6655772"/>
                <a:gd name="connsiteY9805" fmla="*/ 545226 h 9833358"/>
                <a:gd name="connsiteX9806" fmla="*/ 4144579 w 6655772"/>
                <a:gd name="connsiteY9806" fmla="*/ 554751 h 9833358"/>
                <a:gd name="connsiteX9807" fmla="*/ 4135054 w 6655772"/>
                <a:gd name="connsiteY9807" fmla="*/ 564275 h 9833358"/>
                <a:gd name="connsiteX9808" fmla="*/ 4125529 w 6655772"/>
                <a:gd name="connsiteY9808" fmla="*/ 554751 h 9833358"/>
                <a:gd name="connsiteX9809" fmla="*/ 4135054 w 6655772"/>
                <a:gd name="connsiteY9809" fmla="*/ 545226 h 9833358"/>
                <a:gd name="connsiteX9810" fmla="*/ 4314424 w 6655772"/>
                <a:gd name="connsiteY9810" fmla="*/ 545226 h 9833358"/>
                <a:gd name="connsiteX9811" fmla="*/ 4323949 w 6655772"/>
                <a:gd name="connsiteY9811" fmla="*/ 554750 h 9833358"/>
                <a:gd name="connsiteX9812" fmla="*/ 4314424 w 6655772"/>
                <a:gd name="connsiteY9812" fmla="*/ 564275 h 9833358"/>
                <a:gd name="connsiteX9813" fmla="*/ 4304899 w 6655772"/>
                <a:gd name="connsiteY9813" fmla="*/ 554750 h 9833358"/>
                <a:gd name="connsiteX9814" fmla="*/ 4314424 w 6655772"/>
                <a:gd name="connsiteY9814" fmla="*/ 545226 h 9833358"/>
                <a:gd name="connsiteX9815" fmla="*/ 4673167 w 6655772"/>
                <a:gd name="connsiteY9815" fmla="*/ 545226 h 9833358"/>
                <a:gd name="connsiteX9816" fmla="*/ 4682692 w 6655772"/>
                <a:gd name="connsiteY9816" fmla="*/ 554750 h 9833358"/>
                <a:gd name="connsiteX9817" fmla="*/ 4673167 w 6655772"/>
                <a:gd name="connsiteY9817" fmla="*/ 564275 h 9833358"/>
                <a:gd name="connsiteX9818" fmla="*/ 4663642 w 6655772"/>
                <a:gd name="connsiteY9818" fmla="*/ 554750 h 9833358"/>
                <a:gd name="connsiteX9819" fmla="*/ 4673167 w 6655772"/>
                <a:gd name="connsiteY9819" fmla="*/ 545226 h 9833358"/>
                <a:gd name="connsiteX9820" fmla="*/ 4493796 w 6655772"/>
                <a:gd name="connsiteY9820" fmla="*/ 545226 h 9833358"/>
                <a:gd name="connsiteX9821" fmla="*/ 4503321 w 6655772"/>
                <a:gd name="connsiteY9821" fmla="*/ 554750 h 9833358"/>
                <a:gd name="connsiteX9822" fmla="*/ 4493796 w 6655772"/>
                <a:gd name="connsiteY9822" fmla="*/ 564275 h 9833358"/>
                <a:gd name="connsiteX9823" fmla="*/ 4484271 w 6655772"/>
                <a:gd name="connsiteY9823" fmla="*/ 554750 h 9833358"/>
                <a:gd name="connsiteX9824" fmla="*/ 4493796 w 6655772"/>
                <a:gd name="connsiteY9824" fmla="*/ 545226 h 9833358"/>
                <a:gd name="connsiteX9825" fmla="*/ 4852537 w 6655772"/>
                <a:gd name="connsiteY9825" fmla="*/ 545225 h 9833358"/>
                <a:gd name="connsiteX9826" fmla="*/ 4862062 w 6655772"/>
                <a:gd name="connsiteY9826" fmla="*/ 554750 h 9833358"/>
                <a:gd name="connsiteX9827" fmla="*/ 4852537 w 6655772"/>
                <a:gd name="connsiteY9827" fmla="*/ 564275 h 9833358"/>
                <a:gd name="connsiteX9828" fmla="*/ 4843012 w 6655772"/>
                <a:gd name="connsiteY9828" fmla="*/ 554750 h 9833358"/>
                <a:gd name="connsiteX9829" fmla="*/ 4852537 w 6655772"/>
                <a:gd name="connsiteY9829" fmla="*/ 545225 h 9833358"/>
                <a:gd name="connsiteX9830" fmla="*/ 5031909 w 6655772"/>
                <a:gd name="connsiteY9830" fmla="*/ 545225 h 9833358"/>
                <a:gd name="connsiteX9831" fmla="*/ 5041434 w 6655772"/>
                <a:gd name="connsiteY9831" fmla="*/ 554750 h 9833358"/>
                <a:gd name="connsiteX9832" fmla="*/ 5031909 w 6655772"/>
                <a:gd name="connsiteY9832" fmla="*/ 564275 h 9833358"/>
                <a:gd name="connsiteX9833" fmla="*/ 5022384 w 6655772"/>
                <a:gd name="connsiteY9833" fmla="*/ 554750 h 9833358"/>
                <a:gd name="connsiteX9834" fmla="*/ 5031909 w 6655772"/>
                <a:gd name="connsiteY9834" fmla="*/ 545225 h 9833358"/>
                <a:gd name="connsiteX9835" fmla="*/ 5211280 w 6655772"/>
                <a:gd name="connsiteY9835" fmla="*/ 545225 h 9833358"/>
                <a:gd name="connsiteX9836" fmla="*/ 5220805 w 6655772"/>
                <a:gd name="connsiteY9836" fmla="*/ 554750 h 9833358"/>
                <a:gd name="connsiteX9837" fmla="*/ 5211280 w 6655772"/>
                <a:gd name="connsiteY9837" fmla="*/ 564274 h 9833358"/>
                <a:gd name="connsiteX9838" fmla="*/ 5201755 w 6655772"/>
                <a:gd name="connsiteY9838" fmla="*/ 554750 h 9833358"/>
                <a:gd name="connsiteX9839" fmla="*/ 5211280 w 6655772"/>
                <a:gd name="connsiteY9839" fmla="*/ 545225 h 9833358"/>
                <a:gd name="connsiteX9840" fmla="*/ 5390650 w 6655772"/>
                <a:gd name="connsiteY9840" fmla="*/ 545225 h 9833358"/>
                <a:gd name="connsiteX9841" fmla="*/ 5400175 w 6655772"/>
                <a:gd name="connsiteY9841" fmla="*/ 554750 h 9833358"/>
                <a:gd name="connsiteX9842" fmla="*/ 5390650 w 6655772"/>
                <a:gd name="connsiteY9842" fmla="*/ 564274 h 9833358"/>
                <a:gd name="connsiteX9843" fmla="*/ 5381125 w 6655772"/>
                <a:gd name="connsiteY9843" fmla="*/ 554750 h 9833358"/>
                <a:gd name="connsiteX9844" fmla="*/ 5390650 w 6655772"/>
                <a:gd name="connsiteY9844" fmla="*/ 545225 h 9833358"/>
                <a:gd name="connsiteX9845" fmla="*/ 5570021 w 6655772"/>
                <a:gd name="connsiteY9845" fmla="*/ 545225 h 9833358"/>
                <a:gd name="connsiteX9846" fmla="*/ 5579546 w 6655772"/>
                <a:gd name="connsiteY9846" fmla="*/ 554750 h 9833358"/>
                <a:gd name="connsiteX9847" fmla="*/ 5570021 w 6655772"/>
                <a:gd name="connsiteY9847" fmla="*/ 564274 h 9833358"/>
                <a:gd name="connsiteX9848" fmla="*/ 5560496 w 6655772"/>
                <a:gd name="connsiteY9848" fmla="*/ 554750 h 9833358"/>
                <a:gd name="connsiteX9849" fmla="*/ 5570021 w 6655772"/>
                <a:gd name="connsiteY9849" fmla="*/ 545225 h 9833358"/>
                <a:gd name="connsiteX9850" fmla="*/ 5749393 w 6655772"/>
                <a:gd name="connsiteY9850" fmla="*/ 545225 h 9833358"/>
                <a:gd name="connsiteX9851" fmla="*/ 5758918 w 6655772"/>
                <a:gd name="connsiteY9851" fmla="*/ 554749 h 9833358"/>
                <a:gd name="connsiteX9852" fmla="*/ 5749393 w 6655772"/>
                <a:gd name="connsiteY9852" fmla="*/ 564274 h 9833358"/>
                <a:gd name="connsiteX9853" fmla="*/ 5739868 w 6655772"/>
                <a:gd name="connsiteY9853" fmla="*/ 554749 h 9833358"/>
                <a:gd name="connsiteX9854" fmla="*/ 5749393 w 6655772"/>
                <a:gd name="connsiteY9854" fmla="*/ 545225 h 9833358"/>
                <a:gd name="connsiteX9855" fmla="*/ 5928763 w 6655772"/>
                <a:gd name="connsiteY9855" fmla="*/ 545224 h 9833358"/>
                <a:gd name="connsiteX9856" fmla="*/ 5938288 w 6655772"/>
                <a:gd name="connsiteY9856" fmla="*/ 554749 h 9833358"/>
                <a:gd name="connsiteX9857" fmla="*/ 5928763 w 6655772"/>
                <a:gd name="connsiteY9857" fmla="*/ 564274 h 9833358"/>
                <a:gd name="connsiteX9858" fmla="*/ 5919238 w 6655772"/>
                <a:gd name="connsiteY9858" fmla="*/ 554749 h 9833358"/>
                <a:gd name="connsiteX9859" fmla="*/ 5928763 w 6655772"/>
                <a:gd name="connsiteY9859" fmla="*/ 545224 h 9833358"/>
                <a:gd name="connsiteX9860" fmla="*/ 6108134 w 6655772"/>
                <a:gd name="connsiteY9860" fmla="*/ 545224 h 9833358"/>
                <a:gd name="connsiteX9861" fmla="*/ 6117659 w 6655772"/>
                <a:gd name="connsiteY9861" fmla="*/ 554749 h 9833358"/>
                <a:gd name="connsiteX9862" fmla="*/ 6108134 w 6655772"/>
                <a:gd name="connsiteY9862" fmla="*/ 564274 h 9833358"/>
                <a:gd name="connsiteX9863" fmla="*/ 6098609 w 6655772"/>
                <a:gd name="connsiteY9863" fmla="*/ 554749 h 9833358"/>
                <a:gd name="connsiteX9864" fmla="*/ 6108134 w 6655772"/>
                <a:gd name="connsiteY9864" fmla="*/ 545224 h 9833358"/>
                <a:gd name="connsiteX9865" fmla="*/ 6287505 w 6655772"/>
                <a:gd name="connsiteY9865" fmla="*/ 545224 h 9833358"/>
                <a:gd name="connsiteX9866" fmla="*/ 6297030 w 6655772"/>
                <a:gd name="connsiteY9866" fmla="*/ 554749 h 9833358"/>
                <a:gd name="connsiteX9867" fmla="*/ 6287505 w 6655772"/>
                <a:gd name="connsiteY9867" fmla="*/ 564274 h 9833358"/>
                <a:gd name="connsiteX9868" fmla="*/ 6277980 w 6655772"/>
                <a:gd name="connsiteY9868" fmla="*/ 554749 h 9833358"/>
                <a:gd name="connsiteX9869" fmla="*/ 6287505 w 6655772"/>
                <a:gd name="connsiteY9869" fmla="*/ 545224 h 9833358"/>
                <a:gd name="connsiteX9870" fmla="*/ 6646247 w 6655772"/>
                <a:gd name="connsiteY9870" fmla="*/ 545224 h 9833358"/>
                <a:gd name="connsiteX9871" fmla="*/ 6655772 w 6655772"/>
                <a:gd name="connsiteY9871" fmla="*/ 554749 h 9833358"/>
                <a:gd name="connsiteX9872" fmla="*/ 6646247 w 6655772"/>
                <a:gd name="connsiteY9872" fmla="*/ 564273 h 9833358"/>
                <a:gd name="connsiteX9873" fmla="*/ 6636722 w 6655772"/>
                <a:gd name="connsiteY9873" fmla="*/ 554749 h 9833358"/>
                <a:gd name="connsiteX9874" fmla="*/ 6646247 w 6655772"/>
                <a:gd name="connsiteY9874" fmla="*/ 545224 h 9833358"/>
                <a:gd name="connsiteX9875" fmla="*/ 6466876 w 6655772"/>
                <a:gd name="connsiteY9875" fmla="*/ 545224 h 9833358"/>
                <a:gd name="connsiteX9876" fmla="*/ 6476401 w 6655772"/>
                <a:gd name="connsiteY9876" fmla="*/ 554749 h 9833358"/>
                <a:gd name="connsiteX9877" fmla="*/ 6466876 w 6655772"/>
                <a:gd name="connsiteY9877" fmla="*/ 564274 h 9833358"/>
                <a:gd name="connsiteX9878" fmla="*/ 6457351 w 6655772"/>
                <a:gd name="connsiteY9878" fmla="*/ 554749 h 9833358"/>
                <a:gd name="connsiteX9879" fmla="*/ 6466876 w 6655772"/>
                <a:gd name="connsiteY9879" fmla="*/ 545224 h 9833358"/>
                <a:gd name="connsiteX9880" fmla="*/ 9711 w 6655772"/>
                <a:gd name="connsiteY9880" fmla="*/ 363488 h 9833358"/>
                <a:gd name="connsiteX9881" fmla="*/ 19234 w 6655772"/>
                <a:gd name="connsiteY9881" fmla="*/ 373013 h 9833358"/>
                <a:gd name="connsiteX9882" fmla="*/ 9711 w 6655772"/>
                <a:gd name="connsiteY9882" fmla="*/ 382538 h 9833358"/>
                <a:gd name="connsiteX9883" fmla="*/ 186 w 6655772"/>
                <a:gd name="connsiteY9883" fmla="*/ 373013 h 9833358"/>
                <a:gd name="connsiteX9884" fmla="*/ 9711 w 6655772"/>
                <a:gd name="connsiteY9884" fmla="*/ 363488 h 9833358"/>
                <a:gd name="connsiteX9885" fmla="*/ 189074 w 6655772"/>
                <a:gd name="connsiteY9885" fmla="*/ 363488 h 9833358"/>
                <a:gd name="connsiteX9886" fmla="*/ 198599 w 6655772"/>
                <a:gd name="connsiteY9886" fmla="*/ 373013 h 9833358"/>
                <a:gd name="connsiteX9887" fmla="*/ 189074 w 6655772"/>
                <a:gd name="connsiteY9887" fmla="*/ 382537 h 9833358"/>
                <a:gd name="connsiteX9888" fmla="*/ 179549 w 6655772"/>
                <a:gd name="connsiteY9888" fmla="*/ 373013 h 9833358"/>
                <a:gd name="connsiteX9889" fmla="*/ 189074 w 6655772"/>
                <a:gd name="connsiteY9889" fmla="*/ 363488 h 9833358"/>
                <a:gd name="connsiteX9890" fmla="*/ 368442 w 6655772"/>
                <a:gd name="connsiteY9890" fmla="*/ 363488 h 9833358"/>
                <a:gd name="connsiteX9891" fmla="*/ 377967 w 6655772"/>
                <a:gd name="connsiteY9891" fmla="*/ 373013 h 9833358"/>
                <a:gd name="connsiteX9892" fmla="*/ 368442 w 6655772"/>
                <a:gd name="connsiteY9892" fmla="*/ 382537 h 9833358"/>
                <a:gd name="connsiteX9893" fmla="*/ 358917 w 6655772"/>
                <a:gd name="connsiteY9893" fmla="*/ 373013 h 9833358"/>
                <a:gd name="connsiteX9894" fmla="*/ 368442 w 6655772"/>
                <a:gd name="connsiteY9894" fmla="*/ 363488 h 9833358"/>
                <a:gd name="connsiteX9895" fmla="*/ 547808 w 6655772"/>
                <a:gd name="connsiteY9895" fmla="*/ 363488 h 9833358"/>
                <a:gd name="connsiteX9896" fmla="*/ 557332 w 6655772"/>
                <a:gd name="connsiteY9896" fmla="*/ 373013 h 9833358"/>
                <a:gd name="connsiteX9897" fmla="*/ 547808 w 6655772"/>
                <a:gd name="connsiteY9897" fmla="*/ 382537 h 9833358"/>
                <a:gd name="connsiteX9898" fmla="*/ 538283 w 6655772"/>
                <a:gd name="connsiteY9898" fmla="*/ 373013 h 9833358"/>
                <a:gd name="connsiteX9899" fmla="*/ 547808 w 6655772"/>
                <a:gd name="connsiteY9899" fmla="*/ 363488 h 9833358"/>
                <a:gd name="connsiteX9900" fmla="*/ 727208 w 6655772"/>
                <a:gd name="connsiteY9900" fmla="*/ 363488 h 9833358"/>
                <a:gd name="connsiteX9901" fmla="*/ 736733 w 6655772"/>
                <a:gd name="connsiteY9901" fmla="*/ 373012 h 9833358"/>
                <a:gd name="connsiteX9902" fmla="*/ 727208 w 6655772"/>
                <a:gd name="connsiteY9902" fmla="*/ 382537 h 9833358"/>
                <a:gd name="connsiteX9903" fmla="*/ 717668 w 6655772"/>
                <a:gd name="connsiteY9903" fmla="*/ 373012 h 9833358"/>
                <a:gd name="connsiteX9904" fmla="*/ 727208 w 6655772"/>
                <a:gd name="connsiteY9904" fmla="*/ 363488 h 9833358"/>
                <a:gd name="connsiteX9905" fmla="*/ 906585 w 6655772"/>
                <a:gd name="connsiteY9905" fmla="*/ 363487 h 9833358"/>
                <a:gd name="connsiteX9906" fmla="*/ 916110 w 6655772"/>
                <a:gd name="connsiteY9906" fmla="*/ 373012 h 9833358"/>
                <a:gd name="connsiteX9907" fmla="*/ 906585 w 6655772"/>
                <a:gd name="connsiteY9907" fmla="*/ 382537 h 9833358"/>
                <a:gd name="connsiteX9908" fmla="*/ 897059 w 6655772"/>
                <a:gd name="connsiteY9908" fmla="*/ 373012 h 9833358"/>
                <a:gd name="connsiteX9909" fmla="*/ 906585 w 6655772"/>
                <a:gd name="connsiteY9909" fmla="*/ 363487 h 9833358"/>
                <a:gd name="connsiteX9910" fmla="*/ 1085975 w 6655772"/>
                <a:gd name="connsiteY9910" fmla="*/ 363487 h 9833358"/>
                <a:gd name="connsiteX9911" fmla="*/ 1095504 w 6655772"/>
                <a:gd name="connsiteY9911" fmla="*/ 373012 h 9833358"/>
                <a:gd name="connsiteX9912" fmla="*/ 1085975 w 6655772"/>
                <a:gd name="connsiteY9912" fmla="*/ 382537 h 9833358"/>
                <a:gd name="connsiteX9913" fmla="*/ 1076447 w 6655772"/>
                <a:gd name="connsiteY9913" fmla="*/ 373012 h 9833358"/>
                <a:gd name="connsiteX9914" fmla="*/ 1085975 w 6655772"/>
                <a:gd name="connsiteY9914" fmla="*/ 363487 h 9833358"/>
                <a:gd name="connsiteX9915" fmla="*/ 1265367 w 6655772"/>
                <a:gd name="connsiteY9915" fmla="*/ 363487 h 9833358"/>
                <a:gd name="connsiteX9916" fmla="*/ 1274892 w 6655772"/>
                <a:gd name="connsiteY9916" fmla="*/ 373012 h 9833358"/>
                <a:gd name="connsiteX9917" fmla="*/ 1265367 w 6655772"/>
                <a:gd name="connsiteY9917" fmla="*/ 382537 h 9833358"/>
                <a:gd name="connsiteX9918" fmla="*/ 1255842 w 6655772"/>
                <a:gd name="connsiteY9918" fmla="*/ 373012 h 9833358"/>
                <a:gd name="connsiteX9919" fmla="*/ 1265367 w 6655772"/>
                <a:gd name="connsiteY9919" fmla="*/ 363487 h 9833358"/>
                <a:gd name="connsiteX9920" fmla="*/ 1624062 w 6655772"/>
                <a:gd name="connsiteY9920" fmla="*/ 363487 h 9833358"/>
                <a:gd name="connsiteX9921" fmla="*/ 1633588 w 6655772"/>
                <a:gd name="connsiteY9921" fmla="*/ 373012 h 9833358"/>
                <a:gd name="connsiteX9922" fmla="*/ 1624062 w 6655772"/>
                <a:gd name="connsiteY9922" fmla="*/ 382536 h 9833358"/>
                <a:gd name="connsiteX9923" fmla="*/ 1614538 w 6655772"/>
                <a:gd name="connsiteY9923" fmla="*/ 373012 h 9833358"/>
                <a:gd name="connsiteX9924" fmla="*/ 1624062 w 6655772"/>
                <a:gd name="connsiteY9924" fmla="*/ 363487 h 9833358"/>
                <a:gd name="connsiteX9925" fmla="*/ 1444717 w 6655772"/>
                <a:gd name="connsiteY9925" fmla="*/ 363487 h 9833358"/>
                <a:gd name="connsiteX9926" fmla="*/ 1454242 w 6655772"/>
                <a:gd name="connsiteY9926" fmla="*/ 373012 h 9833358"/>
                <a:gd name="connsiteX9927" fmla="*/ 1444717 w 6655772"/>
                <a:gd name="connsiteY9927" fmla="*/ 382537 h 9833358"/>
                <a:gd name="connsiteX9928" fmla="*/ 1435192 w 6655772"/>
                <a:gd name="connsiteY9928" fmla="*/ 373012 h 9833358"/>
                <a:gd name="connsiteX9929" fmla="*/ 1444717 w 6655772"/>
                <a:gd name="connsiteY9929" fmla="*/ 363487 h 9833358"/>
                <a:gd name="connsiteX9930" fmla="*/ 1803493 w 6655772"/>
                <a:gd name="connsiteY9930" fmla="*/ 363487 h 9833358"/>
                <a:gd name="connsiteX9931" fmla="*/ 1812969 w 6655772"/>
                <a:gd name="connsiteY9931" fmla="*/ 373011 h 9833358"/>
                <a:gd name="connsiteX9932" fmla="*/ 1803493 w 6655772"/>
                <a:gd name="connsiteY9932" fmla="*/ 382536 h 9833358"/>
                <a:gd name="connsiteX9933" fmla="*/ 1794023 w 6655772"/>
                <a:gd name="connsiteY9933" fmla="*/ 373011 h 9833358"/>
                <a:gd name="connsiteX9934" fmla="*/ 1803493 w 6655772"/>
                <a:gd name="connsiteY9934" fmla="*/ 363487 h 9833358"/>
                <a:gd name="connsiteX9935" fmla="*/ 1982758 w 6655772"/>
                <a:gd name="connsiteY9935" fmla="*/ 363487 h 9833358"/>
                <a:gd name="connsiteX9936" fmla="*/ 1992245 w 6655772"/>
                <a:gd name="connsiteY9936" fmla="*/ 373011 h 9833358"/>
                <a:gd name="connsiteX9937" fmla="*/ 1982758 w 6655772"/>
                <a:gd name="connsiteY9937" fmla="*/ 382536 h 9833358"/>
                <a:gd name="connsiteX9938" fmla="*/ 1973201 w 6655772"/>
                <a:gd name="connsiteY9938" fmla="*/ 373011 h 9833358"/>
                <a:gd name="connsiteX9939" fmla="*/ 1982758 w 6655772"/>
                <a:gd name="connsiteY9939" fmla="*/ 363487 h 9833358"/>
                <a:gd name="connsiteX9940" fmla="*/ 2162105 w 6655772"/>
                <a:gd name="connsiteY9940" fmla="*/ 363487 h 9833358"/>
                <a:gd name="connsiteX9941" fmla="*/ 2171630 w 6655772"/>
                <a:gd name="connsiteY9941" fmla="*/ 373011 h 9833358"/>
                <a:gd name="connsiteX9942" fmla="*/ 2162105 w 6655772"/>
                <a:gd name="connsiteY9942" fmla="*/ 382536 h 9833358"/>
                <a:gd name="connsiteX9943" fmla="*/ 2152581 w 6655772"/>
                <a:gd name="connsiteY9943" fmla="*/ 373011 h 9833358"/>
                <a:gd name="connsiteX9944" fmla="*/ 2162105 w 6655772"/>
                <a:gd name="connsiteY9944" fmla="*/ 363487 h 9833358"/>
                <a:gd name="connsiteX9945" fmla="*/ 2341556 w 6655772"/>
                <a:gd name="connsiteY9945" fmla="*/ 363486 h 9833358"/>
                <a:gd name="connsiteX9946" fmla="*/ 2351081 w 6655772"/>
                <a:gd name="connsiteY9946" fmla="*/ 373011 h 9833358"/>
                <a:gd name="connsiteX9947" fmla="*/ 2341556 w 6655772"/>
                <a:gd name="connsiteY9947" fmla="*/ 382536 h 9833358"/>
                <a:gd name="connsiteX9948" fmla="*/ 2332022 w 6655772"/>
                <a:gd name="connsiteY9948" fmla="*/ 373011 h 9833358"/>
                <a:gd name="connsiteX9949" fmla="*/ 2341556 w 6655772"/>
                <a:gd name="connsiteY9949" fmla="*/ 363486 h 9833358"/>
                <a:gd name="connsiteX9950" fmla="*/ 2520926 w 6655772"/>
                <a:gd name="connsiteY9950" fmla="*/ 363486 h 9833358"/>
                <a:gd name="connsiteX9951" fmla="*/ 2530469 w 6655772"/>
                <a:gd name="connsiteY9951" fmla="*/ 373011 h 9833358"/>
                <a:gd name="connsiteX9952" fmla="*/ 2520926 w 6655772"/>
                <a:gd name="connsiteY9952" fmla="*/ 382536 h 9833358"/>
                <a:gd name="connsiteX9953" fmla="*/ 2511396 w 6655772"/>
                <a:gd name="connsiteY9953" fmla="*/ 373011 h 9833358"/>
                <a:gd name="connsiteX9954" fmla="*/ 2520926 w 6655772"/>
                <a:gd name="connsiteY9954" fmla="*/ 363486 h 9833358"/>
                <a:gd name="connsiteX9955" fmla="*/ 2700399 w 6655772"/>
                <a:gd name="connsiteY9955" fmla="*/ 363486 h 9833358"/>
                <a:gd name="connsiteX9956" fmla="*/ 2709915 w 6655772"/>
                <a:gd name="connsiteY9956" fmla="*/ 373011 h 9833358"/>
                <a:gd name="connsiteX9957" fmla="*/ 2700399 w 6655772"/>
                <a:gd name="connsiteY9957" fmla="*/ 382536 h 9833358"/>
                <a:gd name="connsiteX9958" fmla="*/ 2690861 w 6655772"/>
                <a:gd name="connsiteY9958" fmla="*/ 373011 h 9833358"/>
                <a:gd name="connsiteX9959" fmla="*/ 2700399 w 6655772"/>
                <a:gd name="connsiteY9959" fmla="*/ 363486 h 9833358"/>
                <a:gd name="connsiteX9960" fmla="*/ 2879772 w 6655772"/>
                <a:gd name="connsiteY9960" fmla="*/ 363486 h 9833358"/>
                <a:gd name="connsiteX9961" fmla="*/ 2889301 w 6655772"/>
                <a:gd name="connsiteY9961" fmla="*/ 373011 h 9833358"/>
                <a:gd name="connsiteX9962" fmla="*/ 2879772 w 6655772"/>
                <a:gd name="connsiteY9962" fmla="*/ 382535 h 9833358"/>
                <a:gd name="connsiteX9963" fmla="*/ 2870250 w 6655772"/>
                <a:gd name="connsiteY9963" fmla="*/ 373011 h 9833358"/>
                <a:gd name="connsiteX9964" fmla="*/ 2879772 w 6655772"/>
                <a:gd name="connsiteY9964" fmla="*/ 363486 h 9833358"/>
                <a:gd name="connsiteX9965" fmla="*/ 3058833 w 6655772"/>
                <a:gd name="connsiteY9965" fmla="*/ 363486 h 9833358"/>
                <a:gd name="connsiteX9966" fmla="*/ 3068355 w 6655772"/>
                <a:gd name="connsiteY9966" fmla="*/ 373011 h 9833358"/>
                <a:gd name="connsiteX9967" fmla="*/ 3058833 w 6655772"/>
                <a:gd name="connsiteY9967" fmla="*/ 382535 h 9833358"/>
                <a:gd name="connsiteX9968" fmla="*/ 3049619 w 6655772"/>
                <a:gd name="connsiteY9968" fmla="*/ 373011 h 9833358"/>
                <a:gd name="connsiteX9969" fmla="*/ 3058833 w 6655772"/>
                <a:gd name="connsiteY9969" fmla="*/ 363486 h 9833358"/>
                <a:gd name="connsiteX9970" fmla="*/ 3238355 w 6655772"/>
                <a:gd name="connsiteY9970" fmla="*/ 363486 h 9833358"/>
                <a:gd name="connsiteX9971" fmla="*/ 3247881 w 6655772"/>
                <a:gd name="connsiteY9971" fmla="*/ 373010 h 9833358"/>
                <a:gd name="connsiteX9972" fmla="*/ 3238355 w 6655772"/>
                <a:gd name="connsiteY9972" fmla="*/ 382535 h 9833358"/>
                <a:gd name="connsiteX9973" fmla="*/ 3228830 w 6655772"/>
                <a:gd name="connsiteY9973" fmla="*/ 373010 h 9833358"/>
                <a:gd name="connsiteX9974" fmla="*/ 3238355 w 6655772"/>
                <a:gd name="connsiteY9974" fmla="*/ 363486 h 9833358"/>
                <a:gd name="connsiteX9975" fmla="*/ 3417570 w 6655772"/>
                <a:gd name="connsiteY9975" fmla="*/ 363486 h 9833358"/>
                <a:gd name="connsiteX9976" fmla="*/ 3427095 w 6655772"/>
                <a:gd name="connsiteY9976" fmla="*/ 373010 h 9833358"/>
                <a:gd name="connsiteX9977" fmla="*/ 3417570 w 6655772"/>
                <a:gd name="connsiteY9977" fmla="*/ 382535 h 9833358"/>
                <a:gd name="connsiteX9978" fmla="*/ 3408045 w 6655772"/>
                <a:gd name="connsiteY9978" fmla="*/ 373010 h 9833358"/>
                <a:gd name="connsiteX9979" fmla="*/ 3417570 w 6655772"/>
                <a:gd name="connsiteY9979" fmla="*/ 363486 h 9833358"/>
                <a:gd name="connsiteX9980" fmla="*/ 3596941 w 6655772"/>
                <a:gd name="connsiteY9980" fmla="*/ 363485 h 9833358"/>
                <a:gd name="connsiteX9981" fmla="*/ 3606466 w 6655772"/>
                <a:gd name="connsiteY9981" fmla="*/ 373010 h 9833358"/>
                <a:gd name="connsiteX9982" fmla="*/ 3596941 w 6655772"/>
                <a:gd name="connsiteY9982" fmla="*/ 382535 h 9833358"/>
                <a:gd name="connsiteX9983" fmla="*/ 3587416 w 6655772"/>
                <a:gd name="connsiteY9983" fmla="*/ 373010 h 9833358"/>
                <a:gd name="connsiteX9984" fmla="*/ 3596941 w 6655772"/>
                <a:gd name="connsiteY9984" fmla="*/ 363485 h 9833358"/>
                <a:gd name="connsiteX9985" fmla="*/ 3955683 w 6655772"/>
                <a:gd name="connsiteY9985" fmla="*/ 363485 h 9833358"/>
                <a:gd name="connsiteX9986" fmla="*/ 3965208 w 6655772"/>
                <a:gd name="connsiteY9986" fmla="*/ 373010 h 9833358"/>
                <a:gd name="connsiteX9987" fmla="*/ 3955683 w 6655772"/>
                <a:gd name="connsiteY9987" fmla="*/ 382535 h 9833358"/>
                <a:gd name="connsiteX9988" fmla="*/ 3946158 w 6655772"/>
                <a:gd name="connsiteY9988" fmla="*/ 373010 h 9833358"/>
                <a:gd name="connsiteX9989" fmla="*/ 3955683 w 6655772"/>
                <a:gd name="connsiteY9989" fmla="*/ 363485 h 9833358"/>
                <a:gd name="connsiteX9990" fmla="*/ 3776312 w 6655772"/>
                <a:gd name="connsiteY9990" fmla="*/ 363485 h 9833358"/>
                <a:gd name="connsiteX9991" fmla="*/ 3785837 w 6655772"/>
                <a:gd name="connsiteY9991" fmla="*/ 373010 h 9833358"/>
                <a:gd name="connsiteX9992" fmla="*/ 3776312 w 6655772"/>
                <a:gd name="connsiteY9992" fmla="*/ 382535 h 9833358"/>
                <a:gd name="connsiteX9993" fmla="*/ 3766787 w 6655772"/>
                <a:gd name="connsiteY9993" fmla="*/ 373010 h 9833358"/>
                <a:gd name="connsiteX9994" fmla="*/ 3776312 w 6655772"/>
                <a:gd name="connsiteY9994" fmla="*/ 363485 h 9833358"/>
                <a:gd name="connsiteX9995" fmla="*/ 4135054 w 6655772"/>
                <a:gd name="connsiteY9995" fmla="*/ 363485 h 9833358"/>
                <a:gd name="connsiteX9996" fmla="*/ 4144579 w 6655772"/>
                <a:gd name="connsiteY9996" fmla="*/ 373010 h 9833358"/>
                <a:gd name="connsiteX9997" fmla="*/ 4135054 w 6655772"/>
                <a:gd name="connsiteY9997" fmla="*/ 382535 h 9833358"/>
                <a:gd name="connsiteX9998" fmla="*/ 4125529 w 6655772"/>
                <a:gd name="connsiteY9998" fmla="*/ 373010 h 9833358"/>
                <a:gd name="connsiteX9999" fmla="*/ 4135054 w 6655772"/>
                <a:gd name="connsiteY9999" fmla="*/ 363485 h 9833358"/>
                <a:gd name="connsiteX10000" fmla="*/ 4314424 w 6655772"/>
                <a:gd name="connsiteY10000" fmla="*/ 363485 h 9833358"/>
                <a:gd name="connsiteX10001" fmla="*/ 4323949 w 6655772"/>
                <a:gd name="connsiteY10001" fmla="*/ 373010 h 9833358"/>
                <a:gd name="connsiteX10002" fmla="*/ 4314424 w 6655772"/>
                <a:gd name="connsiteY10002" fmla="*/ 382534 h 9833358"/>
                <a:gd name="connsiteX10003" fmla="*/ 4304899 w 6655772"/>
                <a:gd name="connsiteY10003" fmla="*/ 373010 h 9833358"/>
                <a:gd name="connsiteX10004" fmla="*/ 4314424 w 6655772"/>
                <a:gd name="connsiteY10004" fmla="*/ 363485 h 9833358"/>
                <a:gd name="connsiteX10005" fmla="*/ 4493796 w 6655772"/>
                <a:gd name="connsiteY10005" fmla="*/ 363485 h 9833358"/>
                <a:gd name="connsiteX10006" fmla="*/ 4503321 w 6655772"/>
                <a:gd name="connsiteY10006" fmla="*/ 373009 h 9833358"/>
                <a:gd name="connsiteX10007" fmla="*/ 4493796 w 6655772"/>
                <a:gd name="connsiteY10007" fmla="*/ 382534 h 9833358"/>
                <a:gd name="connsiteX10008" fmla="*/ 4484271 w 6655772"/>
                <a:gd name="connsiteY10008" fmla="*/ 373009 h 9833358"/>
                <a:gd name="connsiteX10009" fmla="*/ 4493796 w 6655772"/>
                <a:gd name="connsiteY10009" fmla="*/ 363485 h 9833358"/>
                <a:gd name="connsiteX10010" fmla="*/ 4673167 w 6655772"/>
                <a:gd name="connsiteY10010" fmla="*/ 363485 h 9833358"/>
                <a:gd name="connsiteX10011" fmla="*/ 4682692 w 6655772"/>
                <a:gd name="connsiteY10011" fmla="*/ 373009 h 9833358"/>
                <a:gd name="connsiteX10012" fmla="*/ 4673167 w 6655772"/>
                <a:gd name="connsiteY10012" fmla="*/ 382534 h 9833358"/>
                <a:gd name="connsiteX10013" fmla="*/ 4663642 w 6655772"/>
                <a:gd name="connsiteY10013" fmla="*/ 373009 h 9833358"/>
                <a:gd name="connsiteX10014" fmla="*/ 4673167 w 6655772"/>
                <a:gd name="connsiteY10014" fmla="*/ 363485 h 9833358"/>
                <a:gd name="connsiteX10015" fmla="*/ 4852537 w 6655772"/>
                <a:gd name="connsiteY10015" fmla="*/ 363485 h 9833358"/>
                <a:gd name="connsiteX10016" fmla="*/ 4862062 w 6655772"/>
                <a:gd name="connsiteY10016" fmla="*/ 373009 h 9833358"/>
                <a:gd name="connsiteX10017" fmla="*/ 4852537 w 6655772"/>
                <a:gd name="connsiteY10017" fmla="*/ 382534 h 9833358"/>
                <a:gd name="connsiteX10018" fmla="*/ 4843012 w 6655772"/>
                <a:gd name="connsiteY10018" fmla="*/ 373009 h 9833358"/>
                <a:gd name="connsiteX10019" fmla="*/ 4852537 w 6655772"/>
                <a:gd name="connsiteY10019" fmla="*/ 363485 h 9833358"/>
                <a:gd name="connsiteX10020" fmla="*/ 5031909 w 6655772"/>
                <a:gd name="connsiteY10020" fmla="*/ 363484 h 9833358"/>
                <a:gd name="connsiteX10021" fmla="*/ 5041434 w 6655772"/>
                <a:gd name="connsiteY10021" fmla="*/ 373009 h 9833358"/>
                <a:gd name="connsiteX10022" fmla="*/ 5031909 w 6655772"/>
                <a:gd name="connsiteY10022" fmla="*/ 382534 h 9833358"/>
                <a:gd name="connsiteX10023" fmla="*/ 5022384 w 6655772"/>
                <a:gd name="connsiteY10023" fmla="*/ 373009 h 9833358"/>
                <a:gd name="connsiteX10024" fmla="*/ 5031909 w 6655772"/>
                <a:gd name="connsiteY10024" fmla="*/ 363484 h 9833358"/>
                <a:gd name="connsiteX10025" fmla="*/ 5211280 w 6655772"/>
                <a:gd name="connsiteY10025" fmla="*/ 363484 h 9833358"/>
                <a:gd name="connsiteX10026" fmla="*/ 5220805 w 6655772"/>
                <a:gd name="connsiteY10026" fmla="*/ 373009 h 9833358"/>
                <a:gd name="connsiteX10027" fmla="*/ 5211280 w 6655772"/>
                <a:gd name="connsiteY10027" fmla="*/ 382534 h 9833358"/>
                <a:gd name="connsiteX10028" fmla="*/ 5201755 w 6655772"/>
                <a:gd name="connsiteY10028" fmla="*/ 373009 h 9833358"/>
                <a:gd name="connsiteX10029" fmla="*/ 5211280 w 6655772"/>
                <a:gd name="connsiteY10029" fmla="*/ 363484 h 9833358"/>
                <a:gd name="connsiteX10030" fmla="*/ 5390650 w 6655772"/>
                <a:gd name="connsiteY10030" fmla="*/ 363484 h 9833358"/>
                <a:gd name="connsiteX10031" fmla="*/ 5400175 w 6655772"/>
                <a:gd name="connsiteY10031" fmla="*/ 373009 h 9833358"/>
                <a:gd name="connsiteX10032" fmla="*/ 5390650 w 6655772"/>
                <a:gd name="connsiteY10032" fmla="*/ 382533 h 9833358"/>
                <a:gd name="connsiteX10033" fmla="*/ 5381125 w 6655772"/>
                <a:gd name="connsiteY10033" fmla="*/ 373009 h 9833358"/>
                <a:gd name="connsiteX10034" fmla="*/ 5390650 w 6655772"/>
                <a:gd name="connsiteY10034" fmla="*/ 363484 h 9833358"/>
                <a:gd name="connsiteX10035" fmla="*/ 5570021 w 6655772"/>
                <a:gd name="connsiteY10035" fmla="*/ 363484 h 9833358"/>
                <a:gd name="connsiteX10036" fmla="*/ 5579546 w 6655772"/>
                <a:gd name="connsiteY10036" fmla="*/ 373009 h 9833358"/>
                <a:gd name="connsiteX10037" fmla="*/ 5570021 w 6655772"/>
                <a:gd name="connsiteY10037" fmla="*/ 382533 h 9833358"/>
                <a:gd name="connsiteX10038" fmla="*/ 5560496 w 6655772"/>
                <a:gd name="connsiteY10038" fmla="*/ 373009 h 9833358"/>
                <a:gd name="connsiteX10039" fmla="*/ 5570021 w 6655772"/>
                <a:gd name="connsiteY10039" fmla="*/ 363484 h 9833358"/>
                <a:gd name="connsiteX10040" fmla="*/ 5749393 w 6655772"/>
                <a:gd name="connsiteY10040" fmla="*/ 363484 h 9833358"/>
                <a:gd name="connsiteX10041" fmla="*/ 5758918 w 6655772"/>
                <a:gd name="connsiteY10041" fmla="*/ 373009 h 9833358"/>
                <a:gd name="connsiteX10042" fmla="*/ 5749393 w 6655772"/>
                <a:gd name="connsiteY10042" fmla="*/ 382533 h 9833358"/>
                <a:gd name="connsiteX10043" fmla="*/ 5739868 w 6655772"/>
                <a:gd name="connsiteY10043" fmla="*/ 373009 h 9833358"/>
                <a:gd name="connsiteX10044" fmla="*/ 5749393 w 6655772"/>
                <a:gd name="connsiteY10044" fmla="*/ 363484 h 9833358"/>
                <a:gd name="connsiteX10045" fmla="*/ 5928763 w 6655772"/>
                <a:gd name="connsiteY10045" fmla="*/ 363484 h 9833358"/>
                <a:gd name="connsiteX10046" fmla="*/ 5938288 w 6655772"/>
                <a:gd name="connsiteY10046" fmla="*/ 373008 h 9833358"/>
                <a:gd name="connsiteX10047" fmla="*/ 5928763 w 6655772"/>
                <a:gd name="connsiteY10047" fmla="*/ 382533 h 9833358"/>
                <a:gd name="connsiteX10048" fmla="*/ 5919238 w 6655772"/>
                <a:gd name="connsiteY10048" fmla="*/ 373008 h 9833358"/>
                <a:gd name="connsiteX10049" fmla="*/ 5928763 w 6655772"/>
                <a:gd name="connsiteY10049" fmla="*/ 363484 h 9833358"/>
                <a:gd name="connsiteX10050" fmla="*/ 6108134 w 6655772"/>
                <a:gd name="connsiteY10050" fmla="*/ 363483 h 9833358"/>
                <a:gd name="connsiteX10051" fmla="*/ 6117659 w 6655772"/>
                <a:gd name="connsiteY10051" fmla="*/ 373008 h 9833358"/>
                <a:gd name="connsiteX10052" fmla="*/ 6108134 w 6655772"/>
                <a:gd name="connsiteY10052" fmla="*/ 382533 h 9833358"/>
                <a:gd name="connsiteX10053" fmla="*/ 6098609 w 6655772"/>
                <a:gd name="connsiteY10053" fmla="*/ 373008 h 9833358"/>
                <a:gd name="connsiteX10054" fmla="*/ 6108134 w 6655772"/>
                <a:gd name="connsiteY10054" fmla="*/ 363483 h 9833358"/>
                <a:gd name="connsiteX10055" fmla="*/ 6466876 w 6655772"/>
                <a:gd name="connsiteY10055" fmla="*/ 363483 h 9833358"/>
                <a:gd name="connsiteX10056" fmla="*/ 6476401 w 6655772"/>
                <a:gd name="connsiteY10056" fmla="*/ 373008 h 9833358"/>
                <a:gd name="connsiteX10057" fmla="*/ 6466876 w 6655772"/>
                <a:gd name="connsiteY10057" fmla="*/ 382533 h 9833358"/>
                <a:gd name="connsiteX10058" fmla="*/ 6457351 w 6655772"/>
                <a:gd name="connsiteY10058" fmla="*/ 373008 h 9833358"/>
                <a:gd name="connsiteX10059" fmla="*/ 6466876 w 6655772"/>
                <a:gd name="connsiteY10059" fmla="*/ 363483 h 9833358"/>
                <a:gd name="connsiteX10060" fmla="*/ 6287505 w 6655772"/>
                <a:gd name="connsiteY10060" fmla="*/ 363483 h 9833358"/>
                <a:gd name="connsiteX10061" fmla="*/ 6297030 w 6655772"/>
                <a:gd name="connsiteY10061" fmla="*/ 373008 h 9833358"/>
                <a:gd name="connsiteX10062" fmla="*/ 6287505 w 6655772"/>
                <a:gd name="connsiteY10062" fmla="*/ 382533 h 9833358"/>
                <a:gd name="connsiteX10063" fmla="*/ 6277980 w 6655772"/>
                <a:gd name="connsiteY10063" fmla="*/ 373008 h 9833358"/>
                <a:gd name="connsiteX10064" fmla="*/ 6287505 w 6655772"/>
                <a:gd name="connsiteY10064" fmla="*/ 363483 h 9833358"/>
                <a:gd name="connsiteX10065" fmla="*/ 6646247 w 6655772"/>
                <a:gd name="connsiteY10065" fmla="*/ 363483 h 9833358"/>
                <a:gd name="connsiteX10066" fmla="*/ 6655772 w 6655772"/>
                <a:gd name="connsiteY10066" fmla="*/ 373008 h 9833358"/>
                <a:gd name="connsiteX10067" fmla="*/ 6646247 w 6655772"/>
                <a:gd name="connsiteY10067" fmla="*/ 382533 h 9833358"/>
                <a:gd name="connsiteX10068" fmla="*/ 6636722 w 6655772"/>
                <a:gd name="connsiteY10068" fmla="*/ 373008 h 9833358"/>
                <a:gd name="connsiteX10069" fmla="*/ 6646247 w 6655772"/>
                <a:gd name="connsiteY10069" fmla="*/ 363483 h 9833358"/>
                <a:gd name="connsiteX10070" fmla="*/ 9714 w 6655772"/>
                <a:gd name="connsiteY10070" fmla="*/ 181747 h 9833358"/>
                <a:gd name="connsiteX10071" fmla="*/ 19237 w 6655772"/>
                <a:gd name="connsiteY10071" fmla="*/ 191271 h 9833358"/>
                <a:gd name="connsiteX10072" fmla="*/ 9714 w 6655772"/>
                <a:gd name="connsiteY10072" fmla="*/ 200796 h 9833358"/>
                <a:gd name="connsiteX10073" fmla="*/ 190 w 6655772"/>
                <a:gd name="connsiteY10073" fmla="*/ 191271 h 9833358"/>
                <a:gd name="connsiteX10074" fmla="*/ 9714 w 6655772"/>
                <a:gd name="connsiteY10074" fmla="*/ 181747 h 9833358"/>
                <a:gd name="connsiteX10075" fmla="*/ 189078 w 6655772"/>
                <a:gd name="connsiteY10075" fmla="*/ 181746 h 9833358"/>
                <a:gd name="connsiteX10076" fmla="*/ 198603 w 6655772"/>
                <a:gd name="connsiteY10076" fmla="*/ 191271 h 9833358"/>
                <a:gd name="connsiteX10077" fmla="*/ 189078 w 6655772"/>
                <a:gd name="connsiteY10077" fmla="*/ 200796 h 9833358"/>
                <a:gd name="connsiteX10078" fmla="*/ 179553 w 6655772"/>
                <a:gd name="connsiteY10078" fmla="*/ 191271 h 9833358"/>
                <a:gd name="connsiteX10079" fmla="*/ 189078 w 6655772"/>
                <a:gd name="connsiteY10079" fmla="*/ 181746 h 9833358"/>
                <a:gd name="connsiteX10080" fmla="*/ 368445 w 6655772"/>
                <a:gd name="connsiteY10080" fmla="*/ 181746 h 9833358"/>
                <a:gd name="connsiteX10081" fmla="*/ 377970 w 6655772"/>
                <a:gd name="connsiteY10081" fmla="*/ 191271 h 9833358"/>
                <a:gd name="connsiteX10082" fmla="*/ 368445 w 6655772"/>
                <a:gd name="connsiteY10082" fmla="*/ 200796 h 9833358"/>
                <a:gd name="connsiteX10083" fmla="*/ 358920 w 6655772"/>
                <a:gd name="connsiteY10083" fmla="*/ 191271 h 9833358"/>
                <a:gd name="connsiteX10084" fmla="*/ 368445 w 6655772"/>
                <a:gd name="connsiteY10084" fmla="*/ 181746 h 9833358"/>
                <a:gd name="connsiteX10085" fmla="*/ 547811 w 6655772"/>
                <a:gd name="connsiteY10085" fmla="*/ 181746 h 9833358"/>
                <a:gd name="connsiteX10086" fmla="*/ 557336 w 6655772"/>
                <a:gd name="connsiteY10086" fmla="*/ 191271 h 9833358"/>
                <a:gd name="connsiteX10087" fmla="*/ 547811 w 6655772"/>
                <a:gd name="connsiteY10087" fmla="*/ 200796 h 9833358"/>
                <a:gd name="connsiteX10088" fmla="*/ 538286 w 6655772"/>
                <a:gd name="connsiteY10088" fmla="*/ 191271 h 9833358"/>
                <a:gd name="connsiteX10089" fmla="*/ 547811 w 6655772"/>
                <a:gd name="connsiteY10089" fmla="*/ 181746 h 9833358"/>
                <a:gd name="connsiteX10090" fmla="*/ 727212 w 6655772"/>
                <a:gd name="connsiteY10090" fmla="*/ 181746 h 9833358"/>
                <a:gd name="connsiteX10091" fmla="*/ 736736 w 6655772"/>
                <a:gd name="connsiteY10091" fmla="*/ 191271 h 9833358"/>
                <a:gd name="connsiteX10092" fmla="*/ 727212 w 6655772"/>
                <a:gd name="connsiteY10092" fmla="*/ 200795 h 9833358"/>
                <a:gd name="connsiteX10093" fmla="*/ 717672 w 6655772"/>
                <a:gd name="connsiteY10093" fmla="*/ 191271 h 9833358"/>
                <a:gd name="connsiteX10094" fmla="*/ 727212 w 6655772"/>
                <a:gd name="connsiteY10094" fmla="*/ 181746 h 9833358"/>
                <a:gd name="connsiteX10095" fmla="*/ 906589 w 6655772"/>
                <a:gd name="connsiteY10095" fmla="*/ 181746 h 9833358"/>
                <a:gd name="connsiteX10096" fmla="*/ 916114 w 6655772"/>
                <a:gd name="connsiteY10096" fmla="*/ 191271 h 9833358"/>
                <a:gd name="connsiteX10097" fmla="*/ 906589 w 6655772"/>
                <a:gd name="connsiteY10097" fmla="*/ 200795 h 9833358"/>
                <a:gd name="connsiteX10098" fmla="*/ 897063 w 6655772"/>
                <a:gd name="connsiteY10098" fmla="*/ 191271 h 9833358"/>
                <a:gd name="connsiteX10099" fmla="*/ 906589 w 6655772"/>
                <a:gd name="connsiteY10099" fmla="*/ 181746 h 9833358"/>
                <a:gd name="connsiteX10100" fmla="*/ 1265371 w 6655772"/>
                <a:gd name="connsiteY10100" fmla="*/ 181746 h 9833358"/>
                <a:gd name="connsiteX10101" fmla="*/ 1274896 w 6655772"/>
                <a:gd name="connsiteY10101" fmla="*/ 191270 h 9833358"/>
                <a:gd name="connsiteX10102" fmla="*/ 1265371 w 6655772"/>
                <a:gd name="connsiteY10102" fmla="*/ 200795 h 9833358"/>
                <a:gd name="connsiteX10103" fmla="*/ 1255846 w 6655772"/>
                <a:gd name="connsiteY10103" fmla="*/ 191270 h 9833358"/>
                <a:gd name="connsiteX10104" fmla="*/ 1265371 w 6655772"/>
                <a:gd name="connsiteY10104" fmla="*/ 181746 h 9833358"/>
                <a:gd name="connsiteX10105" fmla="*/ 1085979 w 6655772"/>
                <a:gd name="connsiteY10105" fmla="*/ 181746 h 9833358"/>
                <a:gd name="connsiteX10106" fmla="*/ 1095508 w 6655772"/>
                <a:gd name="connsiteY10106" fmla="*/ 191270 h 9833358"/>
                <a:gd name="connsiteX10107" fmla="*/ 1085979 w 6655772"/>
                <a:gd name="connsiteY10107" fmla="*/ 200795 h 9833358"/>
                <a:gd name="connsiteX10108" fmla="*/ 1076451 w 6655772"/>
                <a:gd name="connsiteY10108" fmla="*/ 191270 h 9833358"/>
                <a:gd name="connsiteX10109" fmla="*/ 1085979 w 6655772"/>
                <a:gd name="connsiteY10109" fmla="*/ 181746 h 9833358"/>
                <a:gd name="connsiteX10110" fmla="*/ 1444721 w 6655772"/>
                <a:gd name="connsiteY10110" fmla="*/ 181746 h 9833358"/>
                <a:gd name="connsiteX10111" fmla="*/ 1454246 w 6655772"/>
                <a:gd name="connsiteY10111" fmla="*/ 191270 h 9833358"/>
                <a:gd name="connsiteX10112" fmla="*/ 1444721 w 6655772"/>
                <a:gd name="connsiteY10112" fmla="*/ 200795 h 9833358"/>
                <a:gd name="connsiteX10113" fmla="*/ 1435196 w 6655772"/>
                <a:gd name="connsiteY10113" fmla="*/ 191270 h 9833358"/>
                <a:gd name="connsiteX10114" fmla="*/ 1444721 w 6655772"/>
                <a:gd name="connsiteY10114" fmla="*/ 181746 h 9833358"/>
                <a:gd name="connsiteX10115" fmla="*/ 1624066 w 6655772"/>
                <a:gd name="connsiteY10115" fmla="*/ 181745 h 9833358"/>
                <a:gd name="connsiteX10116" fmla="*/ 1633591 w 6655772"/>
                <a:gd name="connsiteY10116" fmla="*/ 191270 h 9833358"/>
                <a:gd name="connsiteX10117" fmla="*/ 1624066 w 6655772"/>
                <a:gd name="connsiteY10117" fmla="*/ 200795 h 9833358"/>
                <a:gd name="connsiteX10118" fmla="*/ 1614541 w 6655772"/>
                <a:gd name="connsiteY10118" fmla="*/ 191270 h 9833358"/>
                <a:gd name="connsiteX10119" fmla="*/ 1624066 w 6655772"/>
                <a:gd name="connsiteY10119" fmla="*/ 181745 h 9833358"/>
                <a:gd name="connsiteX10120" fmla="*/ 1803497 w 6655772"/>
                <a:gd name="connsiteY10120" fmla="*/ 181745 h 9833358"/>
                <a:gd name="connsiteX10121" fmla="*/ 1812973 w 6655772"/>
                <a:gd name="connsiteY10121" fmla="*/ 191270 h 9833358"/>
                <a:gd name="connsiteX10122" fmla="*/ 1803497 w 6655772"/>
                <a:gd name="connsiteY10122" fmla="*/ 200795 h 9833358"/>
                <a:gd name="connsiteX10123" fmla="*/ 1794029 w 6655772"/>
                <a:gd name="connsiteY10123" fmla="*/ 191270 h 9833358"/>
                <a:gd name="connsiteX10124" fmla="*/ 1803497 w 6655772"/>
                <a:gd name="connsiteY10124" fmla="*/ 181745 h 9833358"/>
                <a:gd name="connsiteX10125" fmla="*/ 1982761 w 6655772"/>
                <a:gd name="connsiteY10125" fmla="*/ 181745 h 9833358"/>
                <a:gd name="connsiteX10126" fmla="*/ 1992247 w 6655772"/>
                <a:gd name="connsiteY10126" fmla="*/ 191270 h 9833358"/>
                <a:gd name="connsiteX10127" fmla="*/ 1982761 w 6655772"/>
                <a:gd name="connsiteY10127" fmla="*/ 200795 h 9833358"/>
                <a:gd name="connsiteX10128" fmla="*/ 1973202 w 6655772"/>
                <a:gd name="connsiteY10128" fmla="*/ 191270 h 9833358"/>
                <a:gd name="connsiteX10129" fmla="*/ 1982761 w 6655772"/>
                <a:gd name="connsiteY10129" fmla="*/ 181745 h 9833358"/>
                <a:gd name="connsiteX10130" fmla="*/ 2162107 w 6655772"/>
                <a:gd name="connsiteY10130" fmla="*/ 181745 h 9833358"/>
                <a:gd name="connsiteX10131" fmla="*/ 2171632 w 6655772"/>
                <a:gd name="connsiteY10131" fmla="*/ 191270 h 9833358"/>
                <a:gd name="connsiteX10132" fmla="*/ 2162107 w 6655772"/>
                <a:gd name="connsiteY10132" fmla="*/ 200794 h 9833358"/>
                <a:gd name="connsiteX10133" fmla="*/ 2152584 w 6655772"/>
                <a:gd name="connsiteY10133" fmla="*/ 191270 h 9833358"/>
                <a:gd name="connsiteX10134" fmla="*/ 2162107 w 6655772"/>
                <a:gd name="connsiteY10134" fmla="*/ 181745 h 9833358"/>
                <a:gd name="connsiteX10135" fmla="*/ 2341560 w 6655772"/>
                <a:gd name="connsiteY10135" fmla="*/ 181745 h 9833358"/>
                <a:gd name="connsiteX10136" fmla="*/ 2351084 w 6655772"/>
                <a:gd name="connsiteY10136" fmla="*/ 191269 h 9833358"/>
                <a:gd name="connsiteX10137" fmla="*/ 2341560 w 6655772"/>
                <a:gd name="connsiteY10137" fmla="*/ 200794 h 9833358"/>
                <a:gd name="connsiteX10138" fmla="*/ 2332025 w 6655772"/>
                <a:gd name="connsiteY10138" fmla="*/ 191269 h 9833358"/>
                <a:gd name="connsiteX10139" fmla="*/ 2341560 w 6655772"/>
                <a:gd name="connsiteY10139" fmla="*/ 181745 h 9833358"/>
                <a:gd name="connsiteX10140" fmla="*/ 2520930 w 6655772"/>
                <a:gd name="connsiteY10140" fmla="*/ 181745 h 9833358"/>
                <a:gd name="connsiteX10141" fmla="*/ 2530474 w 6655772"/>
                <a:gd name="connsiteY10141" fmla="*/ 191269 h 9833358"/>
                <a:gd name="connsiteX10142" fmla="*/ 2520930 w 6655772"/>
                <a:gd name="connsiteY10142" fmla="*/ 200794 h 9833358"/>
                <a:gd name="connsiteX10143" fmla="*/ 2511399 w 6655772"/>
                <a:gd name="connsiteY10143" fmla="*/ 191269 h 9833358"/>
                <a:gd name="connsiteX10144" fmla="*/ 2520930 w 6655772"/>
                <a:gd name="connsiteY10144" fmla="*/ 181745 h 9833358"/>
                <a:gd name="connsiteX10145" fmla="*/ 2700404 w 6655772"/>
                <a:gd name="connsiteY10145" fmla="*/ 181745 h 9833358"/>
                <a:gd name="connsiteX10146" fmla="*/ 2709921 w 6655772"/>
                <a:gd name="connsiteY10146" fmla="*/ 191269 h 9833358"/>
                <a:gd name="connsiteX10147" fmla="*/ 2700404 w 6655772"/>
                <a:gd name="connsiteY10147" fmla="*/ 200794 h 9833358"/>
                <a:gd name="connsiteX10148" fmla="*/ 2690865 w 6655772"/>
                <a:gd name="connsiteY10148" fmla="*/ 191269 h 9833358"/>
                <a:gd name="connsiteX10149" fmla="*/ 2700404 w 6655772"/>
                <a:gd name="connsiteY10149" fmla="*/ 181745 h 9833358"/>
                <a:gd name="connsiteX10150" fmla="*/ 2879779 w 6655772"/>
                <a:gd name="connsiteY10150" fmla="*/ 181744 h 9833358"/>
                <a:gd name="connsiteX10151" fmla="*/ 2889307 w 6655772"/>
                <a:gd name="connsiteY10151" fmla="*/ 191269 h 9833358"/>
                <a:gd name="connsiteX10152" fmla="*/ 2879779 w 6655772"/>
                <a:gd name="connsiteY10152" fmla="*/ 200794 h 9833358"/>
                <a:gd name="connsiteX10153" fmla="*/ 2870256 w 6655772"/>
                <a:gd name="connsiteY10153" fmla="*/ 191269 h 9833358"/>
                <a:gd name="connsiteX10154" fmla="*/ 2879779 w 6655772"/>
                <a:gd name="connsiteY10154" fmla="*/ 181744 h 9833358"/>
                <a:gd name="connsiteX10155" fmla="*/ 3058833 w 6655772"/>
                <a:gd name="connsiteY10155" fmla="*/ 181744 h 9833358"/>
                <a:gd name="connsiteX10156" fmla="*/ 3068355 w 6655772"/>
                <a:gd name="connsiteY10156" fmla="*/ 191269 h 9833358"/>
                <a:gd name="connsiteX10157" fmla="*/ 3058833 w 6655772"/>
                <a:gd name="connsiteY10157" fmla="*/ 200794 h 9833358"/>
                <a:gd name="connsiteX10158" fmla="*/ 3049625 w 6655772"/>
                <a:gd name="connsiteY10158" fmla="*/ 191269 h 9833358"/>
                <a:gd name="connsiteX10159" fmla="*/ 3058833 w 6655772"/>
                <a:gd name="connsiteY10159" fmla="*/ 181744 h 9833358"/>
                <a:gd name="connsiteX10160" fmla="*/ 3238358 w 6655772"/>
                <a:gd name="connsiteY10160" fmla="*/ 181744 h 9833358"/>
                <a:gd name="connsiteX10161" fmla="*/ 3247884 w 6655772"/>
                <a:gd name="connsiteY10161" fmla="*/ 191269 h 9833358"/>
                <a:gd name="connsiteX10162" fmla="*/ 3238358 w 6655772"/>
                <a:gd name="connsiteY10162" fmla="*/ 200794 h 9833358"/>
                <a:gd name="connsiteX10163" fmla="*/ 3228833 w 6655772"/>
                <a:gd name="connsiteY10163" fmla="*/ 191269 h 9833358"/>
                <a:gd name="connsiteX10164" fmla="*/ 3238358 w 6655772"/>
                <a:gd name="connsiteY10164" fmla="*/ 181744 h 9833358"/>
                <a:gd name="connsiteX10165" fmla="*/ 3417570 w 6655772"/>
                <a:gd name="connsiteY10165" fmla="*/ 181744 h 9833358"/>
                <a:gd name="connsiteX10166" fmla="*/ 3427095 w 6655772"/>
                <a:gd name="connsiteY10166" fmla="*/ 191269 h 9833358"/>
                <a:gd name="connsiteX10167" fmla="*/ 3417570 w 6655772"/>
                <a:gd name="connsiteY10167" fmla="*/ 200793 h 9833358"/>
                <a:gd name="connsiteX10168" fmla="*/ 3408045 w 6655772"/>
                <a:gd name="connsiteY10168" fmla="*/ 191269 h 9833358"/>
                <a:gd name="connsiteX10169" fmla="*/ 3417570 w 6655772"/>
                <a:gd name="connsiteY10169" fmla="*/ 181744 h 9833358"/>
                <a:gd name="connsiteX10170" fmla="*/ 3596941 w 6655772"/>
                <a:gd name="connsiteY10170" fmla="*/ 181744 h 9833358"/>
                <a:gd name="connsiteX10171" fmla="*/ 3606466 w 6655772"/>
                <a:gd name="connsiteY10171" fmla="*/ 191269 h 9833358"/>
                <a:gd name="connsiteX10172" fmla="*/ 3596941 w 6655772"/>
                <a:gd name="connsiteY10172" fmla="*/ 200793 h 9833358"/>
                <a:gd name="connsiteX10173" fmla="*/ 3587416 w 6655772"/>
                <a:gd name="connsiteY10173" fmla="*/ 191269 h 9833358"/>
                <a:gd name="connsiteX10174" fmla="*/ 3596941 w 6655772"/>
                <a:gd name="connsiteY10174" fmla="*/ 181744 h 9833358"/>
                <a:gd name="connsiteX10175" fmla="*/ 3776312 w 6655772"/>
                <a:gd name="connsiteY10175" fmla="*/ 181744 h 9833358"/>
                <a:gd name="connsiteX10176" fmla="*/ 3785837 w 6655772"/>
                <a:gd name="connsiteY10176" fmla="*/ 191268 h 9833358"/>
                <a:gd name="connsiteX10177" fmla="*/ 3776312 w 6655772"/>
                <a:gd name="connsiteY10177" fmla="*/ 200793 h 9833358"/>
                <a:gd name="connsiteX10178" fmla="*/ 3766787 w 6655772"/>
                <a:gd name="connsiteY10178" fmla="*/ 191268 h 9833358"/>
                <a:gd name="connsiteX10179" fmla="*/ 3776312 w 6655772"/>
                <a:gd name="connsiteY10179" fmla="*/ 181744 h 9833358"/>
                <a:gd name="connsiteX10180" fmla="*/ 3955683 w 6655772"/>
                <a:gd name="connsiteY10180" fmla="*/ 181744 h 9833358"/>
                <a:gd name="connsiteX10181" fmla="*/ 3965208 w 6655772"/>
                <a:gd name="connsiteY10181" fmla="*/ 191268 h 9833358"/>
                <a:gd name="connsiteX10182" fmla="*/ 3955683 w 6655772"/>
                <a:gd name="connsiteY10182" fmla="*/ 200793 h 9833358"/>
                <a:gd name="connsiteX10183" fmla="*/ 3946158 w 6655772"/>
                <a:gd name="connsiteY10183" fmla="*/ 191268 h 9833358"/>
                <a:gd name="connsiteX10184" fmla="*/ 3955683 w 6655772"/>
                <a:gd name="connsiteY10184" fmla="*/ 181744 h 9833358"/>
                <a:gd name="connsiteX10185" fmla="*/ 4314424 w 6655772"/>
                <a:gd name="connsiteY10185" fmla="*/ 181743 h 9833358"/>
                <a:gd name="connsiteX10186" fmla="*/ 4323949 w 6655772"/>
                <a:gd name="connsiteY10186" fmla="*/ 191268 h 9833358"/>
                <a:gd name="connsiteX10187" fmla="*/ 4314424 w 6655772"/>
                <a:gd name="connsiteY10187" fmla="*/ 200793 h 9833358"/>
                <a:gd name="connsiteX10188" fmla="*/ 4304899 w 6655772"/>
                <a:gd name="connsiteY10188" fmla="*/ 191268 h 9833358"/>
                <a:gd name="connsiteX10189" fmla="*/ 4314424 w 6655772"/>
                <a:gd name="connsiteY10189" fmla="*/ 181743 h 9833358"/>
                <a:gd name="connsiteX10190" fmla="*/ 4135054 w 6655772"/>
                <a:gd name="connsiteY10190" fmla="*/ 181743 h 9833358"/>
                <a:gd name="connsiteX10191" fmla="*/ 4144579 w 6655772"/>
                <a:gd name="connsiteY10191" fmla="*/ 191268 h 9833358"/>
                <a:gd name="connsiteX10192" fmla="*/ 4135054 w 6655772"/>
                <a:gd name="connsiteY10192" fmla="*/ 200793 h 9833358"/>
                <a:gd name="connsiteX10193" fmla="*/ 4125529 w 6655772"/>
                <a:gd name="connsiteY10193" fmla="*/ 191268 h 9833358"/>
                <a:gd name="connsiteX10194" fmla="*/ 4135054 w 6655772"/>
                <a:gd name="connsiteY10194" fmla="*/ 181743 h 9833358"/>
                <a:gd name="connsiteX10195" fmla="*/ 4493796 w 6655772"/>
                <a:gd name="connsiteY10195" fmla="*/ 181743 h 9833358"/>
                <a:gd name="connsiteX10196" fmla="*/ 4503321 w 6655772"/>
                <a:gd name="connsiteY10196" fmla="*/ 191268 h 9833358"/>
                <a:gd name="connsiteX10197" fmla="*/ 4493796 w 6655772"/>
                <a:gd name="connsiteY10197" fmla="*/ 200793 h 9833358"/>
                <a:gd name="connsiteX10198" fmla="*/ 4484271 w 6655772"/>
                <a:gd name="connsiteY10198" fmla="*/ 191268 h 9833358"/>
                <a:gd name="connsiteX10199" fmla="*/ 4493796 w 6655772"/>
                <a:gd name="connsiteY10199" fmla="*/ 181743 h 9833358"/>
                <a:gd name="connsiteX10200" fmla="*/ 4673167 w 6655772"/>
                <a:gd name="connsiteY10200" fmla="*/ 181743 h 9833358"/>
                <a:gd name="connsiteX10201" fmla="*/ 4682692 w 6655772"/>
                <a:gd name="connsiteY10201" fmla="*/ 191268 h 9833358"/>
                <a:gd name="connsiteX10202" fmla="*/ 4673167 w 6655772"/>
                <a:gd name="connsiteY10202" fmla="*/ 200792 h 9833358"/>
                <a:gd name="connsiteX10203" fmla="*/ 4663642 w 6655772"/>
                <a:gd name="connsiteY10203" fmla="*/ 191268 h 9833358"/>
                <a:gd name="connsiteX10204" fmla="*/ 4673167 w 6655772"/>
                <a:gd name="connsiteY10204" fmla="*/ 181743 h 9833358"/>
                <a:gd name="connsiteX10205" fmla="*/ 4852537 w 6655772"/>
                <a:gd name="connsiteY10205" fmla="*/ 181743 h 9833358"/>
                <a:gd name="connsiteX10206" fmla="*/ 4862062 w 6655772"/>
                <a:gd name="connsiteY10206" fmla="*/ 191268 h 9833358"/>
                <a:gd name="connsiteX10207" fmla="*/ 4852537 w 6655772"/>
                <a:gd name="connsiteY10207" fmla="*/ 200792 h 9833358"/>
                <a:gd name="connsiteX10208" fmla="*/ 4843012 w 6655772"/>
                <a:gd name="connsiteY10208" fmla="*/ 191268 h 9833358"/>
                <a:gd name="connsiteX10209" fmla="*/ 4852537 w 6655772"/>
                <a:gd name="connsiteY10209" fmla="*/ 181743 h 9833358"/>
                <a:gd name="connsiteX10210" fmla="*/ 5031909 w 6655772"/>
                <a:gd name="connsiteY10210" fmla="*/ 181743 h 9833358"/>
                <a:gd name="connsiteX10211" fmla="*/ 5041434 w 6655772"/>
                <a:gd name="connsiteY10211" fmla="*/ 191267 h 9833358"/>
                <a:gd name="connsiteX10212" fmla="*/ 5031909 w 6655772"/>
                <a:gd name="connsiteY10212" fmla="*/ 200792 h 9833358"/>
                <a:gd name="connsiteX10213" fmla="*/ 5022384 w 6655772"/>
                <a:gd name="connsiteY10213" fmla="*/ 191267 h 9833358"/>
                <a:gd name="connsiteX10214" fmla="*/ 5031909 w 6655772"/>
                <a:gd name="connsiteY10214" fmla="*/ 181743 h 9833358"/>
                <a:gd name="connsiteX10215" fmla="*/ 5211280 w 6655772"/>
                <a:gd name="connsiteY10215" fmla="*/ 181743 h 9833358"/>
                <a:gd name="connsiteX10216" fmla="*/ 5220805 w 6655772"/>
                <a:gd name="connsiteY10216" fmla="*/ 191267 h 9833358"/>
                <a:gd name="connsiteX10217" fmla="*/ 5211280 w 6655772"/>
                <a:gd name="connsiteY10217" fmla="*/ 200792 h 9833358"/>
                <a:gd name="connsiteX10218" fmla="*/ 5201755 w 6655772"/>
                <a:gd name="connsiteY10218" fmla="*/ 191267 h 9833358"/>
                <a:gd name="connsiteX10219" fmla="*/ 5211280 w 6655772"/>
                <a:gd name="connsiteY10219" fmla="*/ 181743 h 9833358"/>
                <a:gd name="connsiteX10220" fmla="*/ 5390650 w 6655772"/>
                <a:gd name="connsiteY10220" fmla="*/ 181742 h 9833358"/>
                <a:gd name="connsiteX10221" fmla="*/ 5400175 w 6655772"/>
                <a:gd name="connsiteY10221" fmla="*/ 191267 h 9833358"/>
                <a:gd name="connsiteX10222" fmla="*/ 5390650 w 6655772"/>
                <a:gd name="connsiteY10222" fmla="*/ 200792 h 9833358"/>
                <a:gd name="connsiteX10223" fmla="*/ 5381125 w 6655772"/>
                <a:gd name="connsiteY10223" fmla="*/ 191267 h 9833358"/>
                <a:gd name="connsiteX10224" fmla="*/ 5390650 w 6655772"/>
                <a:gd name="connsiteY10224" fmla="*/ 181742 h 9833358"/>
                <a:gd name="connsiteX10225" fmla="*/ 5570021 w 6655772"/>
                <a:gd name="connsiteY10225" fmla="*/ 181742 h 9833358"/>
                <a:gd name="connsiteX10226" fmla="*/ 5579546 w 6655772"/>
                <a:gd name="connsiteY10226" fmla="*/ 191267 h 9833358"/>
                <a:gd name="connsiteX10227" fmla="*/ 5570021 w 6655772"/>
                <a:gd name="connsiteY10227" fmla="*/ 200792 h 9833358"/>
                <a:gd name="connsiteX10228" fmla="*/ 5560496 w 6655772"/>
                <a:gd name="connsiteY10228" fmla="*/ 191267 h 9833358"/>
                <a:gd name="connsiteX10229" fmla="*/ 5570021 w 6655772"/>
                <a:gd name="connsiteY10229" fmla="*/ 181742 h 9833358"/>
                <a:gd name="connsiteX10230" fmla="*/ 5749393 w 6655772"/>
                <a:gd name="connsiteY10230" fmla="*/ 181742 h 9833358"/>
                <a:gd name="connsiteX10231" fmla="*/ 5758918 w 6655772"/>
                <a:gd name="connsiteY10231" fmla="*/ 191267 h 9833358"/>
                <a:gd name="connsiteX10232" fmla="*/ 5749393 w 6655772"/>
                <a:gd name="connsiteY10232" fmla="*/ 200792 h 9833358"/>
                <a:gd name="connsiteX10233" fmla="*/ 5739868 w 6655772"/>
                <a:gd name="connsiteY10233" fmla="*/ 191267 h 9833358"/>
                <a:gd name="connsiteX10234" fmla="*/ 5749393 w 6655772"/>
                <a:gd name="connsiteY10234" fmla="*/ 181742 h 9833358"/>
                <a:gd name="connsiteX10235" fmla="*/ 5928763 w 6655772"/>
                <a:gd name="connsiteY10235" fmla="*/ 181742 h 9833358"/>
                <a:gd name="connsiteX10236" fmla="*/ 5938288 w 6655772"/>
                <a:gd name="connsiteY10236" fmla="*/ 191267 h 9833358"/>
                <a:gd name="connsiteX10237" fmla="*/ 5928763 w 6655772"/>
                <a:gd name="connsiteY10237" fmla="*/ 200791 h 9833358"/>
                <a:gd name="connsiteX10238" fmla="*/ 5919238 w 6655772"/>
                <a:gd name="connsiteY10238" fmla="*/ 191267 h 9833358"/>
                <a:gd name="connsiteX10239" fmla="*/ 5928763 w 6655772"/>
                <a:gd name="connsiteY10239" fmla="*/ 181742 h 9833358"/>
                <a:gd name="connsiteX10240" fmla="*/ 6108134 w 6655772"/>
                <a:gd name="connsiteY10240" fmla="*/ 181742 h 9833358"/>
                <a:gd name="connsiteX10241" fmla="*/ 6117659 w 6655772"/>
                <a:gd name="connsiteY10241" fmla="*/ 191267 h 9833358"/>
                <a:gd name="connsiteX10242" fmla="*/ 6108134 w 6655772"/>
                <a:gd name="connsiteY10242" fmla="*/ 200791 h 9833358"/>
                <a:gd name="connsiteX10243" fmla="*/ 6098609 w 6655772"/>
                <a:gd name="connsiteY10243" fmla="*/ 191267 h 9833358"/>
                <a:gd name="connsiteX10244" fmla="*/ 6108134 w 6655772"/>
                <a:gd name="connsiteY10244" fmla="*/ 181742 h 9833358"/>
                <a:gd name="connsiteX10245" fmla="*/ 6287505 w 6655772"/>
                <a:gd name="connsiteY10245" fmla="*/ 181742 h 9833358"/>
                <a:gd name="connsiteX10246" fmla="*/ 6297030 w 6655772"/>
                <a:gd name="connsiteY10246" fmla="*/ 191267 h 9833358"/>
                <a:gd name="connsiteX10247" fmla="*/ 6287505 w 6655772"/>
                <a:gd name="connsiteY10247" fmla="*/ 200791 h 9833358"/>
                <a:gd name="connsiteX10248" fmla="*/ 6277980 w 6655772"/>
                <a:gd name="connsiteY10248" fmla="*/ 191267 h 9833358"/>
                <a:gd name="connsiteX10249" fmla="*/ 6287505 w 6655772"/>
                <a:gd name="connsiteY10249" fmla="*/ 181742 h 9833358"/>
                <a:gd name="connsiteX10250" fmla="*/ 6466876 w 6655772"/>
                <a:gd name="connsiteY10250" fmla="*/ 181742 h 9833358"/>
                <a:gd name="connsiteX10251" fmla="*/ 6476401 w 6655772"/>
                <a:gd name="connsiteY10251" fmla="*/ 191266 h 9833358"/>
                <a:gd name="connsiteX10252" fmla="*/ 6466876 w 6655772"/>
                <a:gd name="connsiteY10252" fmla="*/ 200791 h 9833358"/>
                <a:gd name="connsiteX10253" fmla="*/ 6457351 w 6655772"/>
                <a:gd name="connsiteY10253" fmla="*/ 191266 h 9833358"/>
                <a:gd name="connsiteX10254" fmla="*/ 6466876 w 6655772"/>
                <a:gd name="connsiteY10254" fmla="*/ 181742 h 9833358"/>
                <a:gd name="connsiteX10255" fmla="*/ 6646247 w 6655772"/>
                <a:gd name="connsiteY10255" fmla="*/ 181741 h 9833358"/>
                <a:gd name="connsiteX10256" fmla="*/ 6655772 w 6655772"/>
                <a:gd name="connsiteY10256" fmla="*/ 191266 h 9833358"/>
                <a:gd name="connsiteX10257" fmla="*/ 6646247 w 6655772"/>
                <a:gd name="connsiteY10257" fmla="*/ 200791 h 9833358"/>
                <a:gd name="connsiteX10258" fmla="*/ 6636722 w 6655772"/>
                <a:gd name="connsiteY10258" fmla="*/ 191266 h 9833358"/>
                <a:gd name="connsiteX10259" fmla="*/ 6646247 w 6655772"/>
                <a:gd name="connsiteY10259" fmla="*/ 181741 h 9833358"/>
                <a:gd name="connsiteX10260" fmla="*/ 9718 w 6655772"/>
                <a:gd name="connsiteY10260" fmla="*/ 5 h 9833358"/>
                <a:gd name="connsiteX10261" fmla="*/ 19241 w 6655772"/>
                <a:gd name="connsiteY10261" fmla="*/ 9530 h 9833358"/>
                <a:gd name="connsiteX10262" fmla="*/ 9718 w 6655772"/>
                <a:gd name="connsiteY10262" fmla="*/ 19055 h 9833358"/>
                <a:gd name="connsiteX10263" fmla="*/ 193 w 6655772"/>
                <a:gd name="connsiteY10263" fmla="*/ 9530 h 9833358"/>
                <a:gd name="connsiteX10264" fmla="*/ 9718 w 6655772"/>
                <a:gd name="connsiteY10264" fmla="*/ 5 h 9833358"/>
                <a:gd name="connsiteX10265" fmla="*/ 189081 w 6655772"/>
                <a:gd name="connsiteY10265" fmla="*/ 5 h 9833358"/>
                <a:gd name="connsiteX10266" fmla="*/ 198606 w 6655772"/>
                <a:gd name="connsiteY10266" fmla="*/ 9530 h 9833358"/>
                <a:gd name="connsiteX10267" fmla="*/ 189081 w 6655772"/>
                <a:gd name="connsiteY10267" fmla="*/ 19055 h 9833358"/>
                <a:gd name="connsiteX10268" fmla="*/ 179556 w 6655772"/>
                <a:gd name="connsiteY10268" fmla="*/ 9530 h 9833358"/>
                <a:gd name="connsiteX10269" fmla="*/ 189081 w 6655772"/>
                <a:gd name="connsiteY10269" fmla="*/ 5 h 9833358"/>
                <a:gd name="connsiteX10270" fmla="*/ 368449 w 6655772"/>
                <a:gd name="connsiteY10270" fmla="*/ 5 h 9833358"/>
                <a:gd name="connsiteX10271" fmla="*/ 377974 w 6655772"/>
                <a:gd name="connsiteY10271" fmla="*/ 9530 h 9833358"/>
                <a:gd name="connsiteX10272" fmla="*/ 368449 w 6655772"/>
                <a:gd name="connsiteY10272" fmla="*/ 19055 h 9833358"/>
                <a:gd name="connsiteX10273" fmla="*/ 358924 w 6655772"/>
                <a:gd name="connsiteY10273" fmla="*/ 9530 h 9833358"/>
                <a:gd name="connsiteX10274" fmla="*/ 368449 w 6655772"/>
                <a:gd name="connsiteY10274" fmla="*/ 5 h 9833358"/>
                <a:gd name="connsiteX10275" fmla="*/ 547814 w 6655772"/>
                <a:gd name="connsiteY10275" fmla="*/ 5 h 9833358"/>
                <a:gd name="connsiteX10276" fmla="*/ 557339 w 6655772"/>
                <a:gd name="connsiteY10276" fmla="*/ 9530 h 9833358"/>
                <a:gd name="connsiteX10277" fmla="*/ 547814 w 6655772"/>
                <a:gd name="connsiteY10277" fmla="*/ 19054 h 9833358"/>
                <a:gd name="connsiteX10278" fmla="*/ 538290 w 6655772"/>
                <a:gd name="connsiteY10278" fmla="*/ 9530 h 9833358"/>
                <a:gd name="connsiteX10279" fmla="*/ 547814 w 6655772"/>
                <a:gd name="connsiteY10279" fmla="*/ 5 h 9833358"/>
                <a:gd name="connsiteX10280" fmla="*/ 727216 w 6655772"/>
                <a:gd name="connsiteY10280" fmla="*/ 5 h 9833358"/>
                <a:gd name="connsiteX10281" fmla="*/ 736740 w 6655772"/>
                <a:gd name="connsiteY10281" fmla="*/ 9530 h 9833358"/>
                <a:gd name="connsiteX10282" fmla="*/ 727216 w 6655772"/>
                <a:gd name="connsiteY10282" fmla="*/ 19054 h 9833358"/>
                <a:gd name="connsiteX10283" fmla="*/ 717675 w 6655772"/>
                <a:gd name="connsiteY10283" fmla="*/ 9530 h 9833358"/>
                <a:gd name="connsiteX10284" fmla="*/ 727216 w 6655772"/>
                <a:gd name="connsiteY10284" fmla="*/ 5 h 9833358"/>
                <a:gd name="connsiteX10285" fmla="*/ 906593 w 6655772"/>
                <a:gd name="connsiteY10285" fmla="*/ 5 h 9833358"/>
                <a:gd name="connsiteX10286" fmla="*/ 916118 w 6655772"/>
                <a:gd name="connsiteY10286" fmla="*/ 9530 h 9833358"/>
                <a:gd name="connsiteX10287" fmla="*/ 906593 w 6655772"/>
                <a:gd name="connsiteY10287" fmla="*/ 19054 h 9833358"/>
                <a:gd name="connsiteX10288" fmla="*/ 897067 w 6655772"/>
                <a:gd name="connsiteY10288" fmla="*/ 9530 h 9833358"/>
                <a:gd name="connsiteX10289" fmla="*/ 906593 w 6655772"/>
                <a:gd name="connsiteY10289" fmla="*/ 5 h 9833358"/>
                <a:gd name="connsiteX10290" fmla="*/ 1085983 w 6655772"/>
                <a:gd name="connsiteY10290" fmla="*/ 5 h 9833358"/>
                <a:gd name="connsiteX10291" fmla="*/ 1095513 w 6655772"/>
                <a:gd name="connsiteY10291" fmla="*/ 9529 h 9833358"/>
                <a:gd name="connsiteX10292" fmla="*/ 1085983 w 6655772"/>
                <a:gd name="connsiteY10292" fmla="*/ 19054 h 9833358"/>
                <a:gd name="connsiteX10293" fmla="*/ 1076456 w 6655772"/>
                <a:gd name="connsiteY10293" fmla="*/ 9529 h 9833358"/>
                <a:gd name="connsiteX10294" fmla="*/ 1085983 w 6655772"/>
                <a:gd name="connsiteY10294" fmla="*/ 5 h 9833358"/>
                <a:gd name="connsiteX10295" fmla="*/ 1265376 w 6655772"/>
                <a:gd name="connsiteY10295" fmla="*/ 4 h 9833358"/>
                <a:gd name="connsiteX10296" fmla="*/ 1274901 w 6655772"/>
                <a:gd name="connsiteY10296" fmla="*/ 9529 h 9833358"/>
                <a:gd name="connsiteX10297" fmla="*/ 1265376 w 6655772"/>
                <a:gd name="connsiteY10297" fmla="*/ 19054 h 9833358"/>
                <a:gd name="connsiteX10298" fmla="*/ 1255851 w 6655772"/>
                <a:gd name="connsiteY10298" fmla="*/ 9529 h 9833358"/>
                <a:gd name="connsiteX10299" fmla="*/ 1265376 w 6655772"/>
                <a:gd name="connsiteY10299" fmla="*/ 4 h 9833358"/>
                <a:gd name="connsiteX10300" fmla="*/ 1444726 w 6655772"/>
                <a:gd name="connsiteY10300" fmla="*/ 4 h 9833358"/>
                <a:gd name="connsiteX10301" fmla="*/ 1454251 w 6655772"/>
                <a:gd name="connsiteY10301" fmla="*/ 9529 h 9833358"/>
                <a:gd name="connsiteX10302" fmla="*/ 1444726 w 6655772"/>
                <a:gd name="connsiteY10302" fmla="*/ 19054 h 9833358"/>
                <a:gd name="connsiteX10303" fmla="*/ 1435201 w 6655772"/>
                <a:gd name="connsiteY10303" fmla="*/ 9529 h 9833358"/>
                <a:gd name="connsiteX10304" fmla="*/ 1444726 w 6655772"/>
                <a:gd name="connsiteY10304" fmla="*/ 4 h 9833358"/>
                <a:gd name="connsiteX10305" fmla="*/ 1624070 w 6655772"/>
                <a:gd name="connsiteY10305" fmla="*/ 4 h 9833358"/>
                <a:gd name="connsiteX10306" fmla="*/ 1633595 w 6655772"/>
                <a:gd name="connsiteY10306" fmla="*/ 9529 h 9833358"/>
                <a:gd name="connsiteX10307" fmla="*/ 1624070 w 6655772"/>
                <a:gd name="connsiteY10307" fmla="*/ 19054 h 9833358"/>
                <a:gd name="connsiteX10308" fmla="*/ 1614545 w 6655772"/>
                <a:gd name="connsiteY10308" fmla="*/ 9529 h 9833358"/>
                <a:gd name="connsiteX10309" fmla="*/ 1624070 w 6655772"/>
                <a:gd name="connsiteY10309" fmla="*/ 4 h 9833358"/>
                <a:gd name="connsiteX10310" fmla="*/ 1803501 w 6655772"/>
                <a:gd name="connsiteY10310" fmla="*/ 4 h 9833358"/>
                <a:gd name="connsiteX10311" fmla="*/ 1812977 w 6655772"/>
                <a:gd name="connsiteY10311" fmla="*/ 9529 h 9833358"/>
                <a:gd name="connsiteX10312" fmla="*/ 1803501 w 6655772"/>
                <a:gd name="connsiteY10312" fmla="*/ 19053 h 9833358"/>
                <a:gd name="connsiteX10313" fmla="*/ 1794035 w 6655772"/>
                <a:gd name="connsiteY10313" fmla="*/ 9529 h 9833358"/>
                <a:gd name="connsiteX10314" fmla="*/ 1803501 w 6655772"/>
                <a:gd name="connsiteY10314" fmla="*/ 4 h 9833358"/>
                <a:gd name="connsiteX10315" fmla="*/ 1982764 w 6655772"/>
                <a:gd name="connsiteY10315" fmla="*/ 4 h 9833358"/>
                <a:gd name="connsiteX10316" fmla="*/ 1992250 w 6655772"/>
                <a:gd name="connsiteY10316" fmla="*/ 9529 h 9833358"/>
                <a:gd name="connsiteX10317" fmla="*/ 1982764 w 6655772"/>
                <a:gd name="connsiteY10317" fmla="*/ 19053 h 9833358"/>
                <a:gd name="connsiteX10318" fmla="*/ 1973205 w 6655772"/>
                <a:gd name="connsiteY10318" fmla="*/ 9529 h 9833358"/>
                <a:gd name="connsiteX10319" fmla="*/ 1982764 w 6655772"/>
                <a:gd name="connsiteY10319" fmla="*/ 4 h 9833358"/>
                <a:gd name="connsiteX10320" fmla="*/ 2162109 w 6655772"/>
                <a:gd name="connsiteY10320" fmla="*/ 4 h 9833358"/>
                <a:gd name="connsiteX10321" fmla="*/ 2171635 w 6655772"/>
                <a:gd name="connsiteY10321" fmla="*/ 9528 h 9833358"/>
                <a:gd name="connsiteX10322" fmla="*/ 2162109 w 6655772"/>
                <a:gd name="connsiteY10322" fmla="*/ 19053 h 9833358"/>
                <a:gd name="connsiteX10323" fmla="*/ 2152586 w 6655772"/>
                <a:gd name="connsiteY10323" fmla="*/ 9528 h 9833358"/>
                <a:gd name="connsiteX10324" fmla="*/ 2162109 w 6655772"/>
                <a:gd name="connsiteY10324" fmla="*/ 4 h 9833358"/>
                <a:gd name="connsiteX10325" fmla="*/ 2341564 w 6655772"/>
                <a:gd name="connsiteY10325" fmla="*/ 4 h 9833358"/>
                <a:gd name="connsiteX10326" fmla="*/ 2351088 w 6655772"/>
                <a:gd name="connsiteY10326" fmla="*/ 9528 h 9833358"/>
                <a:gd name="connsiteX10327" fmla="*/ 2341564 w 6655772"/>
                <a:gd name="connsiteY10327" fmla="*/ 19053 h 9833358"/>
                <a:gd name="connsiteX10328" fmla="*/ 2332029 w 6655772"/>
                <a:gd name="connsiteY10328" fmla="*/ 9528 h 9833358"/>
                <a:gd name="connsiteX10329" fmla="*/ 2341564 w 6655772"/>
                <a:gd name="connsiteY10329" fmla="*/ 4 h 9833358"/>
                <a:gd name="connsiteX10330" fmla="*/ 2520933 w 6655772"/>
                <a:gd name="connsiteY10330" fmla="*/ 3 h 9833358"/>
                <a:gd name="connsiteX10331" fmla="*/ 2530478 w 6655772"/>
                <a:gd name="connsiteY10331" fmla="*/ 9528 h 9833358"/>
                <a:gd name="connsiteX10332" fmla="*/ 2520933 w 6655772"/>
                <a:gd name="connsiteY10332" fmla="*/ 19053 h 9833358"/>
                <a:gd name="connsiteX10333" fmla="*/ 2511405 w 6655772"/>
                <a:gd name="connsiteY10333" fmla="*/ 9528 h 9833358"/>
                <a:gd name="connsiteX10334" fmla="*/ 2520933 w 6655772"/>
                <a:gd name="connsiteY10334" fmla="*/ 3 h 9833358"/>
                <a:gd name="connsiteX10335" fmla="*/ 2700411 w 6655772"/>
                <a:gd name="connsiteY10335" fmla="*/ 3 h 9833358"/>
                <a:gd name="connsiteX10336" fmla="*/ 2709927 w 6655772"/>
                <a:gd name="connsiteY10336" fmla="*/ 9528 h 9833358"/>
                <a:gd name="connsiteX10337" fmla="*/ 2700411 w 6655772"/>
                <a:gd name="connsiteY10337" fmla="*/ 19053 h 9833358"/>
                <a:gd name="connsiteX10338" fmla="*/ 2690871 w 6655772"/>
                <a:gd name="connsiteY10338" fmla="*/ 9528 h 9833358"/>
                <a:gd name="connsiteX10339" fmla="*/ 2700411 w 6655772"/>
                <a:gd name="connsiteY10339" fmla="*/ 3 h 9833358"/>
                <a:gd name="connsiteX10340" fmla="*/ 2879785 w 6655772"/>
                <a:gd name="connsiteY10340" fmla="*/ 3 h 9833358"/>
                <a:gd name="connsiteX10341" fmla="*/ 2889313 w 6655772"/>
                <a:gd name="connsiteY10341" fmla="*/ 9528 h 9833358"/>
                <a:gd name="connsiteX10342" fmla="*/ 2879785 w 6655772"/>
                <a:gd name="connsiteY10342" fmla="*/ 19053 h 9833358"/>
                <a:gd name="connsiteX10343" fmla="*/ 2870262 w 6655772"/>
                <a:gd name="connsiteY10343" fmla="*/ 9528 h 9833358"/>
                <a:gd name="connsiteX10344" fmla="*/ 2879785 w 6655772"/>
                <a:gd name="connsiteY10344" fmla="*/ 3 h 9833358"/>
                <a:gd name="connsiteX10345" fmla="*/ 3058833 w 6655772"/>
                <a:gd name="connsiteY10345" fmla="*/ 3 h 9833358"/>
                <a:gd name="connsiteX10346" fmla="*/ 3068355 w 6655772"/>
                <a:gd name="connsiteY10346" fmla="*/ 9528 h 9833358"/>
                <a:gd name="connsiteX10347" fmla="*/ 3058833 w 6655772"/>
                <a:gd name="connsiteY10347" fmla="*/ 19052 h 9833358"/>
                <a:gd name="connsiteX10348" fmla="*/ 3049631 w 6655772"/>
                <a:gd name="connsiteY10348" fmla="*/ 9528 h 9833358"/>
                <a:gd name="connsiteX10349" fmla="*/ 3058833 w 6655772"/>
                <a:gd name="connsiteY10349" fmla="*/ 3 h 9833358"/>
                <a:gd name="connsiteX10350" fmla="*/ 3238361 w 6655772"/>
                <a:gd name="connsiteY10350" fmla="*/ 3 h 9833358"/>
                <a:gd name="connsiteX10351" fmla="*/ 3247887 w 6655772"/>
                <a:gd name="connsiteY10351" fmla="*/ 9528 h 9833358"/>
                <a:gd name="connsiteX10352" fmla="*/ 3238361 w 6655772"/>
                <a:gd name="connsiteY10352" fmla="*/ 19052 h 9833358"/>
                <a:gd name="connsiteX10353" fmla="*/ 3228836 w 6655772"/>
                <a:gd name="connsiteY10353" fmla="*/ 9528 h 9833358"/>
                <a:gd name="connsiteX10354" fmla="*/ 3238361 w 6655772"/>
                <a:gd name="connsiteY10354" fmla="*/ 3 h 9833358"/>
                <a:gd name="connsiteX10355" fmla="*/ 3417570 w 6655772"/>
                <a:gd name="connsiteY10355" fmla="*/ 3 h 9833358"/>
                <a:gd name="connsiteX10356" fmla="*/ 3427095 w 6655772"/>
                <a:gd name="connsiteY10356" fmla="*/ 9527 h 9833358"/>
                <a:gd name="connsiteX10357" fmla="*/ 3417570 w 6655772"/>
                <a:gd name="connsiteY10357" fmla="*/ 19052 h 9833358"/>
                <a:gd name="connsiteX10358" fmla="*/ 3408045 w 6655772"/>
                <a:gd name="connsiteY10358" fmla="*/ 9527 h 9833358"/>
                <a:gd name="connsiteX10359" fmla="*/ 3417570 w 6655772"/>
                <a:gd name="connsiteY10359" fmla="*/ 3 h 9833358"/>
                <a:gd name="connsiteX10360" fmla="*/ 3596941 w 6655772"/>
                <a:gd name="connsiteY10360" fmla="*/ 3 h 9833358"/>
                <a:gd name="connsiteX10361" fmla="*/ 3606466 w 6655772"/>
                <a:gd name="connsiteY10361" fmla="*/ 9527 h 9833358"/>
                <a:gd name="connsiteX10362" fmla="*/ 3596941 w 6655772"/>
                <a:gd name="connsiteY10362" fmla="*/ 19052 h 9833358"/>
                <a:gd name="connsiteX10363" fmla="*/ 3587416 w 6655772"/>
                <a:gd name="connsiteY10363" fmla="*/ 9527 h 9833358"/>
                <a:gd name="connsiteX10364" fmla="*/ 3596941 w 6655772"/>
                <a:gd name="connsiteY10364" fmla="*/ 3 h 9833358"/>
                <a:gd name="connsiteX10365" fmla="*/ 3776312 w 6655772"/>
                <a:gd name="connsiteY10365" fmla="*/ 2 h 9833358"/>
                <a:gd name="connsiteX10366" fmla="*/ 3785837 w 6655772"/>
                <a:gd name="connsiteY10366" fmla="*/ 9527 h 9833358"/>
                <a:gd name="connsiteX10367" fmla="*/ 3776312 w 6655772"/>
                <a:gd name="connsiteY10367" fmla="*/ 19052 h 9833358"/>
                <a:gd name="connsiteX10368" fmla="*/ 3766787 w 6655772"/>
                <a:gd name="connsiteY10368" fmla="*/ 9527 h 9833358"/>
                <a:gd name="connsiteX10369" fmla="*/ 3776312 w 6655772"/>
                <a:gd name="connsiteY10369" fmla="*/ 2 h 9833358"/>
                <a:gd name="connsiteX10370" fmla="*/ 3955683 w 6655772"/>
                <a:gd name="connsiteY10370" fmla="*/ 2 h 9833358"/>
                <a:gd name="connsiteX10371" fmla="*/ 3965208 w 6655772"/>
                <a:gd name="connsiteY10371" fmla="*/ 9527 h 9833358"/>
                <a:gd name="connsiteX10372" fmla="*/ 3955683 w 6655772"/>
                <a:gd name="connsiteY10372" fmla="*/ 19052 h 9833358"/>
                <a:gd name="connsiteX10373" fmla="*/ 3946158 w 6655772"/>
                <a:gd name="connsiteY10373" fmla="*/ 9527 h 9833358"/>
                <a:gd name="connsiteX10374" fmla="*/ 3955683 w 6655772"/>
                <a:gd name="connsiteY10374" fmla="*/ 2 h 9833358"/>
                <a:gd name="connsiteX10375" fmla="*/ 4135054 w 6655772"/>
                <a:gd name="connsiteY10375" fmla="*/ 2 h 9833358"/>
                <a:gd name="connsiteX10376" fmla="*/ 4144579 w 6655772"/>
                <a:gd name="connsiteY10376" fmla="*/ 9527 h 9833358"/>
                <a:gd name="connsiteX10377" fmla="*/ 4135054 w 6655772"/>
                <a:gd name="connsiteY10377" fmla="*/ 19052 h 9833358"/>
                <a:gd name="connsiteX10378" fmla="*/ 4125529 w 6655772"/>
                <a:gd name="connsiteY10378" fmla="*/ 9527 h 9833358"/>
                <a:gd name="connsiteX10379" fmla="*/ 4135054 w 6655772"/>
                <a:gd name="connsiteY10379" fmla="*/ 2 h 9833358"/>
                <a:gd name="connsiteX10380" fmla="*/ 4314424 w 6655772"/>
                <a:gd name="connsiteY10380" fmla="*/ 2 h 9833358"/>
                <a:gd name="connsiteX10381" fmla="*/ 4323949 w 6655772"/>
                <a:gd name="connsiteY10381" fmla="*/ 9527 h 9833358"/>
                <a:gd name="connsiteX10382" fmla="*/ 4314424 w 6655772"/>
                <a:gd name="connsiteY10382" fmla="*/ 19051 h 9833358"/>
                <a:gd name="connsiteX10383" fmla="*/ 4304899 w 6655772"/>
                <a:gd name="connsiteY10383" fmla="*/ 9527 h 9833358"/>
                <a:gd name="connsiteX10384" fmla="*/ 4314424 w 6655772"/>
                <a:gd name="connsiteY10384" fmla="*/ 2 h 9833358"/>
                <a:gd name="connsiteX10385" fmla="*/ 4493796 w 6655772"/>
                <a:gd name="connsiteY10385" fmla="*/ 2 h 9833358"/>
                <a:gd name="connsiteX10386" fmla="*/ 4503321 w 6655772"/>
                <a:gd name="connsiteY10386" fmla="*/ 9527 h 9833358"/>
                <a:gd name="connsiteX10387" fmla="*/ 4493796 w 6655772"/>
                <a:gd name="connsiteY10387" fmla="*/ 19051 h 9833358"/>
                <a:gd name="connsiteX10388" fmla="*/ 4484271 w 6655772"/>
                <a:gd name="connsiteY10388" fmla="*/ 9527 h 9833358"/>
                <a:gd name="connsiteX10389" fmla="*/ 4493796 w 6655772"/>
                <a:gd name="connsiteY10389" fmla="*/ 2 h 9833358"/>
                <a:gd name="connsiteX10390" fmla="*/ 4673167 w 6655772"/>
                <a:gd name="connsiteY10390" fmla="*/ 2 h 9833358"/>
                <a:gd name="connsiteX10391" fmla="*/ 4682692 w 6655772"/>
                <a:gd name="connsiteY10391" fmla="*/ 9526 h 9833358"/>
                <a:gd name="connsiteX10392" fmla="*/ 4673167 w 6655772"/>
                <a:gd name="connsiteY10392" fmla="*/ 19051 h 9833358"/>
                <a:gd name="connsiteX10393" fmla="*/ 4663642 w 6655772"/>
                <a:gd name="connsiteY10393" fmla="*/ 9526 h 9833358"/>
                <a:gd name="connsiteX10394" fmla="*/ 4673167 w 6655772"/>
                <a:gd name="connsiteY10394" fmla="*/ 2 h 9833358"/>
                <a:gd name="connsiteX10395" fmla="*/ 4852537 w 6655772"/>
                <a:gd name="connsiteY10395" fmla="*/ 1 h 9833358"/>
                <a:gd name="connsiteX10396" fmla="*/ 4862062 w 6655772"/>
                <a:gd name="connsiteY10396" fmla="*/ 9526 h 9833358"/>
                <a:gd name="connsiteX10397" fmla="*/ 4852537 w 6655772"/>
                <a:gd name="connsiteY10397" fmla="*/ 19051 h 9833358"/>
                <a:gd name="connsiteX10398" fmla="*/ 4843012 w 6655772"/>
                <a:gd name="connsiteY10398" fmla="*/ 9526 h 9833358"/>
                <a:gd name="connsiteX10399" fmla="*/ 4852537 w 6655772"/>
                <a:gd name="connsiteY10399" fmla="*/ 1 h 9833358"/>
                <a:gd name="connsiteX10400" fmla="*/ 5031909 w 6655772"/>
                <a:gd name="connsiteY10400" fmla="*/ 1 h 9833358"/>
                <a:gd name="connsiteX10401" fmla="*/ 5041434 w 6655772"/>
                <a:gd name="connsiteY10401" fmla="*/ 9526 h 9833358"/>
                <a:gd name="connsiteX10402" fmla="*/ 5031909 w 6655772"/>
                <a:gd name="connsiteY10402" fmla="*/ 19051 h 9833358"/>
                <a:gd name="connsiteX10403" fmla="*/ 5022384 w 6655772"/>
                <a:gd name="connsiteY10403" fmla="*/ 9526 h 9833358"/>
                <a:gd name="connsiteX10404" fmla="*/ 5031909 w 6655772"/>
                <a:gd name="connsiteY10404" fmla="*/ 1 h 9833358"/>
                <a:gd name="connsiteX10405" fmla="*/ 5211280 w 6655772"/>
                <a:gd name="connsiteY10405" fmla="*/ 1 h 9833358"/>
                <a:gd name="connsiteX10406" fmla="*/ 5220805 w 6655772"/>
                <a:gd name="connsiteY10406" fmla="*/ 9526 h 9833358"/>
                <a:gd name="connsiteX10407" fmla="*/ 5211280 w 6655772"/>
                <a:gd name="connsiteY10407" fmla="*/ 19051 h 9833358"/>
                <a:gd name="connsiteX10408" fmla="*/ 5201755 w 6655772"/>
                <a:gd name="connsiteY10408" fmla="*/ 9526 h 9833358"/>
                <a:gd name="connsiteX10409" fmla="*/ 5211280 w 6655772"/>
                <a:gd name="connsiteY10409" fmla="*/ 1 h 9833358"/>
                <a:gd name="connsiteX10410" fmla="*/ 5390650 w 6655772"/>
                <a:gd name="connsiteY10410" fmla="*/ 1 h 9833358"/>
                <a:gd name="connsiteX10411" fmla="*/ 5400175 w 6655772"/>
                <a:gd name="connsiteY10411" fmla="*/ 9526 h 9833358"/>
                <a:gd name="connsiteX10412" fmla="*/ 5390650 w 6655772"/>
                <a:gd name="connsiteY10412" fmla="*/ 19050 h 9833358"/>
                <a:gd name="connsiteX10413" fmla="*/ 5381125 w 6655772"/>
                <a:gd name="connsiteY10413" fmla="*/ 9526 h 9833358"/>
                <a:gd name="connsiteX10414" fmla="*/ 5390650 w 6655772"/>
                <a:gd name="connsiteY10414" fmla="*/ 1 h 9833358"/>
                <a:gd name="connsiteX10415" fmla="*/ 5570021 w 6655772"/>
                <a:gd name="connsiteY10415" fmla="*/ 1 h 9833358"/>
                <a:gd name="connsiteX10416" fmla="*/ 5579546 w 6655772"/>
                <a:gd name="connsiteY10416" fmla="*/ 9526 h 9833358"/>
                <a:gd name="connsiteX10417" fmla="*/ 5570021 w 6655772"/>
                <a:gd name="connsiteY10417" fmla="*/ 19050 h 9833358"/>
                <a:gd name="connsiteX10418" fmla="*/ 5560496 w 6655772"/>
                <a:gd name="connsiteY10418" fmla="*/ 9526 h 9833358"/>
                <a:gd name="connsiteX10419" fmla="*/ 5570021 w 6655772"/>
                <a:gd name="connsiteY10419" fmla="*/ 1 h 9833358"/>
                <a:gd name="connsiteX10420" fmla="*/ 5749393 w 6655772"/>
                <a:gd name="connsiteY10420" fmla="*/ 1 h 9833358"/>
                <a:gd name="connsiteX10421" fmla="*/ 5758918 w 6655772"/>
                <a:gd name="connsiteY10421" fmla="*/ 9526 h 9833358"/>
                <a:gd name="connsiteX10422" fmla="*/ 5749393 w 6655772"/>
                <a:gd name="connsiteY10422" fmla="*/ 19050 h 9833358"/>
                <a:gd name="connsiteX10423" fmla="*/ 5739868 w 6655772"/>
                <a:gd name="connsiteY10423" fmla="*/ 9526 h 9833358"/>
                <a:gd name="connsiteX10424" fmla="*/ 5749393 w 6655772"/>
                <a:gd name="connsiteY10424" fmla="*/ 1 h 9833358"/>
                <a:gd name="connsiteX10425" fmla="*/ 5928763 w 6655772"/>
                <a:gd name="connsiteY10425" fmla="*/ 1 h 9833358"/>
                <a:gd name="connsiteX10426" fmla="*/ 5938288 w 6655772"/>
                <a:gd name="connsiteY10426" fmla="*/ 9525 h 9833358"/>
                <a:gd name="connsiteX10427" fmla="*/ 5928763 w 6655772"/>
                <a:gd name="connsiteY10427" fmla="*/ 19050 h 9833358"/>
                <a:gd name="connsiteX10428" fmla="*/ 5919238 w 6655772"/>
                <a:gd name="connsiteY10428" fmla="*/ 9525 h 9833358"/>
                <a:gd name="connsiteX10429" fmla="*/ 5928763 w 6655772"/>
                <a:gd name="connsiteY10429" fmla="*/ 1 h 9833358"/>
                <a:gd name="connsiteX10430" fmla="*/ 6108134 w 6655772"/>
                <a:gd name="connsiteY10430" fmla="*/ 0 h 9833358"/>
                <a:gd name="connsiteX10431" fmla="*/ 6117659 w 6655772"/>
                <a:gd name="connsiteY10431" fmla="*/ 9525 h 9833358"/>
                <a:gd name="connsiteX10432" fmla="*/ 6108134 w 6655772"/>
                <a:gd name="connsiteY10432" fmla="*/ 19050 h 9833358"/>
                <a:gd name="connsiteX10433" fmla="*/ 6098609 w 6655772"/>
                <a:gd name="connsiteY10433" fmla="*/ 9525 h 9833358"/>
                <a:gd name="connsiteX10434" fmla="*/ 6108134 w 6655772"/>
                <a:gd name="connsiteY10434" fmla="*/ 0 h 9833358"/>
                <a:gd name="connsiteX10435" fmla="*/ 6287505 w 6655772"/>
                <a:gd name="connsiteY10435" fmla="*/ 0 h 9833358"/>
                <a:gd name="connsiteX10436" fmla="*/ 6297030 w 6655772"/>
                <a:gd name="connsiteY10436" fmla="*/ 9525 h 9833358"/>
                <a:gd name="connsiteX10437" fmla="*/ 6287505 w 6655772"/>
                <a:gd name="connsiteY10437" fmla="*/ 19050 h 9833358"/>
                <a:gd name="connsiteX10438" fmla="*/ 6277980 w 6655772"/>
                <a:gd name="connsiteY10438" fmla="*/ 9525 h 9833358"/>
                <a:gd name="connsiteX10439" fmla="*/ 6287505 w 6655772"/>
                <a:gd name="connsiteY10439" fmla="*/ 0 h 9833358"/>
                <a:gd name="connsiteX10440" fmla="*/ 6466876 w 6655772"/>
                <a:gd name="connsiteY10440" fmla="*/ 0 h 9833358"/>
                <a:gd name="connsiteX10441" fmla="*/ 6476401 w 6655772"/>
                <a:gd name="connsiteY10441" fmla="*/ 9525 h 9833358"/>
                <a:gd name="connsiteX10442" fmla="*/ 6466876 w 6655772"/>
                <a:gd name="connsiteY10442" fmla="*/ 19050 h 9833358"/>
                <a:gd name="connsiteX10443" fmla="*/ 6457351 w 6655772"/>
                <a:gd name="connsiteY10443" fmla="*/ 9525 h 9833358"/>
                <a:gd name="connsiteX10444" fmla="*/ 6466876 w 6655772"/>
                <a:gd name="connsiteY10444" fmla="*/ 0 h 9833358"/>
                <a:gd name="connsiteX10445" fmla="*/ 6646247 w 6655772"/>
                <a:gd name="connsiteY10445" fmla="*/ 0 h 9833358"/>
                <a:gd name="connsiteX10446" fmla="*/ 6655772 w 6655772"/>
                <a:gd name="connsiteY10446" fmla="*/ 9525 h 9833358"/>
                <a:gd name="connsiteX10447" fmla="*/ 6646247 w 6655772"/>
                <a:gd name="connsiteY10447" fmla="*/ 19049 h 9833358"/>
                <a:gd name="connsiteX10448" fmla="*/ 6636722 w 6655772"/>
                <a:gd name="connsiteY10448" fmla="*/ 9525 h 9833358"/>
                <a:gd name="connsiteX10449" fmla="*/ 6646247 w 6655772"/>
                <a:gd name="connsiteY10449" fmla="*/ 0 h 983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  <a:cxn ang="0">
                  <a:pos x="connsiteX3029" y="connsiteY3029"/>
                </a:cxn>
                <a:cxn ang="0">
                  <a:pos x="connsiteX3030" y="connsiteY3030"/>
                </a:cxn>
                <a:cxn ang="0">
                  <a:pos x="connsiteX3031" y="connsiteY3031"/>
                </a:cxn>
                <a:cxn ang="0">
                  <a:pos x="connsiteX3032" y="connsiteY3032"/>
                </a:cxn>
                <a:cxn ang="0">
                  <a:pos x="connsiteX3033" y="connsiteY3033"/>
                </a:cxn>
                <a:cxn ang="0">
                  <a:pos x="connsiteX3034" y="connsiteY3034"/>
                </a:cxn>
                <a:cxn ang="0">
                  <a:pos x="connsiteX3035" y="connsiteY3035"/>
                </a:cxn>
                <a:cxn ang="0">
                  <a:pos x="connsiteX3036" y="connsiteY3036"/>
                </a:cxn>
                <a:cxn ang="0">
                  <a:pos x="connsiteX3037" y="connsiteY3037"/>
                </a:cxn>
                <a:cxn ang="0">
                  <a:pos x="connsiteX3038" y="connsiteY3038"/>
                </a:cxn>
                <a:cxn ang="0">
                  <a:pos x="connsiteX3039" y="connsiteY3039"/>
                </a:cxn>
                <a:cxn ang="0">
                  <a:pos x="connsiteX3040" y="connsiteY3040"/>
                </a:cxn>
                <a:cxn ang="0">
                  <a:pos x="connsiteX3041" y="connsiteY3041"/>
                </a:cxn>
                <a:cxn ang="0">
                  <a:pos x="connsiteX3042" y="connsiteY3042"/>
                </a:cxn>
                <a:cxn ang="0">
                  <a:pos x="connsiteX3043" y="connsiteY3043"/>
                </a:cxn>
                <a:cxn ang="0">
                  <a:pos x="connsiteX3044" y="connsiteY3044"/>
                </a:cxn>
                <a:cxn ang="0">
                  <a:pos x="connsiteX3045" y="connsiteY3045"/>
                </a:cxn>
                <a:cxn ang="0">
                  <a:pos x="connsiteX3046" y="connsiteY3046"/>
                </a:cxn>
                <a:cxn ang="0">
                  <a:pos x="connsiteX3047" y="connsiteY3047"/>
                </a:cxn>
                <a:cxn ang="0">
                  <a:pos x="connsiteX3048" y="connsiteY3048"/>
                </a:cxn>
                <a:cxn ang="0">
                  <a:pos x="connsiteX3049" y="connsiteY3049"/>
                </a:cxn>
                <a:cxn ang="0">
                  <a:pos x="connsiteX3050" y="connsiteY3050"/>
                </a:cxn>
                <a:cxn ang="0">
                  <a:pos x="connsiteX3051" y="connsiteY3051"/>
                </a:cxn>
                <a:cxn ang="0">
                  <a:pos x="connsiteX3052" y="connsiteY3052"/>
                </a:cxn>
                <a:cxn ang="0">
                  <a:pos x="connsiteX3053" y="connsiteY3053"/>
                </a:cxn>
                <a:cxn ang="0">
                  <a:pos x="connsiteX3054" y="connsiteY3054"/>
                </a:cxn>
                <a:cxn ang="0">
                  <a:pos x="connsiteX3055" y="connsiteY3055"/>
                </a:cxn>
                <a:cxn ang="0">
                  <a:pos x="connsiteX3056" y="connsiteY3056"/>
                </a:cxn>
                <a:cxn ang="0">
                  <a:pos x="connsiteX3057" y="connsiteY3057"/>
                </a:cxn>
                <a:cxn ang="0">
                  <a:pos x="connsiteX3058" y="connsiteY3058"/>
                </a:cxn>
                <a:cxn ang="0">
                  <a:pos x="connsiteX3059" y="connsiteY3059"/>
                </a:cxn>
                <a:cxn ang="0">
                  <a:pos x="connsiteX3060" y="connsiteY3060"/>
                </a:cxn>
                <a:cxn ang="0">
                  <a:pos x="connsiteX3061" y="connsiteY3061"/>
                </a:cxn>
                <a:cxn ang="0">
                  <a:pos x="connsiteX3062" y="connsiteY3062"/>
                </a:cxn>
                <a:cxn ang="0">
                  <a:pos x="connsiteX3063" y="connsiteY3063"/>
                </a:cxn>
                <a:cxn ang="0">
                  <a:pos x="connsiteX3064" y="connsiteY3064"/>
                </a:cxn>
                <a:cxn ang="0">
                  <a:pos x="connsiteX3065" y="connsiteY3065"/>
                </a:cxn>
                <a:cxn ang="0">
                  <a:pos x="connsiteX3066" y="connsiteY3066"/>
                </a:cxn>
                <a:cxn ang="0">
                  <a:pos x="connsiteX3067" y="connsiteY3067"/>
                </a:cxn>
                <a:cxn ang="0">
                  <a:pos x="connsiteX3068" y="connsiteY3068"/>
                </a:cxn>
                <a:cxn ang="0">
                  <a:pos x="connsiteX3069" y="connsiteY3069"/>
                </a:cxn>
                <a:cxn ang="0">
                  <a:pos x="connsiteX3070" y="connsiteY3070"/>
                </a:cxn>
                <a:cxn ang="0">
                  <a:pos x="connsiteX3071" y="connsiteY3071"/>
                </a:cxn>
                <a:cxn ang="0">
                  <a:pos x="connsiteX3072" y="connsiteY3072"/>
                </a:cxn>
                <a:cxn ang="0">
                  <a:pos x="connsiteX3073" y="connsiteY3073"/>
                </a:cxn>
                <a:cxn ang="0">
                  <a:pos x="connsiteX3074" y="connsiteY3074"/>
                </a:cxn>
                <a:cxn ang="0">
                  <a:pos x="connsiteX3075" y="connsiteY3075"/>
                </a:cxn>
                <a:cxn ang="0">
                  <a:pos x="connsiteX3076" y="connsiteY3076"/>
                </a:cxn>
                <a:cxn ang="0">
                  <a:pos x="connsiteX3077" y="connsiteY3077"/>
                </a:cxn>
                <a:cxn ang="0">
                  <a:pos x="connsiteX3078" y="connsiteY3078"/>
                </a:cxn>
                <a:cxn ang="0">
                  <a:pos x="connsiteX3079" y="connsiteY3079"/>
                </a:cxn>
                <a:cxn ang="0">
                  <a:pos x="connsiteX3080" y="connsiteY3080"/>
                </a:cxn>
                <a:cxn ang="0">
                  <a:pos x="connsiteX3081" y="connsiteY3081"/>
                </a:cxn>
                <a:cxn ang="0">
                  <a:pos x="connsiteX3082" y="connsiteY3082"/>
                </a:cxn>
                <a:cxn ang="0">
                  <a:pos x="connsiteX3083" y="connsiteY3083"/>
                </a:cxn>
                <a:cxn ang="0">
                  <a:pos x="connsiteX3084" y="connsiteY3084"/>
                </a:cxn>
                <a:cxn ang="0">
                  <a:pos x="connsiteX3085" y="connsiteY3085"/>
                </a:cxn>
                <a:cxn ang="0">
                  <a:pos x="connsiteX3086" y="connsiteY3086"/>
                </a:cxn>
                <a:cxn ang="0">
                  <a:pos x="connsiteX3087" y="connsiteY3087"/>
                </a:cxn>
                <a:cxn ang="0">
                  <a:pos x="connsiteX3088" y="connsiteY3088"/>
                </a:cxn>
                <a:cxn ang="0">
                  <a:pos x="connsiteX3089" y="connsiteY3089"/>
                </a:cxn>
                <a:cxn ang="0">
                  <a:pos x="connsiteX3090" y="connsiteY3090"/>
                </a:cxn>
                <a:cxn ang="0">
                  <a:pos x="connsiteX3091" y="connsiteY3091"/>
                </a:cxn>
                <a:cxn ang="0">
                  <a:pos x="connsiteX3092" y="connsiteY3092"/>
                </a:cxn>
                <a:cxn ang="0">
                  <a:pos x="connsiteX3093" y="connsiteY3093"/>
                </a:cxn>
                <a:cxn ang="0">
                  <a:pos x="connsiteX3094" y="connsiteY3094"/>
                </a:cxn>
                <a:cxn ang="0">
                  <a:pos x="connsiteX3095" y="connsiteY3095"/>
                </a:cxn>
                <a:cxn ang="0">
                  <a:pos x="connsiteX3096" y="connsiteY3096"/>
                </a:cxn>
                <a:cxn ang="0">
                  <a:pos x="connsiteX3097" y="connsiteY3097"/>
                </a:cxn>
                <a:cxn ang="0">
                  <a:pos x="connsiteX3098" y="connsiteY3098"/>
                </a:cxn>
                <a:cxn ang="0">
                  <a:pos x="connsiteX3099" y="connsiteY3099"/>
                </a:cxn>
                <a:cxn ang="0">
                  <a:pos x="connsiteX3100" y="connsiteY3100"/>
                </a:cxn>
                <a:cxn ang="0">
                  <a:pos x="connsiteX3101" y="connsiteY3101"/>
                </a:cxn>
                <a:cxn ang="0">
                  <a:pos x="connsiteX3102" y="connsiteY3102"/>
                </a:cxn>
                <a:cxn ang="0">
                  <a:pos x="connsiteX3103" y="connsiteY3103"/>
                </a:cxn>
                <a:cxn ang="0">
                  <a:pos x="connsiteX3104" y="connsiteY3104"/>
                </a:cxn>
                <a:cxn ang="0">
                  <a:pos x="connsiteX3105" y="connsiteY3105"/>
                </a:cxn>
                <a:cxn ang="0">
                  <a:pos x="connsiteX3106" y="connsiteY3106"/>
                </a:cxn>
                <a:cxn ang="0">
                  <a:pos x="connsiteX3107" y="connsiteY3107"/>
                </a:cxn>
                <a:cxn ang="0">
                  <a:pos x="connsiteX3108" y="connsiteY3108"/>
                </a:cxn>
                <a:cxn ang="0">
                  <a:pos x="connsiteX3109" y="connsiteY3109"/>
                </a:cxn>
                <a:cxn ang="0">
                  <a:pos x="connsiteX3110" y="connsiteY3110"/>
                </a:cxn>
                <a:cxn ang="0">
                  <a:pos x="connsiteX3111" y="connsiteY3111"/>
                </a:cxn>
                <a:cxn ang="0">
                  <a:pos x="connsiteX3112" y="connsiteY3112"/>
                </a:cxn>
                <a:cxn ang="0">
                  <a:pos x="connsiteX3113" y="connsiteY3113"/>
                </a:cxn>
                <a:cxn ang="0">
                  <a:pos x="connsiteX3114" y="connsiteY3114"/>
                </a:cxn>
                <a:cxn ang="0">
                  <a:pos x="connsiteX3115" y="connsiteY3115"/>
                </a:cxn>
                <a:cxn ang="0">
                  <a:pos x="connsiteX3116" y="connsiteY3116"/>
                </a:cxn>
                <a:cxn ang="0">
                  <a:pos x="connsiteX3117" y="connsiteY3117"/>
                </a:cxn>
                <a:cxn ang="0">
                  <a:pos x="connsiteX3118" y="connsiteY3118"/>
                </a:cxn>
                <a:cxn ang="0">
                  <a:pos x="connsiteX3119" y="connsiteY3119"/>
                </a:cxn>
                <a:cxn ang="0">
                  <a:pos x="connsiteX3120" y="connsiteY3120"/>
                </a:cxn>
                <a:cxn ang="0">
                  <a:pos x="connsiteX3121" y="connsiteY3121"/>
                </a:cxn>
                <a:cxn ang="0">
                  <a:pos x="connsiteX3122" y="connsiteY3122"/>
                </a:cxn>
                <a:cxn ang="0">
                  <a:pos x="connsiteX3123" y="connsiteY3123"/>
                </a:cxn>
                <a:cxn ang="0">
                  <a:pos x="connsiteX3124" y="connsiteY3124"/>
                </a:cxn>
                <a:cxn ang="0">
                  <a:pos x="connsiteX3125" y="connsiteY3125"/>
                </a:cxn>
                <a:cxn ang="0">
                  <a:pos x="connsiteX3126" y="connsiteY3126"/>
                </a:cxn>
                <a:cxn ang="0">
                  <a:pos x="connsiteX3127" y="connsiteY3127"/>
                </a:cxn>
                <a:cxn ang="0">
                  <a:pos x="connsiteX3128" y="connsiteY3128"/>
                </a:cxn>
                <a:cxn ang="0">
                  <a:pos x="connsiteX3129" y="connsiteY3129"/>
                </a:cxn>
                <a:cxn ang="0">
                  <a:pos x="connsiteX3130" y="connsiteY3130"/>
                </a:cxn>
                <a:cxn ang="0">
                  <a:pos x="connsiteX3131" y="connsiteY3131"/>
                </a:cxn>
                <a:cxn ang="0">
                  <a:pos x="connsiteX3132" y="connsiteY3132"/>
                </a:cxn>
                <a:cxn ang="0">
                  <a:pos x="connsiteX3133" y="connsiteY3133"/>
                </a:cxn>
                <a:cxn ang="0">
                  <a:pos x="connsiteX3134" y="connsiteY3134"/>
                </a:cxn>
                <a:cxn ang="0">
                  <a:pos x="connsiteX3135" y="connsiteY3135"/>
                </a:cxn>
                <a:cxn ang="0">
                  <a:pos x="connsiteX3136" y="connsiteY3136"/>
                </a:cxn>
                <a:cxn ang="0">
                  <a:pos x="connsiteX3137" y="connsiteY3137"/>
                </a:cxn>
                <a:cxn ang="0">
                  <a:pos x="connsiteX3138" y="connsiteY3138"/>
                </a:cxn>
                <a:cxn ang="0">
                  <a:pos x="connsiteX3139" y="connsiteY3139"/>
                </a:cxn>
                <a:cxn ang="0">
                  <a:pos x="connsiteX3140" y="connsiteY3140"/>
                </a:cxn>
                <a:cxn ang="0">
                  <a:pos x="connsiteX3141" y="connsiteY3141"/>
                </a:cxn>
                <a:cxn ang="0">
                  <a:pos x="connsiteX3142" y="connsiteY3142"/>
                </a:cxn>
                <a:cxn ang="0">
                  <a:pos x="connsiteX3143" y="connsiteY3143"/>
                </a:cxn>
                <a:cxn ang="0">
                  <a:pos x="connsiteX3144" y="connsiteY3144"/>
                </a:cxn>
                <a:cxn ang="0">
                  <a:pos x="connsiteX3145" y="connsiteY3145"/>
                </a:cxn>
                <a:cxn ang="0">
                  <a:pos x="connsiteX3146" y="connsiteY3146"/>
                </a:cxn>
                <a:cxn ang="0">
                  <a:pos x="connsiteX3147" y="connsiteY3147"/>
                </a:cxn>
                <a:cxn ang="0">
                  <a:pos x="connsiteX3148" y="connsiteY3148"/>
                </a:cxn>
                <a:cxn ang="0">
                  <a:pos x="connsiteX3149" y="connsiteY3149"/>
                </a:cxn>
                <a:cxn ang="0">
                  <a:pos x="connsiteX3150" y="connsiteY3150"/>
                </a:cxn>
                <a:cxn ang="0">
                  <a:pos x="connsiteX3151" y="connsiteY3151"/>
                </a:cxn>
                <a:cxn ang="0">
                  <a:pos x="connsiteX3152" y="connsiteY3152"/>
                </a:cxn>
                <a:cxn ang="0">
                  <a:pos x="connsiteX3153" y="connsiteY3153"/>
                </a:cxn>
                <a:cxn ang="0">
                  <a:pos x="connsiteX3154" y="connsiteY3154"/>
                </a:cxn>
                <a:cxn ang="0">
                  <a:pos x="connsiteX3155" y="connsiteY3155"/>
                </a:cxn>
                <a:cxn ang="0">
                  <a:pos x="connsiteX3156" y="connsiteY3156"/>
                </a:cxn>
                <a:cxn ang="0">
                  <a:pos x="connsiteX3157" y="connsiteY3157"/>
                </a:cxn>
                <a:cxn ang="0">
                  <a:pos x="connsiteX3158" y="connsiteY3158"/>
                </a:cxn>
                <a:cxn ang="0">
                  <a:pos x="connsiteX3159" y="connsiteY3159"/>
                </a:cxn>
                <a:cxn ang="0">
                  <a:pos x="connsiteX3160" y="connsiteY3160"/>
                </a:cxn>
                <a:cxn ang="0">
                  <a:pos x="connsiteX3161" y="connsiteY3161"/>
                </a:cxn>
                <a:cxn ang="0">
                  <a:pos x="connsiteX3162" y="connsiteY3162"/>
                </a:cxn>
                <a:cxn ang="0">
                  <a:pos x="connsiteX3163" y="connsiteY3163"/>
                </a:cxn>
                <a:cxn ang="0">
                  <a:pos x="connsiteX3164" y="connsiteY3164"/>
                </a:cxn>
                <a:cxn ang="0">
                  <a:pos x="connsiteX3165" y="connsiteY3165"/>
                </a:cxn>
                <a:cxn ang="0">
                  <a:pos x="connsiteX3166" y="connsiteY3166"/>
                </a:cxn>
                <a:cxn ang="0">
                  <a:pos x="connsiteX3167" y="connsiteY3167"/>
                </a:cxn>
                <a:cxn ang="0">
                  <a:pos x="connsiteX3168" y="connsiteY3168"/>
                </a:cxn>
                <a:cxn ang="0">
                  <a:pos x="connsiteX3169" y="connsiteY3169"/>
                </a:cxn>
                <a:cxn ang="0">
                  <a:pos x="connsiteX3170" y="connsiteY3170"/>
                </a:cxn>
                <a:cxn ang="0">
                  <a:pos x="connsiteX3171" y="connsiteY3171"/>
                </a:cxn>
                <a:cxn ang="0">
                  <a:pos x="connsiteX3172" y="connsiteY3172"/>
                </a:cxn>
                <a:cxn ang="0">
                  <a:pos x="connsiteX3173" y="connsiteY3173"/>
                </a:cxn>
                <a:cxn ang="0">
                  <a:pos x="connsiteX3174" y="connsiteY3174"/>
                </a:cxn>
                <a:cxn ang="0">
                  <a:pos x="connsiteX3175" y="connsiteY3175"/>
                </a:cxn>
                <a:cxn ang="0">
                  <a:pos x="connsiteX3176" y="connsiteY3176"/>
                </a:cxn>
                <a:cxn ang="0">
                  <a:pos x="connsiteX3177" y="connsiteY3177"/>
                </a:cxn>
                <a:cxn ang="0">
                  <a:pos x="connsiteX3178" y="connsiteY3178"/>
                </a:cxn>
                <a:cxn ang="0">
                  <a:pos x="connsiteX3179" y="connsiteY3179"/>
                </a:cxn>
                <a:cxn ang="0">
                  <a:pos x="connsiteX3180" y="connsiteY3180"/>
                </a:cxn>
                <a:cxn ang="0">
                  <a:pos x="connsiteX3181" y="connsiteY3181"/>
                </a:cxn>
                <a:cxn ang="0">
                  <a:pos x="connsiteX3182" y="connsiteY3182"/>
                </a:cxn>
                <a:cxn ang="0">
                  <a:pos x="connsiteX3183" y="connsiteY3183"/>
                </a:cxn>
                <a:cxn ang="0">
                  <a:pos x="connsiteX3184" y="connsiteY3184"/>
                </a:cxn>
                <a:cxn ang="0">
                  <a:pos x="connsiteX3185" y="connsiteY3185"/>
                </a:cxn>
                <a:cxn ang="0">
                  <a:pos x="connsiteX3186" y="connsiteY3186"/>
                </a:cxn>
                <a:cxn ang="0">
                  <a:pos x="connsiteX3187" y="connsiteY3187"/>
                </a:cxn>
                <a:cxn ang="0">
                  <a:pos x="connsiteX3188" y="connsiteY3188"/>
                </a:cxn>
                <a:cxn ang="0">
                  <a:pos x="connsiteX3189" y="connsiteY3189"/>
                </a:cxn>
                <a:cxn ang="0">
                  <a:pos x="connsiteX3190" y="connsiteY3190"/>
                </a:cxn>
                <a:cxn ang="0">
                  <a:pos x="connsiteX3191" y="connsiteY3191"/>
                </a:cxn>
                <a:cxn ang="0">
                  <a:pos x="connsiteX3192" y="connsiteY3192"/>
                </a:cxn>
                <a:cxn ang="0">
                  <a:pos x="connsiteX3193" y="connsiteY3193"/>
                </a:cxn>
                <a:cxn ang="0">
                  <a:pos x="connsiteX3194" y="connsiteY3194"/>
                </a:cxn>
                <a:cxn ang="0">
                  <a:pos x="connsiteX3195" y="connsiteY3195"/>
                </a:cxn>
                <a:cxn ang="0">
                  <a:pos x="connsiteX3196" y="connsiteY3196"/>
                </a:cxn>
                <a:cxn ang="0">
                  <a:pos x="connsiteX3197" y="connsiteY3197"/>
                </a:cxn>
                <a:cxn ang="0">
                  <a:pos x="connsiteX3198" y="connsiteY3198"/>
                </a:cxn>
                <a:cxn ang="0">
                  <a:pos x="connsiteX3199" y="connsiteY3199"/>
                </a:cxn>
                <a:cxn ang="0">
                  <a:pos x="connsiteX3200" y="connsiteY3200"/>
                </a:cxn>
                <a:cxn ang="0">
                  <a:pos x="connsiteX3201" y="connsiteY3201"/>
                </a:cxn>
                <a:cxn ang="0">
                  <a:pos x="connsiteX3202" y="connsiteY3202"/>
                </a:cxn>
                <a:cxn ang="0">
                  <a:pos x="connsiteX3203" y="connsiteY3203"/>
                </a:cxn>
                <a:cxn ang="0">
                  <a:pos x="connsiteX3204" y="connsiteY3204"/>
                </a:cxn>
                <a:cxn ang="0">
                  <a:pos x="connsiteX3205" y="connsiteY3205"/>
                </a:cxn>
                <a:cxn ang="0">
                  <a:pos x="connsiteX3206" y="connsiteY3206"/>
                </a:cxn>
                <a:cxn ang="0">
                  <a:pos x="connsiteX3207" y="connsiteY3207"/>
                </a:cxn>
                <a:cxn ang="0">
                  <a:pos x="connsiteX3208" y="connsiteY3208"/>
                </a:cxn>
                <a:cxn ang="0">
                  <a:pos x="connsiteX3209" y="connsiteY3209"/>
                </a:cxn>
                <a:cxn ang="0">
                  <a:pos x="connsiteX3210" y="connsiteY3210"/>
                </a:cxn>
                <a:cxn ang="0">
                  <a:pos x="connsiteX3211" y="connsiteY3211"/>
                </a:cxn>
                <a:cxn ang="0">
                  <a:pos x="connsiteX3212" y="connsiteY3212"/>
                </a:cxn>
                <a:cxn ang="0">
                  <a:pos x="connsiteX3213" y="connsiteY3213"/>
                </a:cxn>
                <a:cxn ang="0">
                  <a:pos x="connsiteX3214" y="connsiteY3214"/>
                </a:cxn>
                <a:cxn ang="0">
                  <a:pos x="connsiteX3215" y="connsiteY3215"/>
                </a:cxn>
                <a:cxn ang="0">
                  <a:pos x="connsiteX3216" y="connsiteY3216"/>
                </a:cxn>
                <a:cxn ang="0">
                  <a:pos x="connsiteX3217" y="connsiteY3217"/>
                </a:cxn>
                <a:cxn ang="0">
                  <a:pos x="connsiteX3218" y="connsiteY3218"/>
                </a:cxn>
                <a:cxn ang="0">
                  <a:pos x="connsiteX3219" y="connsiteY3219"/>
                </a:cxn>
                <a:cxn ang="0">
                  <a:pos x="connsiteX3220" y="connsiteY3220"/>
                </a:cxn>
                <a:cxn ang="0">
                  <a:pos x="connsiteX3221" y="connsiteY3221"/>
                </a:cxn>
                <a:cxn ang="0">
                  <a:pos x="connsiteX3222" y="connsiteY3222"/>
                </a:cxn>
                <a:cxn ang="0">
                  <a:pos x="connsiteX3223" y="connsiteY3223"/>
                </a:cxn>
                <a:cxn ang="0">
                  <a:pos x="connsiteX3224" y="connsiteY3224"/>
                </a:cxn>
                <a:cxn ang="0">
                  <a:pos x="connsiteX3225" y="connsiteY3225"/>
                </a:cxn>
                <a:cxn ang="0">
                  <a:pos x="connsiteX3226" y="connsiteY3226"/>
                </a:cxn>
                <a:cxn ang="0">
                  <a:pos x="connsiteX3227" y="connsiteY3227"/>
                </a:cxn>
                <a:cxn ang="0">
                  <a:pos x="connsiteX3228" y="connsiteY3228"/>
                </a:cxn>
                <a:cxn ang="0">
                  <a:pos x="connsiteX3229" y="connsiteY3229"/>
                </a:cxn>
                <a:cxn ang="0">
                  <a:pos x="connsiteX3230" y="connsiteY3230"/>
                </a:cxn>
                <a:cxn ang="0">
                  <a:pos x="connsiteX3231" y="connsiteY3231"/>
                </a:cxn>
                <a:cxn ang="0">
                  <a:pos x="connsiteX3232" y="connsiteY3232"/>
                </a:cxn>
                <a:cxn ang="0">
                  <a:pos x="connsiteX3233" y="connsiteY3233"/>
                </a:cxn>
                <a:cxn ang="0">
                  <a:pos x="connsiteX3234" y="connsiteY3234"/>
                </a:cxn>
                <a:cxn ang="0">
                  <a:pos x="connsiteX3235" y="connsiteY3235"/>
                </a:cxn>
                <a:cxn ang="0">
                  <a:pos x="connsiteX3236" y="connsiteY3236"/>
                </a:cxn>
                <a:cxn ang="0">
                  <a:pos x="connsiteX3237" y="connsiteY3237"/>
                </a:cxn>
                <a:cxn ang="0">
                  <a:pos x="connsiteX3238" y="connsiteY3238"/>
                </a:cxn>
                <a:cxn ang="0">
                  <a:pos x="connsiteX3239" y="connsiteY3239"/>
                </a:cxn>
                <a:cxn ang="0">
                  <a:pos x="connsiteX3240" y="connsiteY3240"/>
                </a:cxn>
                <a:cxn ang="0">
                  <a:pos x="connsiteX3241" y="connsiteY3241"/>
                </a:cxn>
                <a:cxn ang="0">
                  <a:pos x="connsiteX3242" y="connsiteY3242"/>
                </a:cxn>
                <a:cxn ang="0">
                  <a:pos x="connsiteX3243" y="connsiteY3243"/>
                </a:cxn>
                <a:cxn ang="0">
                  <a:pos x="connsiteX3244" y="connsiteY3244"/>
                </a:cxn>
                <a:cxn ang="0">
                  <a:pos x="connsiteX3245" y="connsiteY3245"/>
                </a:cxn>
                <a:cxn ang="0">
                  <a:pos x="connsiteX3246" y="connsiteY3246"/>
                </a:cxn>
                <a:cxn ang="0">
                  <a:pos x="connsiteX3247" y="connsiteY3247"/>
                </a:cxn>
                <a:cxn ang="0">
                  <a:pos x="connsiteX3248" y="connsiteY3248"/>
                </a:cxn>
                <a:cxn ang="0">
                  <a:pos x="connsiteX3249" y="connsiteY3249"/>
                </a:cxn>
                <a:cxn ang="0">
                  <a:pos x="connsiteX3250" y="connsiteY3250"/>
                </a:cxn>
                <a:cxn ang="0">
                  <a:pos x="connsiteX3251" y="connsiteY3251"/>
                </a:cxn>
                <a:cxn ang="0">
                  <a:pos x="connsiteX3252" y="connsiteY3252"/>
                </a:cxn>
                <a:cxn ang="0">
                  <a:pos x="connsiteX3253" y="connsiteY3253"/>
                </a:cxn>
                <a:cxn ang="0">
                  <a:pos x="connsiteX3254" y="connsiteY3254"/>
                </a:cxn>
                <a:cxn ang="0">
                  <a:pos x="connsiteX3255" y="connsiteY3255"/>
                </a:cxn>
                <a:cxn ang="0">
                  <a:pos x="connsiteX3256" y="connsiteY3256"/>
                </a:cxn>
                <a:cxn ang="0">
                  <a:pos x="connsiteX3257" y="connsiteY3257"/>
                </a:cxn>
                <a:cxn ang="0">
                  <a:pos x="connsiteX3258" y="connsiteY3258"/>
                </a:cxn>
                <a:cxn ang="0">
                  <a:pos x="connsiteX3259" y="connsiteY3259"/>
                </a:cxn>
                <a:cxn ang="0">
                  <a:pos x="connsiteX3260" y="connsiteY3260"/>
                </a:cxn>
                <a:cxn ang="0">
                  <a:pos x="connsiteX3261" y="connsiteY3261"/>
                </a:cxn>
                <a:cxn ang="0">
                  <a:pos x="connsiteX3262" y="connsiteY3262"/>
                </a:cxn>
                <a:cxn ang="0">
                  <a:pos x="connsiteX3263" y="connsiteY3263"/>
                </a:cxn>
                <a:cxn ang="0">
                  <a:pos x="connsiteX3264" y="connsiteY3264"/>
                </a:cxn>
                <a:cxn ang="0">
                  <a:pos x="connsiteX3265" y="connsiteY3265"/>
                </a:cxn>
                <a:cxn ang="0">
                  <a:pos x="connsiteX3266" y="connsiteY3266"/>
                </a:cxn>
                <a:cxn ang="0">
                  <a:pos x="connsiteX3267" y="connsiteY3267"/>
                </a:cxn>
                <a:cxn ang="0">
                  <a:pos x="connsiteX3268" y="connsiteY3268"/>
                </a:cxn>
                <a:cxn ang="0">
                  <a:pos x="connsiteX3269" y="connsiteY3269"/>
                </a:cxn>
                <a:cxn ang="0">
                  <a:pos x="connsiteX3270" y="connsiteY3270"/>
                </a:cxn>
                <a:cxn ang="0">
                  <a:pos x="connsiteX3271" y="connsiteY3271"/>
                </a:cxn>
                <a:cxn ang="0">
                  <a:pos x="connsiteX3272" y="connsiteY3272"/>
                </a:cxn>
                <a:cxn ang="0">
                  <a:pos x="connsiteX3273" y="connsiteY3273"/>
                </a:cxn>
                <a:cxn ang="0">
                  <a:pos x="connsiteX3274" y="connsiteY3274"/>
                </a:cxn>
                <a:cxn ang="0">
                  <a:pos x="connsiteX3275" y="connsiteY3275"/>
                </a:cxn>
                <a:cxn ang="0">
                  <a:pos x="connsiteX3276" y="connsiteY3276"/>
                </a:cxn>
                <a:cxn ang="0">
                  <a:pos x="connsiteX3277" y="connsiteY3277"/>
                </a:cxn>
                <a:cxn ang="0">
                  <a:pos x="connsiteX3278" y="connsiteY3278"/>
                </a:cxn>
                <a:cxn ang="0">
                  <a:pos x="connsiteX3279" y="connsiteY3279"/>
                </a:cxn>
                <a:cxn ang="0">
                  <a:pos x="connsiteX3280" y="connsiteY3280"/>
                </a:cxn>
                <a:cxn ang="0">
                  <a:pos x="connsiteX3281" y="connsiteY3281"/>
                </a:cxn>
                <a:cxn ang="0">
                  <a:pos x="connsiteX3282" y="connsiteY3282"/>
                </a:cxn>
                <a:cxn ang="0">
                  <a:pos x="connsiteX3283" y="connsiteY3283"/>
                </a:cxn>
                <a:cxn ang="0">
                  <a:pos x="connsiteX3284" y="connsiteY3284"/>
                </a:cxn>
                <a:cxn ang="0">
                  <a:pos x="connsiteX3285" y="connsiteY3285"/>
                </a:cxn>
                <a:cxn ang="0">
                  <a:pos x="connsiteX3286" y="connsiteY3286"/>
                </a:cxn>
                <a:cxn ang="0">
                  <a:pos x="connsiteX3287" y="connsiteY3287"/>
                </a:cxn>
                <a:cxn ang="0">
                  <a:pos x="connsiteX3288" y="connsiteY3288"/>
                </a:cxn>
                <a:cxn ang="0">
                  <a:pos x="connsiteX3289" y="connsiteY3289"/>
                </a:cxn>
                <a:cxn ang="0">
                  <a:pos x="connsiteX3290" y="connsiteY3290"/>
                </a:cxn>
                <a:cxn ang="0">
                  <a:pos x="connsiteX3291" y="connsiteY3291"/>
                </a:cxn>
                <a:cxn ang="0">
                  <a:pos x="connsiteX3292" y="connsiteY3292"/>
                </a:cxn>
                <a:cxn ang="0">
                  <a:pos x="connsiteX3293" y="connsiteY3293"/>
                </a:cxn>
                <a:cxn ang="0">
                  <a:pos x="connsiteX3294" y="connsiteY3294"/>
                </a:cxn>
                <a:cxn ang="0">
                  <a:pos x="connsiteX3295" y="connsiteY3295"/>
                </a:cxn>
                <a:cxn ang="0">
                  <a:pos x="connsiteX3296" y="connsiteY3296"/>
                </a:cxn>
                <a:cxn ang="0">
                  <a:pos x="connsiteX3297" y="connsiteY3297"/>
                </a:cxn>
                <a:cxn ang="0">
                  <a:pos x="connsiteX3298" y="connsiteY3298"/>
                </a:cxn>
                <a:cxn ang="0">
                  <a:pos x="connsiteX3299" y="connsiteY3299"/>
                </a:cxn>
                <a:cxn ang="0">
                  <a:pos x="connsiteX3300" y="connsiteY3300"/>
                </a:cxn>
                <a:cxn ang="0">
                  <a:pos x="connsiteX3301" y="connsiteY3301"/>
                </a:cxn>
                <a:cxn ang="0">
                  <a:pos x="connsiteX3302" y="connsiteY3302"/>
                </a:cxn>
                <a:cxn ang="0">
                  <a:pos x="connsiteX3303" y="connsiteY3303"/>
                </a:cxn>
                <a:cxn ang="0">
                  <a:pos x="connsiteX3304" y="connsiteY3304"/>
                </a:cxn>
                <a:cxn ang="0">
                  <a:pos x="connsiteX3305" y="connsiteY3305"/>
                </a:cxn>
                <a:cxn ang="0">
                  <a:pos x="connsiteX3306" y="connsiteY3306"/>
                </a:cxn>
                <a:cxn ang="0">
                  <a:pos x="connsiteX3307" y="connsiteY3307"/>
                </a:cxn>
                <a:cxn ang="0">
                  <a:pos x="connsiteX3308" y="connsiteY3308"/>
                </a:cxn>
                <a:cxn ang="0">
                  <a:pos x="connsiteX3309" y="connsiteY3309"/>
                </a:cxn>
                <a:cxn ang="0">
                  <a:pos x="connsiteX3310" y="connsiteY3310"/>
                </a:cxn>
                <a:cxn ang="0">
                  <a:pos x="connsiteX3311" y="connsiteY3311"/>
                </a:cxn>
                <a:cxn ang="0">
                  <a:pos x="connsiteX3312" y="connsiteY3312"/>
                </a:cxn>
                <a:cxn ang="0">
                  <a:pos x="connsiteX3313" y="connsiteY3313"/>
                </a:cxn>
                <a:cxn ang="0">
                  <a:pos x="connsiteX3314" y="connsiteY3314"/>
                </a:cxn>
                <a:cxn ang="0">
                  <a:pos x="connsiteX3315" y="connsiteY3315"/>
                </a:cxn>
                <a:cxn ang="0">
                  <a:pos x="connsiteX3316" y="connsiteY3316"/>
                </a:cxn>
                <a:cxn ang="0">
                  <a:pos x="connsiteX3317" y="connsiteY3317"/>
                </a:cxn>
                <a:cxn ang="0">
                  <a:pos x="connsiteX3318" y="connsiteY3318"/>
                </a:cxn>
                <a:cxn ang="0">
                  <a:pos x="connsiteX3319" y="connsiteY3319"/>
                </a:cxn>
                <a:cxn ang="0">
                  <a:pos x="connsiteX3320" y="connsiteY3320"/>
                </a:cxn>
                <a:cxn ang="0">
                  <a:pos x="connsiteX3321" y="connsiteY3321"/>
                </a:cxn>
                <a:cxn ang="0">
                  <a:pos x="connsiteX3322" y="connsiteY3322"/>
                </a:cxn>
                <a:cxn ang="0">
                  <a:pos x="connsiteX3323" y="connsiteY3323"/>
                </a:cxn>
                <a:cxn ang="0">
                  <a:pos x="connsiteX3324" y="connsiteY3324"/>
                </a:cxn>
                <a:cxn ang="0">
                  <a:pos x="connsiteX3325" y="connsiteY3325"/>
                </a:cxn>
                <a:cxn ang="0">
                  <a:pos x="connsiteX3326" y="connsiteY3326"/>
                </a:cxn>
                <a:cxn ang="0">
                  <a:pos x="connsiteX3327" y="connsiteY3327"/>
                </a:cxn>
                <a:cxn ang="0">
                  <a:pos x="connsiteX3328" y="connsiteY3328"/>
                </a:cxn>
                <a:cxn ang="0">
                  <a:pos x="connsiteX3329" y="connsiteY3329"/>
                </a:cxn>
                <a:cxn ang="0">
                  <a:pos x="connsiteX3330" y="connsiteY3330"/>
                </a:cxn>
                <a:cxn ang="0">
                  <a:pos x="connsiteX3331" y="connsiteY3331"/>
                </a:cxn>
                <a:cxn ang="0">
                  <a:pos x="connsiteX3332" y="connsiteY3332"/>
                </a:cxn>
                <a:cxn ang="0">
                  <a:pos x="connsiteX3333" y="connsiteY3333"/>
                </a:cxn>
                <a:cxn ang="0">
                  <a:pos x="connsiteX3334" y="connsiteY3334"/>
                </a:cxn>
                <a:cxn ang="0">
                  <a:pos x="connsiteX3335" y="connsiteY3335"/>
                </a:cxn>
                <a:cxn ang="0">
                  <a:pos x="connsiteX3336" y="connsiteY3336"/>
                </a:cxn>
                <a:cxn ang="0">
                  <a:pos x="connsiteX3337" y="connsiteY3337"/>
                </a:cxn>
                <a:cxn ang="0">
                  <a:pos x="connsiteX3338" y="connsiteY3338"/>
                </a:cxn>
                <a:cxn ang="0">
                  <a:pos x="connsiteX3339" y="connsiteY3339"/>
                </a:cxn>
                <a:cxn ang="0">
                  <a:pos x="connsiteX3340" y="connsiteY3340"/>
                </a:cxn>
                <a:cxn ang="0">
                  <a:pos x="connsiteX3341" y="connsiteY3341"/>
                </a:cxn>
                <a:cxn ang="0">
                  <a:pos x="connsiteX3342" y="connsiteY3342"/>
                </a:cxn>
                <a:cxn ang="0">
                  <a:pos x="connsiteX3343" y="connsiteY3343"/>
                </a:cxn>
                <a:cxn ang="0">
                  <a:pos x="connsiteX3344" y="connsiteY3344"/>
                </a:cxn>
                <a:cxn ang="0">
                  <a:pos x="connsiteX3345" y="connsiteY3345"/>
                </a:cxn>
                <a:cxn ang="0">
                  <a:pos x="connsiteX3346" y="connsiteY3346"/>
                </a:cxn>
                <a:cxn ang="0">
                  <a:pos x="connsiteX3347" y="connsiteY3347"/>
                </a:cxn>
                <a:cxn ang="0">
                  <a:pos x="connsiteX3348" y="connsiteY3348"/>
                </a:cxn>
                <a:cxn ang="0">
                  <a:pos x="connsiteX3349" y="connsiteY3349"/>
                </a:cxn>
                <a:cxn ang="0">
                  <a:pos x="connsiteX3350" y="connsiteY3350"/>
                </a:cxn>
                <a:cxn ang="0">
                  <a:pos x="connsiteX3351" y="connsiteY3351"/>
                </a:cxn>
                <a:cxn ang="0">
                  <a:pos x="connsiteX3352" y="connsiteY3352"/>
                </a:cxn>
                <a:cxn ang="0">
                  <a:pos x="connsiteX3353" y="connsiteY3353"/>
                </a:cxn>
                <a:cxn ang="0">
                  <a:pos x="connsiteX3354" y="connsiteY3354"/>
                </a:cxn>
                <a:cxn ang="0">
                  <a:pos x="connsiteX3355" y="connsiteY3355"/>
                </a:cxn>
                <a:cxn ang="0">
                  <a:pos x="connsiteX3356" y="connsiteY3356"/>
                </a:cxn>
                <a:cxn ang="0">
                  <a:pos x="connsiteX3357" y="connsiteY3357"/>
                </a:cxn>
                <a:cxn ang="0">
                  <a:pos x="connsiteX3358" y="connsiteY3358"/>
                </a:cxn>
                <a:cxn ang="0">
                  <a:pos x="connsiteX3359" y="connsiteY3359"/>
                </a:cxn>
                <a:cxn ang="0">
                  <a:pos x="connsiteX3360" y="connsiteY3360"/>
                </a:cxn>
                <a:cxn ang="0">
                  <a:pos x="connsiteX3361" y="connsiteY3361"/>
                </a:cxn>
                <a:cxn ang="0">
                  <a:pos x="connsiteX3362" y="connsiteY3362"/>
                </a:cxn>
                <a:cxn ang="0">
                  <a:pos x="connsiteX3363" y="connsiteY3363"/>
                </a:cxn>
                <a:cxn ang="0">
                  <a:pos x="connsiteX3364" y="connsiteY3364"/>
                </a:cxn>
                <a:cxn ang="0">
                  <a:pos x="connsiteX3365" y="connsiteY3365"/>
                </a:cxn>
                <a:cxn ang="0">
                  <a:pos x="connsiteX3366" y="connsiteY3366"/>
                </a:cxn>
                <a:cxn ang="0">
                  <a:pos x="connsiteX3367" y="connsiteY3367"/>
                </a:cxn>
                <a:cxn ang="0">
                  <a:pos x="connsiteX3368" y="connsiteY3368"/>
                </a:cxn>
                <a:cxn ang="0">
                  <a:pos x="connsiteX3369" y="connsiteY3369"/>
                </a:cxn>
                <a:cxn ang="0">
                  <a:pos x="connsiteX3370" y="connsiteY3370"/>
                </a:cxn>
                <a:cxn ang="0">
                  <a:pos x="connsiteX3371" y="connsiteY3371"/>
                </a:cxn>
                <a:cxn ang="0">
                  <a:pos x="connsiteX3372" y="connsiteY3372"/>
                </a:cxn>
                <a:cxn ang="0">
                  <a:pos x="connsiteX3373" y="connsiteY3373"/>
                </a:cxn>
                <a:cxn ang="0">
                  <a:pos x="connsiteX3374" y="connsiteY3374"/>
                </a:cxn>
                <a:cxn ang="0">
                  <a:pos x="connsiteX3375" y="connsiteY3375"/>
                </a:cxn>
                <a:cxn ang="0">
                  <a:pos x="connsiteX3376" y="connsiteY3376"/>
                </a:cxn>
                <a:cxn ang="0">
                  <a:pos x="connsiteX3377" y="connsiteY3377"/>
                </a:cxn>
                <a:cxn ang="0">
                  <a:pos x="connsiteX3378" y="connsiteY3378"/>
                </a:cxn>
                <a:cxn ang="0">
                  <a:pos x="connsiteX3379" y="connsiteY3379"/>
                </a:cxn>
                <a:cxn ang="0">
                  <a:pos x="connsiteX3380" y="connsiteY3380"/>
                </a:cxn>
                <a:cxn ang="0">
                  <a:pos x="connsiteX3381" y="connsiteY3381"/>
                </a:cxn>
                <a:cxn ang="0">
                  <a:pos x="connsiteX3382" y="connsiteY3382"/>
                </a:cxn>
                <a:cxn ang="0">
                  <a:pos x="connsiteX3383" y="connsiteY3383"/>
                </a:cxn>
                <a:cxn ang="0">
                  <a:pos x="connsiteX3384" y="connsiteY3384"/>
                </a:cxn>
                <a:cxn ang="0">
                  <a:pos x="connsiteX3385" y="connsiteY3385"/>
                </a:cxn>
                <a:cxn ang="0">
                  <a:pos x="connsiteX3386" y="connsiteY3386"/>
                </a:cxn>
                <a:cxn ang="0">
                  <a:pos x="connsiteX3387" y="connsiteY3387"/>
                </a:cxn>
                <a:cxn ang="0">
                  <a:pos x="connsiteX3388" y="connsiteY3388"/>
                </a:cxn>
                <a:cxn ang="0">
                  <a:pos x="connsiteX3389" y="connsiteY3389"/>
                </a:cxn>
                <a:cxn ang="0">
                  <a:pos x="connsiteX3390" y="connsiteY3390"/>
                </a:cxn>
                <a:cxn ang="0">
                  <a:pos x="connsiteX3391" y="connsiteY3391"/>
                </a:cxn>
                <a:cxn ang="0">
                  <a:pos x="connsiteX3392" y="connsiteY3392"/>
                </a:cxn>
                <a:cxn ang="0">
                  <a:pos x="connsiteX3393" y="connsiteY3393"/>
                </a:cxn>
                <a:cxn ang="0">
                  <a:pos x="connsiteX3394" y="connsiteY3394"/>
                </a:cxn>
                <a:cxn ang="0">
                  <a:pos x="connsiteX3395" y="connsiteY3395"/>
                </a:cxn>
                <a:cxn ang="0">
                  <a:pos x="connsiteX3396" y="connsiteY3396"/>
                </a:cxn>
                <a:cxn ang="0">
                  <a:pos x="connsiteX3397" y="connsiteY3397"/>
                </a:cxn>
                <a:cxn ang="0">
                  <a:pos x="connsiteX3398" y="connsiteY3398"/>
                </a:cxn>
                <a:cxn ang="0">
                  <a:pos x="connsiteX3399" y="connsiteY3399"/>
                </a:cxn>
                <a:cxn ang="0">
                  <a:pos x="connsiteX3400" y="connsiteY3400"/>
                </a:cxn>
                <a:cxn ang="0">
                  <a:pos x="connsiteX3401" y="connsiteY3401"/>
                </a:cxn>
                <a:cxn ang="0">
                  <a:pos x="connsiteX3402" y="connsiteY3402"/>
                </a:cxn>
                <a:cxn ang="0">
                  <a:pos x="connsiteX3403" y="connsiteY3403"/>
                </a:cxn>
                <a:cxn ang="0">
                  <a:pos x="connsiteX3404" y="connsiteY3404"/>
                </a:cxn>
                <a:cxn ang="0">
                  <a:pos x="connsiteX3405" y="connsiteY3405"/>
                </a:cxn>
                <a:cxn ang="0">
                  <a:pos x="connsiteX3406" y="connsiteY3406"/>
                </a:cxn>
                <a:cxn ang="0">
                  <a:pos x="connsiteX3407" y="connsiteY3407"/>
                </a:cxn>
                <a:cxn ang="0">
                  <a:pos x="connsiteX3408" y="connsiteY3408"/>
                </a:cxn>
                <a:cxn ang="0">
                  <a:pos x="connsiteX3409" y="connsiteY3409"/>
                </a:cxn>
                <a:cxn ang="0">
                  <a:pos x="connsiteX3410" y="connsiteY3410"/>
                </a:cxn>
                <a:cxn ang="0">
                  <a:pos x="connsiteX3411" y="connsiteY3411"/>
                </a:cxn>
                <a:cxn ang="0">
                  <a:pos x="connsiteX3412" y="connsiteY3412"/>
                </a:cxn>
                <a:cxn ang="0">
                  <a:pos x="connsiteX3413" y="connsiteY3413"/>
                </a:cxn>
                <a:cxn ang="0">
                  <a:pos x="connsiteX3414" y="connsiteY3414"/>
                </a:cxn>
                <a:cxn ang="0">
                  <a:pos x="connsiteX3415" y="connsiteY3415"/>
                </a:cxn>
                <a:cxn ang="0">
                  <a:pos x="connsiteX3416" y="connsiteY3416"/>
                </a:cxn>
                <a:cxn ang="0">
                  <a:pos x="connsiteX3417" y="connsiteY3417"/>
                </a:cxn>
                <a:cxn ang="0">
                  <a:pos x="connsiteX3418" y="connsiteY3418"/>
                </a:cxn>
                <a:cxn ang="0">
                  <a:pos x="connsiteX3419" y="connsiteY3419"/>
                </a:cxn>
                <a:cxn ang="0">
                  <a:pos x="connsiteX3420" y="connsiteY3420"/>
                </a:cxn>
                <a:cxn ang="0">
                  <a:pos x="connsiteX3421" y="connsiteY3421"/>
                </a:cxn>
                <a:cxn ang="0">
                  <a:pos x="connsiteX3422" y="connsiteY3422"/>
                </a:cxn>
                <a:cxn ang="0">
                  <a:pos x="connsiteX3423" y="connsiteY3423"/>
                </a:cxn>
                <a:cxn ang="0">
                  <a:pos x="connsiteX3424" y="connsiteY3424"/>
                </a:cxn>
                <a:cxn ang="0">
                  <a:pos x="connsiteX3425" y="connsiteY3425"/>
                </a:cxn>
                <a:cxn ang="0">
                  <a:pos x="connsiteX3426" y="connsiteY3426"/>
                </a:cxn>
                <a:cxn ang="0">
                  <a:pos x="connsiteX3427" y="connsiteY3427"/>
                </a:cxn>
                <a:cxn ang="0">
                  <a:pos x="connsiteX3428" y="connsiteY3428"/>
                </a:cxn>
                <a:cxn ang="0">
                  <a:pos x="connsiteX3429" y="connsiteY3429"/>
                </a:cxn>
                <a:cxn ang="0">
                  <a:pos x="connsiteX3430" y="connsiteY3430"/>
                </a:cxn>
                <a:cxn ang="0">
                  <a:pos x="connsiteX3431" y="connsiteY3431"/>
                </a:cxn>
                <a:cxn ang="0">
                  <a:pos x="connsiteX3432" y="connsiteY3432"/>
                </a:cxn>
                <a:cxn ang="0">
                  <a:pos x="connsiteX3433" y="connsiteY3433"/>
                </a:cxn>
                <a:cxn ang="0">
                  <a:pos x="connsiteX3434" y="connsiteY3434"/>
                </a:cxn>
                <a:cxn ang="0">
                  <a:pos x="connsiteX3435" y="connsiteY3435"/>
                </a:cxn>
                <a:cxn ang="0">
                  <a:pos x="connsiteX3436" y="connsiteY3436"/>
                </a:cxn>
                <a:cxn ang="0">
                  <a:pos x="connsiteX3437" y="connsiteY3437"/>
                </a:cxn>
                <a:cxn ang="0">
                  <a:pos x="connsiteX3438" y="connsiteY3438"/>
                </a:cxn>
                <a:cxn ang="0">
                  <a:pos x="connsiteX3439" y="connsiteY3439"/>
                </a:cxn>
                <a:cxn ang="0">
                  <a:pos x="connsiteX3440" y="connsiteY3440"/>
                </a:cxn>
                <a:cxn ang="0">
                  <a:pos x="connsiteX3441" y="connsiteY3441"/>
                </a:cxn>
                <a:cxn ang="0">
                  <a:pos x="connsiteX3442" y="connsiteY3442"/>
                </a:cxn>
                <a:cxn ang="0">
                  <a:pos x="connsiteX3443" y="connsiteY3443"/>
                </a:cxn>
                <a:cxn ang="0">
                  <a:pos x="connsiteX3444" y="connsiteY3444"/>
                </a:cxn>
                <a:cxn ang="0">
                  <a:pos x="connsiteX3445" y="connsiteY3445"/>
                </a:cxn>
                <a:cxn ang="0">
                  <a:pos x="connsiteX3446" y="connsiteY3446"/>
                </a:cxn>
                <a:cxn ang="0">
                  <a:pos x="connsiteX3447" y="connsiteY3447"/>
                </a:cxn>
                <a:cxn ang="0">
                  <a:pos x="connsiteX3448" y="connsiteY3448"/>
                </a:cxn>
                <a:cxn ang="0">
                  <a:pos x="connsiteX3449" y="connsiteY3449"/>
                </a:cxn>
                <a:cxn ang="0">
                  <a:pos x="connsiteX3450" y="connsiteY3450"/>
                </a:cxn>
                <a:cxn ang="0">
                  <a:pos x="connsiteX3451" y="connsiteY3451"/>
                </a:cxn>
                <a:cxn ang="0">
                  <a:pos x="connsiteX3452" y="connsiteY3452"/>
                </a:cxn>
                <a:cxn ang="0">
                  <a:pos x="connsiteX3453" y="connsiteY3453"/>
                </a:cxn>
                <a:cxn ang="0">
                  <a:pos x="connsiteX3454" y="connsiteY3454"/>
                </a:cxn>
                <a:cxn ang="0">
                  <a:pos x="connsiteX3455" y="connsiteY3455"/>
                </a:cxn>
                <a:cxn ang="0">
                  <a:pos x="connsiteX3456" y="connsiteY3456"/>
                </a:cxn>
                <a:cxn ang="0">
                  <a:pos x="connsiteX3457" y="connsiteY3457"/>
                </a:cxn>
                <a:cxn ang="0">
                  <a:pos x="connsiteX3458" y="connsiteY3458"/>
                </a:cxn>
                <a:cxn ang="0">
                  <a:pos x="connsiteX3459" y="connsiteY3459"/>
                </a:cxn>
                <a:cxn ang="0">
                  <a:pos x="connsiteX3460" y="connsiteY3460"/>
                </a:cxn>
                <a:cxn ang="0">
                  <a:pos x="connsiteX3461" y="connsiteY3461"/>
                </a:cxn>
                <a:cxn ang="0">
                  <a:pos x="connsiteX3462" y="connsiteY3462"/>
                </a:cxn>
                <a:cxn ang="0">
                  <a:pos x="connsiteX3463" y="connsiteY3463"/>
                </a:cxn>
                <a:cxn ang="0">
                  <a:pos x="connsiteX3464" y="connsiteY3464"/>
                </a:cxn>
                <a:cxn ang="0">
                  <a:pos x="connsiteX3465" y="connsiteY3465"/>
                </a:cxn>
                <a:cxn ang="0">
                  <a:pos x="connsiteX3466" y="connsiteY3466"/>
                </a:cxn>
                <a:cxn ang="0">
                  <a:pos x="connsiteX3467" y="connsiteY3467"/>
                </a:cxn>
                <a:cxn ang="0">
                  <a:pos x="connsiteX3468" y="connsiteY3468"/>
                </a:cxn>
                <a:cxn ang="0">
                  <a:pos x="connsiteX3469" y="connsiteY3469"/>
                </a:cxn>
                <a:cxn ang="0">
                  <a:pos x="connsiteX3470" y="connsiteY3470"/>
                </a:cxn>
                <a:cxn ang="0">
                  <a:pos x="connsiteX3471" y="connsiteY3471"/>
                </a:cxn>
                <a:cxn ang="0">
                  <a:pos x="connsiteX3472" y="connsiteY3472"/>
                </a:cxn>
                <a:cxn ang="0">
                  <a:pos x="connsiteX3473" y="connsiteY3473"/>
                </a:cxn>
                <a:cxn ang="0">
                  <a:pos x="connsiteX3474" y="connsiteY3474"/>
                </a:cxn>
                <a:cxn ang="0">
                  <a:pos x="connsiteX3475" y="connsiteY3475"/>
                </a:cxn>
                <a:cxn ang="0">
                  <a:pos x="connsiteX3476" y="connsiteY3476"/>
                </a:cxn>
                <a:cxn ang="0">
                  <a:pos x="connsiteX3477" y="connsiteY3477"/>
                </a:cxn>
                <a:cxn ang="0">
                  <a:pos x="connsiteX3478" y="connsiteY3478"/>
                </a:cxn>
                <a:cxn ang="0">
                  <a:pos x="connsiteX3479" y="connsiteY3479"/>
                </a:cxn>
                <a:cxn ang="0">
                  <a:pos x="connsiteX3480" y="connsiteY3480"/>
                </a:cxn>
                <a:cxn ang="0">
                  <a:pos x="connsiteX3481" y="connsiteY3481"/>
                </a:cxn>
                <a:cxn ang="0">
                  <a:pos x="connsiteX3482" y="connsiteY3482"/>
                </a:cxn>
                <a:cxn ang="0">
                  <a:pos x="connsiteX3483" y="connsiteY3483"/>
                </a:cxn>
                <a:cxn ang="0">
                  <a:pos x="connsiteX3484" y="connsiteY3484"/>
                </a:cxn>
                <a:cxn ang="0">
                  <a:pos x="connsiteX3485" y="connsiteY3485"/>
                </a:cxn>
                <a:cxn ang="0">
                  <a:pos x="connsiteX3486" y="connsiteY3486"/>
                </a:cxn>
                <a:cxn ang="0">
                  <a:pos x="connsiteX3487" y="connsiteY3487"/>
                </a:cxn>
                <a:cxn ang="0">
                  <a:pos x="connsiteX3488" y="connsiteY3488"/>
                </a:cxn>
                <a:cxn ang="0">
                  <a:pos x="connsiteX3489" y="connsiteY3489"/>
                </a:cxn>
                <a:cxn ang="0">
                  <a:pos x="connsiteX3490" y="connsiteY3490"/>
                </a:cxn>
                <a:cxn ang="0">
                  <a:pos x="connsiteX3491" y="connsiteY3491"/>
                </a:cxn>
                <a:cxn ang="0">
                  <a:pos x="connsiteX3492" y="connsiteY3492"/>
                </a:cxn>
                <a:cxn ang="0">
                  <a:pos x="connsiteX3493" y="connsiteY3493"/>
                </a:cxn>
                <a:cxn ang="0">
                  <a:pos x="connsiteX3494" y="connsiteY3494"/>
                </a:cxn>
                <a:cxn ang="0">
                  <a:pos x="connsiteX3495" y="connsiteY3495"/>
                </a:cxn>
                <a:cxn ang="0">
                  <a:pos x="connsiteX3496" y="connsiteY3496"/>
                </a:cxn>
                <a:cxn ang="0">
                  <a:pos x="connsiteX3497" y="connsiteY3497"/>
                </a:cxn>
                <a:cxn ang="0">
                  <a:pos x="connsiteX3498" y="connsiteY3498"/>
                </a:cxn>
                <a:cxn ang="0">
                  <a:pos x="connsiteX3499" y="connsiteY3499"/>
                </a:cxn>
                <a:cxn ang="0">
                  <a:pos x="connsiteX3500" y="connsiteY3500"/>
                </a:cxn>
                <a:cxn ang="0">
                  <a:pos x="connsiteX3501" y="connsiteY3501"/>
                </a:cxn>
                <a:cxn ang="0">
                  <a:pos x="connsiteX3502" y="connsiteY3502"/>
                </a:cxn>
                <a:cxn ang="0">
                  <a:pos x="connsiteX3503" y="connsiteY3503"/>
                </a:cxn>
                <a:cxn ang="0">
                  <a:pos x="connsiteX3504" y="connsiteY3504"/>
                </a:cxn>
                <a:cxn ang="0">
                  <a:pos x="connsiteX3505" y="connsiteY3505"/>
                </a:cxn>
                <a:cxn ang="0">
                  <a:pos x="connsiteX3506" y="connsiteY3506"/>
                </a:cxn>
                <a:cxn ang="0">
                  <a:pos x="connsiteX3507" y="connsiteY3507"/>
                </a:cxn>
                <a:cxn ang="0">
                  <a:pos x="connsiteX3508" y="connsiteY3508"/>
                </a:cxn>
                <a:cxn ang="0">
                  <a:pos x="connsiteX3509" y="connsiteY3509"/>
                </a:cxn>
                <a:cxn ang="0">
                  <a:pos x="connsiteX3510" y="connsiteY3510"/>
                </a:cxn>
                <a:cxn ang="0">
                  <a:pos x="connsiteX3511" y="connsiteY3511"/>
                </a:cxn>
                <a:cxn ang="0">
                  <a:pos x="connsiteX3512" y="connsiteY3512"/>
                </a:cxn>
                <a:cxn ang="0">
                  <a:pos x="connsiteX3513" y="connsiteY3513"/>
                </a:cxn>
                <a:cxn ang="0">
                  <a:pos x="connsiteX3514" y="connsiteY3514"/>
                </a:cxn>
                <a:cxn ang="0">
                  <a:pos x="connsiteX3515" y="connsiteY3515"/>
                </a:cxn>
                <a:cxn ang="0">
                  <a:pos x="connsiteX3516" y="connsiteY3516"/>
                </a:cxn>
                <a:cxn ang="0">
                  <a:pos x="connsiteX3517" y="connsiteY3517"/>
                </a:cxn>
                <a:cxn ang="0">
                  <a:pos x="connsiteX3518" y="connsiteY3518"/>
                </a:cxn>
                <a:cxn ang="0">
                  <a:pos x="connsiteX3519" y="connsiteY3519"/>
                </a:cxn>
                <a:cxn ang="0">
                  <a:pos x="connsiteX3520" y="connsiteY3520"/>
                </a:cxn>
                <a:cxn ang="0">
                  <a:pos x="connsiteX3521" y="connsiteY3521"/>
                </a:cxn>
                <a:cxn ang="0">
                  <a:pos x="connsiteX3522" y="connsiteY3522"/>
                </a:cxn>
                <a:cxn ang="0">
                  <a:pos x="connsiteX3523" y="connsiteY3523"/>
                </a:cxn>
                <a:cxn ang="0">
                  <a:pos x="connsiteX3524" y="connsiteY3524"/>
                </a:cxn>
                <a:cxn ang="0">
                  <a:pos x="connsiteX3525" y="connsiteY3525"/>
                </a:cxn>
                <a:cxn ang="0">
                  <a:pos x="connsiteX3526" y="connsiteY3526"/>
                </a:cxn>
                <a:cxn ang="0">
                  <a:pos x="connsiteX3527" y="connsiteY3527"/>
                </a:cxn>
                <a:cxn ang="0">
                  <a:pos x="connsiteX3528" y="connsiteY3528"/>
                </a:cxn>
                <a:cxn ang="0">
                  <a:pos x="connsiteX3529" y="connsiteY3529"/>
                </a:cxn>
                <a:cxn ang="0">
                  <a:pos x="connsiteX3530" y="connsiteY3530"/>
                </a:cxn>
                <a:cxn ang="0">
                  <a:pos x="connsiteX3531" y="connsiteY3531"/>
                </a:cxn>
                <a:cxn ang="0">
                  <a:pos x="connsiteX3532" y="connsiteY3532"/>
                </a:cxn>
                <a:cxn ang="0">
                  <a:pos x="connsiteX3533" y="connsiteY3533"/>
                </a:cxn>
                <a:cxn ang="0">
                  <a:pos x="connsiteX3534" y="connsiteY3534"/>
                </a:cxn>
                <a:cxn ang="0">
                  <a:pos x="connsiteX3535" y="connsiteY3535"/>
                </a:cxn>
                <a:cxn ang="0">
                  <a:pos x="connsiteX3536" y="connsiteY3536"/>
                </a:cxn>
                <a:cxn ang="0">
                  <a:pos x="connsiteX3537" y="connsiteY3537"/>
                </a:cxn>
                <a:cxn ang="0">
                  <a:pos x="connsiteX3538" y="connsiteY3538"/>
                </a:cxn>
                <a:cxn ang="0">
                  <a:pos x="connsiteX3539" y="connsiteY3539"/>
                </a:cxn>
                <a:cxn ang="0">
                  <a:pos x="connsiteX3540" y="connsiteY3540"/>
                </a:cxn>
                <a:cxn ang="0">
                  <a:pos x="connsiteX3541" y="connsiteY3541"/>
                </a:cxn>
                <a:cxn ang="0">
                  <a:pos x="connsiteX3542" y="connsiteY3542"/>
                </a:cxn>
                <a:cxn ang="0">
                  <a:pos x="connsiteX3543" y="connsiteY3543"/>
                </a:cxn>
                <a:cxn ang="0">
                  <a:pos x="connsiteX3544" y="connsiteY3544"/>
                </a:cxn>
                <a:cxn ang="0">
                  <a:pos x="connsiteX3545" y="connsiteY3545"/>
                </a:cxn>
                <a:cxn ang="0">
                  <a:pos x="connsiteX3546" y="connsiteY3546"/>
                </a:cxn>
                <a:cxn ang="0">
                  <a:pos x="connsiteX3547" y="connsiteY3547"/>
                </a:cxn>
                <a:cxn ang="0">
                  <a:pos x="connsiteX3548" y="connsiteY3548"/>
                </a:cxn>
                <a:cxn ang="0">
                  <a:pos x="connsiteX3549" y="connsiteY3549"/>
                </a:cxn>
                <a:cxn ang="0">
                  <a:pos x="connsiteX3550" y="connsiteY3550"/>
                </a:cxn>
                <a:cxn ang="0">
                  <a:pos x="connsiteX3551" y="connsiteY3551"/>
                </a:cxn>
                <a:cxn ang="0">
                  <a:pos x="connsiteX3552" y="connsiteY3552"/>
                </a:cxn>
                <a:cxn ang="0">
                  <a:pos x="connsiteX3553" y="connsiteY3553"/>
                </a:cxn>
                <a:cxn ang="0">
                  <a:pos x="connsiteX3554" y="connsiteY3554"/>
                </a:cxn>
                <a:cxn ang="0">
                  <a:pos x="connsiteX3555" y="connsiteY3555"/>
                </a:cxn>
                <a:cxn ang="0">
                  <a:pos x="connsiteX3556" y="connsiteY3556"/>
                </a:cxn>
                <a:cxn ang="0">
                  <a:pos x="connsiteX3557" y="connsiteY3557"/>
                </a:cxn>
                <a:cxn ang="0">
                  <a:pos x="connsiteX3558" y="connsiteY3558"/>
                </a:cxn>
                <a:cxn ang="0">
                  <a:pos x="connsiteX3559" y="connsiteY3559"/>
                </a:cxn>
                <a:cxn ang="0">
                  <a:pos x="connsiteX3560" y="connsiteY3560"/>
                </a:cxn>
                <a:cxn ang="0">
                  <a:pos x="connsiteX3561" y="connsiteY3561"/>
                </a:cxn>
                <a:cxn ang="0">
                  <a:pos x="connsiteX3562" y="connsiteY3562"/>
                </a:cxn>
                <a:cxn ang="0">
                  <a:pos x="connsiteX3563" y="connsiteY3563"/>
                </a:cxn>
                <a:cxn ang="0">
                  <a:pos x="connsiteX3564" y="connsiteY3564"/>
                </a:cxn>
                <a:cxn ang="0">
                  <a:pos x="connsiteX3565" y="connsiteY3565"/>
                </a:cxn>
                <a:cxn ang="0">
                  <a:pos x="connsiteX3566" y="connsiteY3566"/>
                </a:cxn>
                <a:cxn ang="0">
                  <a:pos x="connsiteX3567" y="connsiteY3567"/>
                </a:cxn>
                <a:cxn ang="0">
                  <a:pos x="connsiteX3568" y="connsiteY3568"/>
                </a:cxn>
                <a:cxn ang="0">
                  <a:pos x="connsiteX3569" y="connsiteY3569"/>
                </a:cxn>
                <a:cxn ang="0">
                  <a:pos x="connsiteX3570" y="connsiteY3570"/>
                </a:cxn>
                <a:cxn ang="0">
                  <a:pos x="connsiteX3571" y="connsiteY3571"/>
                </a:cxn>
                <a:cxn ang="0">
                  <a:pos x="connsiteX3572" y="connsiteY3572"/>
                </a:cxn>
                <a:cxn ang="0">
                  <a:pos x="connsiteX3573" y="connsiteY3573"/>
                </a:cxn>
                <a:cxn ang="0">
                  <a:pos x="connsiteX3574" y="connsiteY3574"/>
                </a:cxn>
                <a:cxn ang="0">
                  <a:pos x="connsiteX3575" y="connsiteY3575"/>
                </a:cxn>
                <a:cxn ang="0">
                  <a:pos x="connsiteX3576" y="connsiteY3576"/>
                </a:cxn>
                <a:cxn ang="0">
                  <a:pos x="connsiteX3577" y="connsiteY3577"/>
                </a:cxn>
                <a:cxn ang="0">
                  <a:pos x="connsiteX3578" y="connsiteY3578"/>
                </a:cxn>
                <a:cxn ang="0">
                  <a:pos x="connsiteX3579" y="connsiteY3579"/>
                </a:cxn>
                <a:cxn ang="0">
                  <a:pos x="connsiteX3580" y="connsiteY3580"/>
                </a:cxn>
                <a:cxn ang="0">
                  <a:pos x="connsiteX3581" y="connsiteY3581"/>
                </a:cxn>
                <a:cxn ang="0">
                  <a:pos x="connsiteX3582" y="connsiteY3582"/>
                </a:cxn>
                <a:cxn ang="0">
                  <a:pos x="connsiteX3583" y="connsiteY3583"/>
                </a:cxn>
                <a:cxn ang="0">
                  <a:pos x="connsiteX3584" y="connsiteY3584"/>
                </a:cxn>
                <a:cxn ang="0">
                  <a:pos x="connsiteX3585" y="connsiteY3585"/>
                </a:cxn>
                <a:cxn ang="0">
                  <a:pos x="connsiteX3586" y="connsiteY3586"/>
                </a:cxn>
                <a:cxn ang="0">
                  <a:pos x="connsiteX3587" y="connsiteY3587"/>
                </a:cxn>
                <a:cxn ang="0">
                  <a:pos x="connsiteX3588" y="connsiteY3588"/>
                </a:cxn>
                <a:cxn ang="0">
                  <a:pos x="connsiteX3589" y="connsiteY3589"/>
                </a:cxn>
                <a:cxn ang="0">
                  <a:pos x="connsiteX3590" y="connsiteY3590"/>
                </a:cxn>
                <a:cxn ang="0">
                  <a:pos x="connsiteX3591" y="connsiteY3591"/>
                </a:cxn>
                <a:cxn ang="0">
                  <a:pos x="connsiteX3592" y="connsiteY3592"/>
                </a:cxn>
                <a:cxn ang="0">
                  <a:pos x="connsiteX3593" y="connsiteY3593"/>
                </a:cxn>
                <a:cxn ang="0">
                  <a:pos x="connsiteX3594" y="connsiteY3594"/>
                </a:cxn>
                <a:cxn ang="0">
                  <a:pos x="connsiteX3595" y="connsiteY3595"/>
                </a:cxn>
                <a:cxn ang="0">
                  <a:pos x="connsiteX3596" y="connsiteY3596"/>
                </a:cxn>
                <a:cxn ang="0">
                  <a:pos x="connsiteX3597" y="connsiteY3597"/>
                </a:cxn>
                <a:cxn ang="0">
                  <a:pos x="connsiteX3598" y="connsiteY3598"/>
                </a:cxn>
                <a:cxn ang="0">
                  <a:pos x="connsiteX3599" y="connsiteY3599"/>
                </a:cxn>
                <a:cxn ang="0">
                  <a:pos x="connsiteX3600" y="connsiteY3600"/>
                </a:cxn>
                <a:cxn ang="0">
                  <a:pos x="connsiteX3601" y="connsiteY3601"/>
                </a:cxn>
                <a:cxn ang="0">
                  <a:pos x="connsiteX3602" y="connsiteY3602"/>
                </a:cxn>
                <a:cxn ang="0">
                  <a:pos x="connsiteX3603" y="connsiteY3603"/>
                </a:cxn>
                <a:cxn ang="0">
                  <a:pos x="connsiteX3604" y="connsiteY3604"/>
                </a:cxn>
                <a:cxn ang="0">
                  <a:pos x="connsiteX3605" y="connsiteY3605"/>
                </a:cxn>
                <a:cxn ang="0">
                  <a:pos x="connsiteX3606" y="connsiteY3606"/>
                </a:cxn>
                <a:cxn ang="0">
                  <a:pos x="connsiteX3607" y="connsiteY3607"/>
                </a:cxn>
                <a:cxn ang="0">
                  <a:pos x="connsiteX3608" y="connsiteY3608"/>
                </a:cxn>
                <a:cxn ang="0">
                  <a:pos x="connsiteX3609" y="connsiteY3609"/>
                </a:cxn>
                <a:cxn ang="0">
                  <a:pos x="connsiteX3610" y="connsiteY3610"/>
                </a:cxn>
                <a:cxn ang="0">
                  <a:pos x="connsiteX3611" y="connsiteY3611"/>
                </a:cxn>
                <a:cxn ang="0">
                  <a:pos x="connsiteX3612" y="connsiteY3612"/>
                </a:cxn>
                <a:cxn ang="0">
                  <a:pos x="connsiteX3613" y="connsiteY3613"/>
                </a:cxn>
                <a:cxn ang="0">
                  <a:pos x="connsiteX3614" y="connsiteY3614"/>
                </a:cxn>
                <a:cxn ang="0">
                  <a:pos x="connsiteX3615" y="connsiteY3615"/>
                </a:cxn>
                <a:cxn ang="0">
                  <a:pos x="connsiteX3616" y="connsiteY3616"/>
                </a:cxn>
                <a:cxn ang="0">
                  <a:pos x="connsiteX3617" y="connsiteY3617"/>
                </a:cxn>
                <a:cxn ang="0">
                  <a:pos x="connsiteX3618" y="connsiteY3618"/>
                </a:cxn>
                <a:cxn ang="0">
                  <a:pos x="connsiteX3619" y="connsiteY3619"/>
                </a:cxn>
                <a:cxn ang="0">
                  <a:pos x="connsiteX3620" y="connsiteY3620"/>
                </a:cxn>
                <a:cxn ang="0">
                  <a:pos x="connsiteX3621" y="connsiteY3621"/>
                </a:cxn>
                <a:cxn ang="0">
                  <a:pos x="connsiteX3622" y="connsiteY3622"/>
                </a:cxn>
                <a:cxn ang="0">
                  <a:pos x="connsiteX3623" y="connsiteY3623"/>
                </a:cxn>
                <a:cxn ang="0">
                  <a:pos x="connsiteX3624" y="connsiteY3624"/>
                </a:cxn>
                <a:cxn ang="0">
                  <a:pos x="connsiteX3625" y="connsiteY3625"/>
                </a:cxn>
                <a:cxn ang="0">
                  <a:pos x="connsiteX3626" y="connsiteY3626"/>
                </a:cxn>
                <a:cxn ang="0">
                  <a:pos x="connsiteX3627" y="connsiteY3627"/>
                </a:cxn>
                <a:cxn ang="0">
                  <a:pos x="connsiteX3628" y="connsiteY3628"/>
                </a:cxn>
                <a:cxn ang="0">
                  <a:pos x="connsiteX3629" y="connsiteY3629"/>
                </a:cxn>
                <a:cxn ang="0">
                  <a:pos x="connsiteX3630" y="connsiteY3630"/>
                </a:cxn>
                <a:cxn ang="0">
                  <a:pos x="connsiteX3631" y="connsiteY3631"/>
                </a:cxn>
                <a:cxn ang="0">
                  <a:pos x="connsiteX3632" y="connsiteY3632"/>
                </a:cxn>
                <a:cxn ang="0">
                  <a:pos x="connsiteX3633" y="connsiteY3633"/>
                </a:cxn>
                <a:cxn ang="0">
                  <a:pos x="connsiteX3634" y="connsiteY3634"/>
                </a:cxn>
                <a:cxn ang="0">
                  <a:pos x="connsiteX3635" y="connsiteY3635"/>
                </a:cxn>
                <a:cxn ang="0">
                  <a:pos x="connsiteX3636" y="connsiteY3636"/>
                </a:cxn>
                <a:cxn ang="0">
                  <a:pos x="connsiteX3637" y="connsiteY3637"/>
                </a:cxn>
                <a:cxn ang="0">
                  <a:pos x="connsiteX3638" y="connsiteY3638"/>
                </a:cxn>
                <a:cxn ang="0">
                  <a:pos x="connsiteX3639" y="connsiteY3639"/>
                </a:cxn>
                <a:cxn ang="0">
                  <a:pos x="connsiteX3640" y="connsiteY3640"/>
                </a:cxn>
                <a:cxn ang="0">
                  <a:pos x="connsiteX3641" y="connsiteY3641"/>
                </a:cxn>
                <a:cxn ang="0">
                  <a:pos x="connsiteX3642" y="connsiteY3642"/>
                </a:cxn>
                <a:cxn ang="0">
                  <a:pos x="connsiteX3643" y="connsiteY3643"/>
                </a:cxn>
                <a:cxn ang="0">
                  <a:pos x="connsiteX3644" y="connsiteY3644"/>
                </a:cxn>
                <a:cxn ang="0">
                  <a:pos x="connsiteX3645" y="connsiteY3645"/>
                </a:cxn>
                <a:cxn ang="0">
                  <a:pos x="connsiteX3646" y="connsiteY3646"/>
                </a:cxn>
                <a:cxn ang="0">
                  <a:pos x="connsiteX3647" y="connsiteY3647"/>
                </a:cxn>
                <a:cxn ang="0">
                  <a:pos x="connsiteX3648" y="connsiteY3648"/>
                </a:cxn>
                <a:cxn ang="0">
                  <a:pos x="connsiteX3649" y="connsiteY3649"/>
                </a:cxn>
                <a:cxn ang="0">
                  <a:pos x="connsiteX3650" y="connsiteY3650"/>
                </a:cxn>
                <a:cxn ang="0">
                  <a:pos x="connsiteX3651" y="connsiteY3651"/>
                </a:cxn>
                <a:cxn ang="0">
                  <a:pos x="connsiteX3652" y="connsiteY3652"/>
                </a:cxn>
                <a:cxn ang="0">
                  <a:pos x="connsiteX3653" y="connsiteY3653"/>
                </a:cxn>
                <a:cxn ang="0">
                  <a:pos x="connsiteX3654" y="connsiteY3654"/>
                </a:cxn>
                <a:cxn ang="0">
                  <a:pos x="connsiteX3655" y="connsiteY3655"/>
                </a:cxn>
                <a:cxn ang="0">
                  <a:pos x="connsiteX3656" y="connsiteY3656"/>
                </a:cxn>
                <a:cxn ang="0">
                  <a:pos x="connsiteX3657" y="connsiteY3657"/>
                </a:cxn>
                <a:cxn ang="0">
                  <a:pos x="connsiteX3658" y="connsiteY3658"/>
                </a:cxn>
                <a:cxn ang="0">
                  <a:pos x="connsiteX3659" y="connsiteY3659"/>
                </a:cxn>
                <a:cxn ang="0">
                  <a:pos x="connsiteX3660" y="connsiteY3660"/>
                </a:cxn>
                <a:cxn ang="0">
                  <a:pos x="connsiteX3661" y="connsiteY3661"/>
                </a:cxn>
                <a:cxn ang="0">
                  <a:pos x="connsiteX3662" y="connsiteY3662"/>
                </a:cxn>
                <a:cxn ang="0">
                  <a:pos x="connsiteX3663" y="connsiteY3663"/>
                </a:cxn>
                <a:cxn ang="0">
                  <a:pos x="connsiteX3664" y="connsiteY3664"/>
                </a:cxn>
                <a:cxn ang="0">
                  <a:pos x="connsiteX3665" y="connsiteY3665"/>
                </a:cxn>
                <a:cxn ang="0">
                  <a:pos x="connsiteX3666" y="connsiteY3666"/>
                </a:cxn>
                <a:cxn ang="0">
                  <a:pos x="connsiteX3667" y="connsiteY3667"/>
                </a:cxn>
                <a:cxn ang="0">
                  <a:pos x="connsiteX3668" y="connsiteY3668"/>
                </a:cxn>
                <a:cxn ang="0">
                  <a:pos x="connsiteX3669" y="connsiteY3669"/>
                </a:cxn>
                <a:cxn ang="0">
                  <a:pos x="connsiteX3670" y="connsiteY3670"/>
                </a:cxn>
                <a:cxn ang="0">
                  <a:pos x="connsiteX3671" y="connsiteY3671"/>
                </a:cxn>
                <a:cxn ang="0">
                  <a:pos x="connsiteX3672" y="connsiteY3672"/>
                </a:cxn>
                <a:cxn ang="0">
                  <a:pos x="connsiteX3673" y="connsiteY3673"/>
                </a:cxn>
                <a:cxn ang="0">
                  <a:pos x="connsiteX3674" y="connsiteY3674"/>
                </a:cxn>
                <a:cxn ang="0">
                  <a:pos x="connsiteX3675" y="connsiteY3675"/>
                </a:cxn>
                <a:cxn ang="0">
                  <a:pos x="connsiteX3676" y="connsiteY3676"/>
                </a:cxn>
                <a:cxn ang="0">
                  <a:pos x="connsiteX3677" y="connsiteY3677"/>
                </a:cxn>
                <a:cxn ang="0">
                  <a:pos x="connsiteX3678" y="connsiteY3678"/>
                </a:cxn>
                <a:cxn ang="0">
                  <a:pos x="connsiteX3679" y="connsiteY3679"/>
                </a:cxn>
                <a:cxn ang="0">
                  <a:pos x="connsiteX3680" y="connsiteY3680"/>
                </a:cxn>
                <a:cxn ang="0">
                  <a:pos x="connsiteX3681" y="connsiteY3681"/>
                </a:cxn>
                <a:cxn ang="0">
                  <a:pos x="connsiteX3682" y="connsiteY3682"/>
                </a:cxn>
                <a:cxn ang="0">
                  <a:pos x="connsiteX3683" y="connsiteY3683"/>
                </a:cxn>
                <a:cxn ang="0">
                  <a:pos x="connsiteX3684" y="connsiteY3684"/>
                </a:cxn>
                <a:cxn ang="0">
                  <a:pos x="connsiteX3685" y="connsiteY3685"/>
                </a:cxn>
                <a:cxn ang="0">
                  <a:pos x="connsiteX3686" y="connsiteY3686"/>
                </a:cxn>
                <a:cxn ang="0">
                  <a:pos x="connsiteX3687" y="connsiteY3687"/>
                </a:cxn>
                <a:cxn ang="0">
                  <a:pos x="connsiteX3688" y="connsiteY3688"/>
                </a:cxn>
                <a:cxn ang="0">
                  <a:pos x="connsiteX3689" y="connsiteY3689"/>
                </a:cxn>
                <a:cxn ang="0">
                  <a:pos x="connsiteX3690" y="connsiteY3690"/>
                </a:cxn>
                <a:cxn ang="0">
                  <a:pos x="connsiteX3691" y="connsiteY3691"/>
                </a:cxn>
                <a:cxn ang="0">
                  <a:pos x="connsiteX3692" y="connsiteY3692"/>
                </a:cxn>
                <a:cxn ang="0">
                  <a:pos x="connsiteX3693" y="connsiteY3693"/>
                </a:cxn>
                <a:cxn ang="0">
                  <a:pos x="connsiteX3694" y="connsiteY3694"/>
                </a:cxn>
                <a:cxn ang="0">
                  <a:pos x="connsiteX3695" y="connsiteY3695"/>
                </a:cxn>
                <a:cxn ang="0">
                  <a:pos x="connsiteX3696" y="connsiteY3696"/>
                </a:cxn>
                <a:cxn ang="0">
                  <a:pos x="connsiteX3697" y="connsiteY3697"/>
                </a:cxn>
                <a:cxn ang="0">
                  <a:pos x="connsiteX3698" y="connsiteY3698"/>
                </a:cxn>
                <a:cxn ang="0">
                  <a:pos x="connsiteX3699" y="connsiteY3699"/>
                </a:cxn>
                <a:cxn ang="0">
                  <a:pos x="connsiteX3700" y="connsiteY3700"/>
                </a:cxn>
                <a:cxn ang="0">
                  <a:pos x="connsiteX3701" y="connsiteY3701"/>
                </a:cxn>
                <a:cxn ang="0">
                  <a:pos x="connsiteX3702" y="connsiteY3702"/>
                </a:cxn>
                <a:cxn ang="0">
                  <a:pos x="connsiteX3703" y="connsiteY3703"/>
                </a:cxn>
                <a:cxn ang="0">
                  <a:pos x="connsiteX3704" y="connsiteY3704"/>
                </a:cxn>
                <a:cxn ang="0">
                  <a:pos x="connsiteX3705" y="connsiteY3705"/>
                </a:cxn>
                <a:cxn ang="0">
                  <a:pos x="connsiteX3706" y="connsiteY3706"/>
                </a:cxn>
                <a:cxn ang="0">
                  <a:pos x="connsiteX3707" y="connsiteY3707"/>
                </a:cxn>
                <a:cxn ang="0">
                  <a:pos x="connsiteX3708" y="connsiteY3708"/>
                </a:cxn>
                <a:cxn ang="0">
                  <a:pos x="connsiteX3709" y="connsiteY3709"/>
                </a:cxn>
                <a:cxn ang="0">
                  <a:pos x="connsiteX3710" y="connsiteY3710"/>
                </a:cxn>
                <a:cxn ang="0">
                  <a:pos x="connsiteX3711" y="connsiteY3711"/>
                </a:cxn>
                <a:cxn ang="0">
                  <a:pos x="connsiteX3712" y="connsiteY3712"/>
                </a:cxn>
                <a:cxn ang="0">
                  <a:pos x="connsiteX3713" y="connsiteY3713"/>
                </a:cxn>
                <a:cxn ang="0">
                  <a:pos x="connsiteX3714" y="connsiteY3714"/>
                </a:cxn>
                <a:cxn ang="0">
                  <a:pos x="connsiteX3715" y="connsiteY3715"/>
                </a:cxn>
                <a:cxn ang="0">
                  <a:pos x="connsiteX3716" y="connsiteY3716"/>
                </a:cxn>
                <a:cxn ang="0">
                  <a:pos x="connsiteX3717" y="connsiteY3717"/>
                </a:cxn>
                <a:cxn ang="0">
                  <a:pos x="connsiteX3718" y="connsiteY3718"/>
                </a:cxn>
                <a:cxn ang="0">
                  <a:pos x="connsiteX3719" y="connsiteY3719"/>
                </a:cxn>
                <a:cxn ang="0">
                  <a:pos x="connsiteX3720" y="connsiteY3720"/>
                </a:cxn>
                <a:cxn ang="0">
                  <a:pos x="connsiteX3721" y="connsiteY3721"/>
                </a:cxn>
                <a:cxn ang="0">
                  <a:pos x="connsiteX3722" y="connsiteY3722"/>
                </a:cxn>
                <a:cxn ang="0">
                  <a:pos x="connsiteX3723" y="connsiteY3723"/>
                </a:cxn>
                <a:cxn ang="0">
                  <a:pos x="connsiteX3724" y="connsiteY3724"/>
                </a:cxn>
                <a:cxn ang="0">
                  <a:pos x="connsiteX3725" y="connsiteY3725"/>
                </a:cxn>
                <a:cxn ang="0">
                  <a:pos x="connsiteX3726" y="connsiteY3726"/>
                </a:cxn>
                <a:cxn ang="0">
                  <a:pos x="connsiteX3727" y="connsiteY3727"/>
                </a:cxn>
                <a:cxn ang="0">
                  <a:pos x="connsiteX3728" y="connsiteY3728"/>
                </a:cxn>
                <a:cxn ang="0">
                  <a:pos x="connsiteX3729" y="connsiteY3729"/>
                </a:cxn>
                <a:cxn ang="0">
                  <a:pos x="connsiteX3730" y="connsiteY3730"/>
                </a:cxn>
                <a:cxn ang="0">
                  <a:pos x="connsiteX3731" y="connsiteY3731"/>
                </a:cxn>
                <a:cxn ang="0">
                  <a:pos x="connsiteX3732" y="connsiteY3732"/>
                </a:cxn>
                <a:cxn ang="0">
                  <a:pos x="connsiteX3733" y="connsiteY3733"/>
                </a:cxn>
                <a:cxn ang="0">
                  <a:pos x="connsiteX3734" y="connsiteY3734"/>
                </a:cxn>
                <a:cxn ang="0">
                  <a:pos x="connsiteX3735" y="connsiteY3735"/>
                </a:cxn>
                <a:cxn ang="0">
                  <a:pos x="connsiteX3736" y="connsiteY3736"/>
                </a:cxn>
                <a:cxn ang="0">
                  <a:pos x="connsiteX3737" y="connsiteY3737"/>
                </a:cxn>
                <a:cxn ang="0">
                  <a:pos x="connsiteX3738" y="connsiteY3738"/>
                </a:cxn>
                <a:cxn ang="0">
                  <a:pos x="connsiteX3739" y="connsiteY3739"/>
                </a:cxn>
                <a:cxn ang="0">
                  <a:pos x="connsiteX3740" y="connsiteY3740"/>
                </a:cxn>
                <a:cxn ang="0">
                  <a:pos x="connsiteX3741" y="connsiteY3741"/>
                </a:cxn>
                <a:cxn ang="0">
                  <a:pos x="connsiteX3742" y="connsiteY3742"/>
                </a:cxn>
                <a:cxn ang="0">
                  <a:pos x="connsiteX3743" y="connsiteY3743"/>
                </a:cxn>
                <a:cxn ang="0">
                  <a:pos x="connsiteX3744" y="connsiteY3744"/>
                </a:cxn>
                <a:cxn ang="0">
                  <a:pos x="connsiteX3745" y="connsiteY3745"/>
                </a:cxn>
                <a:cxn ang="0">
                  <a:pos x="connsiteX3746" y="connsiteY3746"/>
                </a:cxn>
                <a:cxn ang="0">
                  <a:pos x="connsiteX3747" y="connsiteY3747"/>
                </a:cxn>
                <a:cxn ang="0">
                  <a:pos x="connsiteX3748" y="connsiteY3748"/>
                </a:cxn>
                <a:cxn ang="0">
                  <a:pos x="connsiteX3749" y="connsiteY3749"/>
                </a:cxn>
                <a:cxn ang="0">
                  <a:pos x="connsiteX3750" y="connsiteY3750"/>
                </a:cxn>
                <a:cxn ang="0">
                  <a:pos x="connsiteX3751" y="connsiteY3751"/>
                </a:cxn>
                <a:cxn ang="0">
                  <a:pos x="connsiteX3752" y="connsiteY3752"/>
                </a:cxn>
                <a:cxn ang="0">
                  <a:pos x="connsiteX3753" y="connsiteY3753"/>
                </a:cxn>
                <a:cxn ang="0">
                  <a:pos x="connsiteX3754" y="connsiteY3754"/>
                </a:cxn>
                <a:cxn ang="0">
                  <a:pos x="connsiteX3755" y="connsiteY3755"/>
                </a:cxn>
                <a:cxn ang="0">
                  <a:pos x="connsiteX3756" y="connsiteY3756"/>
                </a:cxn>
                <a:cxn ang="0">
                  <a:pos x="connsiteX3757" y="connsiteY3757"/>
                </a:cxn>
                <a:cxn ang="0">
                  <a:pos x="connsiteX3758" y="connsiteY3758"/>
                </a:cxn>
                <a:cxn ang="0">
                  <a:pos x="connsiteX3759" y="connsiteY3759"/>
                </a:cxn>
                <a:cxn ang="0">
                  <a:pos x="connsiteX3760" y="connsiteY3760"/>
                </a:cxn>
                <a:cxn ang="0">
                  <a:pos x="connsiteX3761" y="connsiteY3761"/>
                </a:cxn>
                <a:cxn ang="0">
                  <a:pos x="connsiteX3762" y="connsiteY3762"/>
                </a:cxn>
                <a:cxn ang="0">
                  <a:pos x="connsiteX3763" y="connsiteY3763"/>
                </a:cxn>
                <a:cxn ang="0">
                  <a:pos x="connsiteX3764" y="connsiteY3764"/>
                </a:cxn>
                <a:cxn ang="0">
                  <a:pos x="connsiteX3765" y="connsiteY3765"/>
                </a:cxn>
                <a:cxn ang="0">
                  <a:pos x="connsiteX3766" y="connsiteY3766"/>
                </a:cxn>
                <a:cxn ang="0">
                  <a:pos x="connsiteX3767" y="connsiteY3767"/>
                </a:cxn>
                <a:cxn ang="0">
                  <a:pos x="connsiteX3768" y="connsiteY3768"/>
                </a:cxn>
                <a:cxn ang="0">
                  <a:pos x="connsiteX3769" y="connsiteY3769"/>
                </a:cxn>
                <a:cxn ang="0">
                  <a:pos x="connsiteX3770" y="connsiteY3770"/>
                </a:cxn>
                <a:cxn ang="0">
                  <a:pos x="connsiteX3771" y="connsiteY3771"/>
                </a:cxn>
                <a:cxn ang="0">
                  <a:pos x="connsiteX3772" y="connsiteY3772"/>
                </a:cxn>
                <a:cxn ang="0">
                  <a:pos x="connsiteX3773" y="connsiteY3773"/>
                </a:cxn>
                <a:cxn ang="0">
                  <a:pos x="connsiteX3774" y="connsiteY3774"/>
                </a:cxn>
                <a:cxn ang="0">
                  <a:pos x="connsiteX3775" y="connsiteY3775"/>
                </a:cxn>
                <a:cxn ang="0">
                  <a:pos x="connsiteX3776" y="connsiteY3776"/>
                </a:cxn>
                <a:cxn ang="0">
                  <a:pos x="connsiteX3777" y="connsiteY3777"/>
                </a:cxn>
                <a:cxn ang="0">
                  <a:pos x="connsiteX3778" y="connsiteY3778"/>
                </a:cxn>
                <a:cxn ang="0">
                  <a:pos x="connsiteX3779" y="connsiteY3779"/>
                </a:cxn>
                <a:cxn ang="0">
                  <a:pos x="connsiteX3780" y="connsiteY3780"/>
                </a:cxn>
                <a:cxn ang="0">
                  <a:pos x="connsiteX3781" y="connsiteY3781"/>
                </a:cxn>
                <a:cxn ang="0">
                  <a:pos x="connsiteX3782" y="connsiteY3782"/>
                </a:cxn>
                <a:cxn ang="0">
                  <a:pos x="connsiteX3783" y="connsiteY3783"/>
                </a:cxn>
                <a:cxn ang="0">
                  <a:pos x="connsiteX3784" y="connsiteY3784"/>
                </a:cxn>
                <a:cxn ang="0">
                  <a:pos x="connsiteX3785" y="connsiteY3785"/>
                </a:cxn>
                <a:cxn ang="0">
                  <a:pos x="connsiteX3786" y="connsiteY3786"/>
                </a:cxn>
                <a:cxn ang="0">
                  <a:pos x="connsiteX3787" y="connsiteY3787"/>
                </a:cxn>
                <a:cxn ang="0">
                  <a:pos x="connsiteX3788" y="connsiteY3788"/>
                </a:cxn>
                <a:cxn ang="0">
                  <a:pos x="connsiteX3789" y="connsiteY3789"/>
                </a:cxn>
                <a:cxn ang="0">
                  <a:pos x="connsiteX3790" y="connsiteY3790"/>
                </a:cxn>
                <a:cxn ang="0">
                  <a:pos x="connsiteX3791" y="connsiteY3791"/>
                </a:cxn>
                <a:cxn ang="0">
                  <a:pos x="connsiteX3792" y="connsiteY3792"/>
                </a:cxn>
                <a:cxn ang="0">
                  <a:pos x="connsiteX3793" y="connsiteY3793"/>
                </a:cxn>
                <a:cxn ang="0">
                  <a:pos x="connsiteX3794" y="connsiteY3794"/>
                </a:cxn>
                <a:cxn ang="0">
                  <a:pos x="connsiteX3795" y="connsiteY3795"/>
                </a:cxn>
                <a:cxn ang="0">
                  <a:pos x="connsiteX3796" y="connsiteY3796"/>
                </a:cxn>
                <a:cxn ang="0">
                  <a:pos x="connsiteX3797" y="connsiteY3797"/>
                </a:cxn>
                <a:cxn ang="0">
                  <a:pos x="connsiteX3798" y="connsiteY3798"/>
                </a:cxn>
                <a:cxn ang="0">
                  <a:pos x="connsiteX3799" y="connsiteY3799"/>
                </a:cxn>
                <a:cxn ang="0">
                  <a:pos x="connsiteX3800" y="connsiteY3800"/>
                </a:cxn>
                <a:cxn ang="0">
                  <a:pos x="connsiteX3801" y="connsiteY3801"/>
                </a:cxn>
                <a:cxn ang="0">
                  <a:pos x="connsiteX3802" y="connsiteY3802"/>
                </a:cxn>
                <a:cxn ang="0">
                  <a:pos x="connsiteX3803" y="connsiteY3803"/>
                </a:cxn>
                <a:cxn ang="0">
                  <a:pos x="connsiteX3804" y="connsiteY3804"/>
                </a:cxn>
                <a:cxn ang="0">
                  <a:pos x="connsiteX3805" y="connsiteY3805"/>
                </a:cxn>
                <a:cxn ang="0">
                  <a:pos x="connsiteX3806" y="connsiteY3806"/>
                </a:cxn>
                <a:cxn ang="0">
                  <a:pos x="connsiteX3807" y="connsiteY3807"/>
                </a:cxn>
                <a:cxn ang="0">
                  <a:pos x="connsiteX3808" y="connsiteY3808"/>
                </a:cxn>
                <a:cxn ang="0">
                  <a:pos x="connsiteX3809" y="connsiteY3809"/>
                </a:cxn>
                <a:cxn ang="0">
                  <a:pos x="connsiteX3810" y="connsiteY3810"/>
                </a:cxn>
                <a:cxn ang="0">
                  <a:pos x="connsiteX3811" y="connsiteY3811"/>
                </a:cxn>
                <a:cxn ang="0">
                  <a:pos x="connsiteX3812" y="connsiteY3812"/>
                </a:cxn>
                <a:cxn ang="0">
                  <a:pos x="connsiteX3813" y="connsiteY3813"/>
                </a:cxn>
                <a:cxn ang="0">
                  <a:pos x="connsiteX3814" y="connsiteY3814"/>
                </a:cxn>
                <a:cxn ang="0">
                  <a:pos x="connsiteX3815" y="connsiteY3815"/>
                </a:cxn>
                <a:cxn ang="0">
                  <a:pos x="connsiteX3816" y="connsiteY3816"/>
                </a:cxn>
                <a:cxn ang="0">
                  <a:pos x="connsiteX3817" y="connsiteY3817"/>
                </a:cxn>
                <a:cxn ang="0">
                  <a:pos x="connsiteX3818" y="connsiteY3818"/>
                </a:cxn>
                <a:cxn ang="0">
                  <a:pos x="connsiteX3819" y="connsiteY3819"/>
                </a:cxn>
                <a:cxn ang="0">
                  <a:pos x="connsiteX3820" y="connsiteY3820"/>
                </a:cxn>
                <a:cxn ang="0">
                  <a:pos x="connsiteX3821" y="connsiteY3821"/>
                </a:cxn>
                <a:cxn ang="0">
                  <a:pos x="connsiteX3822" y="connsiteY3822"/>
                </a:cxn>
                <a:cxn ang="0">
                  <a:pos x="connsiteX3823" y="connsiteY3823"/>
                </a:cxn>
                <a:cxn ang="0">
                  <a:pos x="connsiteX3824" y="connsiteY3824"/>
                </a:cxn>
                <a:cxn ang="0">
                  <a:pos x="connsiteX3825" y="connsiteY3825"/>
                </a:cxn>
                <a:cxn ang="0">
                  <a:pos x="connsiteX3826" y="connsiteY3826"/>
                </a:cxn>
                <a:cxn ang="0">
                  <a:pos x="connsiteX3827" y="connsiteY3827"/>
                </a:cxn>
                <a:cxn ang="0">
                  <a:pos x="connsiteX3828" y="connsiteY3828"/>
                </a:cxn>
                <a:cxn ang="0">
                  <a:pos x="connsiteX3829" y="connsiteY3829"/>
                </a:cxn>
                <a:cxn ang="0">
                  <a:pos x="connsiteX3830" y="connsiteY3830"/>
                </a:cxn>
                <a:cxn ang="0">
                  <a:pos x="connsiteX3831" y="connsiteY3831"/>
                </a:cxn>
                <a:cxn ang="0">
                  <a:pos x="connsiteX3832" y="connsiteY3832"/>
                </a:cxn>
                <a:cxn ang="0">
                  <a:pos x="connsiteX3833" y="connsiteY3833"/>
                </a:cxn>
                <a:cxn ang="0">
                  <a:pos x="connsiteX3834" y="connsiteY3834"/>
                </a:cxn>
                <a:cxn ang="0">
                  <a:pos x="connsiteX3835" y="connsiteY3835"/>
                </a:cxn>
                <a:cxn ang="0">
                  <a:pos x="connsiteX3836" y="connsiteY3836"/>
                </a:cxn>
                <a:cxn ang="0">
                  <a:pos x="connsiteX3837" y="connsiteY3837"/>
                </a:cxn>
                <a:cxn ang="0">
                  <a:pos x="connsiteX3838" y="connsiteY3838"/>
                </a:cxn>
                <a:cxn ang="0">
                  <a:pos x="connsiteX3839" y="connsiteY3839"/>
                </a:cxn>
                <a:cxn ang="0">
                  <a:pos x="connsiteX3840" y="connsiteY3840"/>
                </a:cxn>
                <a:cxn ang="0">
                  <a:pos x="connsiteX3841" y="connsiteY3841"/>
                </a:cxn>
                <a:cxn ang="0">
                  <a:pos x="connsiteX3842" y="connsiteY3842"/>
                </a:cxn>
                <a:cxn ang="0">
                  <a:pos x="connsiteX3843" y="connsiteY3843"/>
                </a:cxn>
                <a:cxn ang="0">
                  <a:pos x="connsiteX3844" y="connsiteY3844"/>
                </a:cxn>
                <a:cxn ang="0">
                  <a:pos x="connsiteX3845" y="connsiteY3845"/>
                </a:cxn>
                <a:cxn ang="0">
                  <a:pos x="connsiteX3846" y="connsiteY3846"/>
                </a:cxn>
                <a:cxn ang="0">
                  <a:pos x="connsiteX3847" y="connsiteY3847"/>
                </a:cxn>
                <a:cxn ang="0">
                  <a:pos x="connsiteX3848" y="connsiteY3848"/>
                </a:cxn>
                <a:cxn ang="0">
                  <a:pos x="connsiteX3849" y="connsiteY3849"/>
                </a:cxn>
                <a:cxn ang="0">
                  <a:pos x="connsiteX3850" y="connsiteY3850"/>
                </a:cxn>
                <a:cxn ang="0">
                  <a:pos x="connsiteX3851" y="connsiteY3851"/>
                </a:cxn>
                <a:cxn ang="0">
                  <a:pos x="connsiteX3852" y="connsiteY3852"/>
                </a:cxn>
                <a:cxn ang="0">
                  <a:pos x="connsiteX3853" y="connsiteY3853"/>
                </a:cxn>
                <a:cxn ang="0">
                  <a:pos x="connsiteX3854" y="connsiteY3854"/>
                </a:cxn>
                <a:cxn ang="0">
                  <a:pos x="connsiteX3855" y="connsiteY3855"/>
                </a:cxn>
                <a:cxn ang="0">
                  <a:pos x="connsiteX3856" y="connsiteY3856"/>
                </a:cxn>
                <a:cxn ang="0">
                  <a:pos x="connsiteX3857" y="connsiteY3857"/>
                </a:cxn>
                <a:cxn ang="0">
                  <a:pos x="connsiteX3858" y="connsiteY3858"/>
                </a:cxn>
                <a:cxn ang="0">
                  <a:pos x="connsiteX3859" y="connsiteY3859"/>
                </a:cxn>
                <a:cxn ang="0">
                  <a:pos x="connsiteX3860" y="connsiteY3860"/>
                </a:cxn>
                <a:cxn ang="0">
                  <a:pos x="connsiteX3861" y="connsiteY3861"/>
                </a:cxn>
                <a:cxn ang="0">
                  <a:pos x="connsiteX3862" y="connsiteY3862"/>
                </a:cxn>
                <a:cxn ang="0">
                  <a:pos x="connsiteX3863" y="connsiteY3863"/>
                </a:cxn>
                <a:cxn ang="0">
                  <a:pos x="connsiteX3864" y="connsiteY3864"/>
                </a:cxn>
                <a:cxn ang="0">
                  <a:pos x="connsiteX3865" y="connsiteY3865"/>
                </a:cxn>
                <a:cxn ang="0">
                  <a:pos x="connsiteX3866" y="connsiteY3866"/>
                </a:cxn>
                <a:cxn ang="0">
                  <a:pos x="connsiteX3867" y="connsiteY3867"/>
                </a:cxn>
                <a:cxn ang="0">
                  <a:pos x="connsiteX3868" y="connsiteY3868"/>
                </a:cxn>
                <a:cxn ang="0">
                  <a:pos x="connsiteX3869" y="connsiteY3869"/>
                </a:cxn>
                <a:cxn ang="0">
                  <a:pos x="connsiteX3870" y="connsiteY3870"/>
                </a:cxn>
                <a:cxn ang="0">
                  <a:pos x="connsiteX3871" y="connsiteY3871"/>
                </a:cxn>
                <a:cxn ang="0">
                  <a:pos x="connsiteX3872" y="connsiteY3872"/>
                </a:cxn>
                <a:cxn ang="0">
                  <a:pos x="connsiteX3873" y="connsiteY3873"/>
                </a:cxn>
                <a:cxn ang="0">
                  <a:pos x="connsiteX3874" y="connsiteY3874"/>
                </a:cxn>
                <a:cxn ang="0">
                  <a:pos x="connsiteX3875" y="connsiteY3875"/>
                </a:cxn>
                <a:cxn ang="0">
                  <a:pos x="connsiteX3876" y="connsiteY3876"/>
                </a:cxn>
                <a:cxn ang="0">
                  <a:pos x="connsiteX3877" y="connsiteY3877"/>
                </a:cxn>
                <a:cxn ang="0">
                  <a:pos x="connsiteX3878" y="connsiteY3878"/>
                </a:cxn>
                <a:cxn ang="0">
                  <a:pos x="connsiteX3879" y="connsiteY3879"/>
                </a:cxn>
                <a:cxn ang="0">
                  <a:pos x="connsiteX3880" y="connsiteY3880"/>
                </a:cxn>
                <a:cxn ang="0">
                  <a:pos x="connsiteX3881" y="connsiteY3881"/>
                </a:cxn>
                <a:cxn ang="0">
                  <a:pos x="connsiteX3882" y="connsiteY3882"/>
                </a:cxn>
                <a:cxn ang="0">
                  <a:pos x="connsiteX3883" y="connsiteY3883"/>
                </a:cxn>
                <a:cxn ang="0">
                  <a:pos x="connsiteX3884" y="connsiteY3884"/>
                </a:cxn>
                <a:cxn ang="0">
                  <a:pos x="connsiteX3885" y="connsiteY3885"/>
                </a:cxn>
                <a:cxn ang="0">
                  <a:pos x="connsiteX3886" y="connsiteY3886"/>
                </a:cxn>
                <a:cxn ang="0">
                  <a:pos x="connsiteX3887" y="connsiteY3887"/>
                </a:cxn>
                <a:cxn ang="0">
                  <a:pos x="connsiteX3888" y="connsiteY3888"/>
                </a:cxn>
                <a:cxn ang="0">
                  <a:pos x="connsiteX3889" y="connsiteY3889"/>
                </a:cxn>
                <a:cxn ang="0">
                  <a:pos x="connsiteX3890" y="connsiteY3890"/>
                </a:cxn>
                <a:cxn ang="0">
                  <a:pos x="connsiteX3891" y="connsiteY3891"/>
                </a:cxn>
                <a:cxn ang="0">
                  <a:pos x="connsiteX3892" y="connsiteY3892"/>
                </a:cxn>
                <a:cxn ang="0">
                  <a:pos x="connsiteX3893" y="connsiteY3893"/>
                </a:cxn>
                <a:cxn ang="0">
                  <a:pos x="connsiteX3894" y="connsiteY3894"/>
                </a:cxn>
                <a:cxn ang="0">
                  <a:pos x="connsiteX3895" y="connsiteY3895"/>
                </a:cxn>
                <a:cxn ang="0">
                  <a:pos x="connsiteX3896" y="connsiteY3896"/>
                </a:cxn>
                <a:cxn ang="0">
                  <a:pos x="connsiteX3897" y="connsiteY3897"/>
                </a:cxn>
                <a:cxn ang="0">
                  <a:pos x="connsiteX3898" y="connsiteY3898"/>
                </a:cxn>
                <a:cxn ang="0">
                  <a:pos x="connsiteX3899" y="connsiteY3899"/>
                </a:cxn>
                <a:cxn ang="0">
                  <a:pos x="connsiteX3900" y="connsiteY3900"/>
                </a:cxn>
                <a:cxn ang="0">
                  <a:pos x="connsiteX3901" y="connsiteY3901"/>
                </a:cxn>
                <a:cxn ang="0">
                  <a:pos x="connsiteX3902" y="connsiteY3902"/>
                </a:cxn>
                <a:cxn ang="0">
                  <a:pos x="connsiteX3903" y="connsiteY3903"/>
                </a:cxn>
                <a:cxn ang="0">
                  <a:pos x="connsiteX3904" y="connsiteY3904"/>
                </a:cxn>
                <a:cxn ang="0">
                  <a:pos x="connsiteX3905" y="connsiteY3905"/>
                </a:cxn>
                <a:cxn ang="0">
                  <a:pos x="connsiteX3906" y="connsiteY3906"/>
                </a:cxn>
                <a:cxn ang="0">
                  <a:pos x="connsiteX3907" y="connsiteY3907"/>
                </a:cxn>
                <a:cxn ang="0">
                  <a:pos x="connsiteX3908" y="connsiteY3908"/>
                </a:cxn>
                <a:cxn ang="0">
                  <a:pos x="connsiteX3909" y="connsiteY3909"/>
                </a:cxn>
                <a:cxn ang="0">
                  <a:pos x="connsiteX3910" y="connsiteY3910"/>
                </a:cxn>
                <a:cxn ang="0">
                  <a:pos x="connsiteX3911" y="connsiteY3911"/>
                </a:cxn>
                <a:cxn ang="0">
                  <a:pos x="connsiteX3912" y="connsiteY3912"/>
                </a:cxn>
                <a:cxn ang="0">
                  <a:pos x="connsiteX3913" y="connsiteY3913"/>
                </a:cxn>
                <a:cxn ang="0">
                  <a:pos x="connsiteX3914" y="connsiteY3914"/>
                </a:cxn>
                <a:cxn ang="0">
                  <a:pos x="connsiteX3915" y="connsiteY3915"/>
                </a:cxn>
                <a:cxn ang="0">
                  <a:pos x="connsiteX3916" y="connsiteY3916"/>
                </a:cxn>
                <a:cxn ang="0">
                  <a:pos x="connsiteX3917" y="connsiteY3917"/>
                </a:cxn>
                <a:cxn ang="0">
                  <a:pos x="connsiteX3918" y="connsiteY3918"/>
                </a:cxn>
                <a:cxn ang="0">
                  <a:pos x="connsiteX3919" y="connsiteY3919"/>
                </a:cxn>
                <a:cxn ang="0">
                  <a:pos x="connsiteX3920" y="connsiteY3920"/>
                </a:cxn>
                <a:cxn ang="0">
                  <a:pos x="connsiteX3921" y="connsiteY3921"/>
                </a:cxn>
                <a:cxn ang="0">
                  <a:pos x="connsiteX3922" y="connsiteY3922"/>
                </a:cxn>
                <a:cxn ang="0">
                  <a:pos x="connsiteX3923" y="connsiteY3923"/>
                </a:cxn>
                <a:cxn ang="0">
                  <a:pos x="connsiteX3924" y="connsiteY3924"/>
                </a:cxn>
                <a:cxn ang="0">
                  <a:pos x="connsiteX3925" y="connsiteY3925"/>
                </a:cxn>
                <a:cxn ang="0">
                  <a:pos x="connsiteX3926" y="connsiteY3926"/>
                </a:cxn>
                <a:cxn ang="0">
                  <a:pos x="connsiteX3927" y="connsiteY3927"/>
                </a:cxn>
                <a:cxn ang="0">
                  <a:pos x="connsiteX3928" y="connsiteY3928"/>
                </a:cxn>
                <a:cxn ang="0">
                  <a:pos x="connsiteX3929" y="connsiteY3929"/>
                </a:cxn>
                <a:cxn ang="0">
                  <a:pos x="connsiteX3930" y="connsiteY3930"/>
                </a:cxn>
                <a:cxn ang="0">
                  <a:pos x="connsiteX3931" y="connsiteY3931"/>
                </a:cxn>
                <a:cxn ang="0">
                  <a:pos x="connsiteX3932" y="connsiteY3932"/>
                </a:cxn>
                <a:cxn ang="0">
                  <a:pos x="connsiteX3933" y="connsiteY3933"/>
                </a:cxn>
                <a:cxn ang="0">
                  <a:pos x="connsiteX3934" y="connsiteY3934"/>
                </a:cxn>
                <a:cxn ang="0">
                  <a:pos x="connsiteX3935" y="connsiteY3935"/>
                </a:cxn>
                <a:cxn ang="0">
                  <a:pos x="connsiteX3936" y="connsiteY3936"/>
                </a:cxn>
                <a:cxn ang="0">
                  <a:pos x="connsiteX3937" y="connsiteY3937"/>
                </a:cxn>
                <a:cxn ang="0">
                  <a:pos x="connsiteX3938" y="connsiteY3938"/>
                </a:cxn>
                <a:cxn ang="0">
                  <a:pos x="connsiteX3939" y="connsiteY3939"/>
                </a:cxn>
                <a:cxn ang="0">
                  <a:pos x="connsiteX3940" y="connsiteY3940"/>
                </a:cxn>
                <a:cxn ang="0">
                  <a:pos x="connsiteX3941" y="connsiteY3941"/>
                </a:cxn>
                <a:cxn ang="0">
                  <a:pos x="connsiteX3942" y="connsiteY3942"/>
                </a:cxn>
                <a:cxn ang="0">
                  <a:pos x="connsiteX3943" y="connsiteY3943"/>
                </a:cxn>
                <a:cxn ang="0">
                  <a:pos x="connsiteX3944" y="connsiteY3944"/>
                </a:cxn>
                <a:cxn ang="0">
                  <a:pos x="connsiteX3945" y="connsiteY3945"/>
                </a:cxn>
                <a:cxn ang="0">
                  <a:pos x="connsiteX3946" y="connsiteY3946"/>
                </a:cxn>
                <a:cxn ang="0">
                  <a:pos x="connsiteX3947" y="connsiteY3947"/>
                </a:cxn>
                <a:cxn ang="0">
                  <a:pos x="connsiteX3948" y="connsiteY3948"/>
                </a:cxn>
                <a:cxn ang="0">
                  <a:pos x="connsiteX3949" y="connsiteY3949"/>
                </a:cxn>
                <a:cxn ang="0">
                  <a:pos x="connsiteX3950" y="connsiteY3950"/>
                </a:cxn>
                <a:cxn ang="0">
                  <a:pos x="connsiteX3951" y="connsiteY3951"/>
                </a:cxn>
                <a:cxn ang="0">
                  <a:pos x="connsiteX3952" y="connsiteY3952"/>
                </a:cxn>
                <a:cxn ang="0">
                  <a:pos x="connsiteX3953" y="connsiteY3953"/>
                </a:cxn>
                <a:cxn ang="0">
                  <a:pos x="connsiteX3954" y="connsiteY3954"/>
                </a:cxn>
                <a:cxn ang="0">
                  <a:pos x="connsiteX3955" y="connsiteY3955"/>
                </a:cxn>
                <a:cxn ang="0">
                  <a:pos x="connsiteX3956" y="connsiteY3956"/>
                </a:cxn>
                <a:cxn ang="0">
                  <a:pos x="connsiteX3957" y="connsiteY3957"/>
                </a:cxn>
                <a:cxn ang="0">
                  <a:pos x="connsiteX3958" y="connsiteY3958"/>
                </a:cxn>
                <a:cxn ang="0">
                  <a:pos x="connsiteX3959" y="connsiteY3959"/>
                </a:cxn>
                <a:cxn ang="0">
                  <a:pos x="connsiteX3960" y="connsiteY3960"/>
                </a:cxn>
                <a:cxn ang="0">
                  <a:pos x="connsiteX3961" y="connsiteY3961"/>
                </a:cxn>
                <a:cxn ang="0">
                  <a:pos x="connsiteX3962" y="connsiteY3962"/>
                </a:cxn>
                <a:cxn ang="0">
                  <a:pos x="connsiteX3963" y="connsiteY3963"/>
                </a:cxn>
                <a:cxn ang="0">
                  <a:pos x="connsiteX3964" y="connsiteY3964"/>
                </a:cxn>
                <a:cxn ang="0">
                  <a:pos x="connsiteX3965" y="connsiteY3965"/>
                </a:cxn>
                <a:cxn ang="0">
                  <a:pos x="connsiteX3966" y="connsiteY3966"/>
                </a:cxn>
                <a:cxn ang="0">
                  <a:pos x="connsiteX3967" y="connsiteY3967"/>
                </a:cxn>
                <a:cxn ang="0">
                  <a:pos x="connsiteX3968" y="connsiteY3968"/>
                </a:cxn>
                <a:cxn ang="0">
                  <a:pos x="connsiteX3969" y="connsiteY3969"/>
                </a:cxn>
                <a:cxn ang="0">
                  <a:pos x="connsiteX3970" y="connsiteY3970"/>
                </a:cxn>
                <a:cxn ang="0">
                  <a:pos x="connsiteX3971" y="connsiteY3971"/>
                </a:cxn>
                <a:cxn ang="0">
                  <a:pos x="connsiteX3972" y="connsiteY3972"/>
                </a:cxn>
                <a:cxn ang="0">
                  <a:pos x="connsiteX3973" y="connsiteY3973"/>
                </a:cxn>
                <a:cxn ang="0">
                  <a:pos x="connsiteX3974" y="connsiteY3974"/>
                </a:cxn>
                <a:cxn ang="0">
                  <a:pos x="connsiteX3975" y="connsiteY3975"/>
                </a:cxn>
                <a:cxn ang="0">
                  <a:pos x="connsiteX3976" y="connsiteY3976"/>
                </a:cxn>
                <a:cxn ang="0">
                  <a:pos x="connsiteX3977" y="connsiteY3977"/>
                </a:cxn>
                <a:cxn ang="0">
                  <a:pos x="connsiteX3978" y="connsiteY3978"/>
                </a:cxn>
                <a:cxn ang="0">
                  <a:pos x="connsiteX3979" y="connsiteY3979"/>
                </a:cxn>
                <a:cxn ang="0">
                  <a:pos x="connsiteX3980" y="connsiteY3980"/>
                </a:cxn>
                <a:cxn ang="0">
                  <a:pos x="connsiteX3981" y="connsiteY3981"/>
                </a:cxn>
                <a:cxn ang="0">
                  <a:pos x="connsiteX3982" y="connsiteY3982"/>
                </a:cxn>
                <a:cxn ang="0">
                  <a:pos x="connsiteX3983" y="connsiteY3983"/>
                </a:cxn>
                <a:cxn ang="0">
                  <a:pos x="connsiteX3984" y="connsiteY3984"/>
                </a:cxn>
                <a:cxn ang="0">
                  <a:pos x="connsiteX3985" y="connsiteY3985"/>
                </a:cxn>
                <a:cxn ang="0">
                  <a:pos x="connsiteX3986" y="connsiteY3986"/>
                </a:cxn>
                <a:cxn ang="0">
                  <a:pos x="connsiteX3987" y="connsiteY3987"/>
                </a:cxn>
                <a:cxn ang="0">
                  <a:pos x="connsiteX3988" y="connsiteY3988"/>
                </a:cxn>
                <a:cxn ang="0">
                  <a:pos x="connsiteX3989" y="connsiteY3989"/>
                </a:cxn>
                <a:cxn ang="0">
                  <a:pos x="connsiteX3990" y="connsiteY3990"/>
                </a:cxn>
                <a:cxn ang="0">
                  <a:pos x="connsiteX3991" y="connsiteY3991"/>
                </a:cxn>
                <a:cxn ang="0">
                  <a:pos x="connsiteX3992" y="connsiteY3992"/>
                </a:cxn>
                <a:cxn ang="0">
                  <a:pos x="connsiteX3993" y="connsiteY3993"/>
                </a:cxn>
                <a:cxn ang="0">
                  <a:pos x="connsiteX3994" y="connsiteY3994"/>
                </a:cxn>
                <a:cxn ang="0">
                  <a:pos x="connsiteX3995" y="connsiteY3995"/>
                </a:cxn>
                <a:cxn ang="0">
                  <a:pos x="connsiteX3996" y="connsiteY3996"/>
                </a:cxn>
                <a:cxn ang="0">
                  <a:pos x="connsiteX3997" y="connsiteY3997"/>
                </a:cxn>
                <a:cxn ang="0">
                  <a:pos x="connsiteX3998" y="connsiteY3998"/>
                </a:cxn>
                <a:cxn ang="0">
                  <a:pos x="connsiteX3999" y="connsiteY3999"/>
                </a:cxn>
                <a:cxn ang="0">
                  <a:pos x="connsiteX4000" y="connsiteY4000"/>
                </a:cxn>
                <a:cxn ang="0">
                  <a:pos x="connsiteX4001" y="connsiteY4001"/>
                </a:cxn>
                <a:cxn ang="0">
                  <a:pos x="connsiteX4002" y="connsiteY4002"/>
                </a:cxn>
                <a:cxn ang="0">
                  <a:pos x="connsiteX4003" y="connsiteY4003"/>
                </a:cxn>
                <a:cxn ang="0">
                  <a:pos x="connsiteX4004" y="connsiteY4004"/>
                </a:cxn>
                <a:cxn ang="0">
                  <a:pos x="connsiteX4005" y="connsiteY4005"/>
                </a:cxn>
                <a:cxn ang="0">
                  <a:pos x="connsiteX4006" y="connsiteY4006"/>
                </a:cxn>
                <a:cxn ang="0">
                  <a:pos x="connsiteX4007" y="connsiteY4007"/>
                </a:cxn>
                <a:cxn ang="0">
                  <a:pos x="connsiteX4008" y="connsiteY4008"/>
                </a:cxn>
                <a:cxn ang="0">
                  <a:pos x="connsiteX4009" y="connsiteY4009"/>
                </a:cxn>
                <a:cxn ang="0">
                  <a:pos x="connsiteX4010" y="connsiteY4010"/>
                </a:cxn>
                <a:cxn ang="0">
                  <a:pos x="connsiteX4011" y="connsiteY4011"/>
                </a:cxn>
                <a:cxn ang="0">
                  <a:pos x="connsiteX4012" y="connsiteY4012"/>
                </a:cxn>
                <a:cxn ang="0">
                  <a:pos x="connsiteX4013" y="connsiteY4013"/>
                </a:cxn>
                <a:cxn ang="0">
                  <a:pos x="connsiteX4014" y="connsiteY4014"/>
                </a:cxn>
                <a:cxn ang="0">
                  <a:pos x="connsiteX4015" y="connsiteY4015"/>
                </a:cxn>
                <a:cxn ang="0">
                  <a:pos x="connsiteX4016" y="connsiteY4016"/>
                </a:cxn>
                <a:cxn ang="0">
                  <a:pos x="connsiteX4017" y="connsiteY4017"/>
                </a:cxn>
                <a:cxn ang="0">
                  <a:pos x="connsiteX4018" y="connsiteY4018"/>
                </a:cxn>
                <a:cxn ang="0">
                  <a:pos x="connsiteX4019" y="connsiteY4019"/>
                </a:cxn>
                <a:cxn ang="0">
                  <a:pos x="connsiteX4020" y="connsiteY4020"/>
                </a:cxn>
                <a:cxn ang="0">
                  <a:pos x="connsiteX4021" y="connsiteY4021"/>
                </a:cxn>
                <a:cxn ang="0">
                  <a:pos x="connsiteX4022" y="connsiteY4022"/>
                </a:cxn>
                <a:cxn ang="0">
                  <a:pos x="connsiteX4023" y="connsiteY4023"/>
                </a:cxn>
                <a:cxn ang="0">
                  <a:pos x="connsiteX4024" y="connsiteY4024"/>
                </a:cxn>
                <a:cxn ang="0">
                  <a:pos x="connsiteX4025" y="connsiteY4025"/>
                </a:cxn>
                <a:cxn ang="0">
                  <a:pos x="connsiteX4026" y="connsiteY4026"/>
                </a:cxn>
                <a:cxn ang="0">
                  <a:pos x="connsiteX4027" y="connsiteY4027"/>
                </a:cxn>
                <a:cxn ang="0">
                  <a:pos x="connsiteX4028" y="connsiteY4028"/>
                </a:cxn>
                <a:cxn ang="0">
                  <a:pos x="connsiteX4029" y="connsiteY4029"/>
                </a:cxn>
                <a:cxn ang="0">
                  <a:pos x="connsiteX4030" y="connsiteY4030"/>
                </a:cxn>
                <a:cxn ang="0">
                  <a:pos x="connsiteX4031" y="connsiteY4031"/>
                </a:cxn>
                <a:cxn ang="0">
                  <a:pos x="connsiteX4032" y="connsiteY4032"/>
                </a:cxn>
                <a:cxn ang="0">
                  <a:pos x="connsiteX4033" y="connsiteY4033"/>
                </a:cxn>
                <a:cxn ang="0">
                  <a:pos x="connsiteX4034" y="connsiteY4034"/>
                </a:cxn>
                <a:cxn ang="0">
                  <a:pos x="connsiteX4035" y="connsiteY4035"/>
                </a:cxn>
                <a:cxn ang="0">
                  <a:pos x="connsiteX4036" y="connsiteY4036"/>
                </a:cxn>
                <a:cxn ang="0">
                  <a:pos x="connsiteX4037" y="connsiteY4037"/>
                </a:cxn>
                <a:cxn ang="0">
                  <a:pos x="connsiteX4038" y="connsiteY4038"/>
                </a:cxn>
                <a:cxn ang="0">
                  <a:pos x="connsiteX4039" y="connsiteY4039"/>
                </a:cxn>
                <a:cxn ang="0">
                  <a:pos x="connsiteX4040" y="connsiteY4040"/>
                </a:cxn>
                <a:cxn ang="0">
                  <a:pos x="connsiteX4041" y="connsiteY4041"/>
                </a:cxn>
                <a:cxn ang="0">
                  <a:pos x="connsiteX4042" y="connsiteY4042"/>
                </a:cxn>
                <a:cxn ang="0">
                  <a:pos x="connsiteX4043" y="connsiteY4043"/>
                </a:cxn>
                <a:cxn ang="0">
                  <a:pos x="connsiteX4044" y="connsiteY4044"/>
                </a:cxn>
                <a:cxn ang="0">
                  <a:pos x="connsiteX4045" y="connsiteY4045"/>
                </a:cxn>
                <a:cxn ang="0">
                  <a:pos x="connsiteX4046" y="connsiteY4046"/>
                </a:cxn>
                <a:cxn ang="0">
                  <a:pos x="connsiteX4047" y="connsiteY4047"/>
                </a:cxn>
                <a:cxn ang="0">
                  <a:pos x="connsiteX4048" y="connsiteY4048"/>
                </a:cxn>
                <a:cxn ang="0">
                  <a:pos x="connsiteX4049" y="connsiteY4049"/>
                </a:cxn>
                <a:cxn ang="0">
                  <a:pos x="connsiteX4050" y="connsiteY4050"/>
                </a:cxn>
                <a:cxn ang="0">
                  <a:pos x="connsiteX4051" y="connsiteY4051"/>
                </a:cxn>
                <a:cxn ang="0">
                  <a:pos x="connsiteX4052" y="connsiteY4052"/>
                </a:cxn>
                <a:cxn ang="0">
                  <a:pos x="connsiteX4053" y="connsiteY4053"/>
                </a:cxn>
                <a:cxn ang="0">
                  <a:pos x="connsiteX4054" y="connsiteY4054"/>
                </a:cxn>
                <a:cxn ang="0">
                  <a:pos x="connsiteX4055" y="connsiteY4055"/>
                </a:cxn>
                <a:cxn ang="0">
                  <a:pos x="connsiteX4056" y="connsiteY4056"/>
                </a:cxn>
                <a:cxn ang="0">
                  <a:pos x="connsiteX4057" y="connsiteY4057"/>
                </a:cxn>
                <a:cxn ang="0">
                  <a:pos x="connsiteX4058" y="connsiteY4058"/>
                </a:cxn>
                <a:cxn ang="0">
                  <a:pos x="connsiteX4059" y="connsiteY4059"/>
                </a:cxn>
                <a:cxn ang="0">
                  <a:pos x="connsiteX4060" y="connsiteY4060"/>
                </a:cxn>
                <a:cxn ang="0">
                  <a:pos x="connsiteX4061" y="connsiteY4061"/>
                </a:cxn>
                <a:cxn ang="0">
                  <a:pos x="connsiteX4062" y="connsiteY4062"/>
                </a:cxn>
                <a:cxn ang="0">
                  <a:pos x="connsiteX4063" y="connsiteY4063"/>
                </a:cxn>
                <a:cxn ang="0">
                  <a:pos x="connsiteX4064" y="connsiteY4064"/>
                </a:cxn>
                <a:cxn ang="0">
                  <a:pos x="connsiteX4065" y="connsiteY4065"/>
                </a:cxn>
                <a:cxn ang="0">
                  <a:pos x="connsiteX4066" y="connsiteY4066"/>
                </a:cxn>
                <a:cxn ang="0">
                  <a:pos x="connsiteX4067" y="connsiteY4067"/>
                </a:cxn>
                <a:cxn ang="0">
                  <a:pos x="connsiteX4068" y="connsiteY4068"/>
                </a:cxn>
                <a:cxn ang="0">
                  <a:pos x="connsiteX4069" y="connsiteY4069"/>
                </a:cxn>
                <a:cxn ang="0">
                  <a:pos x="connsiteX4070" y="connsiteY4070"/>
                </a:cxn>
                <a:cxn ang="0">
                  <a:pos x="connsiteX4071" y="connsiteY4071"/>
                </a:cxn>
                <a:cxn ang="0">
                  <a:pos x="connsiteX4072" y="connsiteY4072"/>
                </a:cxn>
                <a:cxn ang="0">
                  <a:pos x="connsiteX4073" y="connsiteY4073"/>
                </a:cxn>
                <a:cxn ang="0">
                  <a:pos x="connsiteX4074" y="connsiteY4074"/>
                </a:cxn>
                <a:cxn ang="0">
                  <a:pos x="connsiteX4075" y="connsiteY4075"/>
                </a:cxn>
                <a:cxn ang="0">
                  <a:pos x="connsiteX4076" y="connsiteY4076"/>
                </a:cxn>
                <a:cxn ang="0">
                  <a:pos x="connsiteX4077" y="connsiteY4077"/>
                </a:cxn>
                <a:cxn ang="0">
                  <a:pos x="connsiteX4078" y="connsiteY4078"/>
                </a:cxn>
                <a:cxn ang="0">
                  <a:pos x="connsiteX4079" y="connsiteY4079"/>
                </a:cxn>
                <a:cxn ang="0">
                  <a:pos x="connsiteX4080" y="connsiteY4080"/>
                </a:cxn>
                <a:cxn ang="0">
                  <a:pos x="connsiteX4081" y="connsiteY4081"/>
                </a:cxn>
                <a:cxn ang="0">
                  <a:pos x="connsiteX4082" y="connsiteY4082"/>
                </a:cxn>
                <a:cxn ang="0">
                  <a:pos x="connsiteX4083" y="connsiteY4083"/>
                </a:cxn>
                <a:cxn ang="0">
                  <a:pos x="connsiteX4084" y="connsiteY4084"/>
                </a:cxn>
                <a:cxn ang="0">
                  <a:pos x="connsiteX4085" y="connsiteY4085"/>
                </a:cxn>
                <a:cxn ang="0">
                  <a:pos x="connsiteX4086" y="connsiteY4086"/>
                </a:cxn>
                <a:cxn ang="0">
                  <a:pos x="connsiteX4087" y="connsiteY4087"/>
                </a:cxn>
                <a:cxn ang="0">
                  <a:pos x="connsiteX4088" y="connsiteY4088"/>
                </a:cxn>
                <a:cxn ang="0">
                  <a:pos x="connsiteX4089" y="connsiteY4089"/>
                </a:cxn>
                <a:cxn ang="0">
                  <a:pos x="connsiteX4090" y="connsiteY4090"/>
                </a:cxn>
                <a:cxn ang="0">
                  <a:pos x="connsiteX4091" y="connsiteY4091"/>
                </a:cxn>
                <a:cxn ang="0">
                  <a:pos x="connsiteX4092" y="connsiteY4092"/>
                </a:cxn>
                <a:cxn ang="0">
                  <a:pos x="connsiteX4093" y="connsiteY4093"/>
                </a:cxn>
                <a:cxn ang="0">
                  <a:pos x="connsiteX4094" y="connsiteY4094"/>
                </a:cxn>
                <a:cxn ang="0">
                  <a:pos x="connsiteX4095" y="connsiteY4095"/>
                </a:cxn>
                <a:cxn ang="0">
                  <a:pos x="connsiteX4096" y="connsiteY4096"/>
                </a:cxn>
                <a:cxn ang="0">
                  <a:pos x="connsiteX4097" y="connsiteY4097"/>
                </a:cxn>
                <a:cxn ang="0">
                  <a:pos x="connsiteX4098" y="connsiteY4098"/>
                </a:cxn>
                <a:cxn ang="0">
                  <a:pos x="connsiteX4099" y="connsiteY4099"/>
                </a:cxn>
                <a:cxn ang="0">
                  <a:pos x="connsiteX4100" y="connsiteY4100"/>
                </a:cxn>
                <a:cxn ang="0">
                  <a:pos x="connsiteX4101" y="connsiteY4101"/>
                </a:cxn>
                <a:cxn ang="0">
                  <a:pos x="connsiteX4102" y="connsiteY4102"/>
                </a:cxn>
                <a:cxn ang="0">
                  <a:pos x="connsiteX4103" y="connsiteY4103"/>
                </a:cxn>
                <a:cxn ang="0">
                  <a:pos x="connsiteX4104" y="connsiteY4104"/>
                </a:cxn>
                <a:cxn ang="0">
                  <a:pos x="connsiteX4105" y="connsiteY4105"/>
                </a:cxn>
                <a:cxn ang="0">
                  <a:pos x="connsiteX4106" y="connsiteY4106"/>
                </a:cxn>
                <a:cxn ang="0">
                  <a:pos x="connsiteX4107" y="connsiteY4107"/>
                </a:cxn>
                <a:cxn ang="0">
                  <a:pos x="connsiteX4108" y="connsiteY4108"/>
                </a:cxn>
                <a:cxn ang="0">
                  <a:pos x="connsiteX4109" y="connsiteY4109"/>
                </a:cxn>
                <a:cxn ang="0">
                  <a:pos x="connsiteX4110" y="connsiteY4110"/>
                </a:cxn>
                <a:cxn ang="0">
                  <a:pos x="connsiteX4111" y="connsiteY4111"/>
                </a:cxn>
                <a:cxn ang="0">
                  <a:pos x="connsiteX4112" y="connsiteY4112"/>
                </a:cxn>
                <a:cxn ang="0">
                  <a:pos x="connsiteX4113" y="connsiteY4113"/>
                </a:cxn>
                <a:cxn ang="0">
                  <a:pos x="connsiteX4114" y="connsiteY4114"/>
                </a:cxn>
                <a:cxn ang="0">
                  <a:pos x="connsiteX4115" y="connsiteY4115"/>
                </a:cxn>
                <a:cxn ang="0">
                  <a:pos x="connsiteX4116" y="connsiteY4116"/>
                </a:cxn>
                <a:cxn ang="0">
                  <a:pos x="connsiteX4117" y="connsiteY4117"/>
                </a:cxn>
                <a:cxn ang="0">
                  <a:pos x="connsiteX4118" y="connsiteY4118"/>
                </a:cxn>
                <a:cxn ang="0">
                  <a:pos x="connsiteX4119" y="connsiteY4119"/>
                </a:cxn>
                <a:cxn ang="0">
                  <a:pos x="connsiteX4120" y="connsiteY4120"/>
                </a:cxn>
                <a:cxn ang="0">
                  <a:pos x="connsiteX4121" y="connsiteY4121"/>
                </a:cxn>
                <a:cxn ang="0">
                  <a:pos x="connsiteX4122" y="connsiteY4122"/>
                </a:cxn>
                <a:cxn ang="0">
                  <a:pos x="connsiteX4123" y="connsiteY4123"/>
                </a:cxn>
                <a:cxn ang="0">
                  <a:pos x="connsiteX4124" y="connsiteY4124"/>
                </a:cxn>
                <a:cxn ang="0">
                  <a:pos x="connsiteX4125" y="connsiteY4125"/>
                </a:cxn>
                <a:cxn ang="0">
                  <a:pos x="connsiteX4126" y="connsiteY4126"/>
                </a:cxn>
                <a:cxn ang="0">
                  <a:pos x="connsiteX4127" y="connsiteY4127"/>
                </a:cxn>
                <a:cxn ang="0">
                  <a:pos x="connsiteX4128" y="connsiteY4128"/>
                </a:cxn>
                <a:cxn ang="0">
                  <a:pos x="connsiteX4129" y="connsiteY4129"/>
                </a:cxn>
                <a:cxn ang="0">
                  <a:pos x="connsiteX4130" y="connsiteY4130"/>
                </a:cxn>
                <a:cxn ang="0">
                  <a:pos x="connsiteX4131" y="connsiteY4131"/>
                </a:cxn>
                <a:cxn ang="0">
                  <a:pos x="connsiteX4132" y="connsiteY4132"/>
                </a:cxn>
                <a:cxn ang="0">
                  <a:pos x="connsiteX4133" y="connsiteY4133"/>
                </a:cxn>
                <a:cxn ang="0">
                  <a:pos x="connsiteX4134" y="connsiteY4134"/>
                </a:cxn>
                <a:cxn ang="0">
                  <a:pos x="connsiteX4135" y="connsiteY4135"/>
                </a:cxn>
                <a:cxn ang="0">
                  <a:pos x="connsiteX4136" y="connsiteY4136"/>
                </a:cxn>
                <a:cxn ang="0">
                  <a:pos x="connsiteX4137" y="connsiteY4137"/>
                </a:cxn>
                <a:cxn ang="0">
                  <a:pos x="connsiteX4138" y="connsiteY4138"/>
                </a:cxn>
                <a:cxn ang="0">
                  <a:pos x="connsiteX4139" y="connsiteY4139"/>
                </a:cxn>
                <a:cxn ang="0">
                  <a:pos x="connsiteX4140" y="connsiteY4140"/>
                </a:cxn>
                <a:cxn ang="0">
                  <a:pos x="connsiteX4141" y="connsiteY4141"/>
                </a:cxn>
                <a:cxn ang="0">
                  <a:pos x="connsiteX4142" y="connsiteY4142"/>
                </a:cxn>
                <a:cxn ang="0">
                  <a:pos x="connsiteX4143" y="connsiteY4143"/>
                </a:cxn>
                <a:cxn ang="0">
                  <a:pos x="connsiteX4144" y="connsiteY4144"/>
                </a:cxn>
                <a:cxn ang="0">
                  <a:pos x="connsiteX4145" y="connsiteY4145"/>
                </a:cxn>
                <a:cxn ang="0">
                  <a:pos x="connsiteX4146" y="connsiteY4146"/>
                </a:cxn>
                <a:cxn ang="0">
                  <a:pos x="connsiteX4147" y="connsiteY4147"/>
                </a:cxn>
                <a:cxn ang="0">
                  <a:pos x="connsiteX4148" y="connsiteY4148"/>
                </a:cxn>
                <a:cxn ang="0">
                  <a:pos x="connsiteX4149" y="connsiteY4149"/>
                </a:cxn>
                <a:cxn ang="0">
                  <a:pos x="connsiteX4150" y="connsiteY4150"/>
                </a:cxn>
                <a:cxn ang="0">
                  <a:pos x="connsiteX4151" y="connsiteY4151"/>
                </a:cxn>
                <a:cxn ang="0">
                  <a:pos x="connsiteX4152" y="connsiteY4152"/>
                </a:cxn>
                <a:cxn ang="0">
                  <a:pos x="connsiteX4153" y="connsiteY4153"/>
                </a:cxn>
                <a:cxn ang="0">
                  <a:pos x="connsiteX4154" y="connsiteY4154"/>
                </a:cxn>
                <a:cxn ang="0">
                  <a:pos x="connsiteX4155" y="connsiteY4155"/>
                </a:cxn>
                <a:cxn ang="0">
                  <a:pos x="connsiteX4156" y="connsiteY4156"/>
                </a:cxn>
                <a:cxn ang="0">
                  <a:pos x="connsiteX4157" y="connsiteY4157"/>
                </a:cxn>
                <a:cxn ang="0">
                  <a:pos x="connsiteX4158" y="connsiteY4158"/>
                </a:cxn>
                <a:cxn ang="0">
                  <a:pos x="connsiteX4159" y="connsiteY4159"/>
                </a:cxn>
                <a:cxn ang="0">
                  <a:pos x="connsiteX4160" y="connsiteY4160"/>
                </a:cxn>
                <a:cxn ang="0">
                  <a:pos x="connsiteX4161" y="connsiteY4161"/>
                </a:cxn>
                <a:cxn ang="0">
                  <a:pos x="connsiteX4162" y="connsiteY4162"/>
                </a:cxn>
                <a:cxn ang="0">
                  <a:pos x="connsiteX4163" y="connsiteY4163"/>
                </a:cxn>
                <a:cxn ang="0">
                  <a:pos x="connsiteX4164" y="connsiteY4164"/>
                </a:cxn>
                <a:cxn ang="0">
                  <a:pos x="connsiteX4165" y="connsiteY4165"/>
                </a:cxn>
                <a:cxn ang="0">
                  <a:pos x="connsiteX4166" y="connsiteY4166"/>
                </a:cxn>
                <a:cxn ang="0">
                  <a:pos x="connsiteX4167" y="connsiteY4167"/>
                </a:cxn>
                <a:cxn ang="0">
                  <a:pos x="connsiteX4168" y="connsiteY4168"/>
                </a:cxn>
                <a:cxn ang="0">
                  <a:pos x="connsiteX4169" y="connsiteY4169"/>
                </a:cxn>
                <a:cxn ang="0">
                  <a:pos x="connsiteX4170" y="connsiteY4170"/>
                </a:cxn>
                <a:cxn ang="0">
                  <a:pos x="connsiteX4171" y="connsiteY4171"/>
                </a:cxn>
                <a:cxn ang="0">
                  <a:pos x="connsiteX4172" y="connsiteY4172"/>
                </a:cxn>
                <a:cxn ang="0">
                  <a:pos x="connsiteX4173" y="connsiteY4173"/>
                </a:cxn>
                <a:cxn ang="0">
                  <a:pos x="connsiteX4174" y="connsiteY4174"/>
                </a:cxn>
                <a:cxn ang="0">
                  <a:pos x="connsiteX4175" y="connsiteY4175"/>
                </a:cxn>
                <a:cxn ang="0">
                  <a:pos x="connsiteX4176" y="connsiteY4176"/>
                </a:cxn>
                <a:cxn ang="0">
                  <a:pos x="connsiteX4177" y="connsiteY4177"/>
                </a:cxn>
                <a:cxn ang="0">
                  <a:pos x="connsiteX4178" y="connsiteY4178"/>
                </a:cxn>
                <a:cxn ang="0">
                  <a:pos x="connsiteX4179" y="connsiteY4179"/>
                </a:cxn>
                <a:cxn ang="0">
                  <a:pos x="connsiteX4180" y="connsiteY4180"/>
                </a:cxn>
                <a:cxn ang="0">
                  <a:pos x="connsiteX4181" y="connsiteY4181"/>
                </a:cxn>
                <a:cxn ang="0">
                  <a:pos x="connsiteX4182" y="connsiteY4182"/>
                </a:cxn>
                <a:cxn ang="0">
                  <a:pos x="connsiteX4183" y="connsiteY4183"/>
                </a:cxn>
                <a:cxn ang="0">
                  <a:pos x="connsiteX4184" y="connsiteY4184"/>
                </a:cxn>
                <a:cxn ang="0">
                  <a:pos x="connsiteX4185" y="connsiteY4185"/>
                </a:cxn>
                <a:cxn ang="0">
                  <a:pos x="connsiteX4186" y="connsiteY4186"/>
                </a:cxn>
                <a:cxn ang="0">
                  <a:pos x="connsiteX4187" y="connsiteY4187"/>
                </a:cxn>
                <a:cxn ang="0">
                  <a:pos x="connsiteX4188" y="connsiteY4188"/>
                </a:cxn>
                <a:cxn ang="0">
                  <a:pos x="connsiteX4189" y="connsiteY4189"/>
                </a:cxn>
                <a:cxn ang="0">
                  <a:pos x="connsiteX4190" y="connsiteY4190"/>
                </a:cxn>
                <a:cxn ang="0">
                  <a:pos x="connsiteX4191" y="connsiteY4191"/>
                </a:cxn>
                <a:cxn ang="0">
                  <a:pos x="connsiteX4192" y="connsiteY4192"/>
                </a:cxn>
                <a:cxn ang="0">
                  <a:pos x="connsiteX4193" y="connsiteY4193"/>
                </a:cxn>
                <a:cxn ang="0">
                  <a:pos x="connsiteX4194" y="connsiteY4194"/>
                </a:cxn>
                <a:cxn ang="0">
                  <a:pos x="connsiteX4195" y="connsiteY4195"/>
                </a:cxn>
                <a:cxn ang="0">
                  <a:pos x="connsiteX4196" y="connsiteY4196"/>
                </a:cxn>
                <a:cxn ang="0">
                  <a:pos x="connsiteX4197" y="connsiteY4197"/>
                </a:cxn>
                <a:cxn ang="0">
                  <a:pos x="connsiteX4198" y="connsiteY4198"/>
                </a:cxn>
                <a:cxn ang="0">
                  <a:pos x="connsiteX4199" y="connsiteY4199"/>
                </a:cxn>
                <a:cxn ang="0">
                  <a:pos x="connsiteX4200" y="connsiteY4200"/>
                </a:cxn>
                <a:cxn ang="0">
                  <a:pos x="connsiteX4201" y="connsiteY4201"/>
                </a:cxn>
                <a:cxn ang="0">
                  <a:pos x="connsiteX4202" y="connsiteY4202"/>
                </a:cxn>
                <a:cxn ang="0">
                  <a:pos x="connsiteX4203" y="connsiteY4203"/>
                </a:cxn>
                <a:cxn ang="0">
                  <a:pos x="connsiteX4204" y="connsiteY4204"/>
                </a:cxn>
                <a:cxn ang="0">
                  <a:pos x="connsiteX4205" y="connsiteY4205"/>
                </a:cxn>
                <a:cxn ang="0">
                  <a:pos x="connsiteX4206" y="connsiteY4206"/>
                </a:cxn>
                <a:cxn ang="0">
                  <a:pos x="connsiteX4207" y="connsiteY4207"/>
                </a:cxn>
                <a:cxn ang="0">
                  <a:pos x="connsiteX4208" y="connsiteY4208"/>
                </a:cxn>
                <a:cxn ang="0">
                  <a:pos x="connsiteX4209" y="connsiteY4209"/>
                </a:cxn>
                <a:cxn ang="0">
                  <a:pos x="connsiteX4210" y="connsiteY4210"/>
                </a:cxn>
                <a:cxn ang="0">
                  <a:pos x="connsiteX4211" y="connsiteY4211"/>
                </a:cxn>
                <a:cxn ang="0">
                  <a:pos x="connsiteX4212" y="connsiteY4212"/>
                </a:cxn>
                <a:cxn ang="0">
                  <a:pos x="connsiteX4213" y="connsiteY4213"/>
                </a:cxn>
                <a:cxn ang="0">
                  <a:pos x="connsiteX4214" y="connsiteY4214"/>
                </a:cxn>
                <a:cxn ang="0">
                  <a:pos x="connsiteX4215" y="connsiteY4215"/>
                </a:cxn>
                <a:cxn ang="0">
                  <a:pos x="connsiteX4216" y="connsiteY4216"/>
                </a:cxn>
                <a:cxn ang="0">
                  <a:pos x="connsiteX4217" y="connsiteY4217"/>
                </a:cxn>
                <a:cxn ang="0">
                  <a:pos x="connsiteX4218" y="connsiteY4218"/>
                </a:cxn>
                <a:cxn ang="0">
                  <a:pos x="connsiteX4219" y="connsiteY4219"/>
                </a:cxn>
                <a:cxn ang="0">
                  <a:pos x="connsiteX4220" y="connsiteY4220"/>
                </a:cxn>
                <a:cxn ang="0">
                  <a:pos x="connsiteX4221" y="connsiteY4221"/>
                </a:cxn>
                <a:cxn ang="0">
                  <a:pos x="connsiteX4222" y="connsiteY4222"/>
                </a:cxn>
                <a:cxn ang="0">
                  <a:pos x="connsiteX4223" y="connsiteY4223"/>
                </a:cxn>
                <a:cxn ang="0">
                  <a:pos x="connsiteX4224" y="connsiteY4224"/>
                </a:cxn>
                <a:cxn ang="0">
                  <a:pos x="connsiteX4225" y="connsiteY4225"/>
                </a:cxn>
                <a:cxn ang="0">
                  <a:pos x="connsiteX4226" y="connsiteY4226"/>
                </a:cxn>
                <a:cxn ang="0">
                  <a:pos x="connsiteX4227" y="connsiteY4227"/>
                </a:cxn>
                <a:cxn ang="0">
                  <a:pos x="connsiteX4228" y="connsiteY4228"/>
                </a:cxn>
                <a:cxn ang="0">
                  <a:pos x="connsiteX4229" y="connsiteY4229"/>
                </a:cxn>
                <a:cxn ang="0">
                  <a:pos x="connsiteX4230" y="connsiteY4230"/>
                </a:cxn>
                <a:cxn ang="0">
                  <a:pos x="connsiteX4231" y="connsiteY4231"/>
                </a:cxn>
                <a:cxn ang="0">
                  <a:pos x="connsiteX4232" y="connsiteY4232"/>
                </a:cxn>
                <a:cxn ang="0">
                  <a:pos x="connsiteX4233" y="connsiteY4233"/>
                </a:cxn>
                <a:cxn ang="0">
                  <a:pos x="connsiteX4234" y="connsiteY4234"/>
                </a:cxn>
                <a:cxn ang="0">
                  <a:pos x="connsiteX4235" y="connsiteY4235"/>
                </a:cxn>
                <a:cxn ang="0">
                  <a:pos x="connsiteX4236" y="connsiteY4236"/>
                </a:cxn>
                <a:cxn ang="0">
                  <a:pos x="connsiteX4237" y="connsiteY4237"/>
                </a:cxn>
                <a:cxn ang="0">
                  <a:pos x="connsiteX4238" y="connsiteY4238"/>
                </a:cxn>
                <a:cxn ang="0">
                  <a:pos x="connsiteX4239" y="connsiteY4239"/>
                </a:cxn>
                <a:cxn ang="0">
                  <a:pos x="connsiteX4240" y="connsiteY4240"/>
                </a:cxn>
                <a:cxn ang="0">
                  <a:pos x="connsiteX4241" y="connsiteY4241"/>
                </a:cxn>
                <a:cxn ang="0">
                  <a:pos x="connsiteX4242" y="connsiteY4242"/>
                </a:cxn>
                <a:cxn ang="0">
                  <a:pos x="connsiteX4243" y="connsiteY4243"/>
                </a:cxn>
                <a:cxn ang="0">
                  <a:pos x="connsiteX4244" y="connsiteY4244"/>
                </a:cxn>
                <a:cxn ang="0">
                  <a:pos x="connsiteX4245" y="connsiteY4245"/>
                </a:cxn>
                <a:cxn ang="0">
                  <a:pos x="connsiteX4246" y="connsiteY4246"/>
                </a:cxn>
                <a:cxn ang="0">
                  <a:pos x="connsiteX4247" y="connsiteY4247"/>
                </a:cxn>
                <a:cxn ang="0">
                  <a:pos x="connsiteX4248" y="connsiteY4248"/>
                </a:cxn>
                <a:cxn ang="0">
                  <a:pos x="connsiteX4249" y="connsiteY4249"/>
                </a:cxn>
                <a:cxn ang="0">
                  <a:pos x="connsiteX4250" y="connsiteY4250"/>
                </a:cxn>
                <a:cxn ang="0">
                  <a:pos x="connsiteX4251" y="connsiteY4251"/>
                </a:cxn>
                <a:cxn ang="0">
                  <a:pos x="connsiteX4252" y="connsiteY4252"/>
                </a:cxn>
                <a:cxn ang="0">
                  <a:pos x="connsiteX4253" y="connsiteY4253"/>
                </a:cxn>
                <a:cxn ang="0">
                  <a:pos x="connsiteX4254" y="connsiteY4254"/>
                </a:cxn>
                <a:cxn ang="0">
                  <a:pos x="connsiteX4255" y="connsiteY4255"/>
                </a:cxn>
                <a:cxn ang="0">
                  <a:pos x="connsiteX4256" y="connsiteY4256"/>
                </a:cxn>
                <a:cxn ang="0">
                  <a:pos x="connsiteX4257" y="connsiteY4257"/>
                </a:cxn>
                <a:cxn ang="0">
                  <a:pos x="connsiteX4258" y="connsiteY4258"/>
                </a:cxn>
                <a:cxn ang="0">
                  <a:pos x="connsiteX4259" y="connsiteY4259"/>
                </a:cxn>
                <a:cxn ang="0">
                  <a:pos x="connsiteX4260" y="connsiteY4260"/>
                </a:cxn>
                <a:cxn ang="0">
                  <a:pos x="connsiteX4261" y="connsiteY4261"/>
                </a:cxn>
                <a:cxn ang="0">
                  <a:pos x="connsiteX4262" y="connsiteY4262"/>
                </a:cxn>
                <a:cxn ang="0">
                  <a:pos x="connsiteX4263" y="connsiteY4263"/>
                </a:cxn>
                <a:cxn ang="0">
                  <a:pos x="connsiteX4264" y="connsiteY4264"/>
                </a:cxn>
                <a:cxn ang="0">
                  <a:pos x="connsiteX4265" y="connsiteY4265"/>
                </a:cxn>
                <a:cxn ang="0">
                  <a:pos x="connsiteX4266" y="connsiteY4266"/>
                </a:cxn>
                <a:cxn ang="0">
                  <a:pos x="connsiteX4267" y="connsiteY4267"/>
                </a:cxn>
                <a:cxn ang="0">
                  <a:pos x="connsiteX4268" y="connsiteY4268"/>
                </a:cxn>
                <a:cxn ang="0">
                  <a:pos x="connsiteX4269" y="connsiteY4269"/>
                </a:cxn>
                <a:cxn ang="0">
                  <a:pos x="connsiteX4270" y="connsiteY4270"/>
                </a:cxn>
                <a:cxn ang="0">
                  <a:pos x="connsiteX4271" y="connsiteY4271"/>
                </a:cxn>
                <a:cxn ang="0">
                  <a:pos x="connsiteX4272" y="connsiteY4272"/>
                </a:cxn>
                <a:cxn ang="0">
                  <a:pos x="connsiteX4273" y="connsiteY4273"/>
                </a:cxn>
                <a:cxn ang="0">
                  <a:pos x="connsiteX4274" y="connsiteY4274"/>
                </a:cxn>
                <a:cxn ang="0">
                  <a:pos x="connsiteX4275" y="connsiteY4275"/>
                </a:cxn>
                <a:cxn ang="0">
                  <a:pos x="connsiteX4276" y="connsiteY4276"/>
                </a:cxn>
                <a:cxn ang="0">
                  <a:pos x="connsiteX4277" y="connsiteY4277"/>
                </a:cxn>
                <a:cxn ang="0">
                  <a:pos x="connsiteX4278" y="connsiteY4278"/>
                </a:cxn>
                <a:cxn ang="0">
                  <a:pos x="connsiteX4279" y="connsiteY4279"/>
                </a:cxn>
                <a:cxn ang="0">
                  <a:pos x="connsiteX4280" y="connsiteY4280"/>
                </a:cxn>
                <a:cxn ang="0">
                  <a:pos x="connsiteX4281" y="connsiteY4281"/>
                </a:cxn>
                <a:cxn ang="0">
                  <a:pos x="connsiteX4282" y="connsiteY4282"/>
                </a:cxn>
                <a:cxn ang="0">
                  <a:pos x="connsiteX4283" y="connsiteY4283"/>
                </a:cxn>
                <a:cxn ang="0">
                  <a:pos x="connsiteX4284" y="connsiteY4284"/>
                </a:cxn>
                <a:cxn ang="0">
                  <a:pos x="connsiteX4285" y="connsiteY4285"/>
                </a:cxn>
                <a:cxn ang="0">
                  <a:pos x="connsiteX4286" y="connsiteY4286"/>
                </a:cxn>
                <a:cxn ang="0">
                  <a:pos x="connsiteX4287" y="connsiteY4287"/>
                </a:cxn>
                <a:cxn ang="0">
                  <a:pos x="connsiteX4288" y="connsiteY4288"/>
                </a:cxn>
                <a:cxn ang="0">
                  <a:pos x="connsiteX4289" y="connsiteY4289"/>
                </a:cxn>
                <a:cxn ang="0">
                  <a:pos x="connsiteX4290" y="connsiteY4290"/>
                </a:cxn>
                <a:cxn ang="0">
                  <a:pos x="connsiteX4291" y="connsiteY4291"/>
                </a:cxn>
                <a:cxn ang="0">
                  <a:pos x="connsiteX4292" y="connsiteY4292"/>
                </a:cxn>
                <a:cxn ang="0">
                  <a:pos x="connsiteX4293" y="connsiteY4293"/>
                </a:cxn>
                <a:cxn ang="0">
                  <a:pos x="connsiteX4294" y="connsiteY4294"/>
                </a:cxn>
                <a:cxn ang="0">
                  <a:pos x="connsiteX4295" y="connsiteY4295"/>
                </a:cxn>
                <a:cxn ang="0">
                  <a:pos x="connsiteX4296" y="connsiteY4296"/>
                </a:cxn>
                <a:cxn ang="0">
                  <a:pos x="connsiteX4297" y="connsiteY4297"/>
                </a:cxn>
                <a:cxn ang="0">
                  <a:pos x="connsiteX4298" y="connsiteY4298"/>
                </a:cxn>
                <a:cxn ang="0">
                  <a:pos x="connsiteX4299" y="connsiteY4299"/>
                </a:cxn>
                <a:cxn ang="0">
                  <a:pos x="connsiteX4300" y="connsiteY4300"/>
                </a:cxn>
                <a:cxn ang="0">
                  <a:pos x="connsiteX4301" y="connsiteY4301"/>
                </a:cxn>
                <a:cxn ang="0">
                  <a:pos x="connsiteX4302" y="connsiteY4302"/>
                </a:cxn>
                <a:cxn ang="0">
                  <a:pos x="connsiteX4303" y="connsiteY4303"/>
                </a:cxn>
                <a:cxn ang="0">
                  <a:pos x="connsiteX4304" y="connsiteY4304"/>
                </a:cxn>
                <a:cxn ang="0">
                  <a:pos x="connsiteX4305" y="connsiteY4305"/>
                </a:cxn>
                <a:cxn ang="0">
                  <a:pos x="connsiteX4306" y="connsiteY4306"/>
                </a:cxn>
                <a:cxn ang="0">
                  <a:pos x="connsiteX4307" y="connsiteY4307"/>
                </a:cxn>
                <a:cxn ang="0">
                  <a:pos x="connsiteX4308" y="connsiteY4308"/>
                </a:cxn>
                <a:cxn ang="0">
                  <a:pos x="connsiteX4309" y="connsiteY4309"/>
                </a:cxn>
                <a:cxn ang="0">
                  <a:pos x="connsiteX4310" y="connsiteY4310"/>
                </a:cxn>
                <a:cxn ang="0">
                  <a:pos x="connsiteX4311" y="connsiteY4311"/>
                </a:cxn>
                <a:cxn ang="0">
                  <a:pos x="connsiteX4312" y="connsiteY4312"/>
                </a:cxn>
                <a:cxn ang="0">
                  <a:pos x="connsiteX4313" y="connsiteY4313"/>
                </a:cxn>
                <a:cxn ang="0">
                  <a:pos x="connsiteX4314" y="connsiteY4314"/>
                </a:cxn>
                <a:cxn ang="0">
                  <a:pos x="connsiteX4315" y="connsiteY4315"/>
                </a:cxn>
                <a:cxn ang="0">
                  <a:pos x="connsiteX4316" y="connsiteY4316"/>
                </a:cxn>
                <a:cxn ang="0">
                  <a:pos x="connsiteX4317" y="connsiteY4317"/>
                </a:cxn>
                <a:cxn ang="0">
                  <a:pos x="connsiteX4318" y="connsiteY4318"/>
                </a:cxn>
                <a:cxn ang="0">
                  <a:pos x="connsiteX4319" y="connsiteY4319"/>
                </a:cxn>
                <a:cxn ang="0">
                  <a:pos x="connsiteX4320" y="connsiteY4320"/>
                </a:cxn>
                <a:cxn ang="0">
                  <a:pos x="connsiteX4321" y="connsiteY4321"/>
                </a:cxn>
                <a:cxn ang="0">
                  <a:pos x="connsiteX4322" y="connsiteY4322"/>
                </a:cxn>
                <a:cxn ang="0">
                  <a:pos x="connsiteX4323" y="connsiteY4323"/>
                </a:cxn>
                <a:cxn ang="0">
                  <a:pos x="connsiteX4324" y="connsiteY4324"/>
                </a:cxn>
                <a:cxn ang="0">
                  <a:pos x="connsiteX4325" y="connsiteY4325"/>
                </a:cxn>
                <a:cxn ang="0">
                  <a:pos x="connsiteX4326" y="connsiteY4326"/>
                </a:cxn>
                <a:cxn ang="0">
                  <a:pos x="connsiteX4327" y="connsiteY4327"/>
                </a:cxn>
                <a:cxn ang="0">
                  <a:pos x="connsiteX4328" y="connsiteY4328"/>
                </a:cxn>
                <a:cxn ang="0">
                  <a:pos x="connsiteX4329" y="connsiteY4329"/>
                </a:cxn>
                <a:cxn ang="0">
                  <a:pos x="connsiteX4330" y="connsiteY4330"/>
                </a:cxn>
                <a:cxn ang="0">
                  <a:pos x="connsiteX4331" y="connsiteY4331"/>
                </a:cxn>
                <a:cxn ang="0">
                  <a:pos x="connsiteX4332" y="connsiteY4332"/>
                </a:cxn>
                <a:cxn ang="0">
                  <a:pos x="connsiteX4333" y="connsiteY4333"/>
                </a:cxn>
                <a:cxn ang="0">
                  <a:pos x="connsiteX4334" y="connsiteY4334"/>
                </a:cxn>
                <a:cxn ang="0">
                  <a:pos x="connsiteX4335" y="connsiteY4335"/>
                </a:cxn>
                <a:cxn ang="0">
                  <a:pos x="connsiteX4336" y="connsiteY4336"/>
                </a:cxn>
                <a:cxn ang="0">
                  <a:pos x="connsiteX4337" y="connsiteY4337"/>
                </a:cxn>
                <a:cxn ang="0">
                  <a:pos x="connsiteX4338" y="connsiteY4338"/>
                </a:cxn>
                <a:cxn ang="0">
                  <a:pos x="connsiteX4339" y="connsiteY4339"/>
                </a:cxn>
                <a:cxn ang="0">
                  <a:pos x="connsiteX4340" y="connsiteY4340"/>
                </a:cxn>
                <a:cxn ang="0">
                  <a:pos x="connsiteX4341" y="connsiteY4341"/>
                </a:cxn>
                <a:cxn ang="0">
                  <a:pos x="connsiteX4342" y="connsiteY4342"/>
                </a:cxn>
                <a:cxn ang="0">
                  <a:pos x="connsiteX4343" y="connsiteY4343"/>
                </a:cxn>
                <a:cxn ang="0">
                  <a:pos x="connsiteX4344" y="connsiteY4344"/>
                </a:cxn>
                <a:cxn ang="0">
                  <a:pos x="connsiteX4345" y="connsiteY4345"/>
                </a:cxn>
                <a:cxn ang="0">
                  <a:pos x="connsiteX4346" y="connsiteY4346"/>
                </a:cxn>
                <a:cxn ang="0">
                  <a:pos x="connsiteX4347" y="connsiteY4347"/>
                </a:cxn>
                <a:cxn ang="0">
                  <a:pos x="connsiteX4348" y="connsiteY4348"/>
                </a:cxn>
                <a:cxn ang="0">
                  <a:pos x="connsiteX4349" y="connsiteY4349"/>
                </a:cxn>
                <a:cxn ang="0">
                  <a:pos x="connsiteX4350" y="connsiteY4350"/>
                </a:cxn>
                <a:cxn ang="0">
                  <a:pos x="connsiteX4351" y="connsiteY4351"/>
                </a:cxn>
                <a:cxn ang="0">
                  <a:pos x="connsiteX4352" y="connsiteY4352"/>
                </a:cxn>
                <a:cxn ang="0">
                  <a:pos x="connsiteX4353" y="connsiteY4353"/>
                </a:cxn>
                <a:cxn ang="0">
                  <a:pos x="connsiteX4354" y="connsiteY4354"/>
                </a:cxn>
                <a:cxn ang="0">
                  <a:pos x="connsiteX4355" y="connsiteY4355"/>
                </a:cxn>
                <a:cxn ang="0">
                  <a:pos x="connsiteX4356" y="connsiteY4356"/>
                </a:cxn>
                <a:cxn ang="0">
                  <a:pos x="connsiteX4357" y="connsiteY4357"/>
                </a:cxn>
                <a:cxn ang="0">
                  <a:pos x="connsiteX4358" y="connsiteY4358"/>
                </a:cxn>
                <a:cxn ang="0">
                  <a:pos x="connsiteX4359" y="connsiteY4359"/>
                </a:cxn>
                <a:cxn ang="0">
                  <a:pos x="connsiteX4360" y="connsiteY4360"/>
                </a:cxn>
                <a:cxn ang="0">
                  <a:pos x="connsiteX4361" y="connsiteY4361"/>
                </a:cxn>
                <a:cxn ang="0">
                  <a:pos x="connsiteX4362" y="connsiteY4362"/>
                </a:cxn>
                <a:cxn ang="0">
                  <a:pos x="connsiteX4363" y="connsiteY4363"/>
                </a:cxn>
                <a:cxn ang="0">
                  <a:pos x="connsiteX4364" y="connsiteY4364"/>
                </a:cxn>
                <a:cxn ang="0">
                  <a:pos x="connsiteX4365" y="connsiteY4365"/>
                </a:cxn>
                <a:cxn ang="0">
                  <a:pos x="connsiteX4366" y="connsiteY4366"/>
                </a:cxn>
                <a:cxn ang="0">
                  <a:pos x="connsiteX4367" y="connsiteY4367"/>
                </a:cxn>
                <a:cxn ang="0">
                  <a:pos x="connsiteX4368" y="connsiteY4368"/>
                </a:cxn>
                <a:cxn ang="0">
                  <a:pos x="connsiteX4369" y="connsiteY4369"/>
                </a:cxn>
                <a:cxn ang="0">
                  <a:pos x="connsiteX4370" y="connsiteY4370"/>
                </a:cxn>
                <a:cxn ang="0">
                  <a:pos x="connsiteX4371" y="connsiteY4371"/>
                </a:cxn>
                <a:cxn ang="0">
                  <a:pos x="connsiteX4372" y="connsiteY4372"/>
                </a:cxn>
                <a:cxn ang="0">
                  <a:pos x="connsiteX4373" y="connsiteY4373"/>
                </a:cxn>
                <a:cxn ang="0">
                  <a:pos x="connsiteX4374" y="connsiteY4374"/>
                </a:cxn>
                <a:cxn ang="0">
                  <a:pos x="connsiteX4375" y="connsiteY4375"/>
                </a:cxn>
                <a:cxn ang="0">
                  <a:pos x="connsiteX4376" y="connsiteY4376"/>
                </a:cxn>
                <a:cxn ang="0">
                  <a:pos x="connsiteX4377" y="connsiteY4377"/>
                </a:cxn>
                <a:cxn ang="0">
                  <a:pos x="connsiteX4378" y="connsiteY4378"/>
                </a:cxn>
                <a:cxn ang="0">
                  <a:pos x="connsiteX4379" y="connsiteY4379"/>
                </a:cxn>
                <a:cxn ang="0">
                  <a:pos x="connsiteX4380" y="connsiteY4380"/>
                </a:cxn>
                <a:cxn ang="0">
                  <a:pos x="connsiteX4381" y="connsiteY4381"/>
                </a:cxn>
                <a:cxn ang="0">
                  <a:pos x="connsiteX4382" y="connsiteY4382"/>
                </a:cxn>
                <a:cxn ang="0">
                  <a:pos x="connsiteX4383" y="connsiteY4383"/>
                </a:cxn>
                <a:cxn ang="0">
                  <a:pos x="connsiteX4384" y="connsiteY4384"/>
                </a:cxn>
                <a:cxn ang="0">
                  <a:pos x="connsiteX4385" y="connsiteY4385"/>
                </a:cxn>
                <a:cxn ang="0">
                  <a:pos x="connsiteX4386" y="connsiteY4386"/>
                </a:cxn>
                <a:cxn ang="0">
                  <a:pos x="connsiteX4387" y="connsiteY4387"/>
                </a:cxn>
                <a:cxn ang="0">
                  <a:pos x="connsiteX4388" y="connsiteY4388"/>
                </a:cxn>
                <a:cxn ang="0">
                  <a:pos x="connsiteX4389" y="connsiteY4389"/>
                </a:cxn>
                <a:cxn ang="0">
                  <a:pos x="connsiteX4390" y="connsiteY4390"/>
                </a:cxn>
                <a:cxn ang="0">
                  <a:pos x="connsiteX4391" y="connsiteY4391"/>
                </a:cxn>
                <a:cxn ang="0">
                  <a:pos x="connsiteX4392" y="connsiteY4392"/>
                </a:cxn>
                <a:cxn ang="0">
                  <a:pos x="connsiteX4393" y="connsiteY4393"/>
                </a:cxn>
                <a:cxn ang="0">
                  <a:pos x="connsiteX4394" y="connsiteY4394"/>
                </a:cxn>
                <a:cxn ang="0">
                  <a:pos x="connsiteX4395" y="connsiteY4395"/>
                </a:cxn>
                <a:cxn ang="0">
                  <a:pos x="connsiteX4396" y="connsiteY4396"/>
                </a:cxn>
                <a:cxn ang="0">
                  <a:pos x="connsiteX4397" y="connsiteY4397"/>
                </a:cxn>
                <a:cxn ang="0">
                  <a:pos x="connsiteX4398" y="connsiteY4398"/>
                </a:cxn>
                <a:cxn ang="0">
                  <a:pos x="connsiteX4399" y="connsiteY4399"/>
                </a:cxn>
                <a:cxn ang="0">
                  <a:pos x="connsiteX4400" y="connsiteY4400"/>
                </a:cxn>
                <a:cxn ang="0">
                  <a:pos x="connsiteX4401" y="connsiteY4401"/>
                </a:cxn>
                <a:cxn ang="0">
                  <a:pos x="connsiteX4402" y="connsiteY4402"/>
                </a:cxn>
                <a:cxn ang="0">
                  <a:pos x="connsiteX4403" y="connsiteY4403"/>
                </a:cxn>
                <a:cxn ang="0">
                  <a:pos x="connsiteX4404" y="connsiteY4404"/>
                </a:cxn>
                <a:cxn ang="0">
                  <a:pos x="connsiteX4405" y="connsiteY4405"/>
                </a:cxn>
                <a:cxn ang="0">
                  <a:pos x="connsiteX4406" y="connsiteY4406"/>
                </a:cxn>
                <a:cxn ang="0">
                  <a:pos x="connsiteX4407" y="connsiteY4407"/>
                </a:cxn>
                <a:cxn ang="0">
                  <a:pos x="connsiteX4408" y="connsiteY4408"/>
                </a:cxn>
                <a:cxn ang="0">
                  <a:pos x="connsiteX4409" y="connsiteY4409"/>
                </a:cxn>
                <a:cxn ang="0">
                  <a:pos x="connsiteX4410" y="connsiteY4410"/>
                </a:cxn>
                <a:cxn ang="0">
                  <a:pos x="connsiteX4411" y="connsiteY4411"/>
                </a:cxn>
                <a:cxn ang="0">
                  <a:pos x="connsiteX4412" y="connsiteY4412"/>
                </a:cxn>
                <a:cxn ang="0">
                  <a:pos x="connsiteX4413" y="connsiteY4413"/>
                </a:cxn>
                <a:cxn ang="0">
                  <a:pos x="connsiteX4414" y="connsiteY4414"/>
                </a:cxn>
                <a:cxn ang="0">
                  <a:pos x="connsiteX4415" y="connsiteY4415"/>
                </a:cxn>
                <a:cxn ang="0">
                  <a:pos x="connsiteX4416" y="connsiteY4416"/>
                </a:cxn>
                <a:cxn ang="0">
                  <a:pos x="connsiteX4417" y="connsiteY4417"/>
                </a:cxn>
                <a:cxn ang="0">
                  <a:pos x="connsiteX4418" y="connsiteY4418"/>
                </a:cxn>
                <a:cxn ang="0">
                  <a:pos x="connsiteX4419" y="connsiteY4419"/>
                </a:cxn>
                <a:cxn ang="0">
                  <a:pos x="connsiteX4420" y="connsiteY4420"/>
                </a:cxn>
                <a:cxn ang="0">
                  <a:pos x="connsiteX4421" y="connsiteY4421"/>
                </a:cxn>
                <a:cxn ang="0">
                  <a:pos x="connsiteX4422" y="connsiteY4422"/>
                </a:cxn>
                <a:cxn ang="0">
                  <a:pos x="connsiteX4423" y="connsiteY4423"/>
                </a:cxn>
                <a:cxn ang="0">
                  <a:pos x="connsiteX4424" y="connsiteY4424"/>
                </a:cxn>
                <a:cxn ang="0">
                  <a:pos x="connsiteX4425" y="connsiteY4425"/>
                </a:cxn>
                <a:cxn ang="0">
                  <a:pos x="connsiteX4426" y="connsiteY4426"/>
                </a:cxn>
                <a:cxn ang="0">
                  <a:pos x="connsiteX4427" y="connsiteY4427"/>
                </a:cxn>
                <a:cxn ang="0">
                  <a:pos x="connsiteX4428" y="connsiteY4428"/>
                </a:cxn>
                <a:cxn ang="0">
                  <a:pos x="connsiteX4429" y="connsiteY4429"/>
                </a:cxn>
                <a:cxn ang="0">
                  <a:pos x="connsiteX4430" y="connsiteY4430"/>
                </a:cxn>
                <a:cxn ang="0">
                  <a:pos x="connsiteX4431" y="connsiteY4431"/>
                </a:cxn>
                <a:cxn ang="0">
                  <a:pos x="connsiteX4432" y="connsiteY4432"/>
                </a:cxn>
                <a:cxn ang="0">
                  <a:pos x="connsiteX4433" y="connsiteY4433"/>
                </a:cxn>
                <a:cxn ang="0">
                  <a:pos x="connsiteX4434" y="connsiteY4434"/>
                </a:cxn>
                <a:cxn ang="0">
                  <a:pos x="connsiteX4435" y="connsiteY4435"/>
                </a:cxn>
                <a:cxn ang="0">
                  <a:pos x="connsiteX4436" y="connsiteY4436"/>
                </a:cxn>
                <a:cxn ang="0">
                  <a:pos x="connsiteX4437" y="connsiteY4437"/>
                </a:cxn>
                <a:cxn ang="0">
                  <a:pos x="connsiteX4438" y="connsiteY4438"/>
                </a:cxn>
                <a:cxn ang="0">
                  <a:pos x="connsiteX4439" y="connsiteY4439"/>
                </a:cxn>
                <a:cxn ang="0">
                  <a:pos x="connsiteX4440" y="connsiteY4440"/>
                </a:cxn>
                <a:cxn ang="0">
                  <a:pos x="connsiteX4441" y="connsiteY4441"/>
                </a:cxn>
                <a:cxn ang="0">
                  <a:pos x="connsiteX4442" y="connsiteY4442"/>
                </a:cxn>
                <a:cxn ang="0">
                  <a:pos x="connsiteX4443" y="connsiteY4443"/>
                </a:cxn>
                <a:cxn ang="0">
                  <a:pos x="connsiteX4444" y="connsiteY4444"/>
                </a:cxn>
                <a:cxn ang="0">
                  <a:pos x="connsiteX4445" y="connsiteY4445"/>
                </a:cxn>
                <a:cxn ang="0">
                  <a:pos x="connsiteX4446" y="connsiteY4446"/>
                </a:cxn>
                <a:cxn ang="0">
                  <a:pos x="connsiteX4447" y="connsiteY4447"/>
                </a:cxn>
                <a:cxn ang="0">
                  <a:pos x="connsiteX4448" y="connsiteY4448"/>
                </a:cxn>
                <a:cxn ang="0">
                  <a:pos x="connsiteX4449" y="connsiteY4449"/>
                </a:cxn>
                <a:cxn ang="0">
                  <a:pos x="connsiteX4450" y="connsiteY4450"/>
                </a:cxn>
                <a:cxn ang="0">
                  <a:pos x="connsiteX4451" y="connsiteY4451"/>
                </a:cxn>
                <a:cxn ang="0">
                  <a:pos x="connsiteX4452" y="connsiteY4452"/>
                </a:cxn>
                <a:cxn ang="0">
                  <a:pos x="connsiteX4453" y="connsiteY4453"/>
                </a:cxn>
                <a:cxn ang="0">
                  <a:pos x="connsiteX4454" y="connsiteY4454"/>
                </a:cxn>
                <a:cxn ang="0">
                  <a:pos x="connsiteX4455" y="connsiteY4455"/>
                </a:cxn>
                <a:cxn ang="0">
                  <a:pos x="connsiteX4456" y="connsiteY4456"/>
                </a:cxn>
                <a:cxn ang="0">
                  <a:pos x="connsiteX4457" y="connsiteY4457"/>
                </a:cxn>
                <a:cxn ang="0">
                  <a:pos x="connsiteX4458" y="connsiteY4458"/>
                </a:cxn>
                <a:cxn ang="0">
                  <a:pos x="connsiteX4459" y="connsiteY4459"/>
                </a:cxn>
                <a:cxn ang="0">
                  <a:pos x="connsiteX4460" y="connsiteY4460"/>
                </a:cxn>
                <a:cxn ang="0">
                  <a:pos x="connsiteX4461" y="connsiteY4461"/>
                </a:cxn>
                <a:cxn ang="0">
                  <a:pos x="connsiteX4462" y="connsiteY4462"/>
                </a:cxn>
                <a:cxn ang="0">
                  <a:pos x="connsiteX4463" y="connsiteY4463"/>
                </a:cxn>
                <a:cxn ang="0">
                  <a:pos x="connsiteX4464" y="connsiteY4464"/>
                </a:cxn>
                <a:cxn ang="0">
                  <a:pos x="connsiteX4465" y="connsiteY4465"/>
                </a:cxn>
                <a:cxn ang="0">
                  <a:pos x="connsiteX4466" y="connsiteY4466"/>
                </a:cxn>
                <a:cxn ang="0">
                  <a:pos x="connsiteX4467" y="connsiteY4467"/>
                </a:cxn>
                <a:cxn ang="0">
                  <a:pos x="connsiteX4468" y="connsiteY4468"/>
                </a:cxn>
                <a:cxn ang="0">
                  <a:pos x="connsiteX4469" y="connsiteY4469"/>
                </a:cxn>
                <a:cxn ang="0">
                  <a:pos x="connsiteX4470" y="connsiteY4470"/>
                </a:cxn>
                <a:cxn ang="0">
                  <a:pos x="connsiteX4471" y="connsiteY4471"/>
                </a:cxn>
                <a:cxn ang="0">
                  <a:pos x="connsiteX4472" y="connsiteY4472"/>
                </a:cxn>
                <a:cxn ang="0">
                  <a:pos x="connsiteX4473" y="connsiteY4473"/>
                </a:cxn>
                <a:cxn ang="0">
                  <a:pos x="connsiteX4474" y="connsiteY4474"/>
                </a:cxn>
                <a:cxn ang="0">
                  <a:pos x="connsiteX4475" y="connsiteY4475"/>
                </a:cxn>
                <a:cxn ang="0">
                  <a:pos x="connsiteX4476" y="connsiteY4476"/>
                </a:cxn>
                <a:cxn ang="0">
                  <a:pos x="connsiteX4477" y="connsiteY4477"/>
                </a:cxn>
                <a:cxn ang="0">
                  <a:pos x="connsiteX4478" y="connsiteY4478"/>
                </a:cxn>
                <a:cxn ang="0">
                  <a:pos x="connsiteX4479" y="connsiteY4479"/>
                </a:cxn>
                <a:cxn ang="0">
                  <a:pos x="connsiteX4480" y="connsiteY4480"/>
                </a:cxn>
                <a:cxn ang="0">
                  <a:pos x="connsiteX4481" y="connsiteY4481"/>
                </a:cxn>
                <a:cxn ang="0">
                  <a:pos x="connsiteX4482" y="connsiteY4482"/>
                </a:cxn>
                <a:cxn ang="0">
                  <a:pos x="connsiteX4483" y="connsiteY4483"/>
                </a:cxn>
                <a:cxn ang="0">
                  <a:pos x="connsiteX4484" y="connsiteY4484"/>
                </a:cxn>
                <a:cxn ang="0">
                  <a:pos x="connsiteX4485" y="connsiteY4485"/>
                </a:cxn>
                <a:cxn ang="0">
                  <a:pos x="connsiteX4486" y="connsiteY4486"/>
                </a:cxn>
                <a:cxn ang="0">
                  <a:pos x="connsiteX4487" y="connsiteY4487"/>
                </a:cxn>
                <a:cxn ang="0">
                  <a:pos x="connsiteX4488" y="connsiteY4488"/>
                </a:cxn>
                <a:cxn ang="0">
                  <a:pos x="connsiteX4489" y="connsiteY4489"/>
                </a:cxn>
                <a:cxn ang="0">
                  <a:pos x="connsiteX4490" y="connsiteY4490"/>
                </a:cxn>
                <a:cxn ang="0">
                  <a:pos x="connsiteX4491" y="connsiteY4491"/>
                </a:cxn>
                <a:cxn ang="0">
                  <a:pos x="connsiteX4492" y="connsiteY4492"/>
                </a:cxn>
                <a:cxn ang="0">
                  <a:pos x="connsiteX4493" y="connsiteY4493"/>
                </a:cxn>
                <a:cxn ang="0">
                  <a:pos x="connsiteX4494" y="connsiteY4494"/>
                </a:cxn>
                <a:cxn ang="0">
                  <a:pos x="connsiteX4495" y="connsiteY4495"/>
                </a:cxn>
                <a:cxn ang="0">
                  <a:pos x="connsiteX4496" y="connsiteY4496"/>
                </a:cxn>
                <a:cxn ang="0">
                  <a:pos x="connsiteX4497" y="connsiteY4497"/>
                </a:cxn>
                <a:cxn ang="0">
                  <a:pos x="connsiteX4498" y="connsiteY4498"/>
                </a:cxn>
                <a:cxn ang="0">
                  <a:pos x="connsiteX4499" y="connsiteY4499"/>
                </a:cxn>
                <a:cxn ang="0">
                  <a:pos x="connsiteX4500" y="connsiteY4500"/>
                </a:cxn>
                <a:cxn ang="0">
                  <a:pos x="connsiteX4501" y="connsiteY4501"/>
                </a:cxn>
                <a:cxn ang="0">
                  <a:pos x="connsiteX4502" y="connsiteY4502"/>
                </a:cxn>
                <a:cxn ang="0">
                  <a:pos x="connsiteX4503" y="connsiteY4503"/>
                </a:cxn>
                <a:cxn ang="0">
                  <a:pos x="connsiteX4504" y="connsiteY4504"/>
                </a:cxn>
                <a:cxn ang="0">
                  <a:pos x="connsiteX4505" y="connsiteY4505"/>
                </a:cxn>
                <a:cxn ang="0">
                  <a:pos x="connsiteX4506" y="connsiteY4506"/>
                </a:cxn>
                <a:cxn ang="0">
                  <a:pos x="connsiteX4507" y="connsiteY4507"/>
                </a:cxn>
                <a:cxn ang="0">
                  <a:pos x="connsiteX4508" y="connsiteY4508"/>
                </a:cxn>
                <a:cxn ang="0">
                  <a:pos x="connsiteX4509" y="connsiteY4509"/>
                </a:cxn>
                <a:cxn ang="0">
                  <a:pos x="connsiteX4510" y="connsiteY4510"/>
                </a:cxn>
                <a:cxn ang="0">
                  <a:pos x="connsiteX4511" y="connsiteY4511"/>
                </a:cxn>
                <a:cxn ang="0">
                  <a:pos x="connsiteX4512" y="connsiteY4512"/>
                </a:cxn>
                <a:cxn ang="0">
                  <a:pos x="connsiteX4513" y="connsiteY4513"/>
                </a:cxn>
                <a:cxn ang="0">
                  <a:pos x="connsiteX4514" y="connsiteY4514"/>
                </a:cxn>
                <a:cxn ang="0">
                  <a:pos x="connsiteX4515" y="connsiteY4515"/>
                </a:cxn>
                <a:cxn ang="0">
                  <a:pos x="connsiteX4516" y="connsiteY4516"/>
                </a:cxn>
                <a:cxn ang="0">
                  <a:pos x="connsiteX4517" y="connsiteY4517"/>
                </a:cxn>
                <a:cxn ang="0">
                  <a:pos x="connsiteX4518" y="connsiteY4518"/>
                </a:cxn>
                <a:cxn ang="0">
                  <a:pos x="connsiteX4519" y="connsiteY4519"/>
                </a:cxn>
                <a:cxn ang="0">
                  <a:pos x="connsiteX4520" y="connsiteY4520"/>
                </a:cxn>
                <a:cxn ang="0">
                  <a:pos x="connsiteX4521" y="connsiteY4521"/>
                </a:cxn>
                <a:cxn ang="0">
                  <a:pos x="connsiteX4522" y="connsiteY4522"/>
                </a:cxn>
                <a:cxn ang="0">
                  <a:pos x="connsiteX4523" y="connsiteY4523"/>
                </a:cxn>
                <a:cxn ang="0">
                  <a:pos x="connsiteX4524" y="connsiteY4524"/>
                </a:cxn>
                <a:cxn ang="0">
                  <a:pos x="connsiteX4525" y="connsiteY4525"/>
                </a:cxn>
                <a:cxn ang="0">
                  <a:pos x="connsiteX4526" y="connsiteY4526"/>
                </a:cxn>
                <a:cxn ang="0">
                  <a:pos x="connsiteX4527" y="connsiteY4527"/>
                </a:cxn>
                <a:cxn ang="0">
                  <a:pos x="connsiteX4528" y="connsiteY4528"/>
                </a:cxn>
                <a:cxn ang="0">
                  <a:pos x="connsiteX4529" y="connsiteY4529"/>
                </a:cxn>
                <a:cxn ang="0">
                  <a:pos x="connsiteX4530" y="connsiteY4530"/>
                </a:cxn>
                <a:cxn ang="0">
                  <a:pos x="connsiteX4531" y="connsiteY4531"/>
                </a:cxn>
                <a:cxn ang="0">
                  <a:pos x="connsiteX4532" y="connsiteY4532"/>
                </a:cxn>
                <a:cxn ang="0">
                  <a:pos x="connsiteX4533" y="connsiteY4533"/>
                </a:cxn>
                <a:cxn ang="0">
                  <a:pos x="connsiteX4534" y="connsiteY4534"/>
                </a:cxn>
                <a:cxn ang="0">
                  <a:pos x="connsiteX4535" y="connsiteY4535"/>
                </a:cxn>
                <a:cxn ang="0">
                  <a:pos x="connsiteX4536" y="connsiteY4536"/>
                </a:cxn>
                <a:cxn ang="0">
                  <a:pos x="connsiteX4537" y="connsiteY4537"/>
                </a:cxn>
                <a:cxn ang="0">
                  <a:pos x="connsiteX4538" y="connsiteY4538"/>
                </a:cxn>
                <a:cxn ang="0">
                  <a:pos x="connsiteX4539" y="connsiteY4539"/>
                </a:cxn>
                <a:cxn ang="0">
                  <a:pos x="connsiteX4540" y="connsiteY4540"/>
                </a:cxn>
                <a:cxn ang="0">
                  <a:pos x="connsiteX4541" y="connsiteY4541"/>
                </a:cxn>
                <a:cxn ang="0">
                  <a:pos x="connsiteX4542" y="connsiteY4542"/>
                </a:cxn>
                <a:cxn ang="0">
                  <a:pos x="connsiteX4543" y="connsiteY4543"/>
                </a:cxn>
                <a:cxn ang="0">
                  <a:pos x="connsiteX4544" y="connsiteY4544"/>
                </a:cxn>
                <a:cxn ang="0">
                  <a:pos x="connsiteX4545" y="connsiteY4545"/>
                </a:cxn>
                <a:cxn ang="0">
                  <a:pos x="connsiteX4546" y="connsiteY4546"/>
                </a:cxn>
                <a:cxn ang="0">
                  <a:pos x="connsiteX4547" y="connsiteY4547"/>
                </a:cxn>
                <a:cxn ang="0">
                  <a:pos x="connsiteX4548" y="connsiteY4548"/>
                </a:cxn>
                <a:cxn ang="0">
                  <a:pos x="connsiteX4549" y="connsiteY4549"/>
                </a:cxn>
                <a:cxn ang="0">
                  <a:pos x="connsiteX4550" y="connsiteY4550"/>
                </a:cxn>
                <a:cxn ang="0">
                  <a:pos x="connsiteX4551" y="connsiteY4551"/>
                </a:cxn>
                <a:cxn ang="0">
                  <a:pos x="connsiteX4552" y="connsiteY4552"/>
                </a:cxn>
                <a:cxn ang="0">
                  <a:pos x="connsiteX4553" y="connsiteY4553"/>
                </a:cxn>
                <a:cxn ang="0">
                  <a:pos x="connsiteX4554" y="connsiteY4554"/>
                </a:cxn>
                <a:cxn ang="0">
                  <a:pos x="connsiteX4555" y="connsiteY4555"/>
                </a:cxn>
                <a:cxn ang="0">
                  <a:pos x="connsiteX4556" y="connsiteY4556"/>
                </a:cxn>
                <a:cxn ang="0">
                  <a:pos x="connsiteX4557" y="connsiteY4557"/>
                </a:cxn>
                <a:cxn ang="0">
                  <a:pos x="connsiteX4558" y="connsiteY4558"/>
                </a:cxn>
                <a:cxn ang="0">
                  <a:pos x="connsiteX4559" y="connsiteY4559"/>
                </a:cxn>
                <a:cxn ang="0">
                  <a:pos x="connsiteX4560" y="connsiteY4560"/>
                </a:cxn>
                <a:cxn ang="0">
                  <a:pos x="connsiteX4561" y="connsiteY4561"/>
                </a:cxn>
                <a:cxn ang="0">
                  <a:pos x="connsiteX4562" y="connsiteY4562"/>
                </a:cxn>
                <a:cxn ang="0">
                  <a:pos x="connsiteX4563" y="connsiteY4563"/>
                </a:cxn>
                <a:cxn ang="0">
                  <a:pos x="connsiteX4564" y="connsiteY4564"/>
                </a:cxn>
                <a:cxn ang="0">
                  <a:pos x="connsiteX4565" y="connsiteY4565"/>
                </a:cxn>
                <a:cxn ang="0">
                  <a:pos x="connsiteX4566" y="connsiteY4566"/>
                </a:cxn>
                <a:cxn ang="0">
                  <a:pos x="connsiteX4567" y="connsiteY4567"/>
                </a:cxn>
                <a:cxn ang="0">
                  <a:pos x="connsiteX4568" y="connsiteY4568"/>
                </a:cxn>
                <a:cxn ang="0">
                  <a:pos x="connsiteX4569" y="connsiteY4569"/>
                </a:cxn>
                <a:cxn ang="0">
                  <a:pos x="connsiteX4570" y="connsiteY4570"/>
                </a:cxn>
                <a:cxn ang="0">
                  <a:pos x="connsiteX4571" y="connsiteY4571"/>
                </a:cxn>
                <a:cxn ang="0">
                  <a:pos x="connsiteX4572" y="connsiteY4572"/>
                </a:cxn>
                <a:cxn ang="0">
                  <a:pos x="connsiteX4573" y="connsiteY4573"/>
                </a:cxn>
                <a:cxn ang="0">
                  <a:pos x="connsiteX4574" y="connsiteY4574"/>
                </a:cxn>
                <a:cxn ang="0">
                  <a:pos x="connsiteX4575" y="connsiteY4575"/>
                </a:cxn>
                <a:cxn ang="0">
                  <a:pos x="connsiteX4576" y="connsiteY4576"/>
                </a:cxn>
                <a:cxn ang="0">
                  <a:pos x="connsiteX4577" y="connsiteY4577"/>
                </a:cxn>
                <a:cxn ang="0">
                  <a:pos x="connsiteX4578" y="connsiteY4578"/>
                </a:cxn>
                <a:cxn ang="0">
                  <a:pos x="connsiteX4579" y="connsiteY4579"/>
                </a:cxn>
                <a:cxn ang="0">
                  <a:pos x="connsiteX4580" y="connsiteY4580"/>
                </a:cxn>
                <a:cxn ang="0">
                  <a:pos x="connsiteX4581" y="connsiteY4581"/>
                </a:cxn>
                <a:cxn ang="0">
                  <a:pos x="connsiteX4582" y="connsiteY4582"/>
                </a:cxn>
                <a:cxn ang="0">
                  <a:pos x="connsiteX4583" y="connsiteY4583"/>
                </a:cxn>
                <a:cxn ang="0">
                  <a:pos x="connsiteX4584" y="connsiteY4584"/>
                </a:cxn>
                <a:cxn ang="0">
                  <a:pos x="connsiteX4585" y="connsiteY4585"/>
                </a:cxn>
                <a:cxn ang="0">
                  <a:pos x="connsiteX4586" y="connsiteY4586"/>
                </a:cxn>
                <a:cxn ang="0">
                  <a:pos x="connsiteX4587" y="connsiteY4587"/>
                </a:cxn>
                <a:cxn ang="0">
                  <a:pos x="connsiteX4588" y="connsiteY4588"/>
                </a:cxn>
                <a:cxn ang="0">
                  <a:pos x="connsiteX4589" y="connsiteY4589"/>
                </a:cxn>
                <a:cxn ang="0">
                  <a:pos x="connsiteX4590" y="connsiteY4590"/>
                </a:cxn>
                <a:cxn ang="0">
                  <a:pos x="connsiteX4591" y="connsiteY4591"/>
                </a:cxn>
                <a:cxn ang="0">
                  <a:pos x="connsiteX4592" y="connsiteY4592"/>
                </a:cxn>
                <a:cxn ang="0">
                  <a:pos x="connsiteX4593" y="connsiteY4593"/>
                </a:cxn>
                <a:cxn ang="0">
                  <a:pos x="connsiteX4594" y="connsiteY4594"/>
                </a:cxn>
                <a:cxn ang="0">
                  <a:pos x="connsiteX4595" y="connsiteY4595"/>
                </a:cxn>
                <a:cxn ang="0">
                  <a:pos x="connsiteX4596" y="connsiteY4596"/>
                </a:cxn>
                <a:cxn ang="0">
                  <a:pos x="connsiteX4597" y="connsiteY4597"/>
                </a:cxn>
                <a:cxn ang="0">
                  <a:pos x="connsiteX4598" y="connsiteY4598"/>
                </a:cxn>
                <a:cxn ang="0">
                  <a:pos x="connsiteX4599" y="connsiteY4599"/>
                </a:cxn>
                <a:cxn ang="0">
                  <a:pos x="connsiteX4600" y="connsiteY4600"/>
                </a:cxn>
                <a:cxn ang="0">
                  <a:pos x="connsiteX4601" y="connsiteY4601"/>
                </a:cxn>
                <a:cxn ang="0">
                  <a:pos x="connsiteX4602" y="connsiteY4602"/>
                </a:cxn>
                <a:cxn ang="0">
                  <a:pos x="connsiteX4603" y="connsiteY4603"/>
                </a:cxn>
                <a:cxn ang="0">
                  <a:pos x="connsiteX4604" y="connsiteY4604"/>
                </a:cxn>
                <a:cxn ang="0">
                  <a:pos x="connsiteX4605" y="connsiteY4605"/>
                </a:cxn>
                <a:cxn ang="0">
                  <a:pos x="connsiteX4606" y="connsiteY4606"/>
                </a:cxn>
                <a:cxn ang="0">
                  <a:pos x="connsiteX4607" y="connsiteY4607"/>
                </a:cxn>
                <a:cxn ang="0">
                  <a:pos x="connsiteX4608" y="connsiteY4608"/>
                </a:cxn>
                <a:cxn ang="0">
                  <a:pos x="connsiteX4609" y="connsiteY4609"/>
                </a:cxn>
                <a:cxn ang="0">
                  <a:pos x="connsiteX4610" y="connsiteY4610"/>
                </a:cxn>
                <a:cxn ang="0">
                  <a:pos x="connsiteX4611" y="connsiteY4611"/>
                </a:cxn>
                <a:cxn ang="0">
                  <a:pos x="connsiteX4612" y="connsiteY4612"/>
                </a:cxn>
                <a:cxn ang="0">
                  <a:pos x="connsiteX4613" y="connsiteY4613"/>
                </a:cxn>
                <a:cxn ang="0">
                  <a:pos x="connsiteX4614" y="connsiteY4614"/>
                </a:cxn>
                <a:cxn ang="0">
                  <a:pos x="connsiteX4615" y="connsiteY4615"/>
                </a:cxn>
                <a:cxn ang="0">
                  <a:pos x="connsiteX4616" y="connsiteY4616"/>
                </a:cxn>
                <a:cxn ang="0">
                  <a:pos x="connsiteX4617" y="connsiteY4617"/>
                </a:cxn>
                <a:cxn ang="0">
                  <a:pos x="connsiteX4618" y="connsiteY4618"/>
                </a:cxn>
                <a:cxn ang="0">
                  <a:pos x="connsiteX4619" y="connsiteY4619"/>
                </a:cxn>
                <a:cxn ang="0">
                  <a:pos x="connsiteX4620" y="connsiteY4620"/>
                </a:cxn>
                <a:cxn ang="0">
                  <a:pos x="connsiteX4621" y="connsiteY4621"/>
                </a:cxn>
                <a:cxn ang="0">
                  <a:pos x="connsiteX4622" y="connsiteY4622"/>
                </a:cxn>
                <a:cxn ang="0">
                  <a:pos x="connsiteX4623" y="connsiteY4623"/>
                </a:cxn>
                <a:cxn ang="0">
                  <a:pos x="connsiteX4624" y="connsiteY4624"/>
                </a:cxn>
                <a:cxn ang="0">
                  <a:pos x="connsiteX4625" y="connsiteY4625"/>
                </a:cxn>
                <a:cxn ang="0">
                  <a:pos x="connsiteX4626" y="connsiteY4626"/>
                </a:cxn>
                <a:cxn ang="0">
                  <a:pos x="connsiteX4627" y="connsiteY4627"/>
                </a:cxn>
                <a:cxn ang="0">
                  <a:pos x="connsiteX4628" y="connsiteY4628"/>
                </a:cxn>
                <a:cxn ang="0">
                  <a:pos x="connsiteX4629" y="connsiteY4629"/>
                </a:cxn>
                <a:cxn ang="0">
                  <a:pos x="connsiteX4630" y="connsiteY4630"/>
                </a:cxn>
                <a:cxn ang="0">
                  <a:pos x="connsiteX4631" y="connsiteY4631"/>
                </a:cxn>
                <a:cxn ang="0">
                  <a:pos x="connsiteX4632" y="connsiteY4632"/>
                </a:cxn>
                <a:cxn ang="0">
                  <a:pos x="connsiteX4633" y="connsiteY4633"/>
                </a:cxn>
                <a:cxn ang="0">
                  <a:pos x="connsiteX4634" y="connsiteY4634"/>
                </a:cxn>
                <a:cxn ang="0">
                  <a:pos x="connsiteX4635" y="connsiteY4635"/>
                </a:cxn>
                <a:cxn ang="0">
                  <a:pos x="connsiteX4636" y="connsiteY4636"/>
                </a:cxn>
                <a:cxn ang="0">
                  <a:pos x="connsiteX4637" y="connsiteY4637"/>
                </a:cxn>
                <a:cxn ang="0">
                  <a:pos x="connsiteX4638" y="connsiteY4638"/>
                </a:cxn>
                <a:cxn ang="0">
                  <a:pos x="connsiteX4639" y="connsiteY4639"/>
                </a:cxn>
                <a:cxn ang="0">
                  <a:pos x="connsiteX4640" y="connsiteY4640"/>
                </a:cxn>
                <a:cxn ang="0">
                  <a:pos x="connsiteX4641" y="connsiteY4641"/>
                </a:cxn>
                <a:cxn ang="0">
                  <a:pos x="connsiteX4642" y="connsiteY4642"/>
                </a:cxn>
                <a:cxn ang="0">
                  <a:pos x="connsiteX4643" y="connsiteY4643"/>
                </a:cxn>
                <a:cxn ang="0">
                  <a:pos x="connsiteX4644" y="connsiteY4644"/>
                </a:cxn>
                <a:cxn ang="0">
                  <a:pos x="connsiteX4645" y="connsiteY4645"/>
                </a:cxn>
                <a:cxn ang="0">
                  <a:pos x="connsiteX4646" y="connsiteY4646"/>
                </a:cxn>
                <a:cxn ang="0">
                  <a:pos x="connsiteX4647" y="connsiteY4647"/>
                </a:cxn>
                <a:cxn ang="0">
                  <a:pos x="connsiteX4648" y="connsiteY4648"/>
                </a:cxn>
                <a:cxn ang="0">
                  <a:pos x="connsiteX4649" y="connsiteY4649"/>
                </a:cxn>
                <a:cxn ang="0">
                  <a:pos x="connsiteX4650" y="connsiteY4650"/>
                </a:cxn>
                <a:cxn ang="0">
                  <a:pos x="connsiteX4651" y="connsiteY4651"/>
                </a:cxn>
                <a:cxn ang="0">
                  <a:pos x="connsiteX4652" y="connsiteY4652"/>
                </a:cxn>
                <a:cxn ang="0">
                  <a:pos x="connsiteX4653" y="connsiteY4653"/>
                </a:cxn>
                <a:cxn ang="0">
                  <a:pos x="connsiteX4654" y="connsiteY4654"/>
                </a:cxn>
                <a:cxn ang="0">
                  <a:pos x="connsiteX4655" y="connsiteY4655"/>
                </a:cxn>
                <a:cxn ang="0">
                  <a:pos x="connsiteX4656" y="connsiteY4656"/>
                </a:cxn>
                <a:cxn ang="0">
                  <a:pos x="connsiteX4657" y="connsiteY4657"/>
                </a:cxn>
                <a:cxn ang="0">
                  <a:pos x="connsiteX4658" y="connsiteY4658"/>
                </a:cxn>
                <a:cxn ang="0">
                  <a:pos x="connsiteX4659" y="connsiteY4659"/>
                </a:cxn>
                <a:cxn ang="0">
                  <a:pos x="connsiteX4660" y="connsiteY4660"/>
                </a:cxn>
                <a:cxn ang="0">
                  <a:pos x="connsiteX4661" y="connsiteY4661"/>
                </a:cxn>
                <a:cxn ang="0">
                  <a:pos x="connsiteX4662" y="connsiteY4662"/>
                </a:cxn>
                <a:cxn ang="0">
                  <a:pos x="connsiteX4663" y="connsiteY4663"/>
                </a:cxn>
                <a:cxn ang="0">
                  <a:pos x="connsiteX4664" y="connsiteY4664"/>
                </a:cxn>
                <a:cxn ang="0">
                  <a:pos x="connsiteX4665" y="connsiteY4665"/>
                </a:cxn>
                <a:cxn ang="0">
                  <a:pos x="connsiteX4666" y="connsiteY4666"/>
                </a:cxn>
                <a:cxn ang="0">
                  <a:pos x="connsiteX4667" y="connsiteY4667"/>
                </a:cxn>
                <a:cxn ang="0">
                  <a:pos x="connsiteX4668" y="connsiteY4668"/>
                </a:cxn>
                <a:cxn ang="0">
                  <a:pos x="connsiteX4669" y="connsiteY4669"/>
                </a:cxn>
                <a:cxn ang="0">
                  <a:pos x="connsiteX4670" y="connsiteY4670"/>
                </a:cxn>
                <a:cxn ang="0">
                  <a:pos x="connsiteX4671" y="connsiteY4671"/>
                </a:cxn>
                <a:cxn ang="0">
                  <a:pos x="connsiteX4672" y="connsiteY4672"/>
                </a:cxn>
                <a:cxn ang="0">
                  <a:pos x="connsiteX4673" y="connsiteY4673"/>
                </a:cxn>
                <a:cxn ang="0">
                  <a:pos x="connsiteX4674" y="connsiteY4674"/>
                </a:cxn>
                <a:cxn ang="0">
                  <a:pos x="connsiteX4675" y="connsiteY4675"/>
                </a:cxn>
                <a:cxn ang="0">
                  <a:pos x="connsiteX4676" y="connsiteY4676"/>
                </a:cxn>
                <a:cxn ang="0">
                  <a:pos x="connsiteX4677" y="connsiteY4677"/>
                </a:cxn>
                <a:cxn ang="0">
                  <a:pos x="connsiteX4678" y="connsiteY4678"/>
                </a:cxn>
                <a:cxn ang="0">
                  <a:pos x="connsiteX4679" y="connsiteY4679"/>
                </a:cxn>
                <a:cxn ang="0">
                  <a:pos x="connsiteX4680" y="connsiteY4680"/>
                </a:cxn>
                <a:cxn ang="0">
                  <a:pos x="connsiteX4681" y="connsiteY4681"/>
                </a:cxn>
                <a:cxn ang="0">
                  <a:pos x="connsiteX4682" y="connsiteY4682"/>
                </a:cxn>
                <a:cxn ang="0">
                  <a:pos x="connsiteX4683" y="connsiteY4683"/>
                </a:cxn>
                <a:cxn ang="0">
                  <a:pos x="connsiteX4684" y="connsiteY4684"/>
                </a:cxn>
                <a:cxn ang="0">
                  <a:pos x="connsiteX4685" y="connsiteY4685"/>
                </a:cxn>
                <a:cxn ang="0">
                  <a:pos x="connsiteX4686" y="connsiteY4686"/>
                </a:cxn>
                <a:cxn ang="0">
                  <a:pos x="connsiteX4687" y="connsiteY4687"/>
                </a:cxn>
                <a:cxn ang="0">
                  <a:pos x="connsiteX4688" y="connsiteY4688"/>
                </a:cxn>
                <a:cxn ang="0">
                  <a:pos x="connsiteX4689" y="connsiteY4689"/>
                </a:cxn>
                <a:cxn ang="0">
                  <a:pos x="connsiteX4690" y="connsiteY4690"/>
                </a:cxn>
                <a:cxn ang="0">
                  <a:pos x="connsiteX4691" y="connsiteY4691"/>
                </a:cxn>
                <a:cxn ang="0">
                  <a:pos x="connsiteX4692" y="connsiteY4692"/>
                </a:cxn>
                <a:cxn ang="0">
                  <a:pos x="connsiteX4693" y="connsiteY4693"/>
                </a:cxn>
                <a:cxn ang="0">
                  <a:pos x="connsiteX4694" y="connsiteY4694"/>
                </a:cxn>
                <a:cxn ang="0">
                  <a:pos x="connsiteX4695" y="connsiteY4695"/>
                </a:cxn>
                <a:cxn ang="0">
                  <a:pos x="connsiteX4696" y="connsiteY4696"/>
                </a:cxn>
                <a:cxn ang="0">
                  <a:pos x="connsiteX4697" y="connsiteY4697"/>
                </a:cxn>
                <a:cxn ang="0">
                  <a:pos x="connsiteX4698" y="connsiteY4698"/>
                </a:cxn>
                <a:cxn ang="0">
                  <a:pos x="connsiteX4699" y="connsiteY4699"/>
                </a:cxn>
                <a:cxn ang="0">
                  <a:pos x="connsiteX4700" y="connsiteY4700"/>
                </a:cxn>
                <a:cxn ang="0">
                  <a:pos x="connsiteX4701" y="connsiteY4701"/>
                </a:cxn>
                <a:cxn ang="0">
                  <a:pos x="connsiteX4702" y="connsiteY4702"/>
                </a:cxn>
                <a:cxn ang="0">
                  <a:pos x="connsiteX4703" y="connsiteY4703"/>
                </a:cxn>
                <a:cxn ang="0">
                  <a:pos x="connsiteX4704" y="connsiteY4704"/>
                </a:cxn>
                <a:cxn ang="0">
                  <a:pos x="connsiteX4705" y="connsiteY4705"/>
                </a:cxn>
                <a:cxn ang="0">
                  <a:pos x="connsiteX4706" y="connsiteY4706"/>
                </a:cxn>
                <a:cxn ang="0">
                  <a:pos x="connsiteX4707" y="connsiteY4707"/>
                </a:cxn>
                <a:cxn ang="0">
                  <a:pos x="connsiteX4708" y="connsiteY4708"/>
                </a:cxn>
                <a:cxn ang="0">
                  <a:pos x="connsiteX4709" y="connsiteY4709"/>
                </a:cxn>
                <a:cxn ang="0">
                  <a:pos x="connsiteX4710" y="connsiteY4710"/>
                </a:cxn>
                <a:cxn ang="0">
                  <a:pos x="connsiteX4711" y="connsiteY4711"/>
                </a:cxn>
                <a:cxn ang="0">
                  <a:pos x="connsiteX4712" y="connsiteY4712"/>
                </a:cxn>
                <a:cxn ang="0">
                  <a:pos x="connsiteX4713" y="connsiteY4713"/>
                </a:cxn>
                <a:cxn ang="0">
                  <a:pos x="connsiteX4714" y="connsiteY4714"/>
                </a:cxn>
                <a:cxn ang="0">
                  <a:pos x="connsiteX4715" y="connsiteY4715"/>
                </a:cxn>
                <a:cxn ang="0">
                  <a:pos x="connsiteX4716" y="connsiteY4716"/>
                </a:cxn>
                <a:cxn ang="0">
                  <a:pos x="connsiteX4717" y="connsiteY4717"/>
                </a:cxn>
                <a:cxn ang="0">
                  <a:pos x="connsiteX4718" y="connsiteY4718"/>
                </a:cxn>
                <a:cxn ang="0">
                  <a:pos x="connsiteX4719" y="connsiteY4719"/>
                </a:cxn>
                <a:cxn ang="0">
                  <a:pos x="connsiteX4720" y="connsiteY4720"/>
                </a:cxn>
                <a:cxn ang="0">
                  <a:pos x="connsiteX4721" y="connsiteY4721"/>
                </a:cxn>
                <a:cxn ang="0">
                  <a:pos x="connsiteX4722" y="connsiteY4722"/>
                </a:cxn>
                <a:cxn ang="0">
                  <a:pos x="connsiteX4723" y="connsiteY4723"/>
                </a:cxn>
                <a:cxn ang="0">
                  <a:pos x="connsiteX4724" y="connsiteY4724"/>
                </a:cxn>
                <a:cxn ang="0">
                  <a:pos x="connsiteX4725" y="connsiteY4725"/>
                </a:cxn>
                <a:cxn ang="0">
                  <a:pos x="connsiteX4726" y="connsiteY4726"/>
                </a:cxn>
                <a:cxn ang="0">
                  <a:pos x="connsiteX4727" y="connsiteY4727"/>
                </a:cxn>
                <a:cxn ang="0">
                  <a:pos x="connsiteX4728" y="connsiteY4728"/>
                </a:cxn>
                <a:cxn ang="0">
                  <a:pos x="connsiteX4729" y="connsiteY4729"/>
                </a:cxn>
                <a:cxn ang="0">
                  <a:pos x="connsiteX4730" y="connsiteY4730"/>
                </a:cxn>
                <a:cxn ang="0">
                  <a:pos x="connsiteX4731" y="connsiteY4731"/>
                </a:cxn>
                <a:cxn ang="0">
                  <a:pos x="connsiteX4732" y="connsiteY4732"/>
                </a:cxn>
                <a:cxn ang="0">
                  <a:pos x="connsiteX4733" y="connsiteY4733"/>
                </a:cxn>
                <a:cxn ang="0">
                  <a:pos x="connsiteX4734" y="connsiteY4734"/>
                </a:cxn>
                <a:cxn ang="0">
                  <a:pos x="connsiteX4735" y="connsiteY4735"/>
                </a:cxn>
                <a:cxn ang="0">
                  <a:pos x="connsiteX4736" y="connsiteY4736"/>
                </a:cxn>
                <a:cxn ang="0">
                  <a:pos x="connsiteX4737" y="connsiteY4737"/>
                </a:cxn>
                <a:cxn ang="0">
                  <a:pos x="connsiteX4738" y="connsiteY4738"/>
                </a:cxn>
                <a:cxn ang="0">
                  <a:pos x="connsiteX4739" y="connsiteY4739"/>
                </a:cxn>
                <a:cxn ang="0">
                  <a:pos x="connsiteX4740" y="connsiteY4740"/>
                </a:cxn>
                <a:cxn ang="0">
                  <a:pos x="connsiteX4741" y="connsiteY4741"/>
                </a:cxn>
                <a:cxn ang="0">
                  <a:pos x="connsiteX4742" y="connsiteY4742"/>
                </a:cxn>
                <a:cxn ang="0">
                  <a:pos x="connsiteX4743" y="connsiteY4743"/>
                </a:cxn>
                <a:cxn ang="0">
                  <a:pos x="connsiteX4744" y="connsiteY4744"/>
                </a:cxn>
                <a:cxn ang="0">
                  <a:pos x="connsiteX4745" y="connsiteY4745"/>
                </a:cxn>
                <a:cxn ang="0">
                  <a:pos x="connsiteX4746" y="connsiteY4746"/>
                </a:cxn>
                <a:cxn ang="0">
                  <a:pos x="connsiteX4747" y="connsiteY4747"/>
                </a:cxn>
                <a:cxn ang="0">
                  <a:pos x="connsiteX4748" y="connsiteY4748"/>
                </a:cxn>
                <a:cxn ang="0">
                  <a:pos x="connsiteX4749" y="connsiteY4749"/>
                </a:cxn>
                <a:cxn ang="0">
                  <a:pos x="connsiteX4750" y="connsiteY4750"/>
                </a:cxn>
                <a:cxn ang="0">
                  <a:pos x="connsiteX4751" y="connsiteY4751"/>
                </a:cxn>
                <a:cxn ang="0">
                  <a:pos x="connsiteX4752" y="connsiteY4752"/>
                </a:cxn>
                <a:cxn ang="0">
                  <a:pos x="connsiteX4753" y="connsiteY4753"/>
                </a:cxn>
                <a:cxn ang="0">
                  <a:pos x="connsiteX4754" y="connsiteY4754"/>
                </a:cxn>
                <a:cxn ang="0">
                  <a:pos x="connsiteX4755" y="connsiteY4755"/>
                </a:cxn>
                <a:cxn ang="0">
                  <a:pos x="connsiteX4756" y="connsiteY4756"/>
                </a:cxn>
                <a:cxn ang="0">
                  <a:pos x="connsiteX4757" y="connsiteY4757"/>
                </a:cxn>
                <a:cxn ang="0">
                  <a:pos x="connsiteX4758" y="connsiteY4758"/>
                </a:cxn>
                <a:cxn ang="0">
                  <a:pos x="connsiteX4759" y="connsiteY4759"/>
                </a:cxn>
                <a:cxn ang="0">
                  <a:pos x="connsiteX4760" y="connsiteY4760"/>
                </a:cxn>
                <a:cxn ang="0">
                  <a:pos x="connsiteX4761" y="connsiteY4761"/>
                </a:cxn>
                <a:cxn ang="0">
                  <a:pos x="connsiteX4762" y="connsiteY4762"/>
                </a:cxn>
                <a:cxn ang="0">
                  <a:pos x="connsiteX4763" y="connsiteY4763"/>
                </a:cxn>
                <a:cxn ang="0">
                  <a:pos x="connsiteX4764" y="connsiteY4764"/>
                </a:cxn>
                <a:cxn ang="0">
                  <a:pos x="connsiteX4765" y="connsiteY4765"/>
                </a:cxn>
                <a:cxn ang="0">
                  <a:pos x="connsiteX4766" y="connsiteY4766"/>
                </a:cxn>
                <a:cxn ang="0">
                  <a:pos x="connsiteX4767" y="connsiteY4767"/>
                </a:cxn>
                <a:cxn ang="0">
                  <a:pos x="connsiteX4768" y="connsiteY4768"/>
                </a:cxn>
                <a:cxn ang="0">
                  <a:pos x="connsiteX4769" y="connsiteY4769"/>
                </a:cxn>
                <a:cxn ang="0">
                  <a:pos x="connsiteX4770" y="connsiteY4770"/>
                </a:cxn>
                <a:cxn ang="0">
                  <a:pos x="connsiteX4771" y="connsiteY4771"/>
                </a:cxn>
                <a:cxn ang="0">
                  <a:pos x="connsiteX4772" y="connsiteY4772"/>
                </a:cxn>
                <a:cxn ang="0">
                  <a:pos x="connsiteX4773" y="connsiteY4773"/>
                </a:cxn>
                <a:cxn ang="0">
                  <a:pos x="connsiteX4774" y="connsiteY4774"/>
                </a:cxn>
                <a:cxn ang="0">
                  <a:pos x="connsiteX4775" y="connsiteY4775"/>
                </a:cxn>
                <a:cxn ang="0">
                  <a:pos x="connsiteX4776" y="connsiteY4776"/>
                </a:cxn>
                <a:cxn ang="0">
                  <a:pos x="connsiteX4777" y="connsiteY4777"/>
                </a:cxn>
                <a:cxn ang="0">
                  <a:pos x="connsiteX4778" y="connsiteY4778"/>
                </a:cxn>
                <a:cxn ang="0">
                  <a:pos x="connsiteX4779" y="connsiteY4779"/>
                </a:cxn>
                <a:cxn ang="0">
                  <a:pos x="connsiteX4780" y="connsiteY4780"/>
                </a:cxn>
                <a:cxn ang="0">
                  <a:pos x="connsiteX4781" y="connsiteY4781"/>
                </a:cxn>
                <a:cxn ang="0">
                  <a:pos x="connsiteX4782" y="connsiteY4782"/>
                </a:cxn>
                <a:cxn ang="0">
                  <a:pos x="connsiteX4783" y="connsiteY4783"/>
                </a:cxn>
                <a:cxn ang="0">
                  <a:pos x="connsiteX4784" y="connsiteY4784"/>
                </a:cxn>
                <a:cxn ang="0">
                  <a:pos x="connsiteX4785" y="connsiteY4785"/>
                </a:cxn>
                <a:cxn ang="0">
                  <a:pos x="connsiteX4786" y="connsiteY4786"/>
                </a:cxn>
                <a:cxn ang="0">
                  <a:pos x="connsiteX4787" y="connsiteY4787"/>
                </a:cxn>
                <a:cxn ang="0">
                  <a:pos x="connsiteX4788" y="connsiteY4788"/>
                </a:cxn>
                <a:cxn ang="0">
                  <a:pos x="connsiteX4789" y="connsiteY4789"/>
                </a:cxn>
                <a:cxn ang="0">
                  <a:pos x="connsiteX4790" y="connsiteY4790"/>
                </a:cxn>
                <a:cxn ang="0">
                  <a:pos x="connsiteX4791" y="connsiteY4791"/>
                </a:cxn>
                <a:cxn ang="0">
                  <a:pos x="connsiteX4792" y="connsiteY4792"/>
                </a:cxn>
                <a:cxn ang="0">
                  <a:pos x="connsiteX4793" y="connsiteY4793"/>
                </a:cxn>
                <a:cxn ang="0">
                  <a:pos x="connsiteX4794" y="connsiteY4794"/>
                </a:cxn>
                <a:cxn ang="0">
                  <a:pos x="connsiteX4795" y="connsiteY4795"/>
                </a:cxn>
                <a:cxn ang="0">
                  <a:pos x="connsiteX4796" y="connsiteY4796"/>
                </a:cxn>
                <a:cxn ang="0">
                  <a:pos x="connsiteX4797" y="connsiteY4797"/>
                </a:cxn>
                <a:cxn ang="0">
                  <a:pos x="connsiteX4798" y="connsiteY4798"/>
                </a:cxn>
                <a:cxn ang="0">
                  <a:pos x="connsiteX4799" y="connsiteY4799"/>
                </a:cxn>
                <a:cxn ang="0">
                  <a:pos x="connsiteX4800" y="connsiteY4800"/>
                </a:cxn>
                <a:cxn ang="0">
                  <a:pos x="connsiteX4801" y="connsiteY4801"/>
                </a:cxn>
                <a:cxn ang="0">
                  <a:pos x="connsiteX4802" y="connsiteY4802"/>
                </a:cxn>
                <a:cxn ang="0">
                  <a:pos x="connsiteX4803" y="connsiteY4803"/>
                </a:cxn>
                <a:cxn ang="0">
                  <a:pos x="connsiteX4804" y="connsiteY4804"/>
                </a:cxn>
                <a:cxn ang="0">
                  <a:pos x="connsiteX4805" y="connsiteY4805"/>
                </a:cxn>
                <a:cxn ang="0">
                  <a:pos x="connsiteX4806" y="connsiteY4806"/>
                </a:cxn>
                <a:cxn ang="0">
                  <a:pos x="connsiteX4807" y="connsiteY4807"/>
                </a:cxn>
                <a:cxn ang="0">
                  <a:pos x="connsiteX4808" y="connsiteY4808"/>
                </a:cxn>
                <a:cxn ang="0">
                  <a:pos x="connsiteX4809" y="connsiteY4809"/>
                </a:cxn>
                <a:cxn ang="0">
                  <a:pos x="connsiteX4810" y="connsiteY4810"/>
                </a:cxn>
                <a:cxn ang="0">
                  <a:pos x="connsiteX4811" y="connsiteY4811"/>
                </a:cxn>
                <a:cxn ang="0">
                  <a:pos x="connsiteX4812" y="connsiteY4812"/>
                </a:cxn>
                <a:cxn ang="0">
                  <a:pos x="connsiteX4813" y="connsiteY4813"/>
                </a:cxn>
                <a:cxn ang="0">
                  <a:pos x="connsiteX4814" y="connsiteY4814"/>
                </a:cxn>
                <a:cxn ang="0">
                  <a:pos x="connsiteX4815" y="connsiteY4815"/>
                </a:cxn>
                <a:cxn ang="0">
                  <a:pos x="connsiteX4816" y="connsiteY4816"/>
                </a:cxn>
                <a:cxn ang="0">
                  <a:pos x="connsiteX4817" y="connsiteY4817"/>
                </a:cxn>
                <a:cxn ang="0">
                  <a:pos x="connsiteX4818" y="connsiteY4818"/>
                </a:cxn>
                <a:cxn ang="0">
                  <a:pos x="connsiteX4819" y="connsiteY4819"/>
                </a:cxn>
                <a:cxn ang="0">
                  <a:pos x="connsiteX4820" y="connsiteY4820"/>
                </a:cxn>
                <a:cxn ang="0">
                  <a:pos x="connsiteX4821" y="connsiteY4821"/>
                </a:cxn>
                <a:cxn ang="0">
                  <a:pos x="connsiteX4822" y="connsiteY4822"/>
                </a:cxn>
                <a:cxn ang="0">
                  <a:pos x="connsiteX4823" y="connsiteY4823"/>
                </a:cxn>
                <a:cxn ang="0">
                  <a:pos x="connsiteX4824" y="connsiteY4824"/>
                </a:cxn>
                <a:cxn ang="0">
                  <a:pos x="connsiteX4825" y="connsiteY4825"/>
                </a:cxn>
                <a:cxn ang="0">
                  <a:pos x="connsiteX4826" y="connsiteY4826"/>
                </a:cxn>
                <a:cxn ang="0">
                  <a:pos x="connsiteX4827" y="connsiteY4827"/>
                </a:cxn>
                <a:cxn ang="0">
                  <a:pos x="connsiteX4828" y="connsiteY4828"/>
                </a:cxn>
                <a:cxn ang="0">
                  <a:pos x="connsiteX4829" y="connsiteY4829"/>
                </a:cxn>
                <a:cxn ang="0">
                  <a:pos x="connsiteX4830" y="connsiteY4830"/>
                </a:cxn>
                <a:cxn ang="0">
                  <a:pos x="connsiteX4831" y="connsiteY4831"/>
                </a:cxn>
                <a:cxn ang="0">
                  <a:pos x="connsiteX4832" y="connsiteY4832"/>
                </a:cxn>
                <a:cxn ang="0">
                  <a:pos x="connsiteX4833" y="connsiteY4833"/>
                </a:cxn>
                <a:cxn ang="0">
                  <a:pos x="connsiteX4834" y="connsiteY4834"/>
                </a:cxn>
                <a:cxn ang="0">
                  <a:pos x="connsiteX4835" y="connsiteY4835"/>
                </a:cxn>
                <a:cxn ang="0">
                  <a:pos x="connsiteX4836" y="connsiteY4836"/>
                </a:cxn>
                <a:cxn ang="0">
                  <a:pos x="connsiteX4837" y="connsiteY4837"/>
                </a:cxn>
                <a:cxn ang="0">
                  <a:pos x="connsiteX4838" y="connsiteY4838"/>
                </a:cxn>
                <a:cxn ang="0">
                  <a:pos x="connsiteX4839" y="connsiteY4839"/>
                </a:cxn>
                <a:cxn ang="0">
                  <a:pos x="connsiteX4840" y="connsiteY4840"/>
                </a:cxn>
                <a:cxn ang="0">
                  <a:pos x="connsiteX4841" y="connsiteY4841"/>
                </a:cxn>
                <a:cxn ang="0">
                  <a:pos x="connsiteX4842" y="connsiteY4842"/>
                </a:cxn>
                <a:cxn ang="0">
                  <a:pos x="connsiteX4843" y="connsiteY4843"/>
                </a:cxn>
                <a:cxn ang="0">
                  <a:pos x="connsiteX4844" y="connsiteY4844"/>
                </a:cxn>
                <a:cxn ang="0">
                  <a:pos x="connsiteX4845" y="connsiteY4845"/>
                </a:cxn>
                <a:cxn ang="0">
                  <a:pos x="connsiteX4846" y="connsiteY4846"/>
                </a:cxn>
                <a:cxn ang="0">
                  <a:pos x="connsiteX4847" y="connsiteY4847"/>
                </a:cxn>
                <a:cxn ang="0">
                  <a:pos x="connsiteX4848" y="connsiteY4848"/>
                </a:cxn>
                <a:cxn ang="0">
                  <a:pos x="connsiteX4849" y="connsiteY4849"/>
                </a:cxn>
                <a:cxn ang="0">
                  <a:pos x="connsiteX4850" y="connsiteY4850"/>
                </a:cxn>
                <a:cxn ang="0">
                  <a:pos x="connsiteX4851" y="connsiteY4851"/>
                </a:cxn>
                <a:cxn ang="0">
                  <a:pos x="connsiteX4852" y="connsiteY4852"/>
                </a:cxn>
                <a:cxn ang="0">
                  <a:pos x="connsiteX4853" y="connsiteY4853"/>
                </a:cxn>
                <a:cxn ang="0">
                  <a:pos x="connsiteX4854" y="connsiteY4854"/>
                </a:cxn>
                <a:cxn ang="0">
                  <a:pos x="connsiteX4855" y="connsiteY4855"/>
                </a:cxn>
                <a:cxn ang="0">
                  <a:pos x="connsiteX4856" y="connsiteY4856"/>
                </a:cxn>
                <a:cxn ang="0">
                  <a:pos x="connsiteX4857" y="connsiteY4857"/>
                </a:cxn>
                <a:cxn ang="0">
                  <a:pos x="connsiteX4858" y="connsiteY4858"/>
                </a:cxn>
                <a:cxn ang="0">
                  <a:pos x="connsiteX4859" y="connsiteY4859"/>
                </a:cxn>
                <a:cxn ang="0">
                  <a:pos x="connsiteX4860" y="connsiteY4860"/>
                </a:cxn>
                <a:cxn ang="0">
                  <a:pos x="connsiteX4861" y="connsiteY4861"/>
                </a:cxn>
                <a:cxn ang="0">
                  <a:pos x="connsiteX4862" y="connsiteY4862"/>
                </a:cxn>
                <a:cxn ang="0">
                  <a:pos x="connsiteX4863" y="connsiteY4863"/>
                </a:cxn>
                <a:cxn ang="0">
                  <a:pos x="connsiteX4864" y="connsiteY4864"/>
                </a:cxn>
                <a:cxn ang="0">
                  <a:pos x="connsiteX4865" y="connsiteY4865"/>
                </a:cxn>
                <a:cxn ang="0">
                  <a:pos x="connsiteX4866" y="connsiteY4866"/>
                </a:cxn>
                <a:cxn ang="0">
                  <a:pos x="connsiteX4867" y="connsiteY4867"/>
                </a:cxn>
                <a:cxn ang="0">
                  <a:pos x="connsiteX4868" y="connsiteY4868"/>
                </a:cxn>
                <a:cxn ang="0">
                  <a:pos x="connsiteX4869" y="connsiteY4869"/>
                </a:cxn>
                <a:cxn ang="0">
                  <a:pos x="connsiteX4870" y="connsiteY4870"/>
                </a:cxn>
                <a:cxn ang="0">
                  <a:pos x="connsiteX4871" y="connsiteY4871"/>
                </a:cxn>
                <a:cxn ang="0">
                  <a:pos x="connsiteX4872" y="connsiteY4872"/>
                </a:cxn>
                <a:cxn ang="0">
                  <a:pos x="connsiteX4873" y="connsiteY4873"/>
                </a:cxn>
                <a:cxn ang="0">
                  <a:pos x="connsiteX4874" y="connsiteY4874"/>
                </a:cxn>
                <a:cxn ang="0">
                  <a:pos x="connsiteX4875" y="connsiteY4875"/>
                </a:cxn>
                <a:cxn ang="0">
                  <a:pos x="connsiteX4876" y="connsiteY4876"/>
                </a:cxn>
                <a:cxn ang="0">
                  <a:pos x="connsiteX4877" y="connsiteY4877"/>
                </a:cxn>
                <a:cxn ang="0">
                  <a:pos x="connsiteX4878" y="connsiteY4878"/>
                </a:cxn>
                <a:cxn ang="0">
                  <a:pos x="connsiteX4879" y="connsiteY4879"/>
                </a:cxn>
                <a:cxn ang="0">
                  <a:pos x="connsiteX4880" y="connsiteY4880"/>
                </a:cxn>
                <a:cxn ang="0">
                  <a:pos x="connsiteX4881" y="connsiteY4881"/>
                </a:cxn>
                <a:cxn ang="0">
                  <a:pos x="connsiteX4882" y="connsiteY4882"/>
                </a:cxn>
                <a:cxn ang="0">
                  <a:pos x="connsiteX4883" y="connsiteY4883"/>
                </a:cxn>
                <a:cxn ang="0">
                  <a:pos x="connsiteX4884" y="connsiteY4884"/>
                </a:cxn>
                <a:cxn ang="0">
                  <a:pos x="connsiteX4885" y="connsiteY4885"/>
                </a:cxn>
                <a:cxn ang="0">
                  <a:pos x="connsiteX4886" y="connsiteY4886"/>
                </a:cxn>
                <a:cxn ang="0">
                  <a:pos x="connsiteX4887" y="connsiteY4887"/>
                </a:cxn>
                <a:cxn ang="0">
                  <a:pos x="connsiteX4888" y="connsiteY4888"/>
                </a:cxn>
                <a:cxn ang="0">
                  <a:pos x="connsiteX4889" y="connsiteY4889"/>
                </a:cxn>
                <a:cxn ang="0">
                  <a:pos x="connsiteX4890" y="connsiteY4890"/>
                </a:cxn>
                <a:cxn ang="0">
                  <a:pos x="connsiteX4891" y="connsiteY4891"/>
                </a:cxn>
                <a:cxn ang="0">
                  <a:pos x="connsiteX4892" y="connsiteY4892"/>
                </a:cxn>
                <a:cxn ang="0">
                  <a:pos x="connsiteX4893" y="connsiteY4893"/>
                </a:cxn>
                <a:cxn ang="0">
                  <a:pos x="connsiteX4894" y="connsiteY4894"/>
                </a:cxn>
                <a:cxn ang="0">
                  <a:pos x="connsiteX4895" y="connsiteY4895"/>
                </a:cxn>
                <a:cxn ang="0">
                  <a:pos x="connsiteX4896" y="connsiteY4896"/>
                </a:cxn>
                <a:cxn ang="0">
                  <a:pos x="connsiteX4897" y="connsiteY4897"/>
                </a:cxn>
                <a:cxn ang="0">
                  <a:pos x="connsiteX4898" y="connsiteY4898"/>
                </a:cxn>
                <a:cxn ang="0">
                  <a:pos x="connsiteX4899" y="connsiteY4899"/>
                </a:cxn>
                <a:cxn ang="0">
                  <a:pos x="connsiteX4900" y="connsiteY4900"/>
                </a:cxn>
                <a:cxn ang="0">
                  <a:pos x="connsiteX4901" y="connsiteY4901"/>
                </a:cxn>
                <a:cxn ang="0">
                  <a:pos x="connsiteX4902" y="connsiteY4902"/>
                </a:cxn>
                <a:cxn ang="0">
                  <a:pos x="connsiteX4903" y="connsiteY4903"/>
                </a:cxn>
                <a:cxn ang="0">
                  <a:pos x="connsiteX4904" y="connsiteY4904"/>
                </a:cxn>
                <a:cxn ang="0">
                  <a:pos x="connsiteX4905" y="connsiteY4905"/>
                </a:cxn>
                <a:cxn ang="0">
                  <a:pos x="connsiteX4906" y="connsiteY4906"/>
                </a:cxn>
                <a:cxn ang="0">
                  <a:pos x="connsiteX4907" y="connsiteY4907"/>
                </a:cxn>
                <a:cxn ang="0">
                  <a:pos x="connsiteX4908" y="connsiteY4908"/>
                </a:cxn>
                <a:cxn ang="0">
                  <a:pos x="connsiteX4909" y="connsiteY4909"/>
                </a:cxn>
                <a:cxn ang="0">
                  <a:pos x="connsiteX4910" y="connsiteY4910"/>
                </a:cxn>
                <a:cxn ang="0">
                  <a:pos x="connsiteX4911" y="connsiteY4911"/>
                </a:cxn>
                <a:cxn ang="0">
                  <a:pos x="connsiteX4912" y="connsiteY4912"/>
                </a:cxn>
                <a:cxn ang="0">
                  <a:pos x="connsiteX4913" y="connsiteY4913"/>
                </a:cxn>
                <a:cxn ang="0">
                  <a:pos x="connsiteX4914" y="connsiteY4914"/>
                </a:cxn>
                <a:cxn ang="0">
                  <a:pos x="connsiteX4915" y="connsiteY4915"/>
                </a:cxn>
                <a:cxn ang="0">
                  <a:pos x="connsiteX4916" y="connsiteY4916"/>
                </a:cxn>
                <a:cxn ang="0">
                  <a:pos x="connsiteX4917" y="connsiteY4917"/>
                </a:cxn>
                <a:cxn ang="0">
                  <a:pos x="connsiteX4918" y="connsiteY4918"/>
                </a:cxn>
                <a:cxn ang="0">
                  <a:pos x="connsiteX4919" y="connsiteY4919"/>
                </a:cxn>
                <a:cxn ang="0">
                  <a:pos x="connsiteX4920" y="connsiteY4920"/>
                </a:cxn>
                <a:cxn ang="0">
                  <a:pos x="connsiteX4921" y="connsiteY4921"/>
                </a:cxn>
                <a:cxn ang="0">
                  <a:pos x="connsiteX4922" y="connsiteY4922"/>
                </a:cxn>
                <a:cxn ang="0">
                  <a:pos x="connsiteX4923" y="connsiteY4923"/>
                </a:cxn>
                <a:cxn ang="0">
                  <a:pos x="connsiteX4924" y="connsiteY4924"/>
                </a:cxn>
                <a:cxn ang="0">
                  <a:pos x="connsiteX4925" y="connsiteY4925"/>
                </a:cxn>
                <a:cxn ang="0">
                  <a:pos x="connsiteX4926" y="connsiteY4926"/>
                </a:cxn>
                <a:cxn ang="0">
                  <a:pos x="connsiteX4927" y="connsiteY4927"/>
                </a:cxn>
                <a:cxn ang="0">
                  <a:pos x="connsiteX4928" y="connsiteY4928"/>
                </a:cxn>
                <a:cxn ang="0">
                  <a:pos x="connsiteX4929" y="connsiteY4929"/>
                </a:cxn>
                <a:cxn ang="0">
                  <a:pos x="connsiteX4930" y="connsiteY4930"/>
                </a:cxn>
                <a:cxn ang="0">
                  <a:pos x="connsiteX4931" y="connsiteY4931"/>
                </a:cxn>
                <a:cxn ang="0">
                  <a:pos x="connsiteX4932" y="connsiteY4932"/>
                </a:cxn>
                <a:cxn ang="0">
                  <a:pos x="connsiteX4933" y="connsiteY4933"/>
                </a:cxn>
                <a:cxn ang="0">
                  <a:pos x="connsiteX4934" y="connsiteY4934"/>
                </a:cxn>
                <a:cxn ang="0">
                  <a:pos x="connsiteX4935" y="connsiteY4935"/>
                </a:cxn>
                <a:cxn ang="0">
                  <a:pos x="connsiteX4936" y="connsiteY4936"/>
                </a:cxn>
                <a:cxn ang="0">
                  <a:pos x="connsiteX4937" y="connsiteY4937"/>
                </a:cxn>
                <a:cxn ang="0">
                  <a:pos x="connsiteX4938" y="connsiteY4938"/>
                </a:cxn>
                <a:cxn ang="0">
                  <a:pos x="connsiteX4939" y="connsiteY4939"/>
                </a:cxn>
                <a:cxn ang="0">
                  <a:pos x="connsiteX4940" y="connsiteY4940"/>
                </a:cxn>
                <a:cxn ang="0">
                  <a:pos x="connsiteX4941" y="connsiteY4941"/>
                </a:cxn>
                <a:cxn ang="0">
                  <a:pos x="connsiteX4942" y="connsiteY4942"/>
                </a:cxn>
                <a:cxn ang="0">
                  <a:pos x="connsiteX4943" y="connsiteY4943"/>
                </a:cxn>
                <a:cxn ang="0">
                  <a:pos x="connsiteX4944" y="connsiteY4944"/>
                </a:cxn>
                <a:cxn ang="0">
                  <a:pos x="connsiteX4945" y="connsiteY4945"/>
                </a:cxn>
                <a:cxn ang="0">
                  <a:pos x="connsiteX4946" y="connsiteY4946"/>
                </a:cxn>
                <a:cxn ang="0">
                  <a:pos x="connsiteX4947" y="connsiteY4947"/>
                </a:cxn>
                <a:cxn ang="0">
                  <a:pos x="connsiteX4948" y="connsiteY4948"/>
                </a:cxn>
                <a:cxn ang="0">
                  <a:pos x="connsiteX4949" y="connsiteY4949"/>
                </a:cxn>
                <a:cxn ang="0">
                  <a:pos x="connsiteX4950" y="connsiteY4950"/>
                </a:cxn>
                <a:cxn ang="0">
                  <a:pos x="connsiteX4951" y="connsiteY4951"/>
                </a:cxn>
                <a:cxn ang="0">
                  <a:pos x="connsiteX4952" y="connsiteY4952"/>
                </a:cxn>
                <a:cxn ang="0">
                  <a:pos x="connsiteX4953" y="connsiteY4953"/>
                </a:cxn>
                <a:cxn ang="0">
                  <a:pos x="connsiteX4954" y="connsiteY4954"/>
                </a:cxn>
                <a:cxn ang="0">
                  <a:pos x="connsiteX4955" y="connsiteY4955"/>
                </a:cxn>
                <a:cxn ang="0">
                  <a:pos x="connsiteX4956" y="connsiteY4956"/>
                </a:cxn>
                <a:cxn ang="0">
                  <a:pos x="connsiteX4957" y="connsiteY4957"/>
                </a:cxn>
                <a:cxn ang="0">
                  <a:pos x="connsiteX4958" y="connsiteY4958"/>
                </a:cxn>
                <a:cxn ang="0">
                  <a:pos x="connsiteX4959" y="connsiteY4959"/>
                </a:cxn>
                <a:cxn ang="0">
                  <a:pos x="connsiteX4960" y="connsiteY4960"/>
                </a:cxn>
                <a:cxn ang="0">
                  <a:pos x="connsiteX4961" y="connsiteY4961"/>
                </a:cxn>
                <a:cxn ang="0">
                  <a:pos x="connsiteX4962" y="connsiteY4962"/>
                </a:cxn>
                <a:cxn ang="0">
                  <a:pos x="connsiteX4963" y="connsiteY4963"/>
                </a:cxn>
                <a:cxn ang="0">
                  <a:pos x="connsiteX4964" y="connsiteY4964"/>
                </a:cxn>
                <a:cxn ang="0">
                  <a:pos x="connsiteX4965" y="connsiteY4965"/>
                </a:cxn>
                <a:cxn ang="0">
                  <a:pos x="connsiteX4966" y="connsiteY4966"/>
                </a:cxn>
                <a:cxn ang="0">
                  <a:pos x="connsiteX4967" y="connsiteY4967"/>
                </a:cxn>
                <a:cxn ang="0">
                  <a:pos x="connsiteX4968" y="connsiteY4968"/>
                </a:cxn>
                <a:cxn ang="0">
                  <a:pos x="connsiteX4969" y="connsiteY4969"/>
                </a:cxn>
                <a:cxn ang="0">
                  <a:pos x="connsiteX4970" y="connsiteY4970"/>
                </a:cxn>
                <a:cxn ang="0">
                  <a:pos x="connsiteX4971" y="connsiteY4971"/>
                </a:cxn>
                <a:cxn ang="0">
                  <a:pos x="connsiteX4972" y="connsiteY4972"/>
                </a:cxn>
                <a:cxn ang="0">
                  <a:pos x="connsiteX4973" y="connsiteY4973"/>
                </a:cxn>
                <a:cxn ang="0">
                  <a:pos x="connsiteX4974" y="connsiteY4974"/>
                </a:cxn>
                <a:cxn ang="0">
                  <a:pos x="connsiteX4975" y="connsiteY4975"/>
                </a:cxn>
                <a:cxn ang="0">
                  <a:pos x="connsiteX4976" y="connsiteY4976"/>
                </a:cxn>
                <a:cxn ang="0">
                  <a:pos x="connsiteX4977" y="connsiteY4977"/>
                </a:cxn>
                <a:cxn ang="0">
                  <a:pos x="connsiteX4978" y="connsiteY4978"/>
                </a:cxn>
                <a:cxn ang="0">
                  <a:pos x="connsiteX4979" y="connsiteY4979"/>
                </a:cxn>
                <a:cxn ang="0">
                  <a:pos x="connsiteX4980" y="connsiteY4980"/>
                </a:cxn>
                <a:cxn ang="0">
                  <a:pos x="connsiteX4981" y="connsiteY4981"/>
                </a:cxn>
                <a:cxn ang="0">
                  <a:pos x="connsiteX4982" y="connsiteY4982"/>
                </a:cxn>
                <a:cxn ang="0">
                  <a:pos x="connsiteX4983" y="connsiteY4983"/>
                </a:cxn>
                <a:cxn ang="0">
                  <a:pos x="connsiteX4984" y="connsiteY4984"/>
                </a:cxn>
                <a:cxn ang="0">
                  <a:pos x="connsiteX4985" y="connsiteY4985"/>
                </a:cxn>
                <a:cxn ang="0">
                  <a:pos x="connsiteX4986" y="connsiteY4986"/>
                </a:cxn>
                <a:cxn ang="0">
                  <a:pos x="connsiteX4987" y="connsiteY4987"/>
                </a:cxn>
                <a:cxn ang="0">
                  <a:pos x="connsiteX4988" y="connsiteY4988"/>
                </a:cxn>
                <a:cxn ang="0">
                  <a:pos x="connsiteX4989" y="connsiteY4989"/>
                </a:cxn>
                <a:cxn ang="0">
                  <a:pos x="connsiteX4990" y="connsiteY4990"/>
                </a:cxn>
                <a:cxn ang="0">
                  <a:pos x="connsiteX4991" y="connsiteY4991"/>
                </a:cxn>
                <a:cxn ang="0">
                  <a:pos x="connsiteX4992" y="connsiteY4992"/>
                </a:cxn>
                <a:cxn ang="0">
                  <a:pos x="connsiteX4993" y="connsiteY4993"/>
                </a:cxn>
                <a:cxn ang="0">
                  <a:pos x="connsiteX4994" y="connsiteY4994"/>
                </a:cxn>
                <a:cxn ang="0">
                  <a:pos x="connsiteX4995" y="connsiteY4995"/>
                </a:cxn>
                <a:cxn ang="0">
                  <a:pos x="connsiteX4996" y="connsiteY4996"/>
                </a:cxn>
                <a:cxn ang="0">
                  <a:pos x="connsiteX4997" y="connsiteY4997"/>
                </a:cxn>
                <a:cxn ang="0">
                  <a:pos x="connsiteX4998" y="connsiteY4998"/>
                </a:cxn>
                <a:cxn ang="0">
                  <a:pos x="connsiteX4999" y="connsiteY4999"/>
                </a:cxn>
                <a:cxn ang="0">
                  <a:pos x="connsiteX5000" y="connsiteY5000"/>
                </a:cxn>
                <a:cxn ang="0">
                  <a:pos x="connsiteX5001" y="connsiteY5001"/>
                </a:cxn>
                <a:cxn ang="0">
                  <a:pos x="connsiteX5002" y="connsiteY5002"/>
                </a:cxn>
                <a:cxn ang="0">
                  <a:pos x="connsiteX5003" y="connsiteY5003"/>
                </a:cxn>
                <a:cxn ang="0">
                  <a:pos x="connsiteX5004" y="connsiteY5004"/>
                </a:cxn>
                <a:cxn ang="0">
                  <a:pos x="connsiteX5005" y="connsiteY5005"/>
                </a:cxn>
                <a:cxn ang="0">
                  <a:pos x="connsiteX5006" y="connsiteY5006"/>
                </a:cxn>
                <a:cxn ang="0">
                  <a:pos x="connsiteX5007" y="connsiteY5007"/>
                </a:cxn>
                <a:cxn ang="0">
                  <a:pos x="connsiteX5008" y="connsiteY5008"/>
                </a:cxn>
                <a:cxn ang="0">
                  <a:pos x="connsiteX5009" y="connsiteY5009"/>
                </a:cxn>
                <a:cxn ang="0">
                  <a:pos x="connsiteX5010" y="connsiteY5010"/>
                </a:cxn>
                <a:cxn ang="0">
                  <a:pos x="connsiteX5011" y="connsiteY5011"/>
                </a:cxn>
                <a:cxn ang="0">
                  <a:pos x="connsiteX5012" y="connsiteY5012"/>
                </a:cxn>
                <a:cxn ang="0">
                  <a:pos x="connsiteX5013" y="connsiteY5013"/>
                </a:cxn>
                <a:cxn ang="0">
                  <a:pos x="connsiteX5014" y="connsiteY5014"/>
                </a:cxn>
                <a:cxn ang="0">
                  <a:pos x="connsiteX5015" y="connsiteY5015"/>
                </a:cxn>
                <a:cxn ang="0">
                  <a:pos x="connsiteX5016" y="connsiteY5016"/>
                </a:cxn>
                <a:cxn ang="0">
                  <a:pos x="connsiteX5017" y="connsiteY5017"/>
                </a:cxn>
                <a:cxn ang="0">
                  <a:pos x="connsiteX5018" y="connsiteY5018"/>
                </a:cxn>
                <a:cxn ang="0">
                  <a:pos x="connsiteX5019" y="connsiteY5019"/>
                </a:cxn>
                <a:cxn ang="0">
                  <a:pos x="connsiteX5020" y="connsiteY5020"/>
                </a:cxn>
                <a:cxn ang="0">
                  <a:pos x="connsiteX5021" y="connsiteY5021"/>
                </a:cxn>
                <a:cxn ang="0">
                  <a:pos x="connsiteX5022" y="connsiteY5022"/>
                </a:cxn>
                <a:cxn ang="0">
                  <a:pos x="connsiteX5023" y="connsiteY5023"/>
                </a:cxn>
                <a:cxn ang="0">
                  <a:pos x="connsiteX5024" y="connsiteY5024"/>
                </a:cxn>
                <a:cxn ang="0">
                  <a:pos x="connsiteX5025" y="connsiteY5025"/>
                </a:cxn>
                <a:cxn ang="0">
                  <a:pos x="connsiteX5026" y="connsiteY5026"/>
                </a:cxn>
                <a:cxn ang="0">
                  <a:pos x="connsiteX5027" y="connsiteY5027"/>
                </a:cxn>
                <a:cxn ang="0">
                  <a:pos x="connsiteX5028" y="connsiteY5028"/>
                </a:cxn>
                <a:cxn ang="0">
                  <a:pos x="connsiteX5029" y="connsiteY5029"/>
                </a:cxn>
                <a:cxn ang="0">
                  <a:pos x="connsiteX5030" y="connsiteY5030"/>
                </a:cxn>
                <a:cxn ang="0">
                  <a:pos x="connsiteX5031" y="connsiteY5031"/>
                </a:cxn>
                <a:cxn ang="0">
                  <a:pos x="connsiteX5032" y="connsiteY5032"/>
                </a:cxn>
                <a:cxn ang="0">
                  <a:pos x="connsiteX5033" y="connsiteY5033"/>
                </a:cxn>
                <a:cxn ang="0">
                  <a:pos x="connsiteX5034" y="connsiteY5034"/>
                </a:cxn>
                <a:cxn ang="0">
                  <a:pos x="connsiteX5035" y="connsiteY5035"/>
                </a:cxn>
                <a:cxn ang="0">
                  <a:pos x="connsiteX5036" y="connsiteY5036"/>
                </a:cxn>
                <a:cxn ang="0">
                  <a:pos x="connsiteX5037" y="connsiteY5037"/>
                </a:cxn>
                <a:cxn ang="0">
                  <a:pos x="connsiteX5038" y="connsiteY5038"/>
                </a:cxn>
                <a:cxn ang="0">
                  <a:pos x="connsiteX5039" y="connsiteY5039"/>
                </a:cxn>
                <a:cxn ang="0">
                  <a:pos x="connsiteX5040" y="connsiteY5040"/>
                </a:cxn>
                <a:cxn ang="0">
                  <a:pos x="connsiteX5041" y="connsiteY5041"/>
                </a:cxn>
                <a:cxn ang="0">
                  <a:pos x="connsiteX5042" y="connsiteY5042"/>
                </a:cxn>
                <a:cxn ang="0">
                  <a:pos x="connsiteX5043" y="connsiteY5043"/>
                </a:cxn>
                <a:cxn ang="0">
                  <a:pos x="connsiteX5044" y="connsiteY5044"/>
                </a:cxn>
                <a:cxn ang="0">
                  <a:pos x="connsiteX5045" y="connsiteY5045"/>
                </a:cxn>
                <a:cxn ang="0">
                  <a:pos x="connsiteX5046" y="connsiteY5046"/>
                </a:cxn>
                <a:cxn ang="0">
                  <a:pos x="connsiteX5047" y="connsiteY5047"/>
                </a:cxn>
                <a:cxn ang="0">
                  <a:pos x="connsiteX5048" y="connsiteY5048"/>
                </a:cxn>
                <a:cxn ang="0">
                  <a:pos x="connsiteX5049" y="connsiteY5049"/>
                </a:cxn>
                <a:cxn ang="0">
                  <a:pos x="connsiteX5050" y="connsiteY5050"/>
                </a:cxn>
                <a:cxn ang="0">
                  <a:pos x="connsiteX5051" y="connsiteY5051"/>
                </a:cxn>
                <a:cxn ang="0">
                  <a:pos x="connsiteX5052" y="connsiteY5052"/>
                </a:cxn>
                <a:cxn ang="0">
                  <a:pos x="connsiteX5053" y="connsiteY5053"/>
                </a:cxn>
                <a:cxn ang="0">
                  <a:pos x="connsiteX5054" y="connsiteY5054"/>
                </a:cxn>
                <a:cxn ang="0">
                  <a:pos x="connsiteX5055" y="connsiteY5055"/>
                </a:cxn>
                <a:cxn ang="0">
                  <a:pos x="connsiteX5056" y="connsiteY5056"/>
                </a:cxn>
                <a:cxn ang="0">
                  <a:pos x="connsiteX5057" y="connsiteY5057"/>
                </a:cxn>
                <a:cxn ang="0">
                  <a:pos x="connsiteX5058" y="connsiteY5058"/>
                </a:cxn>
                <a:cxn ang="0">
                  <a:pos x="connsiteX5059" y="connsiteY5059"/>
                </a:cxn>
                <a:cxn ang="0">
                  <a:pos x="connsiteX5060" y="connsiteY5060"/>
                </a:cxn>
                <a:cxn ang="0">
                  <a:pos x="connsiteX5061" y="connsiteY5061"/>
                </a:cxn>
                <a:cxn ang="0">
                  <a:pos x="connsiteX5062" y="connsiteY5062"/>
                </a:cxn>
                <a:cxn ang="0">
                  <a:pos x="connsiteX5063" y="connsiteY5063"/>
                </a:cxn>
                <a:cxn ang="0">
                  <a:pos x="connsiteX5064" y="connsiteY5064"/>
                </a:cxn>
                <a:cxn ang="0">
                  <a:pos x="connsiteX5065" y="connsiteY5065"/>
                </a:cxn>
                <a:cxn ang="0">
                  <a:pos x="connsiteX5066" y="connsiteY5066"/>
                </a:cxn>
                <a:cxn ang="0">
                  <a:pos x="connsiteX5067" y="connsiteY5067"/>
                </a:cxn>
                <a:cxn ang="0">
                  <a:pos x="connsiteX5068" y="connsiteY5068"/>
                </a:cxn>
                <a:cxn ang="0">
                  <a:pos x="connsiteX5069" y="connsiteY5069"/>
                </a:cxn>
                <a:cxn ang="0">
                  <a:pos x="connsiteX5070" y="connsiteY5070"/>
                </a:cxn>
                <a:cxn ang="0">
                  <a:pos x="connsiteX5071" y="connsiteY5071"/>
                </a:cxn>
                <a:cxn ang="0">
                  <a:pos x="connsiteX5072" y="connsiteY5072"/>
                </a:cxn>
                <a:cxn ang="0">
                  <a:pos x="connsiteX5073" y="connsiteY5073"/>
                </a:cxn>
                <a:cxn ang="0">
                  <a:pos x="connsiteX5074" y="connsiteY5074"/>
                </a:cxn>
                <a:cxn ang="0">
                  <a:pos x="connsiteX5075" y="connsiteY5075"/>
                </a:cxn>
                <a:cxn ang="0">
                  <a:pos x="connsiteX5076" y="connsiteY5076"/>
                </a:cxn>
                <a:cxn ang="0">
                  <a:pos x="connsiteX5077" y="connsiteY5077"/>
                </a:cxn>
                <a:cxn ang="0">
                  <a:pos x="connsiteX5078" y="connsiteY5078"/>
                </a:cxn>
                <a:cxn ang="0">
                  <a:pos x="connsiteX5079" y="connsiteY5079"/>
                </a:cxn>
                <a:cxn ang="0">
                  <a:pos x="connsiteX5080" y="connsiteY5080"/>
                </a:cxn>
                <a:cxn ang="0">
                  <a:pos x="connsiteX5081" y="connsiteY5081"/>
                </a:cxn>
                <a:cxn ang="0">
                  <a:pos x="connsiteX5082" y="connsiteY5082"/>
                </a:cxn>
                <a:cxn ang="0">
                  <a:pos x="connsiteX5083" y="connsiteY5083"/>
                </a:cxn>
                <a:cxn ang="0">
                  <a:pos x="connsiteX5084" y="connsiteY5084"/>
                </a:cxn>
                <a:cxn ang="0">
                  <a:pos x="connsiteX5085" y="connsiteY5085"/>
                </a:cxn>
                <a:cxn ang="0">
                  <a:pos x="connsiteX5086" y="connsiteY5086"/>
                </a:cxn>
                <a:cxn ang="0">
                  <a:pos x="connsiteX5087" y="connsiteY5087"/>
                </a:cxn>
                <a:cxn ang="0">
                  <a:pos x="connsiteX5088" y="connsiteY5088"/>
                </a:cxn>
                <a:cxn ang="0">
                  <a:pos x="connsiteX5089" y="connsiteY5089"/>
                </a:cxn>
                <a:cxn ang="0">
                  <a:pos x="connsiteX5090" y="connsiteY5090"/>
                </a:cxn>
                <a:cxn ang="0">
                  <a:pos x="connsiteX5091" y="connsiteY5091"/>
                </a:cxn>
                <a:cxn ang="0">
                  <a:pos x="connsiteX5092" y="connsiteY5092"/>
                </a:cxn>
                <a:cxn ang="0">
                  <a:pos x="connsiteX5093" y="connsiteY5093"/>
                </a:cxn>
                <a:cxn ang="0">
                  <a:pos x="connsiteX5094" y="connsiteY5094"/>
                </a:cxn>
                <a:cxn ang="0">
                  <a:pos x="connsiteX5095" y="connsiteY5095"/>
                </a:cxn>
                <a:cxn ang="0">
                  <a:pos x="connsiteX5096" y="connsiteY5096"/>
                </a:cxn>
                <a:cxn ang="0">
                  <a:pos x="connsiteX5097" y="connsiteY5097"/>
                </a:cxn>
                <a:cxn ang="0">
                  <a:pos x="connsiteX5098" y="connsiteY5098"/>
                </a:cxn>
                <a:cxn ang="0">
                  <a:pos x="connsiteX5099" y="connsiteY5099"/>
                </a:cxn>
                <a:cxn ang="0">
                  <a:pos x="connsiteX5100" y="connsiteY5100"/>
                </a:cxn>
                <a:cxn ang="0">
                  <a:pos x="connsiteX5101" y="connsiteY5101"/>
                </a:cxn>
                <a:cxn ang="0">
                  <a:pos x="connsiteX5102" y="connsiteY5102"/>
                </a:cxn>
                <a:cxn ang="0">
                  <a:pos x="connsiteX5103" y="connsiteY5103"/>
                </a:cxn>
                <a:cxn ang="0">
                  <a:pos x="connsiteX5104" y="connsiteY5104"/>
                </a:cxn>
                <a:cxn ang="0">
                  <a:pos x="connsiteX5105" y="connsiteY5105"/>
                </a:cxn>
                <a:cxn ang="0">
                  <a:pos x="connsiteX5106" y="connsiteY5106"/>
                </a:cxn>
                <a:cxn ang="0">
                  <a:pos x="connsiteX5107" y="connsiteY5107"/>
                </a:cxn>
                <a:cxn ang="0">
                  <a:pos x="connsiteX5108" y="connsiteY5108"/>
                </a:cxn>
                <a:cxn ang="0">
                  <a:pos x="connsiteX5109" y="connsiteY5109"/>
                </a:cxn>
                <a:cxn ang="0">
                  <a:pos x="connsiteX5110" y="connsiteY5110"/>
                </a:cxn>
                <a:cxn ang="0">
                  <a:pos x="connsiteX5111" y="connsiteY5111"/>
                </a:cxn>
                <a:cxn ang="0">
                  <a:pos x="connsiteX5112" y="connsiteY5112"/>
                </a:cxn>
                <a:cxn ang="0">
                  <a:pos x="connsiteX5113" y="connsiteY5113"/>
                </a:cxn>
                <a:cxn ang="0">
                  <a:pos x="connsiteX5114" y="connsiteY5114"/>
                </a:cxn>
                <a:cxn ang="0">
                  <a:pos x="connsiteX5115" y="connsiteY5115"/>
                </a:cxn>
                <a:cxn ang="0">
                  <a:pos x="connsiteX5116" y="connsiteY5116"/>
                </a:cxn>
                <a:cxn ang="0">
                  <a:pos x="connsiteX5117" y="connsiteY5117"/>
                </a:cxn>
                <a:cxn ang="0">
                  <a:pos x="connsiteX5118" y="connsiteY5118"/>
                </a:cxn>
                <a:cxn ang="0">
                  <a:pos x="connsiteX5119" y="connsiteY5119"/>
                </a:cxn>
                <a:cxn ang="0">
                  <a:pos x="connsiteX5120" y="connsiteY5120"/>
                </a:cxn>
                <a:cxn ang="0">
                  <a:pos x="connsiteX5121" y="connsiteY5121"/>
                </a:cxn>
                <a:cxn ang="0">
                  <a:pos x="connsiteX5122" y="connsiteY5122"/>
                </a:cxn>
                <a:cxn ang="0">
                  <a:pos x="connsiteX5123" y="connsiteY5123"/>
                </a:cxn>
                <a:cxn ang="0">
                  <a:pos x="connsiteX5124" y="connsiteY5124"/>
                </a:cxn>
                <a:cxn ang="0">
                  <a:pos x="connsiteX5125" y="connsiteY5125"/>
                </a:cxn>
                <a:cxn ang="0">
                  <a:pos x="connsiteX5126" y="connsiteY5126"/>
                </a:cxn>
                <a:cxn ang="0">
                  <a:pos x="connsiteX5127" y="connsiteY5127"/>
                </a:cxn>
                <a:cxn ang="0">
                  <a:pos x="connsiteX5128" y="connsiteY5128"/>
                </a:cxn>
                <a:cxn ang="0">
                  <a:pos x="connsiteX5129" y="connsiteY5129"/>
                </a:cxn>
                <a:cxn ang="0">
                  <a:pos x="connsiteX5130" y="connsiteY5130"/>
                </a:cxn>
                <a:cxn ang="0">
                  <a:pos x="connsiteX5131" y="connsiteY5131"/>
                </a:cxn>
                <a:cxn ang="0">
                  <a:pos x="connsiteX5132" y="connsiteY5132"/>
                </a:cxn>
                <a:cxn ang="0">
                  <a:pos x="connsiteX5133" y="connsiteY5133"/>
                </a:cxn>
                <a:cxn ang="0">
                  <a:pos x="connsiteX5134" y="connsiteY5134"/>
                </a:cxn>
                <a:cxn ang="0">
                  <a:pos x="connsiteX5135" y="connsiteY5135"/>
                </a:cxn>
                <a:cxn ang="0">
                  <a:pos x="connsiteX5136" y="connsiteY5136"/>
                </a:cxn>
                <a:cxn ang="0">
                  <a:pos x="connsiteX5137" y="connsiteY5137"/>
                </a:cxn>
                <a:cxn ang="0">
                  <a:pos x="connsiteX5138" y="connsiteY5138"/>
                </a:cxn>
                <a:cxn ang="0">
                  <a:pos x="connsiteX5139" y="connsiteY5139"/>
                </a:cxn>
                <a:cxn ang="0">
                  <a:pos x="connsiteX5140" y="connsiteY5140"/>
                </a:cxn>
                <a:cxn ang="0">
                  <a:pos x="connsiteX5141" y="connsiteY5141"/>
                </a:cxn>
                <a:cxn ang="0">
                  <a:pos x="connsiteX5142" y="connsiteY5142"/>
                </a:cxn>
                <a:cxn ang="0">
                  <a:pos x="connsiteX5143" y="connsiteY5143"/>
                </a:cxn>
                <a:cxn ang="0">
                  <a:pos x="connsiteX5144" y="connsiteY5144"/>
                </a:cxn>
                <a:cxn ang="0">
                  <a:pos x="connsiteX5145" y="connsiteY5145"/>
                </a:cxn>
                <a:cxn ang="0">
                  <a:pos x="connsiteX5146" y="connsiteY5146"/>
                </a:cxn>
                <a:cxn ang="0">
                  <a:pos x="connsiteX5147" y="connsiteY5147"/>
                </a:cxn>
                <a:cxn ang="0">
                  <a:pos x="connsiteX5148" y="connsiteY5148"/>
                </a:cxn>
                <a:cxn ang="0">
                  <a:pos x="connsiteX5149" y="connsiteY5149"/>
                </a:cxn>
                <a:cxn ang="0">
                  <a:pos x="connsiteX5150" y="connsiteY5150"/>
                </a:cxn>
                <a:cxn ang="0">
                  <a:pos x="connsiteX5151" y="connsiteY5151"/>
                </a:cxn>
                <a:cxn ang="0">
                  <a:pos x="connsiteX5152" y="connsiteY5152"/>
                </a:cxn>
                <a:cxn ang="0">
                  <a:pos x="connsiteX5153" y="connsiteY5153"/>
                </a:cxn>
                <a:cxn ang="0">
                  <a:pos x="connsiteX5154" y="connsiteY5154"/>
                </a:cxn>
                <a:cxn ang="0">
                  <a:pos x="connsiteX5155" y="connsiteY5155"/>
                </a:cxn>
                <a:cxn ang="0">
                  <a:pos x="connsiteX5156" y="connsiteY5156"/>
                </a:cxn>
                <a:cxn ang="0">
                  <a:pos x="connsiteX5157" y="connsiteY5157"/>
                </a:cxn>
                <a:cxn ang="0">
                  <a:pos x="connsiteX5158" y="connsiteY5158"/>
                </a:cxn>
                <a:cxn ang="0">
                  <a:pos x="connsiteX5159" y="connsiteY5159"/>
                </a:cxn>
                <a:cxn ang="0">
                  <a:pos x="connsiteX5160" y="connsiteY5160"/>
                </a:cxn>
                <a:cxn ang="0">
                  <a:pos x="connsiteX5161" y="connsiteY5161"/>
                </a:cxn>
                <a:cxn ang="0">
                  <a:pos x="connsiteX5162" y="connsiteY5162"/>
                </a:cxn>
                <a:cxn ang="0">
                  <a:pos x="connsiteX5163" y="connsiteY5163"/>
                </a:cxn>
                <a:cxn ang="0">
                  <a:pos x="connsiteX5164" y="connsiteY5164"/>
                </a:cxn>
                <a:cxn ang="0">
                  <a:pos x="connsiteX5165" y="connsiteY5165"/>
                </a:cxn>
                <a:cxn ang="0">
                  <a:pos x="connsiteX5166" y="connsiteY5166"/>
                </a:cxn>
                <a:cxn ang="0">
                  <a:pos x="connsiteX5167" y="connsiteY5167"/>
                </a:cxn>
                <a:cxn ang="0">
                  <a:pos x="connsiteX5168" y="connsiteY5168"/>
                </a:cxn>
                <a:cxn ang="0">
                  <a:pos x="connsiteX5169" y="connsiteY5169"/>
                </a:cxn>
                <a:cxn ang="0">
                  <a:pos x="connsiteX5170" y="connsiteY5170"/>
                </a:cxn>
                <a:cxn ang="0">
                  <a:pos x="connsiteX5171" y="connsiteY5171"/>
                </a:cxn>
                <a:cxn ang="0">
                  <a:pos x="connsiteX5172" y="connsiteY5172"/>
                </a:cxn>
                <a:cxn ang="0">
                  <a:pos x="connsiteX5173" y="connsiteY5173"/>
                </a:cxn>
                <a:cxn ang="0">
                  <a:pos x="connsiteX5174" y="connsiteY5174"/>
                </a:cxn>
                <a:cxn ang="0">
                  <a:pos x="connsiteX5175" y="connsiteY5175"/>
                </a:cxn>
                <a:cxn ang="0">
                  <a:pos x="connsiteX5176" y="connsiteY5176"/>
                </a:cxn>
                <a:cxn ang="0">
                  <a:pos x="connsiteX5177" y="connsiteY5177"/>
                </a:cxn>
                <a:cxn ang="0">
                  <a:pos x="connsiteX5178" y="connsiteY5178"/>
                </a:cxn>
                <a:cxn ang="0">
                  <a:pos x="connsiteX5179" y="connsiteY5179"/>
                </a:cxn>
                <a:cxn ang="0">
                  <a:pos x="connsiteX5180" y="connsiteY5180"/>
                </a:cxn>
                <a:cxn ang="0">
                  <a:pos x="connsiteX5181" y="connsiteY5181"/>
                </a:cxn>
                <a:cxn ang="0">
                  <a:pos x="connsiteX5182" y="connsiteY5182"/>
                </a:cxn>
                <a:cxn ang="0">
                  <a:pos x="connsiteX5183" y="connsiteY5183"/>
                </a:cxn>
                <a:cxn ang="0">
                  <a:pos x="connsiteX5184" y="connsiteY5184"/>
                </a:cxn>
                <a:cxn ang="0">
                  <a:pos x="connsiteX5185" y="connsiteY5185"/>
                </a:cxn>
                <a:cxn ang="0">
                  <a:pos x="connsiteX5186" y="connsiteY5186"/>
                </a:cxn>
                <a:cxn ang="0">
                  <a:pos x="connsiteX5187" y="connsiteY5187"/>
                </a:cxn>
                <a:cxn ang="0">
                  <a:pos x="connsiteX5188" y="connsiteY5188"/>
                </a:cxn>
                <a:cxn ang="0">
                  <a:pos x="connsiteX5189" y="connsiteY5189"/>
                </a:cxn>
                <a:cxn ang="0">
                  <a:pos x="connsiteX5190" y="connsiteY5190"/>
                </a:cxn>
                <a:cxn ang="0">
                  <a:pos x="connsiteX5191" y="connsiteY5191"/>
                </a:cxn>
                <a:cxn ang="0">
                  <a:pos x="connsiteX5192" y="connsiteY5192"/>
                </a:cxn>
                <a:cxn ang="0">
                  <a:pos x="connsiteX5193" y="connsiteY5193"/>
                </a:cxn>
                <a:cxn ang="0">
                  <a:pos x="connsiteX5194" y="connsiteY5194"/>
                </a:cxn>
                <a:cxn ang="0">
                  <a:pos x="connsiteX5195" y="connsiteY5195"/>
                </a:cxn>
                <a:cxn ang="0">
                  <a:pos x="connsiteX5196" y="connsiteY5196"/>
                </a:cxn>
                <a:cxn ang="0">
                  <a:pos x="connsiteX5197" y="connsiteY5197"/>
                </a:cxn>
                <a:cxn ang="0">
                  <a:pos x="connsiteX5198" y="connsiteY5198"/>
                </a:cxn>
                <a:cxn ang="0">
                  <a:pos x="connsiteX5199" y="connsiteY5199"/>
                </a:cxn>
                <a:cxn ang="0">
                  <a:pos x="connsiteX5200" y="connsiteY5200"/>
                </a:cxn>
                <a:cxn ang="0">
                  <a:pos x="connsiteX5201" y="connsiteY5201"/>
                </a:cxn>
                <a:cxn ang="0">
                  <a:pos x="connsiteX5202" y="connsiteY5202"/>
                </a:cxn>
                <a:cxn ang="0">
                  <a:pos x="connsiteX5203" y="connsiteY5203"/>
                </a:cxn>
                <a:cxn ang="0">
                  <a:pos x="connsiteX5204" y="connsiteY5204"/>
                </a:cxn>
                <a:cxn ang="0">
                  <a:pos x="connsiteX5205" y="connsiteY5205"/>
                </a:cxn>
                <a:cxn ang="0">
                  <a:pos x="connsiteX5206" y="connsiteY5206"/>
                </a:cxn>
                <a:cxn ang="0">
                  <a:pos x="connsiteX5207" y="connsiteY5207"/>
                </a:cxn>
                <a:cxn ang="0">
                  <a:pos x="connsiteX5208" y="connsiteY5208"/>
                </a:cxn>
                <a:cxn ang="0">
                  <a:pos x="connsiteX5209" y="connsiteY5209"/>
                </a:cxn>
                <a:cxn ang="0">
                  <a:pos x="connsiteX5210" y="connsiteY5210"/>
                </a:cxn>
                <a:cxn ang="0">
                  <a:pos x="connsiteX5211" y="connsiteY5211"/>
                </a:cxn>
                <a:cxn ang="0">
                  <a:pos x="connsiteX5212" y="connsiteY5212"/>
                </a:cxn>
                <a:cxn ang="0">
                  <a:pos x="connsiteX5213" y="connsiteY5213"/>
                </a:cxn>
                <a:cxn ang="0">
                  <a:pos x="connsiteX5214" y="connsiteY5214"/>
                </a:cxn>
                <a:cxn ang="0">
                  <a:pos x="connsiteX5215" y="connsiteY5215"/>
                </a:cxn>
                <a:cxn ang="0">
                  <a:pos x="connsiteX5216" y="connsiteY5216"/>
                </a:cxn>
                <a:cxn ang="0">
                  <a:pos x="connsiteX5217" y="connsiteY5217"/>
                </a:cxn>
                <a:cxn ang="0">
                  <a:pos x="connsiteX5218" y="connsiteY5218"/>
                </a:cxn>
                <a:cxn ang="0">
                  <a:pos x="connsiteX5219" y="connsiteY5219"/>
                </a:cxn>
                <a:cxn ang="0">
                  <a:pos x="connsiteX5220" y="connsiteY5220"/>
                </a:cxn>
                <a:cxn ang="0">
                  <a:pos x="connsiteX5221" y="connsiteY5221"/>
                </a:cxn>
                <a:cxn ang="0">
                  <a:pos x="connsiteX5222" y="connsiteY5222"/>
                </a:cxn>
                <a:cxn ang="0">
                  <a:pos x="connsiteX5223" y="connsiteY5223"/>
                </a:cxn>
                <a:cxn ang="0">
                  <a:pos x="connsiteX5224" y="connsiteY5224"/>
                </a:cxn>
                <a:cxn ang="0">
                  <a:pos x="connsiteX5225" y="connsiteY5225"/>
                </a:cxn>
                <a:cxn ang="0">
                  <a:pos x="connsiteX5226" y="connsiteY5226"/>
                </a:cxn>
                <a:cxn ang="0">
                  <a:pos x="connsiteX5227" y="connsiteY5227"/>
                </a:cxn>
                <a:cxn ang="0">
                  <a:pos x="connsiteX5228" y="connsiteY5228"/>
                </a:cxn>
                <a:cxn ang="0">
                  <a:pos x="connsiteX5229" y="connsiteY5229"/>
                </a:cxn>
                <a:cxn ang="0">
                  <a:pos x="connsiteX5230" y="connsiteY5230"/>
                </a:cxn>
                <a:cxn ang="0">
                  <a:pos x="connsiteX5231" y="connsiteY5231"/>
                </a:cxn>
                <a:cxn ang="0">
                  <a:pos x="connsiteX5232" y="connsiteY5232"/>
                </a:cxn>
                <a:cxn ang="0">
                  <a:pos x="connsiteX5233" y="connsiteY5233"/>
                </a:cxn>
                <a:cxn ang="0">
                  <a:pos x="connsiteX5234" y="connsiteY5234"/>
                </a:cxn>
                <a:cxn ang="0">
                  <a:pos x="connsiteX5235" y="connsiteY5235"/>
                </a:cxn>
                <a:cxn ang="0">
                  <a:pos x="connsiteX5236" y="connsiteY5236"/>
                </a:cxn>
                <a:cxn ang="0">
                  <a:pos x="connsiteX5237" y="connsiteY5237"/>
                </a:cxn>
                <a:cxn ang="0">
                  <a:pos x="connsiteX5238" y="connsiteY5238"/>
                </a:cxn>
                <a:cxn ang="0">
                  <a:pos x="connsiteX5239" y="connsiteY5239"/>
                </a:cxn>
                <a:cxn ang="0">
                  <a:pos x="connsiteX5240" y="connsiteY5240"/>
                </a:cxn>
                <a:cxn ang="0">
                  <a:pos x="connsiteX5241" y="connsiteY5241"/>
                </a:cxn>
                <a:cxn ang="0">
                  <a:pos x="connsiteX5242" y="connsiteY5242"/>
                </a:cxn>
                <a:cxn ang="0">
                  <a:pos x="connsiteX5243" y="connsiteY5243"/>
                </a:cxn>
                <a:cxn ang="0">
                  <a:pos x="connsiteX5244" y="connsiteY5244"/>
                </a:cxn>
                <a:cxn ang="0">
                  <a:pos x="connsiteX5245" y="connsiteY5245"/>
                </a:cxn>
                <a:cxn ang="0">
                  <a:pos x="connsiteX5246" y="connsiteY5246"/>
                </a:cxn>
                <a:cxn ang="0">
                  <a:pos x="connsiteX5247" y="connsiteY5247"/>
                </a:cxn>
                <a:cxn ang="0">
                  <a:pos x="connsiteX5248" y="connsiteY5248"/>
                </a:cxn>
                <a:cxn ang="0">
                  <a:pos x="connsiteX5249" y="connsiteY5249"/>
                </a:cxn>
                <a:cxn ang="0">
                  <a:pos x="connsiteX5250" y="connsiteY5250"/>
                </a:cxn>
                <a:cxn ang="0">
                  <a:pos x="connsiteX5251" y="connsiteY5251"/>
                </a:cxn>
                <a:cxn ang="0">
                  <a:pos x="connsiteX5252" y="connsiteY5252"/>
                </a:cxn>
                <a:cxn ang="0">
                  <a:pos x="connsiteX5253" y="connsiteY5253"/>
                </a:cxn>
                <a:cxn ang="0">
                  <a:pos x="connsiteX5254" y="connsiteY5254"/>
                </a:cxn>
                <a:cxn ang="0">
                  <a:pos x="connsiteX5255" y="connsiteY5255"/>
                </a:cxn>
                <a:cxn ang="0">
                  <a:pos x="connsiteX5256" y="connsiteY5256"/>
                </a:cxn>
                <a:cxn ang="0">
                  <a:pos x="connsiteX5257" y="connsiteY5257"/>
                </a:cxn>
                <a:cxn ang="0">
                  <a:pos x="connsiteX5258" y="connsiteY5258"/>
                </a:cxn>
                <a:cxn ang="0">
                  <a:pos x="connsiteX5259" y="connsiteY5259"/>
                </a:cxn>
                <a:cxn ang="0">
                  <a:pos x="connsiteX5260" y="connsiteY5260"/>
                </a:cxn>
                <a:cxn ang="0">
                  <a:pos x="connsiteX5261" y="connsiteY5261"/>
                </a:cxn>
                <a:cxn ang="0">
                  <a:pos x="connsiteX5262" y="connsiteY5262"/>
                </a:cxn>
                <a:cxn ang="0">
                  <a:pos x="connsiteX5263" y="connsiteY5263"/>
                </a:cxn>
                <a:cxn ang="0">
                  <a:pos x="connsiteX5264" y="connsiteY5264"/>
                </a:cxn>
                <a:cxn ang="0">
                  <a:pos x="connsiteX5265" y="connsiteY5265"/>
                </a:cxn>
                <a:cxn ang="0">
                  <a:pos x="connsiteX5266" y="connsiteY5266"/>
                </a:cxn>
                <a:cxn ang="0">
                  <a:pos x="connsiteX5267" y="connsiteY5267"/>
                </a:cxn>
                <a:cxn ang="0">
                  <a:pos x="connsiteX5268" y="connsiteY5268"/>
                </a:cxn>
                <a:cxn ang="0">
                  <a:pos x="connsiteX5269" y="connsiteY5269"/>
                </a:cxn>
                <a:cxn ang="0">
                  <a:pos x="connsiteX5270" y="connsiteY5270"/>
                </a:cxn>
                <a:cxn ang="0">
                  <a:pos x="connsiteX5271" y="connsiteY5271"/>
                </a:cxn>
                <a:cxn ang="0">
                  <a:pos x="connsiteX5272" y="connsiteY5272"/>
                </a:cxn>
                <a:cxn ang="0">
                  <a:pos x="connsiteX5273" y="connsiteY5273"/>
                </a:cxn>
                <a:cxn ang="0">
                  <a:pos x="connsiteX5274" y="connsiteY5274"/>
                </a:cxn>
                <a:cxn ang="0">
                  <a:pos x="connsiteX5275" y="connsiteY5275"/>
                </a:cxn>
                <a:cxn ang="0">
                  <a:pos x="connsiteX5276" y="connsiteY5276"/>
                </a:cxn>
                <a:cxn ang="0">
                  <a:pos x="connsiteX5277" y="connsiteY5277"/>
                </a:cxn>
                <a:cxn ang="0">
                  <a:pos x="connsiteX5278" y="connsiteY5278"/>
                </a:cxn>
                <a:cxn ang="0">
                  <a:pos x="connsiteX5279" y="connsiteY5279"/>
                </a:cxn>
                <a:cxn ang="0">
                  <a:pos x="connsiteX5280" y="connsiteY5280"/>
                </a:cxn>
                <a:cxn ang="0">
                  <a:pos x="connsiteX5281" y="connsiteY5281"/>
                </a:cxn>
                <a:cxn ang="0">
                  <a:pos x="connsiteX5282" y="connsiteY5282"/>
                </a:cxn>
                <a:cxn ang="0">
                  <a:pos x="connsiteX5283" y="connsiteY5283"/>
                </a:cxn>
                <a:cxn ang="0">
                  <a:pos x="connsiteX5284" y="connsiteY5284"/>
                </a:cxn>
                <a:cxn ang="0">
                  <a:pos x="connsiteX5285" y="connsiteY5285"/>
                </a:cxn>
                <a:cxn ang="0">
                  <a:pos x="connsiteX5286" y="connsiteY5286"/>
                </a:cxn>
                <a:cxn ang="0">
                  <a:pos x="connsiteX5287" y="connsiteY5287"/>
                </a:cxn>
                <a:cxn ang="0">
                  <a:pos x="connsiteX5288" y="connsiteY5288"/>
                </a:cxn>
                <a:cxn ang="0">
                  <a:pos x="connsiteX5289" y="connsiteY5289"/>
                </a:cxn>
                <a:cxn ang="0">
                  <a:pos x="connsiteX5290" y="connsiteY5290"/>
                </a:cxn>
                <a:cxn ang="0">
                  <a:pos x="connsiteX5291" y="connsiteY5291"/>
                </a:cxn>
                <a:cxn ang="0">
                  <a:pos x="connsiteX5292" y="connsiteY5292"/>
                </a:cxn>
                <a:cxn ang="0">
                  <a:pos x="connsiteX5293" y="connsiteY5293"/>
                </a:cxn>
                <a:cxn ang="0">
                  <a:pos x="connsiteX5294" y="connsiteY5294"/>
                </a:cxn>
                <a:cxn ang="0">
                  <a:pos x="connsiteX5295" y="connsiteY5295"/>
                </a:cxn>
                <a:cxn ang="0">
                  <a:pos x="connsiteX5296" y="connsiteY5296"/>
                </a:cxn>
                <a:cxn ang="0">
                  <a:pos x="connsiteX5297" y="connsiteY5297"/>
                </a:cxn>
                <a:cxn ang="0">
                  <a:pos x="connsiteX5298" y="connsiteY5298"/>
                </a:cxn>
                <a:cxn ang="0">
                  <a:pos x="connsiteX5299" y="connsiteY5299"/>
                </a:cxn>
                <a:cxn ang="0">
                  <a:pos x="connsiteX5300" y="connsiteY5300"/>
                </a:cxn>
                <a:cxn ang="0">
                  <a:pos x="connsiteX5301" y="connsiteY5301"/>
                </a:cxn>
                <a:cxn ang="0">
                  <a:pos x="connsiteX5302" y="connsiteY5302"/>
                </a:cxn>
                <a:cxn ang="0">
                  <a:pos x="connsiteX5303" y="connsiteY5303"/>
                </a:cxn>
                <a:cxn ang="0">
                  <a:pos x="connsiteX5304" y="connsiteY5304"/>
                </a:cxn>
                <a:cxn ang="0">
                  <a:pos x="connsiteX5305" y="connsiteY5305"/>
                </a:cxn>
                <a:cxn ang="0">
                  <a:pos x="connsiteX5306" y="connsiteY5306"/>
                </a:cxn>
                <a:cxn ang="0">
                  <a:pos x="connsiteX5307" y="connsiteY5307"/>
                </a:cxn>
                <a:cxn ang="0">
                  <a:pos x="connsiteX5308" y="connsiteY5308"/>
                </a:cxn>
                <a:cxn ang="0">
                  <a:pos x="connsiteX5309" y="connsiteY5309"/>
                </a:cxn>
                <a:cxn ang="0">
                  <a:pos x="connsiteX5310" y="connsiteY5310"/>
                </a:cxn>
                <a:cxn ang="0">
                  <a:pos x="connsiteX5311" y="connsiteY5311"/>
                </a:cxn>
                <a:cxn ang="0">
                  <a:pos x="connsiteX5312" y="connsiteY5312"/>
                </a:cxn>
                <a:cxn ang="0">
                  <a:pos x="connsiteX5313" y="connsiteY5313"/>
                </a:cxn>
                <a:cxn ang="0">
                  <a:pos x="connsiteX5314" y="connsiteY5314"/>
                </a:cxn>
                <a:cxn ang="0">
                  <a:pos x="connsiteX5315" y="connsiteY5315"/>
                </a:cxn>
                <a:cxn ang="0">
                  <a:pos x="connsiteX5316" y="connsiteY5316"/>
                </a:cxn>
                <a:cxn ang="0">
                  <a:pos x="connsiteX5317" y="connsiteY5317"/>
                </a:cxn>
                <a:cxn ang="0">
                  <a:pos x="connsiteX5318" y="connsiteY5318"/>
                </a:cxn>
                <a:cxn ang="0">
                  <a:pos x="connsiteX5319" y="connsiteY5319"/>
                </a:cxn>
                <a:cxn ang="0">
                  <a:pos x="connsiteX5320" y="connsiteY5320"/>
                </a:cxn>
                <a:cxn ang="0">
                  <a:pos x="connsiteX5321" y="connsiteY5321"/>
                </a:cxn>
                <a:cxn ang="0">
                  <a:pos x="connsiteX5322" y="connsiteY5322"/>
                </a:cxn>
                <a:cxn ang="0">
                  <a:pos x="connsiteX5323" y="connsiteY5323"/>
                </a:cxn>
                <a:cxn ang="0">
                  <a:pos x="connsiteX5324" y="connsiteY5324"/>
                </a:cxn>
                <a:cxn ang="0">
                  <a:pos x="connsiteX5325" y="connsiteY5325"/>
                </a:cxn>
                <a:cxn ang="0">
                  <a:pos x="connsiteX5326" y="connsiteY5326"/>
                </a:cxn>
                <a:cxn ang="0">
                  <a:pos x="connsiteX5327" y="connsiteY5327"/>
                </a:cxn>
                <a:cxn ang="0">
                  <a:pos x="connsiteX5328" y="connsiteY5328"/>
                </a:cxn>
                <a:cxn ang="0">
                  <a:pos x="connsiteX5329" y="connsiteY5329"/>
                </a:cxn>
                <a:cxn ang="0">
                  <a:pos x="connsiteX5330" y="connsiteY5330"/>
                </a:cxn>
                <a:cxn ang="0">
                  <a:pos x="connsiteX5331" y="connsiteY5331"/>
                </a:cxn>
                <a:cxn ang="0">
                  <a:pos x="connsiteX5332" y="connsiteY5332"/>
                </a:cxn>
                <a:cxn ang="0">
                  <a:pos x="connsiteX5333" y="connsiteY5333"/>
                </a:cxn>
                <a:cxn ang="0">
                  <a:pos x="connsiteX5334" y="connsiteY5334"/>
                </a:cxn>
                <a:cxn ang="0">
                  <a:pos x="connsiteX5335" y="connsiteY5335"/>
                </a:cxn>
                <a:cxn ang="0">
                  <a:pos x="connsiteX5336" y="connsiteY5336"/>
                </a:cxn>
                <a:cxn ang="0">
                  <a:pos x="connsiteX5337" y="connsiteY5337"/>
                </a:cxn>
                <a:cxn ang="0">
                  <a:pos x="connsiteX5338" y="connsiteY5338"/>
                </a:cxn>
                <a:cxn ang="0">
                  <a:pos x="connsiteX5339" y="connsiteY5339"/>
                </a:cxn>
                <a:cxn ang="0">
                  <a:pos x="connsiteX5340" y="connsiteY5340"/>
                </a:cxn>
                <a:cxn ang="0">
                  <a:pos x="connsiteX5341" y="connsiteY5341"/>
                </a:cxn>
                <a:cxn ang="0">
                  <a:pos x="connsiteX5342" y="connsiteY5342"/>
                </a:cxn>
                <a:cxn ang="0">
                  <a:pos x="connsiteX5343" y="connsiteY5343"/>
                </a:cxn>
                <a:cxn ang="0">
                  <a:pos x="connsiteX5344" y="connsiteY5344"/>
                </a:cxn>
                <a:cxn ang="0">
                  <a:pos x="connsiteX5345" y="connsiteY5345"/>
                </a:cxn>
                <a:cxn ang="0">
                  <a:pos x="connsiteX5346" y="connsiteY5346"/>
                </a:cxn>
                <a:cxn ang="0">
                  <a:pos x="connsiteX5347" y="connsiteY5347"/>
                </a:cxn>
                <a:cxn ang="0">
                  <a:pos x="connsiteX5348" y="connsiteY5348"/>
                </a:cxn>
                <a:cxn ang="0">
                  <a:pos x="connsiteX5349" y="connsiteY5349"/>
                </a:cxn>
                <a:cxn ang="0">
                  <a:pos x="connsiteX5350" y="connsiteY5350"/>
                </a:cxn>
                <a:cxn ang="0">
                  <a:pos x="connsiteX5351" y="connsiteY5351"/>
                </a:cxn>
                <a:cxn ang="0">
                  <a:pos x="connsiteX5352" y="connsiteY5352"/>
                </a:cxn>
                <a:cxn ang="0">
                  <a:pos x="connsiteX5353" y="connsiteY5353"/>
                </a:cxn>
                <a:cxn ang="0">
                  <a:pos x="connsiteX5354" y="connsiteY5354"/>
                </a:cxn>
                <a:cxn ang="0">
                  <a:pos x="connsiteX5355" y="connsiteY5355"/>
                </a:cxn>
                <a:cxn ang="0">
                  <a:pos x="connsiteX5356" y="connsiteY5356"/>
                </a:cxn>
                <a:cxn ang="0">
                  <a:pos x="connsiteX5357" y="connsiteY5357"/>
                </a:cxn>
                <a:cxn ang="0">
                  <a:pos x="connsiteX5358" y="connsiteY5358"/>
                </a:cxn>
                <a:cxn ang="0">
                  <a:pos x="connsiteX5359" y="connsiteY5359"/>
                </a:cxn>
                <a:cxn ang="0">
                  <a:pos x="connsiteX5360" y="connsiteY5360"/>
                </a:cxn>
                <a:cxn ang="0">
                  <a:pos x="connsiteX5361" y="connsiteY5361"/>
                </a:cxn>
                <a:cxn ang="0">
                  <a:pos x="connsiteX5362" y="connsiteY5362"/>
                </a:cxn>
                <a:cxn ang="0">
                  <a:pos x="connsiteX5363" y="connsiteY5363"/>
                </a:cxn>
                <a:cxn ang="0">
                  <a:pos x="connsiteX5364" y="connsiteY5364"/>
                </a:cxn>
                <a:cxn ang="0">
                  <a:pos x="connsiteX5365" y="connsiteY5365"/>
                </a:cxn>
                <a:cxn ang="0">
                  <a:pos x="connsiteX5366" y="connsiteY5366"/>
                </a:cxn>
                <a:cxn ang="0">
                  <a:pos x="connsiteX5367" y="connsiteY5367"/>
                </a:cxn>
                <a:cxn ang="0">
                  <a:pos x="connsiteX5368" y="connsiteY5368"/>
                </a:cxn>
                <a:cxn ang="0">
                  <a:pos x="connsiteX5369" y="connsiteY5369"/>
                </a:cxn>
                <a:cxn ang="0">
                  <a:pos x="connsiteX5370" y="connsiteY5370"/>
                </a:cxn>
                <a:cxn ang="0">
                  <a:pos x="connsiteX5371" y="connsiteY5371"/>
                </a:cxn>
                <a:cxn ang="0">
                  <a:pos x="connsiteX5372" y="connsiteY5372"/>
                </a:cxn>
                <a:cxn ang="0">
                  <a:pos x="connsiteX5373" y="connsiteY5373"/>
                </a:cxn>
                <a:cxn ang="0">
                  <a:pos x="connsiteX5374" y="connsiteY5374"/>
                </a:cxn>
                <a:cxn ang="0">
                  <a:pos x="connsiteX5375" y="connsiteY5375"/>
                </a:cxn>
                <a:cxn ang="0">
                  <a:pos x="connsiteX5376" y="connsiteY5376"/>
                </a:cxn>
                <a:cxn ang="0">
                  <a:pos x="connsiteX5377" y="connsiteY5377"/>
                </a:cxn>
                <a:cxn ang="0">
                  <a:pos x="connsiteX5378" y="connsiteY5378"/>
                </a:cxn>
                <a:cxn ang="0">
                  <a:pos x="connsiteX5379" y="connsiteY5379"/>
                </a:cxn>
                <a:cxn ang="0">
                  <a:pos x="connsiteX5380" y="connsiteY5380"/>
                </a:cxn>
                <a:cxn ang="0">
                  <a:pos x="connsiteX5381" y="connsiteY5381"/>
                </a:cxn>
                <a:cxn ang="0">
                  <a:pos x="connsiteX5382" y="connsiteY5382"/>
                </a:cxn>
                <a:cxn ang="0">
                  <a:pos x="connsiteX5383" y="connsiteY5383"/>
                </a:cxn>
                <a:cxn ang="0">
                  <a:pos x="connsiteX5384" y="connsiteY5384"/>
                </a:cxn>
                <a:cxn ang="0">
                  <a:pos x="connsiteX5385" y="connsiteY5385"/>
                </a:cxn>
                <a:cxn ang="0">
                  <a:pos x="connsiteX5386" y="connsiteY5386"/>
                </a:cxn>
                <a:cxn ang="0">
                  <a:pos x="connsiteX5387" y="connsiteY5387"/>
                </a:cxn>
                <a:cxn ang="0">
                  <a:pos x="connsiteX5388" y="connsiteY5388"/>
                </a:cxn>
                <a:cxn ang="0">
                  <a:pos x="connsiteX5389" y="connsiteY5389"/>
                </a:cxn>
                <a:cxn ang="0">
                  <a:pos x="connsiteX5390" y="connsiteY5390"/>
                </a:cxn>
                <a:cxn ang="0">
                  <a:pos x="connsiteX5391" y="connsiteY5391"/>
                </a:cxn>
                <a:cxn ang="0">
                  <a:pos x="connsiteX5392" y="connsiteY5392"/>
                </a:cxn>
                <a:cxn ang="0">
                  <a:pos x="connsiteX5393" y="connsiteY5393"/>
                </a:cxn>
                <a:cxn ang="0">
                  <a:pos x="connsiteX5394" y="connsiteY5394"/>
                </a:cxn>
                <a:cxn ang="0">
                  <a:pos x="connsiteX5395" y="connsiteY5395"/>
                </a:cxn>
                <a:cxn ang="0">
                  <a:pos x="connsiteX5396" y="connsiteY5396"/>
                </a:cxn>
                <a:cxn ang="0">
                  <a:pos x="connsiteX5397" y="connsiteY5397"/>
                </a:cxn>
                <a:cxn ang="0">
                  <a:pos x="connsiteX5398" y="connsiteY5398"/>
                </a:cxn>
                <a:cxn ang="0">
                  <a:pos x="connsiteX5399" y="connsiteY5399"/>
                </a:cxn>
                <a:cxn ang="0">
                  <a:pos x="connsiteX5400" y="connsiteY5400"/>
                </a:cxn>
                <a:cxn ang="0">
                  <a:pos x="connsiteX5401" y="connsiteY5401"/>
                </a:cxn>
                <a:cxn ang="0">
                  <a:pos x="connsiteX5402" y="connsiteY5402"/>
                </a:cxn>
                <a:cxn ang="0">
                  <a:pos x="connsiteX5403" y="connsiteY5403"/>
                </a:cxn>
                <a:cxn ang="0">
                  <a:pos x="connsiteX5404" y="connsiteY5404"/>
                </a:cxn>
                <a:cxn ang="0">
                  <a:pos x="connsiteX5405" y="connsiteY5405"/>
                </a:cxn>
                <a:cxn ang="0">
                  <a:pos x="connsiteX5406" y="connsiteY5406"/>
                </a:cxn>
                <a:cxn ang="0">
                  <a:pos x="connsiteX5407" y="connsiteY5407"/>
                </a:cxn>
                <a:cxn ang="0">
                  <a:pos x="connsiteX5408" y="connsiteY5408"/>
                </a:cxn>
                <a:cxn ang="0">
                  <a:pos x="connsiteX5409" y="connsiteY5409"/>
                </a:cxn>
                <a:cxn ang="0">
                  <a:pos x="connsiteX5410" y="connsiteY5410"/>
                </a:cxn>
                <a:cxn ang="0">
                  <a:pos x="connsiteX5411" y="connsiteY5411"/>
                </a:cxn>
                <a:cxn ang="0">
                  <a:pos x="connsiteX5412" y="connsiteY5412"/>
                </a:cxn>
                <a:cxn ang="0">
                  <a:pos x="connsiteX5413" y="connsiteY5413"/>
                </a:cxn>
                <a:cxn ang="0">
                  <a:pos x="connsiteX5414" y="connsiteY5414"/>
                </a:cxn>
                <a:cxn ang="0">
                  <a:pos x="connsiteX5415" y="connsiteY5415"/>
                </a:cxn>
                <a:cxn ang="0">
                  <a:pos x="connsiteX5416" y="connsiteY5416"/>
                </a:cxn>
                <a:cxn ang="0">
                  <a:pos x="connsiteX5417" y="connsiteY5417"/>
                </a:cxn>
                <a:cxn ang="0">
                  <a:pos x="connsiteX5418" y="connsiteY5418"/>
                </a:cxn>
                <a:cxn ang="0">
                  <a:pos x="connsiteX5419" y="connsiteY5419"/>
                </a:cxn>
                <a:cxn ang="0">
                  <a:pos x="connsiteX5420" y="connsiteY5420"/>
                </a:cxn>
                <a:cxn ang="0">
                  <a:pos x="connsiteX5421" y="connsiteY5421"/>
                </a:cxn>
                <a:cxn ang="0">
                  <a:pos x="connsiteX5422" y="connsiteY5422"/>
                </a:cxn>
                <a:cxn ang="0">
                  <a:pos x="connsiteX5423" y="connsiteY5423"/>
                </a:cxn>
                <a:cxn ang="0">
                  <a:pos x="connsiteX5424" y="connsiteY5424"/>
                </a:cxn>
                <a:cxn ang="0">
                  <a:pos x="connsiteX5425" y="connsiteY5425"/>
                </a:cxn>
                <a:cxn ang="0">
                  <a:pos x="connsiteX5426" y="connsiteY5426"/>
                </a:cxn>
                <a:cxn ang="0">
                  <a:pos x="connsiteX5427" y="connsiteY5427"/>
                </a:cxn>
                <a:cxn ang="0">
                  <a:pos x="connsiteX5428" y="connsiteY5428"/>
                </a:cxn>
                <a:cxn ang="0">
                  <a:pos x="connsiteX5429" y="connsiteY5429"/>
                </a:cxn>
                <a:cxn ang="0">
                  <a:pos x="connsiteX5430" y="connsiteY5430"/>
                </a:cxn>
                <a:cxn ang="0">
                  <a:pos x="connsiteX5431" y="connsiteY5431"/>
                </a:cxn>
                <a:cxn ang="0">
                  <a:pos x="connsiteX5432" y="connsiteY5432"/>
                </a:cxn>
                <a:cxn ang="0">
                  <a:pos x="connsiteX5433" y="connsiteY5433"/>
                </a:cxn>
                <a:cxn ang="0">
                  <a:pos x="connsiteX5434" y="connsiteY5434"/>
                </a:cxn>
                <a:cxn ang="0">
                  <a:pos x="connsiteX5435" y="connsiteY5435"/>
                </a:cxn>
                <a:cxn ang="0">
                  <a:pos x="connsiteX5436" y="connsiteY5436"/>
                </a:cxn>
                <a:cxn ang="0">
                  <a:pos x="connsiteX5437" y="connsiteY5437"/>
                </a:cxn>
                <a:cxn ang="0">
                  <a:pos x="connsiteX5438" y="connsiteY5438"/>
                </a:cxn>
                <a:cxn ang="0">
                  <a:pos x="connsiteX5439" y="connsiteY5439"/>
                </a:cxn>
                <a:cxn ang="0">
                  <a:pos x="connsiteX5440" y="connsiteY5440"/>
                </a:cxn>
                <a:cxn ang="0">
                  <a:pos x="connsiteX5441" y="connsiteY5441"/>
                </a:cxn>
                <a:cxn ang="0">
                  <a:pos x="connsiteX5442" y="connsiteY5442"/>
                </a:cxn>
                <a:cxn ang="0">
                  <a:pos x="connsiteX5443" y="connsiteY5443"/>
                </a:cxn>
                <a:cxn ang="0">
                  <a:pos x="connsiteX5444" y="connsiteY5444"/>
                </a:cxn>
                <a:cxn ang="0">
                  <a:pos x="connsiteX5445" y="connsiteY5445"/>
                </a:cxn>
                <a:cxn ang="0">
                  <a:pos x="connsiteX5446" y="connsiteY5446"/>
                </a:cxn>
                <a:cxn ang="0">
                  <a:pos x="connsiteX5447" y="connsiteY5447"/>
                </a:cxn>
                <a:cxn ang="0">
                  <a:pos x="connsiteX5448" y="connsiteY5448"/>
                </a:cxn>
                <a:cxn ang="0">
                  <a:pos x="connsiteX5449" y="connsiteY5449"/>
                </a:cxn>
                <a:cxn ang="0">
                  <a:pos x="connsiteX5450" y="connsiteY5450"/>
                </a:cxn>
                <a:cxn ang="0">
                  <a:pos x="connsiteX5451" y="connsiteY5451"/>
                </a:cxn>
                <a:cxn ang="0">
                  <a:pos x="connsiteX5452" y="connsiteY5452"/>
                </a:cxn>
                <a:cxn ang="0">
                  <a:pos x="connsiteX5453" y="connsiteY5453"/>
                </a:cxn>
                <a:cxn ang="0">
                  <a:pos x="connsiteX5454" y="connsiteY5454"/>
                </a:cxn>
                <a:cxn ang="0">
                  <a:pos x="connsiteX5455" y="connsiteY5455"/>
                </a:cxn>
                <a:cxn ang="0">
                  <a:pos x="connsiteX5456" y="connsiteY5456"/>
                </a:cxn>
                <a:cxn ang="0">
                  <a:pos x="connsiteX5457" y="connsiteY5457"/>
                </a:cxn>
                <a:cxn ang="0">
                  <a:pos x="connsiteX5458" y="connsiteY5458"/>
                </a:cxn>
                <a:cxn ang="0">
                  <a:pos x="connsiteX5459" y="connsiteY5459"/>
                </a:cxn>
                <a:cxn ang="0">
                  <a:pos x="connsiteX5460" y="connsiteY5460"/>
                </a:cxn>
                <a:cxn ang="0">
                  <a:pos x="connsiteX5461" y="connsiteY5461"/>
                </a:cxn>
                <a:cxn ang="0">
                  <a:pos x="connsiteX5462" y="connsiteY5462"/>
                </a:cxn>
                <a:cxn ang="0">
                  <a:pos x="connsiteX5463" y="connsiteY5463"/>
                </a:cxn>
                <a:cxn ang="0">
                  <a:pos x="connsiteX5464" y="connsiteY5464"/>
                </a:cxn>
                <a:cxn ang="0">
                  <a:pos x="connsiteX5465" y="connsiteY5465"/>
                </a:cxn>
                <a:cxn ang="0">
                  <a:pos x="connsiteX5466" y="connsiteY5466"/>
                </a:cxn>
                <a:cxn ang="0">
                  <a:pos x="connsiteX5467" y="connsiteY5467"/>
                </a:cxn>
                <a:cxn ang="0">
                  <a:pos x="connsiteX5468" y="connsiteY5468"/>
                </a:cxn>
                <a:cxn ang="0">
                  <a:pos x="connsiteX5469" y="connsiteY5469"/>
                </a:cxn>
                <a:cxn ang="0">
                  <a:pos x="connsiteX5470" y="connsiteY5470"/>
                </a:cxn>
                <a:cxn ang="0">
                  <a:pos x="connsiteX5471" y="connsiteY5471"/>
                </a:cxn>
                <a:cxn ang="0">
                  <a:pos x="connsiteX5472" y="connsiteY5472"/>
                </a:cxn>
                <a:cxn ang="0">
                  <a:pos x="connsiteX5473" y="connsiteY5473"/>
                </a:cxn>
                <a:cxn ang="0">
                  <a:pos x="connsiteX5474" y="connsiteY5474"/>
                </a:cxn>
                <a:cxn ang="0">
                  <a:pos x="connsiteX5475" y="connsiteY5475"/>
                </a:cxn>
                <a:cxn ang="0">
                  <a:pos x="connsiteX5476" y="connsiteY5476"/>
                </a:cxn>
                <a:cxn ang="0">
                  <a:pos x="connsiteX5477" y="connsiteY5477"/>
                </a:cxn>
                <a:cxn ang="0">
                  <a:pos x="connsiteX5478" y="connsiteY5478"/>
                </a:cxn>
                <a:cxn ang="0">
                  <a:pos x="connsiteX5479" y="connsiteY5479"/>
                </a:cxn>
                <a:cxn ang="0">
                  <a:pos x="connsiteX5480" y="connsiteY5480"/>
                </a:cxn>
                <a:cxn ang="0">
                  <a:pos x="connsiteX5481" y="connsiteY5481"/>
                </a:cxn>
                <a:cxn ang="0">
                  <a:pos x="connsiteX5482" y="connsiteY5482"/>
                </a:cxn>
                <a:cxn ang="0">
                  <a:pos x="connsiteX5483" y="connsiteY5483"/>
                </a:cxn>
                <a:cxn ang="0">
                  <a:pos x="connsiteX5484" y="connsiteY5484"/>
                </a:cxn>
                <a:cxn ang="0">
                  <a:pos x="connsiteX5485" y="connsiteY5485"/>
                </a:cxn>
                <a:cxn ang="0">
                  <a:pos x="connsiteX5486" y="connsiteY5486"/>
                </a:cxn>
                <a:cxn ang="0">
                  <a:pos x="connsiteX5487" y="connsiteY5487"/>
                </a:cxn>
                <a:cxn ang="0">
                  <a:pos x="connsiteX5488" y="connsiteY5488"/>
                </a:cxn>
                <a:cxn ang="0">
                  <a:pos x="connsiteX5489" y="connsiteY5489"/>
                </a:cxn>
                <a:cxn ang="0">
                  <a:pos x="connsiteX5490" y="connsiteY5490"/>
                </a:cxn>
                <a:cxn ang="0">
                  <a:pos x="connsiteX5491" y="connsiteY5491"/>
                </a:cxn>
                <a:cxn ang="0">
                  <a:pos x="connsiteX5492" y="connsiteY5492"/>
                </a:cxn>
                <a:cxn ang="0">
                  <a:pos x="connsiteX5493" y="connsiteY5493"/>
                </a:cxn>
                <a:cxn ang="0">
                  <a:pos x="connsiteX5494" y="connsiteY5494"/>
                </a:cxn>
                <a:cxn ang="0">
                  <a:pos x="connsiteX5495" y="connsiteY5495"/>
                </a:cxn>
                <a:cxn ang="0">
                  <a:pos x="connsiteX5496" y="connsiteY5496"/>
                </a:cxn>
                <a:cxn ang="0">
                  <a:pos x="connsiteX5497" y="connsiteY5497"/>
                </a:cxn>
                <a:cxn ang="0">
                  <a:pos x="connsiteX5498" y="connsiteY5498"/>
                </a:cxn>
                <a:cxn ang="0">
                  <a:pos x="connsiteX5499" y="connsiteY5499"/>
                </a:cxn>
                <a:cxn ang="0">
                  <a:pos x="connsiteX5500" y="connsiteY5500"/>
                </a:cxn>
                <a:cxn ang="0">
                  <a:pos x="connsiteX5501" y="connsiteY5501"/>
                </a:cxn>
                <a:cxn ang="0">
                  <a:pos x="connsiteX5502" y="connsiteY5502"/>
                </a:cxn>
                <a:cxn ang="0">
                  <a:pos x="connsiteX5503" y="connsiteY5503"/>
                </a:cxn>
                <a:cxn ang="0">
                  <a:pos x="connsiteX5504" y="connsiteY5504"/>
                </a:cxn>
                <a:cxn ang="0">
                  <a:pos x="connsiteX5505" y="connsiteY5505"/>
                </a:cxn>
                <a:cxn ang="0">
                  <a:pos x="connsiteX5506" y="connsiteY5506"/>
                </a:cxn>
                <a:cxn ang="0">
                  <a:pos x="connsiteX5507" y="connsiteY5507"/>
                </a:cxn>
                <a:cxn ang="0">
                  <a:pos x="connsiteX5508" y="connsiteY5508"/>
                </a:cxn>
                <a:cxn ang="0">
                  <a:pos x="connsiteX5509" y="connsiteY5509"/>
                </a:cxn>
                <a:cxn ang="0">
                  <a:pos x="connsiteX5510" y="connsiteY5510"/>
                </a:cxn>
                <a:cxn ang="0">
                  <a:pos x="connsiteX5511" y="connsiteY5511"/>
                </a:cxn>
                <a:cxn ang="0">
                  <a:pos x="connsiteX5512" y="connsiteY5512"/>
                </a:cxn>
                <a:cxn ang="0">
                  <a:pos x="connsiteX5513" y="connsiteY5513"/>
                </a:cxn>
                <a:cxn ang="0">
                  <a:pos x="connsiteX5514" y="connsiteY5514"/>
                </a:cxn>
                <a:cxn ang="0">
                  <a:pos x="connsiteX5515" y="connsiteY5515"/>
                </a:cxn>
                <a:cxn ang="0">
                  <a:pos x="connsiteX5516" y="connsiteY5516"/>
                </a:cxn>
                <a:cxn ang="0">
                  <a:pos x="connsiteX5517" y="connsiteY5517"/>
                </a:cxn>
                <a:cxn ang="0">
                  <a:pos x="connsiteX5518" y="connsiteY5518"/>
                </a:cxn>
                <a:cxn ang="0">
                  <a:pos x="connsiteX5519" y="connsiteY5519"/>
                </a:cxn>
                <a:cxn ang="0">
                  <a:pos x="connsiteX5520" y="connsiteY5520"/>
                </a:cxn>
                <a:cxn ang="0">
                  <a:pos x="connsiteX5521" y="connsiteY5521"/>
                </a:cxn>
                <a:cxn ang="0">
                  <a:pos x="connsiteX5522" y="connsiteY5522"/>
                </a:cxn>
                <a:cxn ang="0">
                  <a:pos x="connsiteX5523" y="connsiteY5523"/>
                </a:cxn>
                <a:cxn ang="0">
                  <a:pos x="connsiteX5524" y="connsiteY5524"/>
                </a:cxn>
                <a:cxn ang="0">
                  <a:pos x="connsiteX5525" y="connsiteY5525"/>
                </a:cxn>
                <a:cxn ang="0">
                  <a:pos x="connsiteX5526" y="connsiteY5526"/>
                </a:cxn>
                <a:cxn ang="0">
                  <a:pos x="connsiteX5527" y="connsiteY5527"/>
                </a:cxn>
                <a:cxn ang="0">
                  <a:pos x="connsiteX5528" y="connsiteY5528"/>
                </a:cxn>
                <a:cxn ang="0">
                  <a:pos x="connsiteX5529" y="connsiteY5529"/>
                </a:cxn>
                <a:cxn ang="0">
                  <a:pos x="connsiteX5530" y="connsiteY5530"/>
                </a:cxn>
                <a:cxn ang="0">
                  <a:pos x="connsiteX5531" y="connsiteY5531"/>
                </a:cxn>
                <a:cxn ang="0">
                  <a:pos x="connsiteX5532" y="connsiteY5532"/>
                </a:cxn>
                <a:cxn ang="0">
                  <a:pos x="connsiteX5533" y="connsiteY5533"/>
                </a:cxn>
                <a:cxn ang="0">
                  <a:pos x="connsiteX5534" y="connsiteY5534"/>
                </a:cxn>
                <a:cxn ang="0">
                  <a:pos x="connsiteX5535" y="connsiteY5535"/>
                </a:cxn>
                <a:cxn ang="0">
                  <a:pos x="connsiteX5536" y="connsiteY5536"/>
                </a:cxn>
                <a:cxn ang="0">
                  <a:pos x="connsiteX5537" y="connsiteY5537"/>
                </a:cxn>
                <a:cxn ang="0">
                  <a:pos x="connsiteX5538" y="connsiteY5538"/>
                </a:cxn>
                <a:cxn ang="0">
                  <a:pos x="connsiteX5539" y="connsiteY5539"/>
                </a:cxn>
                <a:cxn ang="0">
                  <a:pos x="connsiteX5540" y="connsiteY5540"/>
                </a:cxn>
                <a:cxn ang="0">
                  <a:pos x="connsiteX5541" y="connsiteY5541"/>
                </a:cxn>
                <a:cxn ang="0">
                  <a:pos x="connsiteX5542" y="connsiteY5542"/>
                </a:cxn>
                <a:cxn ang="0">
                  <a:pos x="connsiteX5543" y="connsiteY5543"/>
                </a:cxn>
                <a:cxn ang="0">
                  <a:pos x="connsiteX5544" y="connsiteY5544"/>
                </a:cxn>
                <a:cxn ang="0">
                  <a:pos x="connsiteX5545" y="connsiteY5545"/>
                </a:cxn>
                <a:cxn ang="0">
                  <a:pos x="connsiteX5546" y="connsiteY5546"/>
                </a:cxn>
                <a:cxn ang="0">
                  <a:pos x="connsiteX5547" y="connsiteY5547"/>
                </a:cxn>
                <a:cxn ang="0">
                  <a:pos x="connsiteX5548" y="connsiteY5548"/>
                </a:cxn>
                <a:cxn ang="0">
                  <a:pos x="connsiteX5549" y="connsiteY5549"/>
                </a:cxn>
                <a:cxn ang="0">
                  <a:pos x="connsiteX5550" y="connsiteY5550"/>
                </a:cxn>
                <a:cxn ang="0">
                  <a:pos x="connsiteX5551" y="connsiteY5551"/>
                </a:cxn>
                <a:cxn ang="0">
                  <a:pos x="connsiteX5552" y="connsiteY5552"/>
                </a:cxn>
                <a:cxn ang="0">
                  <a:pos x="connsiteX5553" y="connsiteY5553"/>
                </a:cxn>
                <a:cxn ang="0">
                  <a:pos x="connsiteX5554" y="connsiteY5554"/>
                </a:cxn>
                <a:cxn ang="0">
                  <a:pos x="connsiteX5555" y="connsiteY5555"/>
                </a:cxn>
                <a:cxn ang="0">
                  <a:pos x="connsiteX5556" y="connsiteY5556"/>
                </a:cxn>
                <a:cxn ang="0">
                  <a:pos x="connsiteX5557" y="connsiteY5557"/>
                </a:cxn>
                <a:cxn ang="0">
                  <a:pos x="connsiteX5558" y="connsiteY5558"/>
                </a:cxn>
                <a:cxn ang="0">
                  <a:pos x="connsiteX5559" y="connsiteY5559"/>
                </a:cxn>
                <a:cxn ang="0">
                  <a:pos x="connsiteX5560" y="connsiteY5560"/>
                </a:cxn>
                <a:cxn ang="0">
                  <a:pos x="connsiteX5561" y="connsiteY5561"/>
                </a:cxn>
                <a:cxn ang="0">
                  <a:pos x="connsiteX5562" y="connsiteY5562"/>
                </a:cxn>
                <a:cxn ang="0">
                  <a:pos x="connsiteX5563" y="connsiteY5563"/>
                </a:cxn>
                <a:cxn ang="0">
                  <a:pos x="connsiteX5564" y="connsiteY5564"/>
                </a:cxn>
                <a:cxn ang="0">
                  <a:pos x="connsiteX5565" y="connsiteY5565"/>
                </a:cxn>
                <a:cxn ang="0">
                  <a:pos x="connsiteX5566" y="connsiteY5566"/>
                </a:cxn>
                <a:cxn ang="0">
                  <a:pos x="connsiteX5567" y="connsiteY5567"/>
                </a:cxn>
                <a:cxn ang="0">
                  <a:pos x="connsiteX5568" y="connsiteY5568"/>
                </a:cxn>
                <a:cxn ang="0">
                  <a:pos x="connsiteX5569" y="connsiteY5569"/>
                </a:cxn>
                <a:cxn ang="0">
                  <a:pos x="connsiteX5570" y="connsiteY5570"/>
                </a:cxn>
                <a:cxn ang="0">
                  <a:pos x="connsiteX5571" y="connsiteY5571"/>
                </a:cxn>
                <a:cxn ang="0">
                  <a:pos x="connsiteX5572" y="connsiteY5572"/>
                </a:cxn>
                <a:cxn ang="0">
                  <a:pos x="connsiteX5573" y="connsiteY5573"/>
                </a:cxn>
                <a:cxn ang="0">
                  <a:pos x="connsiteX5574" y="connsiteY5574"/>
                </a:cxn>
                <a:cxn ang="0">
                  <a:pos x="connsiteX5575" y="connsiteY5575"/>
                </a:cxn>
                <a:cxn ang="0">
                  <a:pos x="connsiteX5576" y="connsiteY5576"/>
                </a:cxn>
                <a:cxn ang="0">
                  <a:pos x="connsiteX5577" y="connsiteY5577"/>
                </a:cxn>
                <a:cxn ang="0">
                  <a:pos x="connsiteX5578" y="connsiteY5578"/>
                </a:cxn>
                <a:cxn ang="0">
                  <a:pos x="connsiteX5579" y="connsiteY5579"/>
                </a:cxn>
                <a:cxn ang="0">
                  <a:pos x="connsiteX5580" y="connsiteY5580"/>
                </a:cxn>
                <a:cxn ang="0">
                  <a:pos x="connsiteX5581" y="connsiteY5581"/>
                </a:cxn>
                <a:cxn ang="0">
                  <a:pos x="connsiteX5582" y="connsiteY5582"/>
                </a:cxn>
                <a:cxn ang="0">
                  <a:pos x="connsiteX5583" y="connsiteY5583"/>
                </a:cxn>
                <a:cxn ang="0">
                  <a:pos x="connsiteX5584" y="connsiteY5584"/>
                </a:cxn>
                <a:cxn ang="0">
                  <a:pos x="connsiteX5585" y="connsiteY5585"/>
                </a:cxn>
                <a:cxn ang="0">
                  <a:pos x="connsiteX5586" y="connsiteY5586"/>
                </a:cxn>
                <a:cxn ang="0">
                  <a:pos x="connsiteX5587" y="connsiteY5587"/>
                </a:cxn>
                <a:cxn ang="0">
                  <a:pos x="connsiteX5588" y="connsiteY5588"/>
                </a:cxn>
                <a:cxn ang="0">
                  <a:pos x="connsiteX5589" y="connsiteY5589"/>
                </a:cxn>
                <a:cxn ang="0">
                  <a:pos x="connsiteX5590" y="connsiteY5590"/>
                </a:cxn>
                <a:cxn ang="0">
                  <a:pos x="connsiteX5591" y="connsiteY5591"/>
                </a:cxn>
                <a:cxn ang="0">
                  <a:pos x="connsiteX5592" y="connsiteY5592"/>
                </a:cxn>
                <a:cxn ang="0">
                  <a:pos x="connsiteX5593" y="connsiteY5593"/>
                </a:cxn>
                <a:cxn ang="0">
                  <a:pos x="connsiteX5594" y="connsiteY5594"/>
                </a:cxn>
                <a:cxn ang="0">
                  <a:pos x="connsiteX5595" y="connsiteY5595"/>
                </a:cxn>
                <a:cxn ang="0">
                  <a:pos x="connsiteX5596" y="connsiteY5596"/>
                </a:cxn>
                <a:cxn ang="0">
                  <a:pos x="connsiteX5597" y="connsiteY5597"/>
                </a:cxn>
                <a:cxn ang="0">
                  <a:pos x="connsiteX5598" y="connsiteY5598"/>
                </a:cxn>
                <a:cxn ang="0">
                  <a:pos x="connsiteX5599" y="connsiteY5599"/>
                </a:cxn>
                <a:cxn ang="0">
                  <a:pos x="connsiteX5600" y="connsiteY5600"/>
                </a:cxn>
                <a:cxn ang="0">
                  <a:pos x="connsiteX5601" y="connsiteY5601"/>
                </a:cxn>
                <a:cxn ang="0">
                  <a:pos x="connsiteX5602" y="connsiteY5602"/>
                </a:cxn>
                <a:cxn ang="0">
                  <a:pos x="connsiteX5603" y="connsiteY5603"/>
                </a:cxn>
                <a:cxn ang="0">
                  <a:pos x="connsiteX5604" y="connsiteY5604"/>
                </a:cxn>
                <a:cxn ang="0">
                  <a:pos x="connsiteX5605" y="connsiteY5605"/>
                </a:cxn>
                <a:cxn ang="0">
                  <a:pos x="connsiteX5606" y="connsiteY5606"/>
                </a:cxn>
                <a:cxn ang="0">
                  <a:pos x="connsiteX5607" y="connsiteY5607"/>
                </a:cxn>
                <a:cxn ang="0">
                  <a:pos x="connsiteX5608" y="connsiteY5608"/>
                </a:cxn>
                <a:cxn ang="0">
                  <a:pos x="connsiteX5609" y="connsiteY5609"/>
                </a:cxn>
                <a:cxn ang="0">
                  <a:pos x="connsiteX5610" y="connsiteY5610"/>
                </a:cxn>
                <a:cxn ang="0">
                  <a:pos x="connsiteX5611" y="connsiteY5611"/>
                </a:cxn>
                <a:cxn ang="0">
                  <a:pos x="connsiteX5612" y="connsiteY5612"/>
                </a:cxn>
                <a:cxn ang="0">
                  <a:pos x="connsiteX5613" y="connsiteY5613"/>
                </a:cxn>
                <a:cxn ang="0">
                  <a:pos x="connsiteX5614" y="connsiteY5614"/>
                </a:cxn>
                <a:cxn ang="0">
                  <a:pos x="connsiteX5615" y="connsiteY5615"/>
                </a:cxn>
                <a:cxn ang="0">
                  <a:pos x="connsiteX5616" y="connsiteY5616"/>
                </a:cxn>
                <a:cxn ang="0">
                  <a:pos x="connsiteX5617" y="connsiteY5617"/>
                </a:cxn>
                <a:cxn ang="0">
                  <a:pos x="connsiteX5618" y="connsiteY5618"/>
                </a:cxn>
                <a:cxn ang="0">
                  <a:pos x="connsiteX5619" y="connsiteY5619"/>
                </a:cxn>
                <a:cxn ang="0">
                  <a:pos x="connsiteX5620" y="connsiteY5620"/>
                </a:cxn>
                <a:cxn ang="0">
                  <a:pos x="connsiteX5621" y="connsiteY5621"/>
                </a:cxn>
                <a:cxn ang="0">
                  <a:pos x="connsiteX5622" y="connsiteY5622"/>
                </a:cxn>
                <a:cxn ang="0">
                  <a:pos x="connsiteX5623" y="connsiteY5623"/>
                </a:cxn>
                <a:cxn ang="0">
                  <a:pos x="connsiteX5624" y="connsiteY5624"/>
                </a:cxn>
                <a:cxn ang="0">
                  <a:pos x="connsiteX5625" y="connsiteY5625"/>
                </a:cxn>
                <a:cxn ang="0">
                  <a:pos x="connsiteX5626" y="connsiteY5626"/>
                </a:cxn>
                <a:cxn ang="0">
                  <a:pos x="connsiteX5627" y="connsiteY5627"/>
                </a:cxn>
                <a:cxn ang="0">
                  <a:pos x="connsiteX5628" y="connsiteY5628"/>
                </a:cxn>
                <a:cxn ang="0">
                  <a:pos x="connsiteX5629" y="connsiteY5629"/>
                </a:cxn>
                <a:cxn ang="0">
                  <a:pos x="connsiteX5630" y="connsiteY5630"/>
                </a:cxn>
                <a:cxn ang="0">
                  <a:pos x="connsiteX5631" y="connsiteY5631"/>
                </a:cxn>
                <a:cxn ang="0">
                  <a:pos x="connsiteX5632" y="connsiteY5632"/>
                </a:cxn>
                <a:cxn ang="0">
                  <a:pos x="connsiteX5633" y="connsiteY5633"/>
                </a:cxn>
                <a:cxn ang="0">
                  <a:pos x="connsiteX5634" y="connsiteY5634"/>
                </a:cxn>
                <a:cxn ang="0">
                  <a:pos x="connsiteX5635" y="connsiteY5635"/>
                </a:cxn>
                <a:cxn ang="0">
                  <a:pos x="connsiteX5636" y="connsiteY5636"/>
                </a:cxn>
                <a:cxn ang="0">
                  <a:pos x="connsiteX5637" y="connsiteY5637"/>
                </a:cxn>
                <a:cxn ang="0">
                  <a:pos x="connsiteX5638" y="connsiteY5638"/>
                </a:cxn>
                <a:cxn ang="0">
                  <a:pos x="connsiteX5639" y="connsiteY5639"/>
                </a:cxn>
                <a:cxn ang="0">
                  <a:pos x="connsiteX5640" y="connsiteY5640"/>
                </a:cxn>
                <a:cxn ang="0">
                  <a:pos x="connsiteX5641" y="connsiteY5641"/>
                </a:cxn>
                <a:cxn ang="0">
                  <a:pos x="connsiteX5642" y="connsiteY5642"/>
                </a:cxn>
                <a:cxn ang="0">
                  <a:pos x="connsiteX5643" y="connsiteY5643"/>
                </a:cxn>
                <a:cxn ang="0">
                  <a:pos x="connsiteX5644" y="connsiteY5644"/>
                </a:cxn>
                <a:cxn ang="0">
                  <a:pos x="connsiteX5645" y="connsiteY5645"/>
                </a:cxn>
                <a:cxn ang="0">
                  <a:pos x="connsiteX5646" y="connsiteY5646"/>
                </a:cxn>
                <a:cxn ang="0">
                  <a:pos x="connsiteX5647" y="connsiteY5647"/>
                </a:cxn>
                <a:cxn ang="0">
                  <a:pos x="connsiteX5648" y="connsiteY5648"/>
                </a:cxn>
                <a:cxn ang="0">
                  <a:pos x="connsiteX5649" y="connsiteY5649"/>
                </a:cxn>
                <a:cxn ang="0">
                  <a:pos x="connsiteX5650" y="connsiteY5650"/>
                </a:cxn>
                <a:cxn ang="0">
                  <a:pos x="connsiteX5651" y="connsiteY5651"/>
                </a:cxn>
                <a:cxn ang="0">
                  <a:pos x="connsiteX5652" y="connsiteY5652"/>
                </a:cxn>
                <a:cxn ang="0">
                  <a:pos x="connsiteX5653" y="connsiteY5653"/>
                </a:cxn>
                <a:cxn ang="0">
                  <a:pos x="connsiteX5654" y="connsiteY5654"/>
                </a:cxn>
                <a:cxn ang="0">
                  <a:pos x="connsiteX5655" y="connsiteY5655"/>
                </a:cxn>
                <a:cxn ang="0">
                  <a:pos x="connsiteX5656" y="connsiteY5656"/>
                </a:cxn>
                <a:cxn ang="0">
                  <a:pos x="connsiteX5657" y="connsiteY5657"/>
                </a:cxn>
                <a:cxn ang="0">
                  <a:pos x="connsiteX5658" y="connsiteY5658"/>
                </a:cxn>
                <a:cxn ang="0">
                  <a:pos x="connsiteX5659" y="connsiteY5659"/>
                </a:cxn>
                <a:cxn ang="0">
                  <a:pos x="connsiteX5660" y="connsiteY5660"/>
                </a:cxn>
                <a:cxn ang="0">
                  <a:pos x="connsiteX5661" y="connsiteY5661"/>
                </a:cxn>
                <a:cxn ang="0">
                  <a:pos x="connsiteX5662" y="connsiteY5662"/>
                </a:cxn>
                <a:cxn ang="0">
                  <a:pos x="connsiteX5663" y="connsiteY5663"/>
                </a:cxn>
                <a:cxn ang="0">
                  <a:pos x="connsiteX5664" y="connsiteY5664"/>
                </a:cxn>
                <a:cxn ang="0">
                  <a:pos x="connsiteX5665" y="connsiteY5665"/>
                </a:cxn>
                <a:cxn ang="0">
                  <a:pos x="connsiteX5666" y="connsiteY5666"/>
                </a:cxn>
                <a:cxn ang="0">
                  <a:pos x="connsiteX5667" y="connsiteY5667"/>
                </a:cxn>
                <a:cxn ang="0">
                  <a:pos x="connsiteX5668" y="connsiteY5668"/>
                </a:cxn>
                <a:cxn ang="0">
                  <a:pos x="connsiteX5669" y="connsiteY5669"/>
                </a:cxn>
                <a:cxn ang="0">
                  <a:pos x="connsiteX5670" y="connsiteY5670"/>
                </a:cxn>
                <a:cxn ang="0">
                  <a:pos x="connsiteX5671" y="connsiteY5671"/>
                </a:cxn>
                <a:cxn ang="0">
                  <a:pos x="connsiteX5672" y="connsiteY5672"/>
                </a:cxn>
                <a:cxn ang="0">
                  <a:pos x="connsiteX5673" y="connsiteY5673"/>
                </a:cxn>
                <a:cxn ang="0">
                  <a:pos x="connsiteX5674" y="connsiteY5674"/>
                </a:cxn>
                <a:cxn ang="0">
                  <a:pos x="connsiteX5675" y="connsiteY5675"/>
                </a:cxn>
                <a:cxn ang="0">
                  <a:pos x="connsiteX5676" y="connsiteY5676"/>
                </a:cxn>
                <a:cxn ang="0">
                  <a:pos x="connsiteX5677" y="connsiteY5677"/>
                </a:cxn>
                <a:cxn ang="0">
                  <a:pos x="connsiteX5678" y="connsiteY5678"/>
                </a:cxn>
                <a:cxn ang="0">
                  <a:pos x="connsiteX5679" y="connsiteY5679"/>
                </a:cxn>
                <a:cxn ang="0">
                  <a:pos x="connsiteX5680" y="connsiteY5680"/>
                </a:cxn>
                <a:cxn ang="0">
                  <a:pos x="connsiteX5681" y="connsiteY5681"/>
                </a:cxn>
                <a:cxn ang="0">
                  <a:pos x="connsiteX5682" y="connsiteY5682"/>
                </a:cxn>
                <a:cxn ang="0">
                  <a:pos x="connsiteX5683" y="connsiteY5683"/>
                </a:cxn>
                <a:cxn ang="0">
                  <a:pos x="connsiteX5684" y="connsiteY5684"/>
                </a:cxn>
                <a:cxn ang="0">
                  <a:pos x="connsiteX5685" y="connsiteY5685"/>
                </a:cxn>
                <a:cxn ang="0">
                  <a:pos x="connsiteX5686" y="connsiteY5686"/>
                </a:cxn>
                <a:cxn ang="0">
                  <a:pos x="connsiteX5687" y="connsiteY5687"/>
                </a:cxn>
                <a:cxn ang="0">
                  <a:pos x="connsiteX5688" y="connsiteY5688"/>
                </a:cxn>
                <a:cxn ang="0">
                  <a:pos x="connsiteX5689" y="connsiteY5689"/>
                </a:cxn>
                <a:cxn ang="0">
                  <a:pos x="connsiteX5690" y="connsiteY5690"/>
                </a:cxn>
                <a:cxn ang="0">
                  <a:pos x="connsiteX5691" y="connsiteY5691"/>
                </a:cxn>
                <a:cxn ang="0">
                  <a:pos x="connsiteX5692" y="connsiteY5692"/>
                </a:cxn>
                <a:cxn ang="0">
                  <a:pos x="connsiteX5693" y="connsiteY5693"/>
                </a:cxn>
                <a:cxn ang="0">
                  <a:pos x="connsiteX5694" y="connsiteY5694"/>
                </a:cxn>
                <a:cxn ang="0">
                  <a:pos x="connsiteX5695" y="connsiteY5695"/>
                </a:cxn>
                <a:cxn ang="0">
                  <a:pos x="connsiteX5696" y="connsiteY5696"/>
                </a:cxn>
                <a:cxn ang="0">
                  <a:pos x="connsiteX5697" y="connsiteY5697"/>
                </a:cxn>
                <a:cxn ang="0">
                  <a:pos x="connsiteX5698" y="connsiteY5698"/>
                </a:cxn>
                <a:cxn ang="0">
                  <a:pos x="connsiteX5699" y="connsiteY5699"/>
                </a:cxn>
                <a:cxn ang="0">
                  <a:pos x="connsiteX5700" y="connsiteY5700"/>
                </a:cxn>
                <a:cxn ang="0">
                  <a:pos x="connsiteX5701" y="connsiteY5701"/>
                </a:cxn>
                <a:cxn ang="0">
                  <a:pos x="connsiteX5702" y="connsiteY5702"/>
                </a:cxn>
                <a:cxn ang="0">
                  <a:pos x="connsiteX5703" y="connsiteY5703"/>
                </a:cxn>
                <a:cxn ang="0">
                  <a:pos x="connsiteX5704" y="connsiteY5704"/>
                </a:cxn>
                <a:cxn ang="0">
                  <a:pos x="connsiteX5705" y="connsiteY5705"/>
                </a:cxn>
                <a:cxn ang="0">
                  <a:pos x="connsiteX5706" y="connsiteY5706"/>
                </a:cxn>
                <a:cxn ang="0">
                  <a:pos x="connsiteX5707" y="connsiteY5707"/>
                </a:cxn>
                <a:cxn ang="0">
                  <a:pos x="connsiteX5708" y="connsiteY5708"/>
                </a:cxn>
                <a:cxn ang="0">
                  <a:pos x="connsiteX5709" y="connsiteY5709"/>
                </a:cxn>
                <a:cxn ang="0">
                  <a:pos x="connsiteX5710" y="connsiteY5710"/>
                </a:cxn>
                <a:cxn ang="0">
                  <a:pos x="connsiteX5711" y="connsiteY5711"/>
                </a:cxn>
                <a:cxn ang="0">
                  <a:pos x="connsiteX5712" y="connsiteY5712"/>
                </a:cxn>
                <a:cxn ang="0">
                  <a:pos x="connsiteX5713" y="connsiteY5713"/>
                </a:cxn>
                <a:cxn ang="0">
                  <a:pos x="connsiteX5714" y="connsiteY5714"/>
                </a:cxn>
                <a:cxn ang="0">
                  <a:pos x="connsiteX5715" y="connsiteY5715"/>
                </a:cxn>
                <a:cxn ang="0">
                  <a:pos x="connsiteX5716" y="connsiteY5716"/>
                </a:cxn>
                <a:cxn ang="0">
                  <a:pos x="connsiteX5717" y="connsiteY5717"/>
                </a:cxn>
                <a:cxn ang="0">
                  <a:pos x="connsiteX5718" y="connsiteY5718"/>
                </a:cxn>
                <a:cxn ang="0">
                  <a:pos x="connsiteX5719" y="connsiteY5719"/>
                </a:cxn>
                <a:cxn ang="0">
                  <a:pos x="connsiteX5720" y="connsiteY5720"/>
                </a:cxn>
                <a:cxn ang="0">
                  <a:pos x="connsiteX5721" y="connsiteY5721"/>
                </a:cxn>
                <a:cxn ang="0">
                  <a:pos x="connsiteX5722" y="connsiteY5722"/>
                </a:cxn>
                <a:cxn ang="0">
                  <a:pos x="connsiteX5723" y="connsiteY5723"/>
                </a:cxn>
                <a:cxn ang="0">
                  <a:pos x="connsiteX5724" y="connsiteY5724"/>
                </a:cxn>
                <a:cxn ang="0">
                  <a:pos x="connsiteX5725" y="connsiteY5725"/>
                </a:cxn>
                <a:cxn ang="0">
                  <a:pos x="connsiteX5726" y="connsiteY5726"/>
                </a:cxn>
                <a:cxn ang="0">
                  <a:pos x="connsiteX5727" y="connsiteY5727"/>
                </a:cxn>
                <a:cxn ang="0">
                  <a:pos x="connsiteX5728" y="connsiteY5728"/>
                </a:cxn>
                <a:cxn ang="0">
                  <a:pos x="connsiteX5729" y="connsiteY5729"/>
                </a:cxn>
                <a:cxn ang="0">
                  <a:pos x="connsiteX5730" y="connsiteY5730"/>
                </a:cxn>
                <a:cxn ang="0">
                  <a:pos x="connsiteX5731" y="connsiteY5731"/>
                </a:cxn>
                <a:cxn ang="0">
                  <a:pos x="connsiteX5732" y="connsiteY5732"/>
                </a:cxn>
                <a:cxn ang="0">
                  <a:pos x="connsiteX5733" y="connsiteY5733"/>
                </a:cxn>
                <a:cxn ang="0">
                  <a:pos x="connsiteX5734" y="connsiteY5734"/>
                </a:cxn>
                <a:cxn ang="0">
                  <a:pos x="connsiteX5735" y="connsiteY5735"/>
                </a:cxn>
                <a:cxn ang="0">
                  <a:pos x="connsiteX5736" y="connsiteY5736"/>
                </a:cxn>
                <a:cxn ang="0">
                  <a:pos x="connsiteX5737" y="connsiteY5737"/>
                </a:cxn>
                <a:cxn ang="0">
                  <a:pos x="connsiteX5738" y="connsiteY5738"/>
                </a:cxn>
                <a:cxn ang="0">
                  <a:pos x="connsiteX5739" y="connsiteY5739"/>
                </a:cxn>
                <a:cxn ang="0">
                  <a:pos x="connsiteX5740" y="connsiteY5740"/>
                </a:cxn>
                <a:cxn ang="0">
                  <a:pos x="connsiteX5741" y="connsiteY5741"/>
                </a:cxn>
                <a:cxn ang="0">
                  <a:pos x="connsiteX5742" y="connsiteY5742"/>
                </a:cxn>
                <a:cxn ang="0">
                  <a:pos x="connsiteX5743" y="connsiteY5743"/>
                </a:cxn>
                <a:cxn ang="0">
                  <a:pos x="connsiteX5744" y="connsiteY5744"/>
                </a:cxn>
                <a:cxn ang="0">
                  <a:pos x="connsiteX5745" y="connsiteY5745"/>
                </a:cxn>
                <a:cxn ang="0">
                  <a:pos x="connsiteX5746" y="connsiteY5746"/>
                </a:cxn>
                <a:cxn ang="0">
                  <a:pos x="connsiteX5747" y="connsiteY5747"/>
                </a:cxn>
                <a:cxn ang="0">
                  <a:pos x="connsiteX5748" y="connsiteY5748"/>
                </a:cxn>
                <a:cxn ang="0">
                  <a:pos x="connsiteX5749" y="connsiteY5749"/>
                </a:cxn>
                <a:cxn ang="0">
                  <a:pos x="connsiteX5750" y="connsiteY5750"/>
                </a:cxn>
                <a:cxn ang="0">
                  <a:pos x="connsiteX5751" y="connsiteY5751"/>
                </a:cxn>
                <a:cxn ang="0">
                  <a:pos x="connsiteX5752" y="connsiteY5752"/>
                </a:cxn>
                <a:cxn ang="0">
                  <a:pos x="connsiteX5753" y="connsiteY5753"/>
                </a:cxn>
                <a:cxn ang="0">
                  <a:pos x="connsiteX5754" y="connsiteY5754"/>
                </a:cxn>
                <a:cxn ang="0">
                  <a:pos x="connsiteX5755" y="connsiteY5755"/>
                </a:cxn>
                <a:cxn ang="0">
                  <a:pos x="connsiteX5756" y="connsiteY5756"/>
                </a:cxn>
                <a:cxn ang="0">
                  <a:pos x="connsiteX5757" y="connsiteY5757"/>
                </a:cxn>
                <a:cxn ang="0">
                  <a:pos x="connsiteX5758" y="connsiteY5758"/>
                </a:cxn>
                <a:cxn ang="0">
                  <a:pos x="connsiteX5759" y="connsiteY5759"/>
                </a:cxn>
                <a:cxn ang="0">
                  <a:pos x="connsiteX5760" y="connsiteY5760"/>
                </a:cxn>
                <a:cxn ang="0">
                  <a:pos x="connsiteX5761" y="connsiteY5761"/>
                </a:cxn>
                <a:cxn ang="0">
                  <a:pos x="connsiteX5762" y="connsiteY5762"/>
                </a:cxn>
                <a:cxn ang="0">
                  <a:pos x="connsiteX5763" y="connsiteY5763"/>
                </a:cxn>
                <a:cxn ang="0">
                  <a:pos x="connsiteX5764" y="connsiteY5764"/>
                </a:cxn>
                <a:cxn ang="0">
                  <a:pos x="connsiteX5765" y="connsiteY5765"/>
                </a:cxn>
                <a:cxn ang="0">
                  <a:pos x="connsiteX5766" y="connsiteY5766"/>
                </a:cxn>
                <a:cxn ang="0">
                  <a:pos x="connsiteX5767" y="connsiteY5767"/>
                </a:cxn>
                <a:cxn ang="0">
                  <a:pos x="connsiteX5768" y="connsiteY5768"/>
                </a:cxn>
                <a:cxn ang="0">
                  <a:pos x="connsiteX5769" y="connsiteY5769"/>
                </a:cxn>
                <a:cxn ang="0">
                  <a:pos x="connsiteX5770" y="connsiteY5770"/>
                </a:cxn>
                <a:cxn ang="0">
                  <a:pos x="connsiteX5771" y="connsiteY5771"/>
                </a:cxn>
                <a:cxn ang="0">
                  <a:pos x="connsiteX5772" y="connsiteY5772"/>
                </a:cxn>
                <a:cxn ang="0">
                  <a:pos x="connsiteX5773" y="connsiteY5773"/>
                </a:cxn>
                <a:cxn ang="0">
                  <a:pos x="connsiteX5774" y="connsiteY5774"/>
                </a:cxn>
                <a:cxn ang="0">
                  <a:pos x="connsiteX5775" y="connsiteY5775"/>
                </a:cxn>
                <a:cxn ang="0">
                  <a:pos x="connsiteX5776" y="connsiteY5776"/>
                </a:cxn>
                <a:cxn ang="0">
                  <a:pos x="connsiteX5777" y="connsiteY5777"/>
                </a:cxn>
                <a:cxn ang="0">
                  <a:pos x="connsiteX5778" y="connsiteY5778"/>
                </a:cxn>
                <a:cxn ang="0">
                  <a:pos x="connsiteX5779" y="connsiteY5779"/>
                </a:cxn>
                <a:cxn ang="0">
                  <a:pos x="connsiteX5780" y="connsiteY5780"/>
                </a:cxn>
                <a:cxn ang="0">
                  <a:pos x="connsiteX5781" y="connsiteY5781"/>
                </a:cxn>
                <a:cxn ang="0">
                  <a:pos x="connsiteX5782" y="connsiteY5782"/>
                </a:cxn>
                <a:cxn ang="0">
                  <a:pos x="connsiteX5783" y="connsiteY5783"/>
                </a:cxn>
                <a:cxn ang="0">
                  <a:pos x="connsiteX5784" y="connsiteY5784"/>
                </a:cxn>
                <a:cxn ang="0">
                  <a:pos x="connsiteX5785" y="connsiteY5785"/>
                </a:cxn>
                <a:cxn ang="0">
                  <a:pos x="connsiteX5786" y="connsiteY5786"/>
                </a:cxn>
                <a:cxn ang="0">
                  <a:pos x="connsiteX5787" y="connsiteY5787"/>
                </a:cxn>
                <a:cxn ang="0">
                  <a:pos x="connsiteX5788" y="connsiteY5788"/>
                </a:cxn>
                <a:cxn ang="0">
                  <a:pos x="connsiteX5789" y="connsiteY5789"/>
                </a:cxn>
                <a:cxn ang="0">
                  <a:pos x="connsiteX5790" y="connsiteY5790"/>
                </a:cxn>
                <a:cxn ang="0">
                  <a:pos x="connsiteX5791" y="connsiteY5791"/>
                </a:cxn>
                <a:cxn ang="0">
                  <a:pos x="connsiteX5792" y="connsiteY5792"/>
                </a:cxn>
                <a:cxn ang="0">
                  <a:pos x="connsiteX5793" y="connsiteY5793"/>
                </a:cxn>
                <a:cxn ang="0">
                  <a:pos x="connsiteX5794" y="connsiteY5794"/>
                </a:cxn>
                <a:cxn ang="0">
                  <a:pos x="connsiteX5795" y="connsiteY5795"/>
                </a:cxn>
                <a:cxn ang="0">
                  <a:pos x="connsiteX5796" y="connsiteY5796"/>
                </a:cxn>
                <a:cxn ang="0">
                  <a:pos x="connsiteX5797" y="connsiteY5797"/>
                </a:cxn>
                <a:cxn ang="0">
                  <a:pos x="connsiteX5798" y="connsiteY5798"/>
                </a:cxn>
                <a:cxn ang="0">
                  <a:pos x="connsiteX5799" y="connsiteY5799"/>
                </a:cxn>
                <a:cxn ang="0">
                  <a:pos x="connsiteX5800" y="connsiteY5800"/>
                </a:cxn>
                <a:cxn ang="0">
                  <a:pos x="connsiteX5801" y="connsiteY5801"/>
                </a:cxn>
                <a:cxn ang="0">
                  <a:pos x="connsiteX5802" y="connsiteY5802"/>
                </a:cxn>
                <a:cxn ang="0">
                  <a:pos x="connsiteX5803" y="connsiteY5803"/>
                </a:cxn>
                <a:cxn ang="0">
                  <a:pos x="connsiteX5804" y="connsiteY5804"/>
                </a:cxn>
                <a:cxn ang="0">
                  <a:pos x="connsiteX5805" y="connsiteY5805"/>
                </a:cxn>
                <a:cxn ang="0">
                  <a:pos x="connsiteX5806" y="connsiteY5806"/>
                </a:cxn>
                <a:cxn ang="0">
                  <a:pos x="connsiteX5807" y="connsiteY5807"/>
                </a:cxn>
                <a:cxn ang="0">
                  <a:pos x="connsiteX5808" y="connsiteY5808"/>
                </a:cxn>
                <a:cxn ang="0">
                  <a:pos x="connsiteX5809" y="connsiteY5809"/>
                </a:cxn>
                <a:cxn ang="0">
                  <a:pos x="connsiteX5810" y="connsiteY5810"/>
                </a:cxn>
                <a:cxn ang="0">
                  <a:pos x="connsiteX5811" y="connsiteY5811"/>
                </a:cxn>
                <a:cxn ang="0">
                  <a:pos x="connsiteX5812" y="connsiteY5812"/>
                </a:cxn>
                <a:cxn ang="0">
                  <a:pos x="connsiteX5813" y="connsiteY5813"/>
                </a:cxn>
                <a:cxn ang="0">
                  <a:pos x="connsiteX5814" y="connsiteY5814"/>
                </a:cxn>
                <a:cxn ang="0">
                  <a:pos x="connsiteX5815" y="connsiteY5815"/>
                </a:cxn>
                <a:cxn ang="0">
                  <a:pos x="connsiteX5816" y="connsiteY5816"/>
                </a:cxn>
                <a:cxn ang="0">
                  <a:pos x="connsiteX5817" y="connsiteY5817"/>
                </a:cxn>
                <a:cxn ang="0">
                  <a:pos x="connsiteX5818" y="connsiteY5818"/>
                </a:cxn>
                <a:cxn ang="0">
                  <a:pos x="connsiteX5819" y="connsiteY5819"/>
                </a:cxn>
                <a:cxn ang="0">
                  <a:pos x="connsiteX5820" y="connsiteY5820"/>
                </a:cxn>
                <a:cxn ang="0">
                  <a:pos x="connsiteX5821" y="connsiteY5821"/>
                </a:cxn>
                <a:cxn ang="0">
                  <a:pos x="connsiteX5822" y="connsiteY5822"/>
                </a:cxn>
                <a:cxn ang="0">
                  <a:pos x="connsiteX5823" y="connsiteY5823"/>
                </a:cxn>
                <a:cxn ang="0">
                  <a:pos x="connsiteX5824" y="connsiteY5824"/>
                </a:cxn>
                <a:cxn ang="0">
                  <a:pos x="connsiteX5825" y="connsiteY5825"/>
                </a:cxn>
                <a:cxn ang="0">
                  <a:pos x="connsiteX5826" y="connsiteY5826"/>
                </a:cxn>
                <a:cxn ang="0">
                  <a:pos x="connsiteX5827" y="connsiteY5827"/>
                </a:cxn>
                <a:cxn ang="0">
                  <a:pos x="connsiteX5828" y="connsiteY5828"/>
                </a:cxn>
                <a:cxn ang="0">
                  <a:pos x="connsiteX5829" y="connsiteY5829"/>
                </a:cxn>
                <a:cxn ang="0">
                  <a:pos x="connsiteX5830" y="connsiteY5830"/>
                </a:cxn>
                <a:cxn ang="0">
                  <a:pos x="connsiteX5831" y="connsiteY5831"/>
                </a:cxn>
                <a:cxn ang="0">
                  <a:pos x="connsiteX5832" y="connsiteY5832"/>
                </a:cxn>
                <a:cxn ang="0">
                  <a:pos x="connsiteX5833" y="connsiteY5833"/>
                </a:cxn>
                <a:cxn ang="0">
                  <a:pos x="connsiteX5834" y="connsiteY5834"/>
                </a:cxn>
                <a:cxn ang="0">
                  <a:pos x="connsiteX5835" y="connsiteY5835"/>
                </a:cxn>
                <a:cxn ang="0">
                  <a:pos x="connsiteX5836" y="connsiteY5836"/>
                </a:cxn>
                <a:cxn ang="0">
                  <a:pos x="connsiteX5837" y="connsiteY5837"/>
                </a:cxn>
                <a:cxn ang="0">
                  <a:pos x="connsiteX5838" y="connsiteY5838"/>
                </a:cxn>
                <a:cxn ang="0">
                  <a:pos x="connsiteX5839" y="connsiteY5839"/>
                </a:cxn>
                <a:cxn ang="0">
                  <a:pos x="connsiteX5840" y="connsiteY5840"/>
                </a:cxn>
                <a:cxn ang="0">
                  <a:pos x="connsiteX5841" y="connsiteY5841"/>
                </a:cxn>
                <a:cxn ang="0">
                  <a:pos x="connsiteX5842" y="connsiteY5842"/>
                </a:cxn>
                <a:cxn ang="0">
                  <a:pos x="connsiteX5843" y="connsiteY5843"/>
                </a:cxn>
                <a:cxn ang="0">
                  <a:pos x="connsiteX5844" y="connsiteY5844"/>
                </a:cxn>
                <a:cxn ang="0">
                  <a:pos x="connsiteX5845" y="connsiteY5845"/>
                </a:cxn>
                <a:cxn ang="0">
                  <a:pos x="connsiteX5846" y="connsiteY5846"/>
                </a:cxn>
                <a:cxn ang="0">
                  <a:pos x="connsiteX5847" y="connsiteY5847"/>
                </a:cxn>
                <a:cxn ang="0">
                  <a:pos x="connsiteX5848" y="connsiteY5848"/>
                </a:cxn>
                <a:cxn ang="0">
                  <a:pos x="connsiteX5849" y="connsiteY5849"/>
                </a:cxn>
                <a:cxn ang="0">
                  <a:pos x="connsiteX5850" y="connsiteY5850"/>
                </a:cxn>
                <a:cxn ang="0">
                  <a:pos x="connsiteX5851" y="connsiteY5851"/>
                </a:cxn>
                <a:cxn ang="0">
                  <a:pos x="connsiteX5852" y="connsiteY5852"/>
                </a:cxn>
                <a:cxn ang="0">
                  <a:pos x="connsiteX5853" y="connsiteY5853"/>
                </a:cxn>
                <a:cxn ang="0">
                  <a:pos x="connsiteX5854" y="connsiteY5854"/>
                </a:cxn>
                <a:cxn ang="0">
                  <a:pos x="connsiteX5855" y="connsiteY5855"/>
                </a:cxn>
                <a:cxn ang="0">
                  <a:pos x="connsiteX5856" y="connsiteY5856"/>
                </a:cxn>
                <a:cxn ang="0">
                  <a:pos x="connsiteX5857" y="connsiteY5857"/>
                </a:cxn>
                <a:cxn ang="0">
                  <a:pos x="connsiteX5858" y="connsiteY5858"/>
                </a:cxn>
                <a:cxn ang="0">
                  <a:pos x="connsiteX5859" y="connsiteY5859"/>
                </a:cxn>
                <a:cxn ang="0">
                  <a:pos x="connsiteX5860" y="connsiteY5860"/>
                </a:cxn>
                <a:cxn ang="0">
                  <a:pos x="connsiteX5861" y="connsiteY5861"/>
                </a:cxn>
                <a:cxn ang="0">
                  <a:pos x="connsiteX5862" y="connsiteY5862"/>
                </a:cxn>
                <a:cxn ang="0">
                  <a:pos x="connsiteX5863" y="connsiteY5863"/>
                </a:cxn>
                <a:cxn ang="0">
                  <a:pos x="connsiteX5864" y="connsiteY5864"/>
                </a:cxn>
                <a:cxn ang="0">
                  <a:pos x="connsiteX5865" y="connsiteY5865"/>
                </a:cxn>
                <a:cxn ang="0">
                  <a:pos x="connsiteX5866" y="connsiteY5866"/>
                </a:cxn>
                <a:cxn ang="0">
                  <a:pos x="connsiteX5867" y="connsiteY5867"/>
                </a:cxn>
                <a:cxn ang="0">
                  <a:pos x="connsiteX5868" y="connsiteY5868"/>
                </a:cxn>
                <a:cxn ang="0">
                  <a:pos x="connsiteX5869" y="connsiteY5869"/>
                </a:cxn>
                <a:cxn ang="0">
                  <a:pos x="connsiteX5870" y="connsiteY5870"/>
                </a:cxn>
                <a:cxn ang="0">
                  <a:pos x="connsiteX5871" y="connsiteY5871"/>
                </a:cxn>
                <a:cxn ang="0">
                  <a:pos x="connsiteX5872" y="connsiteY5872"/>
                </a:cxn>
                <a:cxn ang="0">
                  <a:pos x="connsiteX5873" y="connsiteY5873"/>
                </a:cxn>
                <a:cxn ang="0">
                  <a:pos x="connsiteX5874" y="connsiteY5874"/>
                </a:cxn>
                <a:cxn ang="0">
                  <a:pos x="connsiteX5875" y="connsiteY5875"/>
                </a:cxn>
                <a:cxn ang="0">
                  <a:pos x="connsiteX5876" y="connsiteY5876"/>
                </a:cxn>
                <a:cxn ang="0">
                  <a:pos x="connsiteX5877" y="connsiteY5877"/>
                </a:cxn>
                <a:cxn ang="0">
                  <a:pos x="connsiteX5878" y="connsiteY5878"/>
                </a:cxn>
                <a:cxn ang="0">
                  <a:pos x="connsiteX5879" y="connsiteY5879"/>
                </a:cxn>
                <a:cxn ang="0">
                  <a:pos x="connsiteX5880" y="connsiteY5880"/>
                </a:cxn>
                <a:cxn ang="0">
                  <a:pos x="connsiteX5881" y="connsiteY5881"/>
                </a:cxn>
                <a:cxn ang="0">
                  <a:pos x="connsiteX5882" y="connsiteY5882"/>
                </a:cxn>
                <a:cxn ang="0">
                  <a:pos x="connsiteX5883" y="connsiteY5883"/>
                </a:cxn>
                <a:cxn ang="0">
                  <a:pos x="connsiteX5884" y="connsiteY5884"/>
                </a:cxn>
                <a:cxn ang="0">
                  <a:pos x="connsiteX5885" y="connsiteY5885"/>
                </a:cxn>
                <a:cxn ang="0">
                  <a:pos x="connsiteX5886" y="connsiteY5886"/>
                </a:cxn>
                <a:cxn ang="0">
                  <a:pos x="connsiteX5887" y="connsiteY5887"/>
                </a:cxn>
                <a:cxn ang="0">
                  <a:pos x="connsiteX5888" y="connsiteY5888"/>
                </a:cxn>
                <a:cxn ang="0">
                  <a:pos x="connsiteX5889" y="connsiteY5889"/>
                </a:cxn>
                <a:cxn ang="0">
                  <a:pos x="connsiteX5890" y="connsiteY5890"/>
                </a:cxn>
                <a:cxn ang="0">
                  <a:pos x="connsiteX5891" y="connsiteY5891"/>
                </a:cxn>
                <a:cxn ang="0">
                  <a:pos x="connsiteX5892" y="connsiteY5892"/>
                </a:cxn>
                <a:cxn ang="0">
                  <a:pos x="connsiteX5893" y="connsiteY5893"/>
                </a:cxn>
                <a:cxn ang="0">
                  <a:pos x="connsiteX5894" y="connsiteY5894"/>
                </a:cxn>
                <a:cxn ang="0">
                  <a:pos x="connsiteX5895" y="connsiteY5895"/>
                </a:cxn>
                <a:cxn ang="0">
                  <a:pos x="connsiteX5896" y="connsiteY5896"/>
                </a:cxn>
                <a:cxn ang="0">
                  <a:pos x="connsiteX5897" y="connsiteY5897"/>
                </a:cxn>
                <a:cxn ang="0">
                  <a:pos x="connsiteX5898" y="connsiteY5898"/>
                </a:cxn>
                <a:cxn ang="0">
                  <a:pos x="connsiteX5899" y="connsiteY5899"/>
                </a:cxn>
                <a:cxn ang="0">
                  <a:pos x="connsiteX5900" y="connsiteY5900"/>
                </a:cxn>
                <a:cxn ang="0">
                  <a:pos x="connsiteX5901" y="connsiteY5901"/>
                </a:cxn>
                <a:cxn ang="0">
                  <a:pos x="connsiteX5902" y="connsiteY5902"/>
                </a:cxn>
                <a:cxn ang="0">
                  <a:pos x="connsiteX5903" y="connsiteY5903"/>
                </a:cxn>
                <a:cxn ang="0">
                  <a:pos x="connsiteX5904" y="connsiteY5904"/>
                </a:cxn>
                <a:cxn ang="0">
                  <a:pos x="connsiteX5905" y="connsiteY5905"/>
                </a:cxn>
                <a:cxn ang="0">
                  <a:pos x="connsiteX5906" y="connsiteY5906"/>
                </a:cxn>
                <a:cxn ang="0">
                  <a:pos x="connsiteX5907" y="connsiteY5907"/>
                </a:cxn>
                <a:cxn ang="0">
                  <a:pos x="connsiteX5908" y="connsiteY5908"/>
                </a:cxn>
                <a:cxn ang="0">
                  <a:pos x="connsiteX5909" y="connsiteY5909"/>
                </a:cxn>
                <a:cxn ang="0">
                  <a:pos x="connsiteX5910" y="connsiteY5910"/>
                </a:cxn>
                <a:cxn ang="0">
                  <a:pos x="connsiteX5911" y="connsiteY5911"/>
                </a:cxn>
                <a:cxn ang="0">
                  <a:pos x="connsiteX5912" y="connsiteY5912"/>
                </a:cxn>
                <a:cxn ang="0">
                  <a:pos x="connsiteX5913" y="connsiteY5913"/>
                </a:cxn>
                <a:cxn ang="0">
                  <a:pos x="connsiteX5914" y="connsiteY5914"/>
                </a:cxn>
                <a:cxn ang="0">
                  <a:pos x="connsiteX5915" y="connsiteY5915"/>
                </a:cxn>
                <a:cxn ang="0">
                  <a:pos x="connsiteX5916" y="connsiteY5916"/>
                </a:cxn>
                <a:cxn ang="0">
                  <a:pos x="connsiteX5917" y="connsiteY5917"/>
                </a:cxn>
                <a:cxn ang="0">
                  <a:pos x="connsiteX5918" y="connsiteY5918"/>
                </a:cxn>
                <a:cxn ang="0">
                  <a:pos x="connsiteX5919" y="connsiteY5919"/>
                </a:cxn>
                <a:cxn ang="0">
                  <a:pos x="connsiteX5920" y="connsiteY5920"/>
                </a:cxn>
                <a:cxn ang="0">
                  <a:pos x="connsiteX5921" y="connsiteY5921"/>
                </a:cxn>
                <a:cxn ang="0">
                  <a:pos x="connsiteX5922" y="connsiteY5922"/>
                </a:cxn>
                <a:cxn ang="0">
                  <a:pos x="connsiteX5923" y="connsiteY5923"/>
                </a:cxn>
                <a:cxn ang="0">
                  <a:pos x="connsiteX5924" y="connsiteY5924"/>
                </a:cxn>
                <a:cxn ang="0">
                  <a:pos x="connsiteX5925" y="connsiteY5925"/>
                </a:cxn>
                <a:cxn ang="0">
                  <a:pos x="connsiteX5926" y="connsiteY5926"/>
                </a:cxn>
                <a:cxn ang="0">
                  <a:pos x="connsiteX5927" y="connsiteY5927"/>
                </a:cxn>
                <a:cxn ang="0">
                  <a:pos x="connsiteX5928" y="connsiteY5928"/>
                </a:cxn>
                <a:cxn ang="0">
                  <a:pos x="connsiteX5929" y="connsiteY5929"/>
                </a:cxn>
                <a:cxn ang="0">
                  <a:pos x="connsiteX5930" y="connsiteY5930"/>
                </a:cxn>
                <a:cxn ang="0">
                  <a:pos x="connsiteX5931" y="connsiteY5931"/>
                </a:cxn>
                <a:cxn ang="0">
                  <a:pos x="connsiteX5932" y="connsiteY5932"/>
                </a:cxn>
                <a:cxn ang="0">
                  <a:pos x="connsiteX5933" y="connsiteY5933"/>
                </a:cxn>
                <a:cxn ang="0">
                  <a:pos x="connsiteX5934" y="connsiteY5934"/>
                </a:cxn>
                <a:cxn ang="0">
                  <a:pos x="connsiteX5935" y="connsiteY5935"/>
                </a:cxn>
                <a:cxn ang="0">
                  <a:pos x="connsiteX5936" y="connsiteY5936"/>
                </a:cxn>
                <a:cxn ang="0">
                  <a:pos x="connsiteX5937" y="connsiteY5937"/>
                </a:cxn>
                <a:cxn ang="0">
                  <a:pos x="connsiteX5938" y="connsiteY5938"/>
                </a:cxn>
                <a:cxn ang="0">
                  <a:pos x="connsiteX5939" y="connsiteY5939"/>
                </a:cxn>
                <a:cxn ang="0">
                  <a:pos x="connsiteX5940" y="connsiteY5940"/>
                </a:cxn>
                <a:cxn ang="0">
                  <a:pos x="connsiteX5941" y="connsiteY5941"/>
                </a:cxn>
                <a:cxn ang="0">
                  <a:pos x="connsiteX5942" y="connsiteY5942"/>
                </a:cxn>
                <a:cxn ang="0">
                  <a:pos x="connsiteX5943" y="connsiteY5943"/>
                </a:cxn>
                <a:cxn ang="0">
                  <a:pos x="connsiteX5944" y="connsiteY5944"/>
                </a:cxn>
                <a:cxn ang="0">
                  <a:pos x="connsiteX5945" y="connsiteY5945"/>
                </a:cxn>
                <a:cxn ang="0">
                  <a:pos x="connsiteX5946" y="connsiteY5946"/>
                </a:cxn>
                <a:cxn ang="0">
                  <a:pos x="connsiteX5947" y="connsiteY5947"/>
                </a:cxn>
                <a:cxn ang="0">
                  <a:pos x="connsiteX5948" y="connsiteY5948"/>
                </a:cxn>
                <a:cxn ang="0">
                  <a:pos x="connsiteX5949" y="connsiteY5949"/>
                </a:cxn>
                <a:cxn ang="0">
                  <a:pos x="connsiteX5950" y="connsiteY5950"/>
                </a:cxn>
                <a:cxn ang="0">
                  <a:pos x="connsiteX5951" y="connsiteY5951"/>
                </a:cxn>
                <a:cxn ang="0">
                  <a:pos x="connsiteX5952" y="connsiteY5952"/>
                </a:cxn>
                <a:cxn ang="0">
                  <a:pos x="connsiteX5953" y="connsiteY5953"/>
                </a:cxn>
                <a:cxn ang="0">
                  <a:pos x="connsiteX5954" y="connsiteY5954"/>
                </a:cxn>
                <a:cxn ang="0">
                  <a:pos x="connsiteX5955" y="connsiteY5955"/>
                </a:cxn>
                <a:cxn ang="0">
                  <a:pos x="connsiteX5956" y="connsiteY5956"/>
                </a:cxn>
                <a:cxn ang="0">
                  <a:pos x="connsiteX5957" y="connsiteY5957"/>
                </a:cxn>
                <a:cxn ang="0">
                  <a:pos x="connsiteX5958" y="connsiteY5958"/>
                </a:cxn>
                <a:cxn ang="0">
                  <a:pos x="connsiteX5959" y="connsiteY5959"/>
                </a:cxn>
                <a:cxn ang="0">
                  <a:pos x="connsiteX5960" y="connsiteY5960"/>
                </a:cxn>
                <a:cxn ang="0">
                  <a:pos x="connsiteX5961" y="connsiteY5961"/>
                </a:cxn>
                <a:cxn ang="0">
                  <a:pos x="connsiteX5962" y="connsiteY5962"/>
                </a:cxn>
                <a:cxn ang="0">
                  <a:pos x="connsiteX5963" y="connsiteY5963"/>
                </a:cxn>
                <a:cxn ang="0">
                  <a:pos x="connsiteX5964" y="connsiteY5964"/>
                </a:cxn>
                <a:cxn ang="0">
                  <a:pos x="connsiteX5965" y="connsiteY5965"/>
                </a:cxn>
                <a:cxn ang="0">
                  <a:pos x="connsiteX5966" y="connsiteY5966"/>
                </a:cxn>
                <a:cxn ang="0">
                  <a:pos x="connsiteX5967" y="connsiteY5967"/>
                </a:cxn>
                <a:cxn ang="0">
                  <a:pos x="connsiteX5968" y="connsiteY5968"/>
                </a:cxn>
                <a:cxn ang="0">
                  <a:pos x="connsiteX5969" y="connsiteY5969"/>
                </a:cxn>
                <a:cxn ang="0">
                  <a:pos x="connsiteX5970" y="connsiteY5970"/>
                </a:cxn>
                <a:cxn ang="0">
                  <a:pos x="connsiteX5971" y="connsiteY5971"/>
                </a:cxn>
                <a:cxn ang="0">
                  <a:pos x="connsiteX5972" y="connsiteY5972"/>
                </a:cxn>
                <a:cxn ang="0">
                  <a:pos x="connsiteX5973" y="connsiteY5973"/>
                </a:cxn>
                <a:cxn ang="0">
                  <a:pos x="connsiteX5974" y="connsiteY5974"/>
                </a:cxn>
                <a:cxn ang="0">
                  <a:pos x="connsiteX5975" y="connsiteY5975"/>
                </a:cxn>
                <a:cxn ang="0">
                  <a:pos x="connsiteX5976" y="connsiteY5976"/>
                </a:cxn>
                <a:cxn ang="0">
                  <a:pos x="connsiteX5977" y="connsiteY5977"/>
                </a:cxn>
                <a:cxn ang="0">
                  <a:pos x="connsiteX5978" y="connsiteY5978"/>
                </a:cxn>
                <a:cxn ang="0">
                  <a:pos x="connsiteX5979" y="connsiteY5979"/>
                </a:cxn>
                <a:cxn ang="0">
                  <a:pos x="connsiteX5980" y="connsiteY5980"/>
                </a:cxn>
                <a:cxn ang="0">
                  <a:pos x="connsiteX5981" y="connsiteY5981"/>
                </a:cxn>
                <a:cxn ang="0">
                  <a:pos x="connsiteX5982" y="connsiteY5982"/>
                </a:cxn>
                <a:cxn ang="0">
                  <a:pos x="connsiteX5983" y="connsiteY5983"/>
                </a:cxn>
                <a:cxn ang="0">
                  <a:pos x="connsiteX5984" y="connsiteY5984"/>
                </a:cxn>
                <a:cxn ang="0">
                  <a:pos x="connsiteX5985" y="connsiteY5985"/>
                </a:cxn>
                <a:cxn ang="0">
                  <a:pos x="connsiteX5986" y="connsiteY5986"/>
                </a:cxn>
                <a:cxn ang="0">
                  <a:pos x="connsiteX5987" y="connsiteY5987"/>
                </a:cxn>
                <a:cxn ang="0">
                  <a:pos x="connsiteX5988" y="connsiteY5988"/>
                </a:cxn>
                <a:cxn ang="0">
                  <a:pos x="connsiteX5989" y="connsiteY5989"/>
                </a:cxn>
                <a:cxn ang="0">
                  <a:pos x="connsiteX5990" y="connsiteY5990"/>
                </a:cxn>
                <a:cxn ang="0">
                  <a:pos x="connsiteX5991" y="connsiteY5991"/>
                </a:cxn>
                <a:cxn ang="0">
                  <a:pos x="connsiteX5992" y="connsiteY5992"/>
                </a:cxn>
                <a:cxn ang="0">
                  <a:pos x="connsiteX5993" y="connsiteY5993"/>
                </a:cxn>
                <a:cxn ang="0">
                  <a:pos x="connsiteX5994" y="connsiteY5994"/>
                </a:cxn>
                <a:cxn ang="0">
                  <a:pos x="connsiteX5995" y="connsiteY5995"/>
                </a:cxn>
                <a:cxn ang="0">
                  <a:pos x="connsiteX5996" y="connsiteY5996"/>
                </a:cxn>
                <a:cxn ang="0">
                  <a:pos x="connsiteX5997" y="connsiteY5997"/>
                </a:cxn>
                <a:cxn ang="0">
                  <a:pos x="connsiteX5998" y="connsiteY5998"/>
                </a:cxn>
                <a:cxn ang="0">
                  <a:pos x="connsiteX5999" y="connsiteY5999"/>
                </a:cxn>
                <a:cxn ang="0">
                  <a:pos x="connsiteX6000" y="connsiteY6000"/>
                </a:cxn>
                <a:cxn ang="0">
                  <a:pos x="connsiteX6001" y="connsiteY6001"/>
                </a:cxn>
                <a:cxn ang="0">
                  <a:pos x="connsiteX6002" y="connsiteY6002"/>
                </a:cxn>
                <a:cxn ang="0">
                  <a:pos x="connsiteX6003" y="connsiteY6003"/>
                </a:cxn>
                <a:cxn ang="0">
                  <a:pos x="connsiteX6004" y="connsiteY6004"/>
                </a:cxn>
                <a:cxn ang="0">
                  <a:pos x="connsiteX6005" y="connsiteY6005"/>
                </a:cxn>
                <a:cxn ang="0">
                  <a:pos x="connsiteX6006" y="connsiteY6006"/>
                </a:cxn>
                <a:cxn ang="0">
                  <a:pos x="connsiteX6007" y="connsiteY6007"/>
                </a:cxn>
                <a:cxn ang="0">
                  <a:pos x="connsiteX6008" y="connsiteY6008"/>
                </a:cxn>
                <a:cxn ang="0">
                  <a:pos x="connsiteX6009" y="connsiteY6009"/>
                </a:cxn>
                <a:cxn ang="0">
                  <a:pos x="connsiteX6010" y="connsiteY6010"/>
                </a:cxn>
                <a:cxn ang="0">
                  <a:pos x="connsiteX6011" y="connsiteY6011"/>
                </a:cxn>
                <a:cxn ang="0">
                  <a:pos x="connsiteX6012" y="connsiteY6012"/>
                </a:cxn>
                <a:cxn ang="0">
                  <a:pos x="connsiteX6013" y="connsiteY6013"/>
                </a:cxn>
                <a:cxn ang="0">
                  <a:pos x="connsiteX6014" y="connsiteY6014"/>
                </a:cxn>
                <a:cxn ang="0">
                  <a:pos x="connsiteX6015" y="connsiteY6015"/>
                </a:cxn>
                <a:cxn ang="0">
                  <a:pos x="connsiteX6016" y="connsiteY6016"/>
                </a:cxn>
                <a:cxn ang="0">
                  <a:pos x="connsiteX6017" y="connsiteY6017"/>
                </a:cxn>
                <a:cxn ang="0">
                  <a:pos x="connsiteX6018" y="connsiteY6018"/>
                </a:cxn>
                <a:cxn ang="0">
                  <a:pos x="connsiteX6019" y="connsiteY6019"/>
                </a:cxn>
                <a:cxn ang="0">
                  <a:pos x="connsiteX6020" y="connsiteY6020"/>
                </a:cxn>
                <a:cxn ang="0">
                  <a:pos x="connsiteX6021" y="connsiteY6021"/>
                </a:cxn>
                <a:cxn ang="0">
                  <a:pos x="connsiteX6022" y="connsiteY6022"/>
                </a:cxn>
                <a:cxn ang="0">
                  <a:pos x="connsiteX6023" y="connsiteY6023"/>
                </a:cxn>
                <a:cxn ang="0">
                  <a:pos x="connsiteX6024" y="connsiteY6024"/>
                </a:cxn>
                <a:cxn ang="0">
                  <a:pos x="connsiteX6025" y="connsiteY6025"/>
                </a:cxn>
                <a:cxn ang="0">
                  <a:pos x="connsiteX6026" y="connsiteY6026"/>
                </a:cxn>
                <a:cxn ang="0">
                  <a:pos x="connsiteX6027" y="connsiteY6027"/>
                </a:cxn>
                <a:cxn ang="0">
                  <a:pos x="connsiteX6028" y="connsiteY6028"/>
                </a:cxn>
                <a:cxn ang="0">
                  <a:pos x="connsiteX6029" y="connsiteY6029"/>
                </a:cxn>
                <a:cxn ang="0">
                  <a:pos x="connsiteX6030" y="connsiteY6030"/>
                </a:cxn>
                <a:cxn ang="0">
                  <a:pos x="connsiteX6031" y="connsiteY6031"/>
                </a:cxn>
                <a:cxn ang="0">
                  <a:pos x="connsiteX6032" y="connsiteY6032"/>
                </a:cxn>
                <a:cxn ang="0">
                  <a:pos x="connsiteX6033" y="connsiteY6033"/>
                </a:cxn>
                <a:cxn ang="0">
                  <a:pos x="connsiteX6034" y="connsiteY6034"/>
                </a:cxn>
                <a:cxn ang="0">
                  <a:pos x="connsiteX6035" y="connsiteY6035"/>
                </a:cxn>
                <a:cxn ang="0">
                  <a:pos x="connsiteX6036" y="connsiteY6036"/>
                </a:cxn>
                <a:cxn ang="0">
                  <a:pos x="connsiteX6037" y="connsiteY6037"/>
                </a:cxn>
                <a:cxn ang="0">
                  <a:pos x="connsiteX6038" y="connsiteY6038"/>
                </a:cxn>
                <a:cxn ang="0">
                  <a:pos x="connsiteX6039" y="connsiteY6039"/>
                </a:cxn>
                <a:cxn ang="0">
                  <a:pos x="connsiteX6040" y="connsiteY6040"/>
                </a:cxn>
                <a:cxn ang="0">
                  <a:pos x="connsiteX6041" y="connsiteY6041"/>
                </a:cxn>
                <a:cxn ang="0">
                  <a:pos x="connsiteX6042" y="connsiteY6042"/>
                </a:cxn>
                <a:cxn ang="0">
                  <a:pos x="connsiteX6043" y="connsiteY6043"/>
                </a:cxn>
                <a:cxn ang="0">
                  <a:pos x="connsiteX6044" y="connsiteY6044"/>
                </a:cxn>
                <a:cxn ang="0">
                  <a:pos x="connsiteX6045" y="connsiteY6045"/>
                </a:cxn>
                <a:cxn ang="0">
                  <a:pos x="connsiteX6046" y="connsiteY6046"/>
                </a:cxn>
                <a:cxn ang="0">
                  <a:pos x="connsiteX6047" y="connsiteY6047"/>
                </a:cxn>
                <a:cxn ang="0">
                  <a:pos x="connsiteX6048" y="connsiteY6048"/>
                </a:cxn>
                <a:cxn ang="0">
                  <a:pos x="connsiteX6049" y="connsiteY6049"/>
                </a:cxn>
                <a:cxn ang="0">
                  <a:pos x="connsiteX6050" y="connsiteY6050"/>
                </a:cxn>
                <a:cxn ang="0">
                  <a:pos x="connsiteX6051" y="connsiteY6051"/>
                </a:cxn>
                <a:cxn ang="0">
                  <a:pos x="connsiteX6052" y="connsiteY6052"/>
                </a:cxn>
                <a:cxn ang="0">
                  <a:pos x="connsiteX6053" y="connsiteY6053"/>
                </a:cxn>
                <a:cxn ang="0">
                  <a:pos x="connsiteX6054" y="connsiteY6054"/>
                </a:cxn>
                <a:cxn ang="0">
                  <a:pos x="connsiteX6055" y="connsiteY6055"/>
                </a:cxn>
                <a:cxn ang="0">
                  <a:pos x="connsiteX6056" y="connsiteY6056"/>
                </a:cxn>
                <a:cxn ang="0">
                  <a:pos x="connsiteX6057" y="connsiteY6057"/>
                </a:cxn>
                <a:cxn ang="0">
                  <a:pos x="connsiteX6058" y="connsiteY6058"/>
                </a:cxn>
                <a:cxn ang="0">
                  <a:pos x="connsiteX6059" y="connsiteY6059"/>
                </a:cxn>
                <a:cxn ang="0">
                  <a:pos x="connsiteX6060" y="connsiteY6060"/>
                </a:cxn>
                <a:cxn ang="0">
                  <a:pos x="connsiteX6061" y="connsiteY6061"/>
                </a:cxn>
                <a:cxn ang="0">
                  <a:pos x="connsiteX6062" y="connsiteY6062"/>
                </a:cxn>
                <a:cxn ang="0">
                  <a:pos x="connsiteX6063" y="connsiteY6063"/>
                </a:cxn>
                <a:cxn ang="0">
                  <a:pos x="connsiteX6064" y="connsiteY6064"/>
                </a:cxn>
                <a:cxn ang="0">
                  <a:pos x="connsiteX6065" y="connsiteY6065"/>
                </a:cxn>
                <a:cxn ang="0">
                  <a:pos x="connsiteX6066" y="connsiteY6066"/>
                </a:cxn>
                <a:cxn ang="0">
                  <a:pos x="connsiteX6067" y="connsiteY6067"/>
                </a:cxn>
                <a:cxn ang="0">
                  <a:pos x="connsiteX6068" y="connsiteY6068"/>
                </a:cxn>
                <a:cxn ang="0">
                  <a:pos x="connsiteX6069" y="connsiteY6069"/>
                </a:cxn>
                <a:cxn ang="0">
                  <a:pos x="connsiteX6070" y="connsiteY6070"/>
                </a:cxn>
                <a:cxn ang="0">
                  <a:pos x="connsiteX6071" y="connsiteY6071"/>
                </a:cxn>
                <a:cxn ang="0">
                  <a:pos x="connsiteX6072" y="connsiteY6072"/>
                </a:cxn>
                <a:cxn ang="0">
                  <a:pos x="connsiteX6073" y="connsiteY6073"/>
                </a:cxn>
                <a:cxn ang="0">
                  <a:pos x="connsiteX6074" y="connsiteY6074"/>
                </a:cxn>
                <a:cxn ang="0">
                  <a:pos x="connsiteX6075" y="connsiteY6075"/>
                </a:cxn>
                <a:cxn ang="0">
                  <a:pos x="connsiteX6076" y="connsiteY6076"/>
                </a:cxn>
                <a:cxn ang="0">
                  <a:pos x="connsiteX6077" y="connsiteY6077"/>
                </a:cxn>
                <a:cxn ang="0">
                  <a:pos x="connsiteX6078" y="connsiteY6078"/>
                </a:cxn>
                <a:cxn ang="0">
                  <a:pos x="connsiteX6079" y="connsiteY6079"/>
                </a:cxn>
                <a:cxn ang="0">
                  <a:pos x="connsiteX6080" y="connsiteY6080"/>
                </a:cxn>
                <a:cxn ang="0">
                  <a:pos x="connsiteX6081" y="connsiteY6081"/>
                </a:cxn>
                <a:cxn ang="0">
                  <a:pos x="connsiteX6082" y="connsiteY6082"/>
                </a:cxn>
                <a:cxn ang="0">
                  <a:pos x="connsiteX6083" y="connsiteY6083"/>
                </a:cxn>
                <a:cxn ang="0">
                  <a:pos x="connsiteX6084" y="connsiteY6084"/>
                </a:cxn>
                <a:cxn ang="0">
                  <a:pos x="connsiteX6085" y="connsiteY6085"/>
                </a:cxn>
                <a:cxn ang="0">
                  <a:pos x="connsiteX6086" y="connsiteY6086"/>
                </a:cxn>
                <a:cxn ang="0">
                  <a:pos x="connsiteX6087" y="connsiteY6087"/>
                </a:cxn>
                <a:cxn ang="0">
                  <a:pos x="connsiteX6088" y="connsiteY6088"/>
                </a:cxn>
                <a:cxn ang="0">
                  <a:pos x="connsiteX6089" y="connsiteY6089"/>
                </a:cxn>
                <a:cxn ang="0">
                  <a:pos x="connsiteX6090" y="connsiteY6090"/>
                </a:cxn>
                <a:cxn ang="0">
                  <a:pos x="connsiteX6091" y="connsiteY6091"/>
                </a:cxn>
                <a:cxn ang="0">
                  <a:pos x="connsiteX6092" y="connsiteY6092"/>
                </a:cxn>
                <a:cxn ang="0">
                  <a:pos x="connsiteX6093" y="connsiteY6093"/>
                </a:cxn>
                <a:cxn ang="0">
                  <a:pos x="connsiteX6094" y="connsiteY6094"/>
                </a:cxn>
                <a:cxn ang="0">
                  <a:pos x="connsiteX6095" y="connsiteY6095"/>
                </a:cxn>
                <a:cxn ang="0">
                  <a:pos x="connsiteX6096" y="connsiteY6096"/>
                </a:cxn>
                <a:cxn ang="0">
                  <a:pos x="connsiteX6097" y="connsiteY6097"/>
                </a:cxn>
                <a:cxn ang="0">
                  <a:pos x="connsiteX6098" y="connsiteY6098"/>
                </a:cxn>
                <a:cxn ang="0">
                  <a:pos x="connsiteX6099" y="connsiteY6099"/>
                </a:cxn>
                <a:cxn ang="0">
                  <a:pos x="connsiteX6100" y="connsiteY6100"/>
                </a:cxn>
                <a:cxn ang="0">
                  <a:pos x="connsiteX6101" y="connsiteY6101"/>
                </a:cxn>
                <a:cxn ang="0">
                  <a:pos x="connsiteX6102" y="connsiteY6102"/>
                </a:cxn>
                <a:cxn ang="0">
                  <a:pos x="connsiteX6103" y="connsiteY6103"/>
                </a:cxn>
                <a:cxn ang="0">
                  <a:pos x="connsiteX6104" y="connsiteY6104"/>
                </a:cxn>
                <a:cxn ang="0">
                  <a:pos x="connsiteX6105" y="connsiteY6105"/>
                </a:cxn>
                <a:cxn ang="0">
                  <a:pos x="connsiteX6106" y="connsiteY6106"/>
                </a:cxn>
                <a:cxn ang="0">
                  <a:pos x="connsiteX6107" y="connsiteY6107"/>
                </a:cxn>
                <a:cxn ang="0">
                  <a:pos x="connsiteX6108" y="connsiteY6108"/>
                </a:cxn>
                <a:cxn ang="0">
                  <a:pos x="connsiteX6109" y="connsiteY6109"/>
                </a:cxn>
                <a:cxn ang="0">
                  <a:pos x="connsiteX6110" y="connsiteY6110"/>
                </a:cxn>
                <a:cxn ang="0">
                  <a:pos x="connsiteX6111" y="connsiteY6111"/>
                </a:cxn>
                <a:cxn ang="0">
                  <a:pos x="connsiteX6112" y="connsiteY6112"/>
                </a:cxn>
                <a:cxn ang="0">
                  <a:pos x="connsiteX6113" y="connsiteY6113"/>
                </a:cxn>
                <a:cxn ang="0">
                  <a:pos x="connsiteX6114" y="connsiteY6114"/>
                </a:cxn>
                <a:cxn ang="0">
                  <a:pos x="connsiteX6115" y="connsiteY6115"/>
                </a:cxn>
                <a:cxn ang="0">
                  <a:pos x="connsiteX6116" y="connsiteY6116"/>
                </a:cxn>
                <a:cxn ang="0">
                  <a:pos x="connsiteX6117" y="connsiteY6117"/>
                </a:cxn>
                <a:cxn ang="0">
                  <a:pos x="connsiteX6118" y="connsiteY6118"/>
                </a:cxn>
                <a:cxn ang="0">
                  <a:pos x="connsiteX6119" y="connsiteY6119"/>
                </a:cxn>
                <a:cxn ang="0">
                  <a:pos x="connsiteX6120" y="connsiteY6120"/>
                </a:cxn>
                <a:cxn ang="0">
                  <a:pos x="connsiteX6121" y="connsiteY6121"/>
                </a:cxn>
                <a:cxn ang="0">
                  <a:pos x="connsiteX6122" y="connsiteY6122"/>
                </a:cxn>
                <a:cxn ang="0">
                  <a:pos x="connsiteX6123" y="connsiteY6123"/>
                </a:cxn>
                <a:cxn ang="0">
                  <a:pos x="connsiteX6124" y="connsiteY6124"/>
                </a:cxn>
                <a:cxn ang="0">
                  <a:pos x="connsiteX6125" y="connsiteY6125"/>
                </a:cxn>
                <a:cxn ang="0">
                  <a:pos x="connsiteX6126" y="connsiteY6126"/>
                </a:cxn>
                <a:cxn ang="0">
                  <a:pos x="connsiteX6127" y="connsiteY6127"/>
                </a:cxn>
                <a:cxn ang="0">
                  <a:pos x="connsiteX6128" y="connsiteY6128"/>
                </a:cxn>
                <a:cxn ang="0">
                  <a:pos x="connsiteX6129" y="connsiteY6129"/>
                </a:cxn>
                <a:cxn ang="0">
                  <a:pos x="connsiteX6130" y="connsiteY6130"/>
                </a:cxn>
                <a:cxn ang="0">
                  <a:pos x="connsiteX6131" y="connsiteY6131"/>
                </a:cxn>
                <a:cxn ang="0">
                  <a:pos x="connsiteX6132" y="connsiteY6132"/>
                </a:cxn>
                <a:cxn ang="0">
                  <a:pos x="connsiteX6133" y="connsiteY6133"/>
                </a:cxn>
                <a:cxn ang="0">
                  <a:pos x="connsiteX6134" y="connsiteY6134"/>
                </a:cxn>
                <a:cxn ang="0">
                  <a:pos x="connsiteX6135" y="connsiteY6135"/>
                </a:cxn>
                <a:cxn ang="0">
                  <a:pos x="connsiteX6136" y="connsiteY6136"/>
                </a:cxn>
                <a:cxn ang="0">
                  <a:pos x="connsiteX6137" y="connsiteY6137"/>
                </a:cxn>
                <a:cxn ang="0">
                  <a:pos x="connsiteX6138" y="connsiteY6138"/>
                </a:cxn>
                <a:cxn ang="0">
                  <a:pos x="connsiteX6139" y="connsiteY6139"/>
                </a:cxn>
                <a:cxn ang="0">
                  <a:pos x="connsiteX6140" y="connsiteY6140"/>
                </a:cxn>
                <a:cxn ang="0">
                  <a:pos x="connsiteX6141" y="connsiteY6141"/>
                </a:cxn>
                <a:cxn ang="0">
                  <a:pos x="connsiteX6142" y="connsiteY6142"/>
                </a:cxn>
                <a:cxn ang="0">
                  <a:pos x="connsiteX6143" y="connsiteY6143"/>
                </a:cxn>
                <a:cxn ang="0">
                  <a:pos x="connsiteX6144" y="connsiteY6144"/>
                </a:cxn>
                <a:cxn ang="0">
                  <a:pos x="connsiteX6145" y="connsiteY6145"/>
                </a:cxn>
                <a:cxn ang="0">
                  <a:pos x="connsiteX6146" y="connsiteY6146"/>
                </a:cxn>
                <a:cxn ang="0">
                  <a:pos x="connsiteX6147" y="connsiteY6147"/>
                </a:cxn>
                <a:cxn ang="0">
                  <a:pos x="connsiteX6148" y="connsiteY6148"/>
                </a:cxn>
                <a:cxn ang="0">
                  <a:pos x="connsiteX6149" y="connsiteY6149"/>
                </a:cxn>
                <a:cxn ang="0">
                  <a:pos x="connsiteX6150" y="connsiteY6150"/>
                </a:cxn>
                <a:cxn ang="0">
                  <a:pos x="connsiteX6151" y="connsiteY6151"/>
                </a:cxn>
                <a:cxn ang="0">
                  <a:pos x="connsiteX6152" y="connsiteY6152"/>
                </a:cxn>
                <a:cxn ang="0">
                  <a:pos x="connsiteX6153" y="connsiteY6153"/>
                </a:cxn>
                <a:cxn ang="0">
                  <a:pos x="connsiteX6154" y="connsiteY6154"/>
                </a:cxn>
                <a:cxn ang="0">
                  <a:pos x="connsiteX6155" y="connsiteY6155"/>
                </a:cxn>
                <a:cxn ang="0">
                  <a:pos x="connsiteX6156" y="connsiteY6156"/>
                </a:cxn>
                <a:cxn ang="0">
                  <a:pos x="connsiteX6157" y="connsiteY6157"/>
                </a:cxn>
                <a:cxn ang="0">
                  <a:pos x="connsiteX6158" y="connsiteY6158"/>
                </a:cxn>
                <a:cxn ang="0">
                  <a:pos x="connsiteX6159" y="connsiteY6159"/>
                </a:cxn>
                <a:cxn ang="0">
                  <a:pos x="connsiteX6160" y="connsiteY6160"/>
                </a:cxn>
                <a:cxn ang="0">
                  <a:pos x="connsiteX6161" y="connsiteY6161"/>
                </a:cxn>
                <a:cxn ang="0">
                  <a:pos x="connsiteX6162" y="connsiteY6162"/>
                </a:cxn>
                <a:cxn ang="0">
                  <a:pos x="connsiteX6163" y="connsiteY6163"/>
                </a:cxn>
                <a:cxn ang="0">
                  <a:pos x="connsiteX6164" y="connsiteY6164"/>
                </a:cxn>
                <a:cxn ang="0">
                  <a:pos x="connsiteX6165" y="connsiteY6165"/>
                </a:cxn>
                <a:cxn ang="0">
                  <a:pos x="connsiteX6166" y="connsiteY6166"/>
                </a:cxn>
                <a:cxn ang="0">
                  <a:pos x="connsiteX6167" y="connsiteY6167"/>
                </a:cxn>
                <a:cxn ang="0">
                  <a:pos x="connsiteX6168" y="connsiteY6168"/>
                </a:cxn>
                <a:cxn ang="0">
                  <a:pos x="connsiteX6169" y="connsiteY6169"/>
                </a:cxn>
                <a:cxn ang="0">
                  <a:pos x="connsiteX6170" y="connsiteY6170"/>
                </a:cxn>
                <a:cxn ang="0">
                  <a:pos x="connsiteX6171" y="connsiteY6171"/>
                </a:cxn>
                <a:cxn ang="0">
                  <a:pos x="connsiteX6172" y="connsiteY6172"/>
                </a:cxn>
                <a:cxn ang="0">
                  <a:pos x="connsiteX6173" y="connsiteY6173"/>
                </a:cxn>
                <a:cxn ang="0">
                  <a:pos x="connsiteX6174" y="connsiteY6174"/>
                </a:cxn>
                <a:cxn ang="0">
                  <a:pos x="connsiteX6175" y="connsiteY6175"/>
                </a:cxn>
                <a:cxn ang="0">
                  <a:pos x="connsiteX6176" y="connsiteY6176"/>
                </a:cxn>
                <a:cxn ang="0">
                  <a:pos x="connsiteX6177" y="connsiteY6177"/>
                </a:cxn>
                <a:cxn ang="0">
                  <a:pos x="connsiteX6178" y="connsiteY6178"/>
                </a:cxn>
                <a:cxn ang="0">
                  <a:pos x="connsiteX6179" y="connsiteY6179"/>
                </a:cxn>
                <a:cxn ang="0">
                  <a:pos x="connsiteX6180" y="connsiteY6180"/>
                </a:cxn>
                <a:cxn ang="0">
                  <a:pos x="connsiteX6181" y="connsiteY6181"/>
                </a:cxn>
                <a:cxn ang="0">
                  <a:pos x="connsiteX6182" y="connsiteY6182"/>
                </a:cxn>
                <a:cxn ang="0">
                  <a:pos x="connsiteX6183" y="connsiteY6183"/>
                </a:cxn>
                <a:cxn ang="0">
                  <a:pos x="connsiteX6184" y="connsiteY6184"/>
                </a:cxn>
                <a:cxn ang="0">
                  <a:pos x="connsiteX6185" y="connsiteY6185"/>
                </a:cxn>
                <a:cxn ang="0">
                  <a:pos x="connsiteX6186" y="connsiteY6186"/>
                </a:cxn>
                <a:cxn ang="0">
                  <a:pos x="connsiteX6187" y="connsiteY6187"/>
                </a:cxn>
                <a:cxn ang="0">
                  <a:pos x="connsiteX6188" y="connsiteY6188"/>
                </a:cxn>
                <a:cxn ang="0">
                  <a:pos x="connsiteX6189" y="connsiteY6189"/>
                </a:cxn>
                <a:cxn ang="0">
                  <a:pos x="connsiteX6190" y="connsiteY6190"/>
                </a:cxn>
                <a:cxn ang="0">
                  <a:pos x="connsiteX6191" y="connsiteY6191"/>
                </a:cxn>
                <a:cxn ang="0">
                  <a:pos x="connsiteX6192" y="connsiteY6192"/>
                </a:cxn>
                <a:cxn ang="0">
                  <a:pos x="connsiteX6193" y="connsiteY6193"/>
                </a:cxn>
                <a:cxn ang="0">
                  <a:pos x="connsiteX6194" y="connsiteY6194"/>
                </a:cxn>
                <a:cxn ang="0">
                  <a:pos x="connsiteX6195" y="connsiteY6195"/>
                </a:cxn>
                <a:cxn ang="0">
                  <a:pos x="connsiteX6196" y="connsiteY6196"/>
                </a:cxn>
                <a:cxn ang="0">
                  <a:pos x="connsiteX6197" y="connsiteY6197"/>
                </a:cxn>
                <a:cxn ang="0">
                  <a:pos x="connsiteX6198" y="connsiteY6198"/>
                </a:cxn>
                <a:cxn ang="0">
                  <a:pos x="connsiteX6199" y="connsiteY6199"/>
                </a:cxn>
                <a:cxn ang="0">
                  <a:pos x="connsiteX6200" y="connsiteY6200"/>
                </a:cxn>
                <a:cxn ang="0">
                  <a:pos x="connsiteX6201" y="connsiteY6201"/>
                </a:cxn>
                <a:cxn ang="0">
                  <a:pos x="connsiteX6202" y="connsiteY6202"/>
                </a:cxn>
                <a:cxn ang="0">
                  <a:pos x="connsiteX6203" y="connsiteY6203"/>
                </a:cxn>
                <a:cxn ang="0">
                  <a:pos x="connsiteX6204" y="connsiteY6204"/>
                </a:cxn>
                <a:cxn ang="0">
                  <a:pos x="connsiteX6205" y="connsiteY6205"/>
                </a:cxn>
                <a:cxn ang="0">
                  <a:pos x="connsiteX6206" y="connsiteY6206"/>
                </a:cxn>
                <a:cxn ang="0">
                  <a:pos x="connsiteX6207" y="connsiteY6207"/>
                </a:cxn>
                <a:cxn ang="0">
                  <a:pos x="connsiteX6208" y="connsiteY6208"/>
                </a:cxn>
                <a:cxn ang="0">
                  <a:pos x="connsiteX6209" y="connsiteY6209"/>
                </a:cxn>
                <a:cxn ang="0">
                  <a:pos x="connsiteX6210" y="connsiteY6210"/>
                </a:cxn>
                <a:cxn ang="0">
                  <a:pos x="connsiteX6211" y="connsiteY6211"/>
                </a:cxn>
                <a:cxn ang="0">
                  <a:pos x="connsiteX6212" y="connsiteY6212"/>
                </a:cxn>
                <a:cxn ang="0">
                  <a:pos x="connsiteX6213" y="connsiteY6213"/>
                </a:cxn>
                <a:cxn ang="0">
                  <a:pos x="connsiteX6214" y="connsiteY6214"/>
                </a:cxn>
                <a:cxn ang="0">
                  <a:pos x="connsiteX6215" y="connsiteY6215"/>
                </a:cxn>
                <a:cxn ang="0">
                  <a:pos x="connsiteX6216" y="connsiteY6216"/>
                </a:cxn>
                <a:cxn ang="0">
                  <a:pos x="connsiteX6217" y="connsiteY6217"/>
                </a:cxn>
                <a:cxn ang="0">
                  <a:pos x="connsiteX6218" y="connsiteY6218"/>
                </a:cxn>
                <a:cxn ang="0">
                  <a:pos x="connsiteX6219" y="connsiteY6219"/>
                </a:cxn>
                <a:cxn ang="0">
                  <a:pos x="connsiteX6220" y="connsiteY6220"/>
                </a:cxn>
                <a:cxn ang="0">
                  <a:pos x="connsiteX6221" y="connsiteY6221"/>
                </a:cxn>
                <a:cxn ang="0">
                  <a:pos x="connsiteX6222" y="connsiteY6222"/>
                </a:cxn>
                <a:cxn ang="0">
                  <a:pos x="connsiteX6223" y="connsiteY6223"/>
                </a:cxn>
                <a:cxn ang="0">
                  <a:pos x="connsiteX6224" y="connsiteY6224"/>
                </a:cxn>
                <a:cxn ang="0">
                  <a:pos x="connsiteX6225" y="connsiteY6225"/>
                </a:cxn>
                <a:cxn ang="0">
                  <a:pos x="connsiteX6226" y="connsiteY6226"/>
                </a:cxn>
                <a:cxn ang="0">
                  <a:pos x="connsiteX6227" y="connsiteY6227"/>
                </a:cxn>
                <a:cxn ang="0">
                  <a:pos x="connsiteX6228" y="connsiteY6228"/>
                </a:cxn>
                <a:cxn ang="0">
                  <a:pos x="connsiteX6229" y="connsiteY6229"/>
                </a:cxn>
                <a:cxn ang="0">
                  <a:pos x="connsiteX6230" y="connsiteY6230"/>
                </a:cxn>
                <a:cxn ang="0">
                  <a:pos x="connsiteX6231" y="connsiteY6231"/>
                </a:cxn>
                <a:cxn ang="0">
                  <a:pos x="connsiteX6232" y="connsiteY6232"/>
                </a:cxn>
                <a:cxn ang="0">
                  <a:pos x="connsiteX6233" y="connsiteY6233"/>
                </a:cxn>
                <a:cxn ang="0">
                  <a:pos x="connsiteX6234" y="connsiteY6234"/>
                </a:cxn>
                <a:cxn ang="0">
                  <a:pos x="connsiteX6235" y="connsiteY6235"/>
                </a:cxn>
                <a:cxn ang="0">
                  <a:pos x="connsiteX6236" y="connsiteY6236"/>
                </a:cxn>
                <a:cxn ang="0">
                  <a:pos x="connsiteX6237" y="connsiteY6237"/>
                </a:cxn>
                <a:cxn ang="0">
                  <a:pos x="connsiteX6238" y="connsiteY6238"/>
                </a:cxn>
                <a:cxn ang="0">
                  <a:pos x="connsiteX6239" y="connsiteY6239"/>
                </a:cxn>
                <a:cxn ang="0">
                  <a:pos x="connsiteX6240" y="connsiteY6240"/>
                </a:cxn>
                <a:cxn ang="0">
                  <a:pos x="connsiteX6241" y="connsiteY6241"/>
                </a:cxn>
                <a:cxn ang="0">
                  <a:pos x="connsiteX6242" y="connsiteY6242"/>
                </a:cxn>
                <a:cxn ang="0">
                  <a:pos x="connsiteX6243" y="connsiteY6243"/>
                </a:cxn>
                <a:cxn ang="0">
                  <a:pos x="connsiteX6244" y="connsiteY6244"/>
                </a:cxn>
                <a:cxn ang="0">
                  <a:pos x="connsiteX6245" y="connsiteY6245"/>
                </a:cxn>
                <a:cxn ang="0">
                  <a:pos x="connsiteX6246" y="connsiteY6246"/>
                </a:cxn>
                <a:cxn ang="0">
                  <a:pos x="connsiteX6247" y="connsiteY6247"/>
                </a:cxn>
                <a:cxn ang="0">
                  <a:pos x="connsiteX6248" y="connsiteY6248"/>
                </a:cxn>
                <a:cxn ang="0">
                  <a:pos x="connsiteX6249" y="connsiteY6249"/>
                </a:cxn>
                <a:cxn ang="0">
                  <a:pos x="connsiteX6250" y="connsiteY6250"/>
                </a:cxn>
                <a:cxn ang="0">
                  <a:pos x="connsiteX6251" y="connsiteY6251"/>
                </a:cxn>
                <a:cxn ang="0">
                  <a:pos x="connsiteX6252" y="connsiteY6252"/>
                </a:cxn>
                <a:cxn ang="0">
                  <a:pos x="connsiteX6253" y="connsiteY6253"/>
                </a:cxn>
                <a:cxn ang="0">
                  <a:pos x="connsiteX6254" y="connsiteY6254"/>
                </a:cxn>
                <a:cxn ang="0">
                  <a:pos x="connsiteX6255" y="connsiteY6255"/>
                </a:cxn>
                <a:cxn ang="0">
                  <a:pos x="connsiteX6256" y="connsiteY6256"/>
                </a:cxn>
                <a:cxn ang="0">
                  <a:pos x="connsiteX6257" y="connsiteY6257"/>
                </a:cxn>
                <a:cxn ang="0">
                  <a:pos x="connsiteX6258" y="connsiteY6258"/>
                </a:cxn>
                <a:cxn ang="0">
                  <a:pos x="connsiteX6259" y="connsiteY6259"/>
                </a:cxn>
                <a:cxn ang="0">
                  <a:pos x="connsiteX6260" y="connsiteY6260"/>
                </a:cxn>
                <a:cxn ang="0">
                  <a:pos x="connsiteX6261" y="connsiteY6261"/>
                </a:cxn>
                <a:cxn ang="0">
                  <a:pos x="connsiteX6262" y="connsiteY6262"/>
                </a:cxn>
                <a:cxn ang="0">
                  <a:pos x="connsiteX6263" y="connsiteY6263"/>
                </a:cxn>
                <a:cxn ang="0">
                  <a:pos x="connsiteX6264" y="connsiteY6264"/>
                </a:cxn>
                <a:cxn ang="0">
                  <a:pos x="connsiteX6265" y="connsiteY6265"/>
                </a:cxn>
                <a:cxn ang="0">
                  <a:pos x="connsiteX6266" y="connsiteY6266"/>
                </a:cxn>
                <a:cxn ang="0">
                  <a:pos x="connsiteX6267" y="connsiteY6267"/>
                </a:cxn>
                <a:cxn ang="0">
                  <a:pos x="connsiteX6268" y="connsiteY6268"/>
                </a:cxn>
                <a:cxn ang="0">
                  <a:pos x="connsiteX6269" y="connsiteY6269"/>
                </a:cxn>
                <a:cxn ang="0">
                  <a:pos x="connsiteX6270" y="connsiteY6270"/>
                </a:cxn>
                <a:cxn ang="0">
                  <a:pos x="connsiteX6271" y="connsiteY6271"/>
                </a:cxn>
                <a:cxn ang="0">
                  <a:pos x="connsiteX6272" y="connsiteY6272"/>
                </a:cxn>
                <a:cxn ang="0">
                  <a:pos x="connsiteX6273" y="connsiteY6273"/>
                </a:cxn>
                <a:cxn ang="0">
                  <a:pos x="connsiteX6274" y="connsiteY6274"/>
                </a:cxn>
                <a:cxn ang="0">
                  <a:pos x="connsiteX6275" y="connsiteY6275"/>
                </a:cxn>
                <a:cxn ang="0">
                  <a:pos x="connsiteX6276" y="connsiteY6276"/>
                </a:cxn>
                <a:cxn ang="0">
                  <a:pos x="connsiteX6277" y="connsiteY6277"/>
                </a:cxn>
                <a:cxn ang="0">
                  <a:pos x="connsiteX6278" y="connsiteY6278"/>
                </a:cxn>
                <a:cxn ang="0">
                  <a:pos x="connsiteX6279" y="connsiteY6279"/>
                </a:cxn>
                <a:cxn ang="0">
                  <a:pos x="connsiteX6280" y="connsiteY6280"/>
                </a:cxn>
                <a:cxn ang="0">
                  <a:pos x="connsiteX6281" y="connsiteY6281"/>
                </a:cxn>
                <a:cxn ang="0">
                  <a:pos x="connsiteX6282" y="connsiteY6282"/>
                </a:cxn>
                <a:cxn ang="0">
                  <a:pos x="connsiteX6283" y="connsiteY6283"/>
                </a:cxn>
                <a:cxn ang="0">
                  <a:pos x="connsiteX6284" y="connsiteY6284"/>
                </a:cxn>
                <a:cxn ang="0">
                  <a:pos x="connsiteX6285" y="connsiteY6285"/>
                </a:cxn>
                <a:cxn ang="0">
                  <a:pos x="connsiteX6286" y="connsiteY6286"/>
                </a:cxn>
                <a:cxn ang="0">
                  <a:pos x="connsiteX6287" y="connsiteY6287"/>
                </a:cxn>
                <a:cxn ang="0">
                  <a:pos x="connsiteX6288" y="connsiteY6288"/>
                </a:cxn>
                <a:cxn ang="0">
                  <a:pos x="connsiteX6289" y="connsiteY6289"/>
                </a:cxn>
                <a:cxn ang="0">
                  <a:pos x="connsiteX6290" y="connsiteY6290"/>
                </a:cxn>
                <a:cxn ang="0">
                  <a:pos x="connsiteX6291" y="connsiteY6291"/>
                </a:cxn>
                <a:cxn ang="0">
                  <a:pos x="connsiteX6292" y="connsiteY6292"/>
                </a:cxn>
                <a:cxn ang="0">
                  <a:pos x="connsiteX6293" y="connsiteY6293"/>
                </a:cxn>
                <a:cxn ang="0">
                  <a:pos x="connsiteX6294" y="connsiteY6294"/>
                </a:cxn>
                <a:cxn ang="0">
                  <a:pos x="connsiteX6295" y="connsiteY6295"/>
                </a:cxn>
                <a:cxn ang="0">
                  <a:pos x="connsiteX6296" y="connsiteY6296"/>
                </a:cxn>
                <a:cxn ang="0">
                  <a:pos x="connsiteX6297" y="connsiteY6297"/>
                </a:cxn>
                <a:cxn ang="0">
                  <a:pos x="connsiteX6298" y="connsiteY6298"/>
                </a:cxn>
                <a:cxn ang="0">
                  <a:pos x="connsiteX6299" y="connsiteY6299"/>
                </a:cxn>
                <a:cxn ang="0">
                  <a:pos x="connsiteX6300" y="connsiteY6300"/>
                </a:cxn>
                <a:cxn ang="0">
                  <a:pos x="connsiteX6301" y="connsiteY6301"/>
                </a:cxn>
                <a:cxn ang="0">
                  <a:pos x="connsiteX6302" y="connsiteY6302"/>
                </a:cxn>
                <a:cxn ang="0">
                  <a:pos x="connsiteX6303" y="connsiteY6303"/>
                </a:cxn>
                <a:cxn ang="0">
                  <a:pos x="connsiteX6304" y="connsiteY6304"/>
                </a:cxn>
                <a:cxn ang="0">
                  <a:pos x="connsiteX6305" y="connsiteY6305"/>
                </a:cxn>
                <a:cxn ang="0">
                  <a:pos x="connsiteX6306" y="connsiteY6306"/>
                </a:cxn>
                <a:cxn ang="0">
                  <a:pos x="connsiteX6307" y="connsiteY6307"/>
                </a:cxn>
                <a:cxn ang="0">
                  <a:pos x="connsiteX6308" y="connsiteY6308"/>
                </a:cxn>
                <a:cxn ang="0">
                  <a:pos x="connsiteX6309" y="connsiteY6309"/>
                </a:cxn>
                <a:cxn ang="0">
                  <a:pos x="connsiteX6310" y="connsiteY6310"/>
                </a:cxn>
                <a:cxn ang="0">
                  <a:pos x="connsiteX6311" y="connsiteY6311"/>
                </a:cxn>
                <a:cxn ang="0">
                  <a:pos x="connsiteX6312" y="connsiteY6312"/>
                </a:cxn>
                <a:cxn ang="0">
                  <a:pos x="connsiteX6313" y="connsiteY6313"/>
                </a:cxn>
                <a:cxn ang="0">
                  <a:pos x="connsiteX6314" y="connsiteY6314"/>
                </a:cxn>
                <a:cxn ang="0">
                  <a:pos x="connsiteX6315" y="connsiteY6315"/>
                </a:cxn>
                <a:cxn ang="0">
                  <a:pos x="connsiteX6316" y="connsiteY6316"/>
                </a:cxn>
                <a:cxn ang="0">
                  <a:pos x="connsiteX6317" y="connsiteY6317"/>
                </a:cxn>
                <a:cxn ang="0">
                  <a:pos x="connsiteX6318" y="connsiteY6318"/>
                </a:cxn>
                <a:cxn ang="0">
                  <a:pos x="connsiteX6319" y="connsiteY6319"/>
                </a:cxn>
                <a:cxn ang="0">
                  <a:pos x="connsiteX6320" y="connsiteY6320"/>
                </a:cxn>
                <a:cxn ang="0">
                  <a:pos x="connsiteX6321" y="connsiteY6321"/>
                </a:cxn>
                <a:cxn ang="0">
                  <a:pos x="connsiteX6322" y="connsiteY6322"/>
                </a:cxn>
                <a:cxn ang="0">
                  <a:pos x="connsiteX6323" y="connsiteY6323"/>
                </a:cxn>
                <a:cxn ang="0">
                  <a:pos x="connsiteX6324" y="connsiteY6324"/>
                </a:cxn>
                <a:cxn ang="0">
                  <a:pos x="connsiteX6325" y="connsiteY6325"/>
                </a:cxn>
                <a:cxn ang="0">
                  <a:pos x="connsiteX6326" y="connsiteY6326"/>
                </a:cxn>
                <a:cxn ang="0">
                  <a:pos x="connsiteX6327" y="connsiteY6327"/>
                </a:cxn>
                <a:cxn ang="0">
                  <a:pos x="connsiteX6328" y="connsiteY6328"/>
                </a:cxn>
                <a:cxn ang="0">
                  <a:pos x="connsiteX6329" y="connsiteY6329"/>
                </a:cxn>
                <a:cxn ang="0">
                  <a:pos x="connsiteX6330" y="connsiteY6330"/>
                </a:cxn>
                <a:cxn ang="0">
                  <a:pos x="connsiteX6331" y="connsiteY6331"/>
                </a:cxn>
                <a:cxn ang="0">
                  <a:pos x="connsiteX6332" y="connsiteY6332"/>
                </a:cxn>
                <a:cxn ang="0">
                  <a:pos x="connsiteX6333" y="connsiteY6333"/>
                </a:cxn>
                <a:cxn ang="0">
                  <a:pos x="connsiteX6334" y="connsiteY6334"/>
                </a:cxn>
                <a:cxn ang="0">
                  <a:pos x="connsiteX6335" y="connsiteY6335"/>
                </a:cxn>
                <a:cxn ang="0">
                  <a:pos x="connsiteX6336" y="connsiteY6336"/>
                </a:cxn>
                <a:cxn ang="0">
                  <a:pos x="connsiteX6337" y="connsiteY6337"/>
                </a:cxn>
                <a:cxn ang="0">
                  <a:pos x="connsiteX6338" y="connsiteY6338"/>
                </a:cxn>
                <a:cxn ang="0">
                  <a:pos x="connsiteX6339" y="connsiteY6339"/>
                </a:cxn>
                <a:cxn ang="0">
                  <a:pos x="connsiteX6340" y="connsiteY6340"/>
                </a:cxn>
                <a:cxn ang="0">
                  <a:pos x="connsiteX6341" y="connsiteY6341"/>
                </a:cxn>
                <a:cxn ang="0">
                  <a:pos x="connsiteX6342" y="connsiteY6342"/>
                </a:cxn>
                <a:cxn ang="0">
                  <a:pos x="connsiteX6343" y="connsiteY6343"/>
                </a:cxn>
                <a:cxn ang="0">
                  <a:pos x="connsiteX6344" y="connsiteY6344"/>
                </a:cxn>
                <a:cxn ang="0">
                  <a:pos x="connsiteX6345" y="connsiteY6345"/>
                </a:cxn>
                <a:cxn ang="0">
                  <a:pos x="connsiteX6346" y="connsiteY6346"/>
                </a:cxn>
                <a:cxn ang="0">
                  <a:pos x="connsiteX6347" y="connsiteY6347"/>
                </a:cxn>
                <a:cxn ang="0">
                  <a:pos x="connsiteX6348" y="connsiteY6348"/>
                </a:cxn>
                <a:cxn ang="0">
                  <a:pos x="connsiteX6349" y="connsiteY6349"/>
                </a:cxn>
                <a:cxn ang="0">
                  <a:pos x="connsiteX6350" y="connsiteY6350"/>
                </a:cxn>
                <a:cxn ang="0">
                  <a:pos x="connsiteX6351" y="connsiteY6351"/>
                </a:cxn>
                <a:cxn ang="0">
                  <a:pos x="connsiteX6352" y="connsiteY6352"/>
                </a:cxn>
                <a:cxn ang="0">
                  <a:pos x="connsiteX6353" y="connsiteY6353"/>
                </a:cxn>
                <a:cxn ang="0">
                  <a:pos x="connsiteX6354" y="connsiteY6354"/>
                </a:cxn>
                <a:cxn ang="0">
                  <a:pos x="connsiteX6355" y="connsiteY6355"/>
                </a:cxn>
                <a:cxn ang="0">
                  <a:pos x="connsiteX6356" y="connsiteY6356"/>
                </a:cxn>
                <a:cxn ang="0">
                  <a:pos x="connsiteX6357" y="connsiteY6357"/>
                </a:cxn>
                <a:cxn ang="0">
                  <a:pos x="connsiteX6358" y="connsiteY6358"/>
                </a:cxn>
                <a:cxn ang="0">
                  <a:pos x="connsiteX6359" y="connsiteY6359"/>
                </a:cxn>
                <a:cxn ang="0">
                  <a:pos x="connsiteX6360" y="connsiteY6360"/>
                </a:cxn>
                <a:cxn ang="0">
                  <a:pos x="connsiteX6361" y="connsiteY6361"/>
                </a:cxn>
                <a:cxn ang="0">
                  <a:pos x="connsiteX6362" y="connsiteY6362"/>
                </a:cxn>
                <a:cxn ang="0">
                  <a:pos x="connsiteX6363" y="connsiteY6363"/>
                </a:cxn>
                <a:cxn ang="0">
                  <a:pos x="connsiteX6364" y="connsiteY6364"/>
                </a:cxn>
                <a:cxn ang="0">
                  <a:pos x="connsiteX6365" y="connsiteY6365"/>
                </a:cxn>
                <a:cxn ang="0">
                  <a:pos x="connsiteX6366" y="connsiteY6366"/>
                </a:cxn>
                <a:cxn ang="0">
                  <a:pos x="connsiteX6367" y="connsiteY6367"/>
                </a:cxn>
                <a:cxn ang="0">
                  <a:pos x="connsiteX6368" y="connsiteY6368"/>
                </a:cxn>
                <a:cxn ang="0">
                  <a:pos x="connsiteX6369" y="connsiteY6369"/>
                </a:cxn>
                <a:cxn ang="0">
                  <a:pos x="connsiteX6370" y="connsiteY6370"/>
                </a:cxn>
                <a:cxn ang="0">
                  <a:pos x="connsiteX6371" y="connsiteY6371"/>
                </a:cxn>
                <a:cxn ang="0">
                  <a:pos x="connsiteX6372" y="connsiteY6372"/>
                </a:cxn>
                <a:cxn ang="0">
                  <a:pos x="connsiteX6373" y="connsiteY6373"/>
                </a:cxn>
                <a:cxn ang="0">
                  <a:pos x="connsiteX6374" y="connsiteY6374"/>
                </a:cxn>
                <a:cxn ang="0">
                  <a:pos x="connsiteX6375" y="connsiteY6375"/>
                </a:cxn>
                <a:cxn ang="0">
                  <a:pos x="connsiteX6376" y="connsiteY6376"/>
                </a:cxn>
                <a:cxn ang="0">
                  <a:pos x="connsiteX6377" y="connsiteY6377"/>
                </a:cxn>
                <a:cxn ang="0">
                  <a:pos x="connsiteX6378" y="connsiteY6378"/>
                </a:cxn>
                <a:cxn ang="0">
                  <a:pos x="connsiteX6379" y="connsiteY6379"/>
                </a:cxn>
                <a:cxn ang="0">
                  <a:pos x="connsiteX6380" y="connsiteY6380"/>
                </a:cxn>
                <a:cxn ang="0">
                  <a:pos x="connsiteX6381" y="connsiteY6381"/>
                </a:cxn>
                <a:cxn ang="0">
                  <a:pos x="connsiteX6382" y="connsiteY6382"/>
                </a:cxn>
                <a:cxn ang="0">
                  <a:pos x="connsiteX6383" y="connsiteY6383"/>
                </a:cxn>
                <a:cxn ang="0">
                  <a:pos x="connsiteX6384" y="connsiteY6384"/>
                </a:cxn>
                <a:cxn ang="0">
                  <a:pos x="connsiteX6385" y="connsiteY6385"/>
                </a:cxn>
                <a:cxn ang="0">
                  <a:pos x="connsiteX6386" y="connsiteY6386"/>
                </a:cxn>
                <a:cxn ang="0">
                  <a:pos x="connsiteX6387" y="connsiteY6387"/>
                </a:cxn>
                <a:cxn ang="0">
                  <a:pos x="connsiteX6388" y="connsiteY6388"/>
                </a:cxn>
                <a:cxn ang="0">
                  <a:pos x="connsiteX6389" y="connsiteY6389"/>
                </a:cxn>
                <a:cxn ang="0">
                  <a:pos x="connsiteX6390" y="connsiteY6390"/>
                </a:cxn>
                <a:cxn ang="0">
                  <a:pos x="connsiteX6391" y="connsiteY6391"/>
                </a:cxn>
                <a:cxn ang="0">
                  <a:pos x="connsiteX6392" y="connsiteY6392"/>
                </a:cxn>
                <a:cxn ang="0">
                  <a:pos x="connsiteX6393" y="connsiteY6393"/>
                </a:cxn>
                <a:cxn ang="0">
                  <a:pos x="connsiteX6394" y="connsiteY6394"/>
                </a:cxn>
                <a:cxn ang="0">
                  <a:pos x="connsiteX6395" y="connsiteY6395"/>
                </a:cxn>
                <a:cxn ang="0">
                  <a:pos x="connsiteX6396" y="connsiteY6396"/>
                </a:cxn>
                <a:cxn ang="0">
                  <a:pos x="connsiteX6397" y="connsiteY6397"/>
                </a:cxn>
                <a:cxn ang="0">
                  <a:pos x="connsiteX6398" y="connsiteY6398"/>
                </a:cxn>
                <a:cxn ang="0">
                  <a:pos x="connsiteX6399" y="connsiteY6399"/>
                </a:cxn>
                <a:cxn ang="0">
                  <a:pos x="connsiteX6400" y="connsiteY6400"/>
                </a:cxn>
                <a:cxn ang="0">
                  <a:pos x="connsiteX6401" y="connsiteY6401"/>
                </a:cxn>
                <a:cxn ang="0">
                  <a:pos x="connsiteX6402" y="connsiteY6402"/>
                </a:cxn>
                <a:cxn ang="0">
                  <a:pos x="connsiteX6403" y="connsiteY6403"/>
                </a:cxn>
                <a:cxn ang="0">
                  <a:pos x="connsiteX6404" y="connsiteY6404"/>
                </a:cxn>
                <a:cxn ang="0">
                  <a:pos x="connsiteX6405" y="connsiteY6405"/>
                </a:cxn>
                <a:cxn ang="0">
                  <a:pos x="connsiteX6406" y="connsiteY6406"/>
                </a:cxn>
                <a:cxn ang="0">
                  <a:pos x="connsiteX6407" y="connsiteY6407"/>
                </a:cxn>
                <a:cxn ang="0">
                  <a:pos x="connsiteX6408" y="connsiteY6408"/>
                </a:cxn>
                <a:cxn ang="0">
                  <a:pos x="connsiteX6409" y="connsiteY6409"/>
                </a:cxn>
                <a:cxn ang="0">
                  <a:pos x="connsiteX6410" y="connsiteY6410"/>
                </a:cxn>
                <a:cxn ang="0">
                  <a:pos x="connsiteX6411" y="connsiteY6411"/>
                </a:cxn>
                <a:cxn ang="0">
                  <a:pos x="connsiteX6412" y="connsiteY6412"/>
                </a:cxn>
                <a:cxn ang="0">
                  <a:pos x="connsiteX6413" y="connsiteY6413"/>
                </a:cxn>
                <a:cxn ang="0">
                  <a:pos x="connsiteX6414" y="connsiteY6414"/>
                </a:cxn>
                <a:cxn ang="0">
                  <a:pos x="connsiteX6415" y="connsiteY6415"/>
                </a:cxn>
                <a:cxn ang="0">
                  <a:pos x="connsiteX6416" y="connsiteY6416"/>
                </a:cxn>
                <a:cxn ang="0">
                  <a:pos x="connsiteX6417" y="connsiteY6417"/>
                </a:cxn>
                <a:cxn ang="0">
                  <a:pos x="connsiteX6418" y="connsiteY6418"/>
                </a:cxn>
                <a:cxn ang="0">
                  <a:pos x="connsiteX6419" y="connsiteY6419"/>
                </a:cxn>
                <a:cxn ang="0">
                  <a:pos x="connsiteX6420" y="connsiteY6420"/>
                </a:cxn>
                <a:cxn ang="0">
                  <a:pos x="connsiteX6421" y="connsiteY6421"/>
                </a:cxn>
                <a:cxn ang="0">
                  <a:pos x="connsiteX6422" y="connsiteY6422"/>
                </a:cxn>
                <a:cxn ang="0">
                  <a:pos x="connsiteX6423" y="connsiteY6423"/>
                </a:cxn>
                <a:cxn ang="0">
                  <a:pos x="connsiteX6424" y="connsiteY6424"/>
                </a:cxn>
                <a:cxn ang="0">
                  <a:pos x="connsiteX6425" y="connsiteY6425"/>
                </a:cxn>
                <a:cxn ang="0">
                  <a:pos x="connsiteX6426" y="connsiteY6426"/>
                </a:cxn>
                <a:cxn ang="0">
                  <a:pos x="connsiteX6427" y="connsiteY6427"/>
                </a:cxn>
                <a:cxn ang="0">
                  <a:pos x="connsiteX6428" y="connsiteY6428"/>
                </a:cxn>
                <a:cxn ang="0">
                  <a:pos x="connsiteX6429" y="connsiteY6429"/>
                </a:cxn>
                <a:cxn ang="0">
                  <a:pos x="connsiteX6430" y="connsiteY6430"/>
                </a:cxn>
                <a:cxn ang="0">
                  <a:pos x="connsiteX6431" y="connsiteY6431"/>
                </a:cxn>
                <a:cxn ang="0">
                  <a:pos x="connsiteX6432" y="connsiteY6432"/>
                </a:cxn>
                <a:cxn ang="0">
                  <a:pos x="connsiteX6433" y="connsiteY6433"/>
                </a:cxn>
                <a:cxn ang="0">
                  <a:pos x="connsiteX6434" y="connsiteY6434"/>
                </a:cxn>
                <a:cxn ang="0">
                  <a:pos x="connsiteX6435" y="connsiteY6435"/>
                </a:cxn>
                <a:cxn ang="0">
                  <a:pos x="connsiteX6436" y="connsiteY6436"/>
                </a:cxn>
                <a:cxn ang="0">
                  <a:pos x="connsiteX6437" y="connsiteY6437"/>
                </a:cxn>
                <a:cxn ang="0">
                  <a:pos x="connsiteX6438" y="connsiteY6438"/>
                </a:cxn>
                <a:cxn ang="0">
                  <a:pos x="connsiteX6439" y="connsiteY6439"/>
                </a:cxn>
                <a:cxn ang="0">
                  <a:pos x="connsiteX6440" y="connsiteY6440"/>
                </a:cxn>
                <a:cxn ang="0">
                  <a:pos x="connsiteX6441" y="connsiteY6441"/>
                </a:cxn>
                <a:cxn ang="0">
                  <a:pos x="connsiteX6442" y="connsiteY6442"/>
                </a:cxn>
                <a:cxn ang="0">
                  <a:pos x="connsiteX6443" y="connsiteY6443"/>
                </a:cxn>
                <a:cxn ang="0">
                  <a:pos x="connsiteX6444" y="connsiteY6444"/>
                </a:cxn>
                <a:cxn ang="0">
                  <a:pos x="connsiteX6445" y="connsiteY6445"/>
                </a:cxn>
                <a:cxn ang="0">
                  <a:pos x="connsiteX6446" y="connsiteY6446"/>
                </a:cxn>
                <a:cxn ang="0">
                  <a:pos x="connsiteX6447" y="connsiteY6447"/>
                </a:cxn>
                <a:cxn ang="0">
                  <a:pos x="connsiteX6448" y="connsiteY6448"/>
                </a:cxn>
                <a:cxn ang="0">
                  <a:pos x="connsiteX6449" y="connsiteY6449"/>
                </a:cxn>
                <a:cxn ang="0">
                  <a:pos x="connsiteX6450" y="connsiteY6450"/>
                </a:cxn>
                <a:cxn ang="0">
                  <a:pos x="connsiteX6451" y="connsiteY6451"/>
                </a:cxn>
                <a:cxn ang="0">
                  <a:pos x="connsiteX6452" y="connsiteY6452"/>
                </a:cxn>
                <a:cxn ang="0">
                  <a:pos x="connsiteX6453" y="connsiteY6453"/>
                </a:cxn>
                <a:cxn ang="0">
                  <a:pos x="connsiteX6454" y="connsiteY6454"/>
                </a:cxn>
                <a:cxn ang="0">
                  <a:pos x="connsiteX6455" y="connsiteY6455"/>
                </a:cxn>
                <a:cxn ang="0">
                  <a:pos x="connsiteX6456" y="connsiteY6456"/>
                </a:cxn>
                <a:cxn ang="0">
                  <a:pos x="connsiteX6457" y="connsiteY6457"/>
                </a:cxn>
                <a:cxn ang="0">
                  <a:pos x="connsiteX6458" y="connsiteY6458"/>
                </a:cxn>
                <a:cxn ang="0">
                  <a:pos x="connsiteX6459" y="connsiteY6459"/>
                </a:cxn>
                <a:cxn ang="0">
                  <a:pos x="connsiteX6460" y="connsiteY6460"/>
                </a:cxn>
                <a:cxn ang="0">
                  <a:pos x="connsiteX6461" y="connsiteY6461"/>
                </a:cxn>
                <a:cxn ang="0">
                  <a:pos x="connsiteX6462" y="connsiteY6462"/>
                </a:cxn>
                <a:cxn ang="0">
                  <a:pos x="connsiteX6463" y="connsiteY6463"/>
                </a:cxn>
                <a:cxn ang="0">
                  <a:pos x="connsiteX6464" y="connsiteY6464"/>
                </a:cxn>
                <a:cxn ang="0">
                  <a:pos x="connsiteX6465" y="connsiteY6465"/>
                </a:cxn>
                <a:cxn ang="0">
                  <a:pos x="connsiteX6466" y="connsiteY6466"/>
                </a:cxn>
                <a:cxn ang="0">
                  <a:pos x="connsiteX6467" y="connsiteY6467"/>
                </a:cxn>
                <a:cxn ang="0">
                  <a:pos x="connsiteX6468" y="connsiteY6468"/>
                </a:cxn>
                <a:cxn ang="0">
                  <a:pos x="connsiteX6469" y="connsiteY6469"/>
                </a:cxn>
                <a:cxn ang="0">
                  <a:pos x="connsiteX6470" y="connsiteY6470"/>
                </a:cxn>
                <a:cxn ang="0">
                  <a:pos x="connsiteX6471" y="connsiteY6471"/>
                </a:cxn>
                <a:cxn ang="0">
                  <a:pos x="connsiteX6472" y="connsiteY6472"/>
                </a:cxn>
                <a:cxn ang="0">
                  <a:pos x="connsiteX6473" y="connsiteY6473"/>
                </a:cxn>
                <a:cxn ang="0">
                  <a:pos x="connsiteX6474" y="connsiteY6474"/>
                </a:cxn>
                <a:cxn ang="0">
                  <a:pos x="connsiteX6475" y="connsiteY6475"/>
                </a:cxn>
                <a:cxn ang="0">
                  <a:pos x="connsiteX6476" y="connsiteY6476"/>
                </a:cxn>
                <a:cxn ang="0">
                  <a:pos x="connsiteX6477" y="connsiteY6477"/>
                </a:cxn>
                <a:cxn ang="0">
                  <a:pos x="connsiteX6478" y="connsiteY6478"/>
                </a:cxn>
                <a:cxn ang="0">
                  <a:pos x="connsiteX6479" y="connsiteY6479"/>
                </a:cxn>
                <a:cxn ang="0">
                  <a:pos x="connsiteX6480" y="connsiteY6480"/>
                </a:cxn>
                <a:cxn ang="0">
                  <a:pos x="connsiteX6481" y="connsiteY6481"/>
                </a:cxn>
                <a:cxn ang="0">
                  <a:pos x="connsiteX6482" y="connsiteY6482"/>
                </a:cxn>
                <a:cxn ang="0">
                  <a:pos x="connsiteX6483" y="connsiteY6483"/>
                </a:cxn>
                <a:cxn ang="0">
                  <a:pos x="connsiteX6484" y="connsiteY6484"/>
                </a:cxn>
                <a:cxn ang="0">
                  <a:pos x="connsiteX6485" y="connsiteY6485"/>
                </a:cxn>
                <a:cxn ang="0">
                  <a:pos x="connsiteX6486" y="connsiteY6486"/>
                </a:cxn>
                <a:cxn ang="0">
                  <a:pos x="connsiteX6487" y="connsiteY6487"/>
                </a:cxn>
                <a:cxn ang="0">
                  <a:pos x="connsiteX6488" y="connsiteY6488"/>
                </a:cxn>
                <a:cxn ang="0">
                  <a:pos x="connsiteX6489" y="connsiteY6489"/>
                </a:cxn>
                <a:cxn ang="0">
                  <a:pos x="connsiteX6490" y="connsiteY6490"/>
                </a:cxn>
                <a:cxn ang="0">
                  <a:pos x="connsiteX6491" y="connsiteY6491"/>
                </a:cxn>
                <a:cxn ang="0">
                  <a:pos x="connsiteX6492" y="connsiteY6492"/>
                </a:cxn>
                <a:cxn ang="0">
                  <a:pos x="connsiteX6493" y="connsiteY6493"/>
                </a:cxn>
                <a:cxn ang="0">
                  <a:pos x="connsiteX6494" y="connsiteY6494"/>
                </a:cxn>
                <a:cxn ang="0">
                  <a:pos x="connsiteX6495" y="connsiteY6495"/>
                </a:cxn>
                <a:cxn ang="0">
                  <a:pos x="connsiteX6496" y="connsiteY6496"/>
                </a:cxn>
                <a:cxn ang="0">
                  <a:pos x="connsiteX6497" y="connsiteY6497"/>
                </a:cxn>
                <a:cxn ang="0">
                  <a:pos x="connsiteX6498" y="connsiteY6498"/>
                </a:cxn>
                <a:cxn ang="0">
                  <a:pos x="connsiteX6499" y="connsiteY6499"/>
                </a:cxn>
                <a:cxn ang="0">
                  <a:pos x="connsiteX6500" y="connsiteY6500"/>
                </a:cxn>
                <a:cxn ang="0">
                  <a:pos x="connsiteX6501" y="connsiteY6501"/>
                </a:cxn>
                <a:cxn ang="0">
                  <a:pos x="connsiteX6502" y="connsiteY6502"/>
                </a:cxn>
                <a:cxn ang="0">
                  <a:pos x="connsiteX6503" y="connsiteY6503"/>
                </a:cxn>
                <a:cxn ang="0">
                  <a:pos x="connsiteX6504" y="connsiteY6504"/>
                </a:cxn>
                <a:cxn ang="0">
                  <a:pos x="connsiteX6505" y="connsiteY6505"/>
                </a:cxn>
                <a:cxn ang="0">
                  <a:pos x="connsiteX6506" y="connsiteY6506"/>
                </a:cxn>
                <a:cxn ang="0">
                  <a:pos x="connsiteX6507" y="connsiteY6507"/>
                </a:cxn>
                <a:cxn ang="0">
                  <a:pos x="connsiteX6508" y="connsiteY6508"/>
                </a:cxn>
                <a:cxn ang="0">
                  <a:pos x="connsiteX6509" y="connsiteY6509"/>
                </a:cxn>
                <a:cxn ang="0">
                  <a:pos x="connsiteX6510" y="connsiteY6510"/>
                </a:cxn>
                <a:cxn ang="0">
                  <a:pos x="connsiteX6511" y="connsiteY6511"/>
                </a:cxn>
                <a:cxn ang="0">
                  <a:pos x="connsiteX6512" y="connsiteY6512"/>
                </a:cxn>
                <a:cxn ang="0">
                  <a:pos x="connsiteX6513" y="connsiteY6513"/>
                </a:cxn>
                <a:cxn ang="0">
                  <a:pos x="connsiteX6514" y="connsiteY6514"/>
                </a:cxn>
                <a:cxn ang="0">
                  <a:pos x="connsiteX6515" y="connsiteY6515"/>
                </a:cxn>
                <a:cxn ang="0">
                  <a:pos x="connsiteX6516" y="connsiteY6516"/>
                </a:cxn>
                <a:cxn ang="0">
                  <a:pos x="connsiteX6517" y="connsiteY6517"/>
                </a:cxn>
                <a:cxn ang="0">
                  <a:pos x="connsiteX6518" y="connsiteY6518"/>
                </a:cxn>
                <a:cxn ang="0">
                  <a:pos x="connsiteX6519" y="connsiteY6519"/>
                </a:cxn>
                <a:cxn ang="0">
                  <a:pos x="connsiteX6520" y="connsiteY6520"/>
                </a:cxn>
                <a:cxn ang="0">
                  <a:pos x="connsiteX6521" y="connsiteY6521"/>
                </a:cxn>
                <a:cxn ang="0">
                  <a:pos x="connsiteX6522" y="connsiteY6522"/>
                </a:cxn>
                <a:cxn ang="0">
                  <a:pos x="connsiteX6523" y="connsiteY6523"/>
                </a:cxn>
                <a:cxn ang="0">
                  <a:pos x="connsiteX6524" y="connsiteY6524"/>
                </a:cxn>
                <a:cxn ang="0">
                  <a:pos x="connsiteX6525" y="connsiteY6525"/>
                </a:cxn>
                <a:cxn ang="0">
                  <a:pos x="connsiteX6526" y="connsiteY6526"/>
                </a:cxn>
                <a:cxn ang="0">
                  <a:pos x="connsiteX6527" y="connsiteY6527"/>
                </a:cxn>
                <a:cxn ang="0">
                  <a:pos x="connsiteX6528" y="connsiteY6528"/>
                </a:cxn>
                <a:cxn ang="0">
                  <a:pos x="connsiteX6529" y="connsiteY6529"/>
                </a:cxn>
                <a:cxn ang="0">
                  <a:pos x="connsiteX6530" y="connsiteY6530"/>
                </a:cxn>
                <a:cxn ang="0">
                  <a:pos x="connsiteX6531" y="connsiteY6531"/>
                </a:cxn>
                <a:cxn ang="0">
                  <a:pos x="connsiteX6532" y="connsiteY6532"/>
                </a:cxn>
                <a:cxn ang="0">
                  <a:pos x="connsiteX6533" y="connsiteY6533"/>
                </a:cxn>
                <a:cxn ang="0">
                  <a:pos x="connsiteX6534" y="connsiteY6534"/>
                </a:cxn>
                <a:cxn ang="0">
                  <a:pos x="connsiteX6535" y="connsiteY6535"/>
                </a:cxn>
                <a:cxn ang="0">
                  <a:pos x="connsiteX6536" y="connsiteY6536"/>
                </a:cxn>
                <a:cxn ang="0">
                  <a:pos x="connsiteX6537" y="connsiteY6537"/>
                </a:cxn>
                <a:cxn ang="0">
                  <a:pos x="connsiteX6538" y="connsiteY6538"/>
                </a:cxn>
                <a:cxn ang="0">
                  <a:pos x="connsiteX6539" y="connsiteY6539"/>
                </a:cxn>
                <a:cxn ang="0">
                  <a:pos x="connsiteX6540" y="connsiteY6540"/>
                </a:cxn>
                <a:cxn ang="0">
                  <a:pos x="connsiteX6541" y="connsiteY6541"/>
                </a:cxn>
                <a:cxn ang="0">
                  <a:pos x="connsiteX6542" y="connsiteY6542"/>
                </a:cxn>
                <a:cxn ang="0">
                  <a:pos x="connsiteX6543" y="connsiteY6543"/>
                </a:cxn>
                <a:cxn ang="0">
                  <a:pos x="connsiteX6544" y="connsiteY6544"/>
                </a:cxn>
                <a:cxn ang="0">
                  <a:pos x="connsiteX6545" y="connsiteY6545"/>
                </a:cxn>
                <a:cxn ang="0">
                  <a:pos x="connsiteX6546" y="connsiteY6546"/>
                </a:cxn>
                <a:cxn ang="0">
                  <a:pos x="connsiteX6547" y="connsiteY6547"/>
                </a:cxn>
                <a:cxn ang="0">
                  <a:pos x="connsiteX6548" y="connsiteY6548"/>
                </a:cxn>
                <a:cxn ang="0">
                  <a:pos x="connsiteX6549" y="connsiteY6549"/>
                </a:cxn>
                <a:cxn ang="0">
                  <a:pos x="connsiteX6550" y="connsiteY6550"/>
                </a:cxn>
                <a:cxn ang="0">
                  <a:pos x="connsiteX6551" y="connsiteY6551"/>
                </a:cxn>
                <a:cxn ang="0">
                  <a:pos x="connsiteX6552" y="connsiteY6552"/>
                </a:cxn>
                <a:cxn ang="0">
                  <a:pos x="connsiteX6553" y="connsiteY6553"/>
                </a:cxn>
                <a:cxn ang="0">
                  <a:pos x="connsiteX6554" y="connsiteY6554"/>
                </a:cxn>
                <a:cxn ang="0">
                  <a:pos x="connsiteX6555" y="connsiteY6555"/>
                </a:cxn>
                <a:cxn ang="0">
                  <a:pos x="connsiteX6556" y="connsiteY6556"/>
                </a:cxn>
                <a:cxn ang="0">
                  <a:pos x="connsiteX6557" y="connsiteY6557"/>
                </a:cxn>
                <a:cxn ang="0">
                  <a:pos x="connsiteX6558" y="connsiteY6558"/>
                </a:cxn>
                <a:cxn ang="0">
                  <a:pos x="connsiteX6559" y="connsiteY6559"/>
                </a:cxn>
                <a:cxn ang="0">
                  <a:pos x="connsiteX6560" y="connsiteY6560"/>
                </a:cxn>
                <a:cxn ang="0">
                  <a:pos x="connsiteX6561" y="connsiteY6561"/>
                </a:cxn>
                <a:cxn ang="0">
                  <a:pos x="connsiteX6562" y="connsiteY6562"/>
                </a:cxn>
                <a:cxn ang="0">
                  <a:pos x="connsiteX6563" y="connsiteY6563"/>
                </a:cxn>
                <a:cxn ang="0">
                  <a:pos x="connsiteX6564" y="connsiteY6564"/>
                </a:cxn>
                <a:cxn ang="0">
                  <a:pos x="connsiteX6565" y="connsiteY6565"/>
                </a:cxn>
                <a:cxn ang="0">
                  <a:pos x="connsiteX6566" y="connsiteY6566"/>
                </a:cxn>
                <a:cxn ang="0">
                  <a:pos x="connsiteX6567" y="connsiteY6567"/>
                </a:cxn>
                <a:cxn ang="0">
                  <a:pos x="connsiteX6568" y="connsiteY6568"/>
                </a:cxn>
                <a:cxn ang="0">
                  <a:pos x="connsiteX6569" y="connsiteY6569"/>
                </a:cxn>
                <a:cxn ang="0">
                  <a:pos x="connsiteX6570" y="connsiteY6570"/>
                </a:cxn>
                <a:cxn ang="0">
                  <a:pos x="connsiteX6571" y="connsiteY6571"/>
                </a:cxn>
                <a:cxn ang="0">
                  <a:pos x="connsiteX6572" y="connsiteY6572"/>
                </a:cxn>
                <a:cxn ang="0">
                  <a:pos x="connsiteX6573" y="connsiteY6573"/>
                </a:cxn>
                <a:cxn ang="0">
                  <a:pos x="connsiteX6574" y="connsiteY6574"/>
                </a:cxn>
                <a:cxn ang="0">
                  <a:pos x="connsiteX6575" y="connsiteY6575"/>
                </a:cxn>
                <a:cxn ang="0">
                  <a:pos x="connsiteX6576" y="connsiteY6576"/>
                </a:cxn>
                <a:cxn ang="0">
                  <a:pos x="connsiteX6577" y="connsiteY6577"/>
                </a:cxn>
                <a:cxn ang="0">
                  <a:pos x="connsiteX6578" y="connsiteY6578"/>
                </a:cxn>
                <a:cxn ang="0">
                  <a:pos x="connsiteX6579" y="connsiteY6579"/>
                </a:cxn>
                <a:cxn ang="0">
                  <a:pos x="connsiteX6580" y="connsiteY6580"/>
                </a:cxn>
                <a:cxn ang="0">
                  <a:pos x="connsiteX6581" y="connsiteY6581"/>
                </a:cxn>
                <a:cxn ang="0">
                  <a:pos x="connsiteX6582" y="connsiteY6582"/>
                </a:cxn>
                <a:cxn ang="0">
                  <a:pos x="connsiteX6583" y="connsiteY6583"/>
                </a:cxn>
                <a:cxn ang="0">
                  <a:pos x="connsiteX6584" y="connsiteY6584"/>
                </a:cxn>
                <a:cxn ang="0">
                  <a:pos x="connsiteX6585" y="connsiteY6585"/>
                </a:cxn>
                <a:cxn ang="0">
                  <a:pos x="connsiteX6586" y="connsiteY6586"/>
                </a:cxn>
                <a:cxn ang="0">
                  <a:pos x="connsiteX6587" y="connsiteY6587"/>
                </a:cxn>
                <a:cxn ang="0">
                  <a:pos x="connsiteX6588" y="connsiteY6588"/>
                </a:cxn>
                <a:cxn ang="0">
                  <a:pos x="connsiteX6589" y="connsiteY6589"/>
                </a:cxn>
                <a:cxn ang="0">
                  <a:pos x="connsiteX6590" y="connsiteY6590"/>
                </a:cxn>
                <a:cxn ang="0">
                  <a:pos x="connsiteX6591" y="connsiteY6591"/>
                </a:cxn>
                <a:cxn ang="0">
                  <a:pos x="connsiteX6592" y="connsiteY6592"/>
                </a:cxn>
                <a:cxn ang="0">
                  <a:pos x="connsiteX6593" y="connsiteY6593"/>
                </a:cxn>
                <a:cxn ang="0">
                  <a:pos x="connsiteX6594" y="connsiteY6594"/>
                </a:cxn>
                <a:cxn ang="0">
                  <a:pos x="connsiteX6595" y="connsiteY6595"/>
                </a:cxn>
                <a:cxn ang="0">
                  <a:pos x="connsiteX6596" y="connsiteY6596"/>
                </a:cxn>
                <a:cxn ang="0">
                  <a:pos x="connsiteX6597" y="connsiteY6597"/>
                </a:cxn>
                <a:cxn ang="0">
                  <a:pos x="connsiteX6598" y="connsiteY6598"/>
                </a:cxn>
                <a:cxn ang="0">
                  <a:pos x="connsiteX6599" y="connsiteY6599"/>
                </a:cxn>
                <a:cxn ang="0">
                  <a:pos x="connsiteX6600" y="connsiteY6600"/>
                </a:cxn>
                <a:cxn ang="0">
                  <a:pos x="connsiteX6601" y="connsiteY6601"/>
                </a:cxn>
                <a:cxn ang="0">
                  <a:pos x="connsiteX6602" y="connsiteY6602"/>
                </a:cxn>
                <a:cxn ang="0">
                  <a:pos x="connsiteX6603" y="connsiteY6603"/>
                </a:cxn>
                <a:cxn ang="0">
                  <a:pos x="connsiteX6604" y="connsiteY6604"/>
                </a:cxn>
                <a:cxn ang="0">
                  <a:pos x="connsiteX6605" y="connsiteY6605"/>
                </a:cxn>
                <a:cxn ang="0">
                  <a:pos x="connsiteX6606" y="connsiteY6606"/>
                </a:cxn>
                <a:cxn ang="0">
                  <a:pos x="connsiteX6607" y="connsiteY6607"/>
                </a:cxn>
                <a:cxn ang="0">
                  <a:pos x="connsiteX6608" y="connsiteY6608"/>
                </a:cxn>
                <a:cxn ang="0">
                  <a:pos x="connsiteX6609" y="connsiteY6609"/>
                </a:cxn>
                <a:cxn ang="0">
                  <a:pos x="connsiteX6610" y="connsiteY6610"/>
                </a:cxn>
                <a:cxn ang="0">
                  <a:pos x="connsiteX6611" y="connsiteY6611"/>
                </a:cxn>
                <a:cxn ang="0">
                  <a:pos x="connsiteX6612" y="connsiteY6612"/>
                </a:cxn>
                <a:cxn ang="0">
                  <a:pos x="connsiteX6613" y="connsiteY6613"/>
                </a:cxn>
                <a:cxn ang="0">
                  <a:pos x="connsiteX6614" y="connsiteY6614"/>
                </a:cxn>
                <a:cxn ang="0">
                  <a:pos x="connsiteX6615" y="connsiteY6615"/>
                </a:cxn>
                <a:cxn ang="0">
                  <a:pos x="connsiteX6616" y="connsiteY6616"/>
                </a:cxn>
                <a:cxn ang="0">
                  <a:pos x="connsiteX6617" y="connsiteY6617"/>
                </a:cxn>
                <a:cxn ang="0">
                  <a:pos x="connsiteX6618" y="connsiteY6618"/>
                </a:cxn>
                <a:cxn ang="0">
                  <a:pos x="connsiteX6619" y="connsiteY6619"/>
                </a:cxn>
                <a:cxn ang="0">
                  <a:pos x="connsiteX6620" y="connsiteY6620"/>
                </a:cxn>
                <a:cxn ang="0">
                  <a:pos x="connsiteX6621" y="connsiteY6621"/>
                </a:cxn>
                <a:cxn ang="0">
                  <a:pos x="connsiteX6622" y="connsiteY6622"/>
                </a:cxn>
                <a:cxn ang="0">
                  <a:pos x="connsiteX6623" y="connsiteY6623"/>
                </a:cxn>
                <a:cxn ang="0">
                  <a:pos x="connsiteX6624" y="connsiteY6624"/>
                </a:cxn>
                <a:cxn ang="0">
                  <a:pos x="connsiteX6625" y="connsiteY6625"/>
                </a:cxn>
                <a:cxn ang="0">
                  <a:pos x="connsiteX6626" y="connsiteY6626"/>
                </a:cxn>
                <a:cxn ang="0">
                  <a:pos x="connsiteX6627" y="connsiteY6627"/>
                </a:cxn>
                <a:cxn ang="0">
                  <a:pos x="connsiteX6628" y="connsiteY6628"/>
                </a:cxn>
                <a:cxn ang="0">
                  <a:pos x="connsiteX6629" y="connsiteY6629"/>
                </a:cxn>
                <a:cxn ang="0">
                  <a:pos x="connsiteX6630" y="connsiteY6630"/>
                </a:cxn>
                <a:cxn ang="0">
                  <a:pos x="connsiteX6631" y="connsiteY6631"/>
                </a:cxn>
                <a:cxn ang="0">
                  <a:pos x="connsiteX6632" y="connsiteY6632"/>
                </a:cxn>
                <a:cxn ang="0">
                  <a:pos x="connsiteX6633" y="connsiteY6633"/>
                </a:cxn>
                <a:cxn ang="0">
                  <a:pos x="connsiteX6634" y="connsiteY6634"/>
                </a:cxn>
                <a:cxn ang="0">
                  <a:pos x="connsiteX6635" y="connsiteY6635"/>
                </a:cxn>
                <a:cxn ang="0">
                  <a:pos x="connsiteX6636" y="connsiteY6636"/>
                </a:cxn>
                <a:cxn ang="0">
                  <a:pos x="connsiteX6637" y="connsiteY6637"/>
                </a:cxn>
                <a:cxn ang="0">
                  <a:pos x="connsiteX6638" y="connsiteY6638"/>
                </a:cxn>
                <a:cxn ang="0">
                  <a:pos x="connsiteX6639" y="connsiteY6639"/>
                </a:cxn>
                <a:cxn ang="0">
                  <a:pos x="connsiteX6640" y="connsiteY6640"/>
                </a:cxn>
                <a:cxn ang="0">
                  <a:pos x="connsiteX6641" y="connsiteY6641"/>
                </a:cxn>
                <a:cxn ang="0">
                  <a:pos x="connsiteX6642" y="connsiteY6642"/>
                </a:cxn>
                <a:cxn ang="0">
                  <a:pos x="connsiteX6643" y="connsiteY6643"/>
                </a:cxn>
                <a:cxn ang="0">
                  <a:pos x="connsiteX6644" y="connsiteY6644"/>
                </a:cxn>
                <a:cxn ang="0">
                  <a:pos x="connsiteX6645" y="connsiteY6645"/>
                </a:cxn>
                <a:cxn ang="0">
                  <a:pos x="connsiteX6646" y="connsiteY6646"/>
                </a:cxn>
                <a:cxn ang="0">
                  <a:pos x="connsiteX6647" y="connsiteY6647"/>
                </a:cxn>
                <a:cxn ang="0">
                  <a:pos x="connsiteX6648" y="connsiteY6648"/>
                </a:cxn>
                <a:cxn ang="0">
                  <a:pos x="connsiteX6649" y="connsiteY6649"/>
                </a:cxn>
                <a:cxn ang="0">
                  <a:pos x="connsiteX6650" y="connsiteY6650"/>
                </a:cxn>
                <a:cxn ang="0">
                  <a:pos x="connsiteX6651" y="connsiteY6651"/>
                </a:cxn>
                <a:cxn ang="0">
                  <a:pos x="connsiteX6652" y="connsiteY6652"/>
                </a:cxn>
                <a:cxn ang="0">
                  <a:pos x="connsiteX6653" y="connsiteY6653"/>
                </a:cxn>
                <a:cxn ang="0">
                  <a:pos x="connsiteX6654" y="connsiteY6654"/>
                </a:cxn>
                <a:cxn ang="0">
                  <a:pos x="connsiteX6655" y="connsiteY6655"/>
                </a:cxn>
                <a:cxn ang="0">
                  <a:pos x="connsiteX6656" y="connsiteY6656"/>
                </a:cxn>
                <a:cxn ang="0">
                  <a:pos x="connsiteX6657" y="connsiteY6657"/>
                </a:cxn>
                <a:cxn ang="0">
                  <a:pos x="connsiteX6658" y="connsiteY6658"/>
                </a:cxn>
                <a:cxn ang="0">
                  <a:pos x="connsiteX6659" y="connsiteY6659"/>
                </a:cxn>
                <a:cxn ang="0">
                  <a:pos x="connsiteX6660" y="connsiteY6660"/>
                </a:cxn>
                <a:cxn ang="0">
                  <a:pos x="connsiteX6661" y="connsiteY6661"/>
                </a:cxn>
                <a:cxn ang="0">
                  <a:pos x="connsiteX6662" y="connsiteY6662"/>
                </a:cxn>
                <a:cxn ang="0">
                  <a:pos x="connsiteX6663" y="connsiteY6663"/>
                </a:cxn>
                <a:cxn ang="0">
                  <a:pos x="connsiteX6664" y="connsiteY6664"/>
                </a:cxn>
                <a:cxn ang="0">
                  <a:pos x="connsiteX6665" y="connsiteY6665"/>
                </a:cxn>
                <a:cxn ang="0">
                  <a:pos x="connsiteX6666" y="connsiteY6666"/>
                </a:cxn>
                <a:cxn ang="0">
                  <a:pos x="connsiteX6667" y="connsiteY6667"/>
                </a:cxn>
                <a:cxn ang="0">
                  <a:pos x="connsiteX6668" y="connsiteY6668"/>
                </a:cxn>
                <a:cxn ang="0">
                  <a:pos x="connsiteX6669" y="connsiteY6669"/>
                </a:cxn>
                <a:cxn ang="0">
                  <a:pos x="connsiteX6670" y="connsiteY6670"/>
                </a:cxn>
                <a:cxn ang="0">
                  <a:pos x="connsiteX6671" y="connsiteY6671"/>
                </a:cxn>
                <a:cxn ang="0">
                  <a:pos x="connsiteX6672" y="connsiteY6672"/>
                </a:cxn>
                <a:cxn ang="0">
                  <a:pos x="connsiteX6673" y="connsiteY6673"/>
                </a:cxn>
                <a:cxn ang="0">
                  <a:pos x="connsiteX6674" y="connsiteY6674"/>
                </a:cxn>
                <a:cxn ang="0">
                  <a:pos x="connsiteX6675" y="connsiteY6675"/>
                </a:cxn>
                <a:cxn ang="0">
                  <a:pos x="connsiteX6676" y="connsiteY6676"/>
                </a:cxn>
                <a:cxn ang="0">
                  <a:pos x="connsiteX6677" y="connsiteY6677"/>
                </a:cxn>
                <a:cxn ang="0">
                  <a:pos x="connsiteX6678" y="connsiteY6678"/>
                </a:cxn>
                <a:cxn ang="0">
                  <a:pos x="connsiteX6679" y="connsiteY6679"/>
                </a:cxn>
                <a:cxn ang="0">
                  <a:pos x="connsiteX6680" y="connsiteY6680"/>
                </a:cxn>
                <a:cxn ang="0">
                  <a:pos x="connsiteX6681" y="connsiteY6681"/>
                </a:cxn>
                <a:cxn ang="0">
                  <a:pos x="connsiteX6682" y="connsiteY6682"/>
                </a:cxn>
                <a:cxn ang="0">
                  <a:pos x="connsiteX6683" y="connsiteY6683"/>
                </a:cxn>
                <a:cxn ang="0">
                  <a:pos x="connsiteX6684" y="connsiteY6684"/>
                </a:cxn>
                <a:cxn ang="0">
                  <a:pos x="connsiteX6685" y="connsiteY6685"/>
                </a:cxn>
                <a:cxn ang="0">
                  <a:pos x="connsiteX6686" y="connsiteY6686"/>
                </a:cxn>
                <a:cxn ang="0">
                  <a:pos x="connsiteX6687" y="connsiteY6687"/>
                </a:cxn>
                <a:cxn ang="0">
                  <a:pos x="connsiteX6688" y="connsiteY6688"/>
                </a:cxn>
                <a:cxn ang="0">
                  <a:pos x="connsiteX6689" y="connsiteY6689"/>
                </a:cxn>
                <a:cxn ang="0">
                  <a:pos x="connsiteX6690" y="connsiteY6690"/>
                </a:cxn>
                <a:cxn ang="0">
                  <a:pos x="connsiteX6691" y="connsiteY6691"/>
                </a:cxn>
                <a:cxn ang="0">
                  <a:pos x="connsiteX6692" y="connsiteY6692"/>
                </a:cxn>
                <a:cxn ang="0">
                  <a:pos x="connsiteX6693" y="connsiteY6693"/>
                </a:cxn>
                <a:cxn ang="0">
                  <a:pos x="connsiteX6694" y="connsiteY6694"/>
                </a:cxn>
                <a:cxn ang="0">
                  <a:pos x="connsiteX6695" y="connsiteY6695"/>
                </a:cxn>
                <a:cxn ang="0">
                  <a:pos x="connsiteX6696" y="connsiteY6696"/>
                </a:cxn>
                <a:cxn ang="0">
                  <a:pos x="connsiteX6697" y="connsiteY6697"/>
                </a:cxn>
                <a:cxn ang="0">
                  <a:pos x="connsiteX6698" y="connsiteY6698"/>
                </a:cxn>
                <a:cxn ang="0">
                  <a:pos x="connsiteX6699" y="connsiteY6699"/>
                </a:cxn>
                <a:cxn ang="0">
                  <a:pos x="connsiteX6700" y="connsiteY6700"/>
                </a:cxn>
                <a:cxn ang="0">
                  <a:pos x="connsiteX6701" y="connsiteY6701"/>
                </a:cxn>
                <a:cxn ang="0">
                  <a:pos x="connsiteX6702" y="connsiteY6702"/>
                </a:cxn>
                <a:cxn ang="0">
                  <a:pos x="connsiteX6703" y="connsiteY6703"/>
                </a:cxn>
                <a:cxn ang="0">
                  <a:pos x="connsiteX6704" y="connsiteY6704"/>
                </a:cxn>
                <a:cxn ang="0">
                  <a:pos x="connsiteX6705" y="connsiteY6705"/>
                </a:cxn>
                <a:cxn ang="0">
                  <a:pos x="connsiteX6706" y="connsiteY6706"/>
                </a:cxn>
                <a:cxn ang="0">
                  <a:pos x="connsiteX6707" y="connsiteY6707"/>
                </a:cxn>
                <a:cxn ang="0">
                  <a:pos x="connsiteX6708" y="connsiteY6708"/>
                </a:cxn>
                <a:cxn ang="0">
                  <a:pos x="connsiteX6709" y="connsiteY6709"/>
                </a:cxn>
                <a:cxn ang="0">
                  <a:pos x="connsiteX6710" y="connsiteY6710"/>
                </a:cxn>
                <a:cxn ang="0">
                  <a:pos x="connsiteX6711" y="connsiteY6711"/>
                </a:cxn>
                <a:cxn ang="0">
                  <a:pos x="connsiteX6712" y="connsiteY6712"/>
                </a:cxn>
                <a:cxn ang="0">
                  <a:pos x="connsiteX6713" y="connsiteY6713"/>
                </a:cxn>
                <a:cxn ang="0">
                  <a:pos x="connsiteX6714" y="connsiteY6714"/>
                </a:cxn>
                <a:cxn ang="0">
                  <a:pos x="connsiteX6715" y="connsiteY6715"/>
                </a:cxn>
                <a:cxn ang="0">
                  <a:pos x="connsiteX6716" y="connsiteY6716"/>
                </a:cxn>
                <a:cxn ang="0">
                  <a:pos x="connsiteX6717" y="connsiteY6717"/>
                </a:cxn>
                <a:cxn ang="0">
                  <a:pos x="connsiteX6718" y="connsiteY6718"/>
                </a:cxn>
                <a:cxn ang="0">
                  <a:pos x="connsiteX6719" y="connsiteY6719"/>
                </a:cxn>
                <a:cxn ang="0">
                  <a:pos x="connsiteX6720" y="connsiteY6720"/>
                </a:cxn>
                <a:cxn ang="0">
                  <a:pos x="connsiteX6721" y="connsiteY6721"/>
                </a:cxn>
                <a:cxn ang="0">
                  <a:pos x="connsiteX6722" y="connsiteY6722"/>
                </a:cxn>
                <a:cxn ang="0">
                  <a:pos x="connsiteX6723" y="connsiteY6723"/>
                </a:cxn>
                <a:cxn ang="0">
                  <a:pos x="connsiteX6724" y="connsiteY6724"/>
                </a:cxn>
                <a:cxn ang="0">
                  <a:pos x="connsiteX6725" y="connsiteY6725"/>
                </a:cxn>
                <a:cxn ang="0">
                  <a:pos x="connsiteX6726" y="connsiteY6726"/>
                </a:cxn>
                <a:cxn ang="0">
                  <a:pos x="connsiteX6727" y="connsiteY6727"/>
                </a:cxn>
                <a:cxn ang="0">
                  <a:pos x="connsiteX6728" y="connsiteY6728"/>
                </a:cxn>
                <a:cxn ang="0">
                  <a:pos x="connsiteX6729" y="connsiteY6729"/>
                </a:cxn>
                <a:cxn ang="0">
                  <a:pos x="connsiteX6730" y="connsiteY6730"/>
                </a:cxn>
                <a:cxn ang="0">
                  <a:pos x="connsiteX6731" y="connsiteY6731"/>
                </a:cxn>
                <a:cxn ang="0">
                  <a:pos x="connsiteX6732" y="connsiteY6732"/>
                </a:cxn>
                <a:cxn ang="0">
                  <a:pos x="connsiteX6733" y="connsiteY6733"/>
                </a:cxn>
                <a:cxn ang="0">
                  <a:pos x="connsiteX6734" y="connsiteY6734"/>
                </a:cxn>
                <a:cxn ang="0">
                  <a:pos x="connsiteX6735" y="connsiteY6735"/>
                </a:cxn>
                <a:cxn ang="0">
                  <a:pos x="connsiteX6736" y="connsiteY6736"/>
                </a:cxn>
                <a:cxn ang="0">
                  <a:pos x="connsiteX6737" y="connsiteY6737"/>
                </a:cxn>
                <a:cxn ang="0">
                  <a:pos x="connsiteX6738" y="connsiteY6738"/>
                </a:cxn>
                <a:cxn ang="0">
                  <a:pos x="connsiteX6739" y="connsiteY6739"/>
                </a:cxn>
                <a:cxn ang="0">
                  <a:pos x="connsiteX6740" y="connsiteY6740"/>
                </a:cxn>
                <a:cxn ang="0">
                  <a:pos x="connsiteX6741" y="connsiteY6741"/>
                </a:cxn>
                <a:cxn ang="0">
                  <a:pos x="connsiteX6742" y="connsiteY6742"/>
                </a:cxn>
                <a:cxn ang="0">
                  <a:pos x="connsiteX6743" y="connsiteY6743"/>
                </a:cxn>
                <a:cxn ang="0">
                  <a:pos x="connsiteX6744" y="connsiteY6744"/>
                </a:cxn>
                <a:cxn ang="0">
                  <a:pos x="connsiteX6745" y="connsiteY6745"/>
                </a:cxn>
                <a:cxn ang="0">
                  <a:pos x="connsiteX6746" y="connsiteY6746"/>
                </a:cxn>
                <a:cxn ang="0">
                  <a:pos x="connsiteX6747" y="connsiteY6747"/>
                </a:cxn>
                <a:cxn ang="0">
                  <a:pos x="connsiteX6748" y="connsiteY6748"/>
                </a:cxn>
                <a:cxn ang="0">
                  <a:pos x="connsiteX6749" y="connsiteY6749"/>
                </a:cxn>
                <a:cxn ang="0">
                  <a:pos x="connsiteX6750" y="connsiteY6750"/>
                </a:cxn>
                <a:cxn ang="0">
                  <a:pos x="connsiteX6751" y="connsiteY6751"/>
                </a:cxn>
                <a:cxn ang="0">
                  <a:pos x="connsiteX6752" y="connsiteY6752"/>
                </a:cxn>
                <a:cxn ang="0">
                  <a:pos x="connsiteX6753" y="connsiteY6753"/>
                </a:cxn>
                <a:cxn ang="0">
                  <a:pos x="connsiteX6754" y="connsiteY6754"/>
                </a:cxn>
                <a:cxn ang="0">
                  <a:pos x="connsiteX6755" y="connsiteY6755"/>
                </a:cxn>
                <a:cxn ang="0">
                  <a:pos x="connsiteX6756" y="connsiteY6756"/>
                </a:cxn>
                <a:cxn ang="0">
                  <a:pos x="connsiteX6757" y="connsiteY6757"/>
                </a:cxn>
                <a:cxn ang="0">
                  <a:pos x="connsiteX6758" y="connsiteY6758"/>
                </a:cxn>
                <a:cxn ang="0">
                  <a:pos x="connsiteX6759" y="connsiteY6759"/>
                </a:cxn>
                <a:cxn ang="0">
                  <a:pos x="connsiteX6760" y="connsiteY6760"/>
                </a:cxn>
                <a:cxn ang="0">
                  <a:pos x="connsiteX6761" y="connsiteY6761"/>
                </a:cxn>
                <a:cxn ang="0">
                  <a:pos x="connsiteX6762" y="connsiteY6762"/>
                </a:cxn>
                <a:cxn ang="0">
                  <a:pos x="connsiteX6763" y="connsiteY6763"/>
                </a:cxn>
                <a:cxn ang="0">
                  <a:pos x="connsiteX6764" y="connsiteY6764"/>
                </a:cxn>
                <a:cxn ang="0">
                  <a:pos x="connsiteX6765" y="connsiteY6765"/>
                </a:cxn>
                <a:cxn ang="0">
                  <a:pos x="connsiteX6766" y="connsiteY6766"/>
                </a:cxn>
                <a:cxn ang="0">
                  <a:pos x="connsiteX6767" y="connsiteY6767"/>
                </a:cxn>
                <a:cxn ang="0">
                  <a:pos x="connsiteX6768" y="connsiteY6768"/>
                </a:cxn>
                <a:cxn ang="0">
                  <a:pos x="connsiteX6769" y="connsiteY6769"/>
                </a:cxn>
                <a:cxn ang="0">
                  <a:pos x="connsiteX6770" y="connsiteY6770"/>
                </a:cxn>
                <a:cxn ang="0">
                  <a:pos x="connsiteX6771" y="connsiteY6771"/>
                </a:cxn>
                <a:cxn ang="0">
                  <a:pos x="connsiteX6772" y="connsiteY6772"/>
                </a:cxn>
                <a:cxn ang="0">
                  <a:pos x="connsiteX6773" y="connsiteY6773"/>
                </a:cxn>
                <a:cxn ang="0">
                  <a:pos x="connsiteX6774" y="connsiteY6774"/>
                </a:cxn>
                <a:cxn ang="0">
                  <a:pos x="connsiteX6775" y="connsiteY6775"/>
                </a:cxn>
                <a:cxn ang="0">
                  <a:pos x="connsiteX6776" y="connsiteY6776"/>
                </a:cxn>
                <a:cxn ang="0">
                  <a:pos x="connsiteX6777" y="connsiteY6777"/>
                </a:cxn>
                <a:cxn ang="0">
                  <a:pos x="connsiteX6778" y="connsiteY6778"/>
                </a:cxn>
                <a:cxn ang="0">
                  <a:pos x="connsiteX6779" y="connsiteY6779"/>
                </a:cxn>
                <a:cxn ang="0">
                  <a:pos x="connsiteX6780" y="connsiteY6780"/>
                </a:cxn>
                <a:cxn ang="0">
                  <a:pos x="connsiteX6781" y="connsiteY6781"/>
                </a:cxn>
                <a:cxn ang="0">
                  <a:pos x="connsiteX6782" y="connsiteY6782"/>
                </a:cxn>
                <a:cxn ang="0">
                  <a:pos x="connsiteX6783" y="connsiteY6783"/>
                </a:cxn>
                <a:cxn ang="0">
                  <a:pos x="connsiteX6784" y="connsiteY6784"/>
                </a:cxn>
                <a:cxn ang="0">
                  <a:pos x="connsiteX6785" y="connsiteY6785"/>
                </a:cxn>
                <a:cxn ang="0">
                  <a:pos x="connsiteX6786" y="connsiteY6786"/>
                </a:cxn>
                <a:cxn ang="0">
                  <a:pos x="connsiteX6787" y="connsiteY6787"/>
                </a:cxn>
                <a:cxn ang="0">
                  <a:pos x="connsiteX6788" y="connsiteY6788"/>
                </a:cxn>
                <a:cxn ang="0">
                  <a:pos x="connsiteX6789" y="connsiteY6789"/>
                </a:cxn>
                <a:cxn ang="0">
                  <a:pos x="connsiteX6790" y="connsiteY6790"/>
                </a:cxn>
                <a:cxn ang="0">
                  <a:pos x="connsiteX6791" y="connsiteY6791"/>
                </a:cxn>
                <a:cxn ang="0">
                  <a:pos x="connsiteX6792" y="connsiteY6792"/>
                </a:cxn>
                <a:cxn ang="0">
                  <a:pos x="connsiteX6793" y="connsiteY6793"/>
                </a:cxn>
                <a:cxn ang="0">
                  <a:pos x="connsiteX6794" y="connsiteY6794"/>
                </a:cxn>
                <a:cxn ang="0">
                  <a:pos x="connsiteX6795" y="connsiteY6795"/>
                </a:cxn>
                <a:cxn ang="0">
                  <a:pos x="connsiteX6796" y="connsiteY6796"/>
                </a:cxn>
                <a:cxn ang="0">
                  <a:pos x="connsiteX6797" y="connsiteY6797"/>
                </a:cxn>
                <a:cxn ang="0">
                  <a:pos x="connsiteX6798" y="connsiteY6798"/>
                </a:cxn>
                <a:cxn ang="0">
                  <a:pos x="connsiteX6799" y="connsiteY6799"/>
                </a:cxn>
                <a:cxn ang="0">
                  <a:pos x="connsiteX6800" y="connsiteY6800"/>
                </a:cxn>
                <a:cxn ang="0">
                  <a:pos x="connsiteX6801" y="connsiteY6801"/>
                </a:cxn>
                <a:cxn ang="0">
                  <a:pos x="connsiteX6802" y="connsiteY6802"/>
                </a:cxn>
                <a:cxn ang="0">
                  <a:pos x="connsiteX6803" y="connsiteY6803"/>
                </a:cxn>
                <a:cxn ang="0">
                  <a:pos x="connsiteX6804" y="connsiteY6804"/>
                </a:cxn>
                <a:cxn ang="0">
                  <a:pos x="connsiteX6805" y="connsiteY6805"/>
                </a:cxn>
                <a:cxn ang="0">
                  <a:pos x="connsiteX6806" y="connsiteY6806"/>
                </a:cxn>
                <a:cxn ang="0">
                  <a:pos x="connsiteX6807" y="connsiteY6807"/>
                </a:cxn>
                <a:cxn ang="0">
                  <a:pos x="connsiteX6808" y="connsiteY6808"/>
                </a:cxn>
                <a:cxn ang="0">
                  <a:pos x="connsiteX6809" y="connsiteY6809"/>
                </a:cxn>
                <a:cxn ang="0">
                  <a:pos x="connsiteX6810" y="connsiteY6810"/>
                </a:cxn>
                <a:cxn ang="0">
                  <a:pos x="connsiteX6811" y="connsiteY6811"/>
                </a:cxn>
                <a:cxn ang="0">
                  <a:pos x="connsiteX6812" y="connsiteY6812"/>
                </a:cxn>
                <a:cxn ang="0">
                  <a:pos x="connsiteX6813" y="connsiteY6813"/>
                </a:cxn>
                <a:cxn ang="0">
                  <a:pos x="connsiteX6814" y="connsiteY6814"/>
                </a:cxn>
                <a:cxn ang="0">
                  <a:pos x="connsiteX6815" y="connsiteY6815"/>
                </a:cxn>
                <a:cxn ang="0">
                  <a:pos x="connsiteX6816" y="connsiteY6816"/>
                </a:cxn>
                <a:cxn ang="0">
                  <a:pos x="connsiteX6817" y="connsiteY6817"/>
                </a:cxn>
                <a:cxn ang="0">
                  <a:pos x="connsiteX6818" y="connsiteY6818"/>
                </a:cxn>
                <a:cxn ang="0">
                  <a:pos x="connsiteX6819" y="connsiteY6819"/>
                </a:cxn>
                <a:cxn ang="0">
                  <a:pos x="connsiteX6820" y="connsiteY6820"/>
                </a:cxn>
                <a:cxn ang="0">
                  <a:pos x="connsiteX6821" y="connsiteY6821"/>
                </a:cxn>
                <a:cxn ang="0">
                  <a:pos x="connsiteX6822" y="connsiteY6822"/>
                </a:cxn>
                <a:cxn ang="0">
                  <a:pos x="connsiteX6823" y="connsiteY6823"/>
                </a:cxn>
                <a:cxn ang="0">
                  <a:pos x="connsiteX6824" y="connsiteY6824"/>
                </a:cxn>
                <a:cxn ang="0">
                  <a:pos x="connsiteX6825" y="connsiteY6825"/>
                </a:cxn>
                <a:cxn ang="0">
                  <a:pos x="connsiteX6826" y="connsiteY6826"/>
                </a:cxn>
                <a:cxn ang="0">
                  <a:pos x="connsiteX6827" y="connsiteY6827"/>
                </a:cxn>
                <a:cxn ang="0">
                  <a:pos x="connsiteX6828" y="connsiteY6828"/>
                </a:cxn>
                <a:cxn ang="0">
                  <a:pos x="connsiteX6829" y="connsiteY6829"/>
                </a:cxn>
                <a:cxn ang="0">
                  <a:pos x="connsiteX6830" y="connsiteY6830"/>
                </a:cxn>
                <a:cxn ang="0">
                  <a:pos x="connsiteX6831" y="connsiteY6831"/>
                </a:cxn>
                <a:cxn ang="0">
                  <a:pos x="connsiteX6832" y="connsiteY6832"/>
                </a:cxn>
                <a:cxn ang="0">
                  <a:pos x="connsiteX6833" y="connsiteY6833"/>
                </a:cxn>
                <a:cxn ang="0">
                  <a:pos x="connsiteX6834" y="connsiteY6834"/>
                </a:cxn>
                <a:cxn ang="0">
                  <a:pos x="connsiteX6835" y="connsiteY6835"/>
                </a:cxn>
                <a:cxn ang="0">
                  <a:pos x="connsiteX6836" y="connsiteY6836"/>
                </a:cxn>
                <a:cxn ang="0">
                  <a:pos x="connsiteX6837" y="connsiteY6837"/>
                </a:cxn>
                <a:cxn ang="0">
                  <a:pos x="connsiteX6838" y="connsiteY6838"/>
                </a:cxn>
                <a:cxn ang="0">
                  <a:pos x="connsiteX6839" y="connsiteY6839"/>
                </a:cxn>
                <a:cxn ang="0">
                  <a:pos x="connsiteX6840" y="connsiteY6840"/>
                </a:cxn>
                <a:cxn ang="0">
                  <a:pos x="connsiteX6841" y="connsiteY6841"/>
                </a:cxn>
                <a:cxn ang="0">
                  <a:pos x="connsiteX6842" y="connsiteY6842"/>
                </a:cxn>
                <a:cxn ang="0">
                  <a:pos x="connsiteX6843" y="connsiteY6843"/>
                </a:cxn>
                <a:cxn ang="0">
                  <a:pos x="connsiteX6844" y="connsiteY6844"/>
                </a:cxn>
                <a:cxn ang="0">
                  <a:pos x="connsiteX6845" y="connsiteY6845"/>
                </a:cxn>
                <a:cxn ang="0">
                  <a:pos x="connsiteX6846" y="connsiteY6846"/>
                </a:cxn>
                <a:cxn ang="0">
                  <a:pos x="connsiteX6847" y="connsiteY6847"/>
                </a:cxn>
                <a:cxn ang="0">
                  <a:pos x="connsiteX6848" y="connsiteY6848"/>
                </a:cxn>
                <a:cxn ang="0">
                  <a:pos x="connsiteX6849" y="connsiteY6849"/>
                </a:cxn>
                <a:cxn ang="0">
                  <a:pos x="connsiteX6850" y="connsiteY6850"/>
                </a:cxn>
                <a:cxn ang="0">
                  <a:pos x="connsiteX6851" y="connsiteY6851"/>
                </a:cxn>
                <a:cxn ang="0">
                  <a:pos x="connsiteX6852" y="connsiteY6852"/>
                </a:cxn>
                <a:cxn ang="0">
                  <a:pos x="connsiteX6853" y="connsiteY6853"/>
                </a:cxn>
                <a:cxn ang="0">
                  <a:pos x="connsiteX6854" y="connsiteY6854"/>
                </a:cxn>
                <a:cxn ang="0">
                  <a:pos x="connsiteX6855" y="connsiteY6855"/>
                </a:cxn>
                <a:cxn ang="0">
                  <a:pos x="connsiteX6856" y="connsiteY6856"/>
                </a:cxn>
                <a:cxn ang="0">
                  <a:pos x="connsiteX6857" y="connsiteY6857"/>
                </a:cxn>
                <a:cxn ang="0">
                  <a:pos x="connsiteX6858" y="connsiteY6858"/>
                </a:cxn>
                <a:cxn ang="0">
                  <a:pos x="connsiteX6859" y="connsiteY6859"/>
                </a:cxn>
                <a:cxn ang="0">
                  <a:pos x="connsiteX6860" y="connsiteY6860"/>
                </a:cxn>
                <a:cxn ang="0">
                  <a:pos x="connsiteX6861" y="connsiteY6861"/>
                </a:cxn>
                <a:cxn ang="0">
                  <a:pos x="connsiteX6862" y="connsiteY6862"/>
                </a:cxn>
                <a:cxn ang="0">
                  <a:pos x="connsiteX6863" y="connsiteY6863"/>
                </a:cxn>
                <a:cxn ang="0">
                  <a:pos x="connsiteX6864" y="connsiteY6864"/>
                </a:cxn>
                <a:cxn ang="0">
                  <a:pos x="connsiteX6865" y="connsiteY6865"/>
                </a:cxn>
                <a:cxn ang="0">
                  <a:pos x="connsiteX6866" y="connsiteY6866"/>
                </a:cxn>
                <a:cxn ang="0">
                  <a:pos x="connsiteX6867" y="connsiteY6867"/>
                </a:cxn>
                <a:cxn ang="0">
                  <a:pos x="connsiteX6868" y="connsiteY6868"/>
                </a:cxn>
                <a:cxn ang="0">
                  <a:pos x="connsiteX6869" y="connsiteY6869"/>
                </a:cxn>
                <a:cxn ang="0">
                  <a:pos x="connsiteX6870" y="connsiteY6870"/>
                </a:cxn>
                <a:cxn ang="0">
                  <a:pos x="connsiteX6871" y="connsiteY6871"/>
                </a:cxn>
                <a:cxn ang="0">
                  <a:pos x="connsiteX6872" y="connsiteY6872"/>
                </a:cxn>
                <a:cxn ang="0">
                  <a:pos x="connsiteX6873" y="connsiteY6873"/>
                </a:cxn>
                <a:cxn ang="0">
                  <a:pos x="connsiteX6874" y="connsiteY6874"/>
                </a:cxn>
                <a:cxn ang="0">
                  <a:pos x="connsiteX6875" y="connsiteY6875"/>
                </a:cxn>
                <a:cxn ang="0">
                  <a:pos x="connsiteX6876" y="connsiteY6876"/>
                </a:cxn>
                <a:cxn ang="0">
                  <a:pos x="connsiteX6877" y="connsiteY6877"/>
                </a:cxn>
                <a:cxn ang="0">
                  <a:pos x="connsiteX6878" y="connsiteY6878"/>
                </a:cxn>
                <a:cxn ang="0">
                  <a:pos x="connsiteX6879" y="connsiteY6879"/>
                </a:cxn>
                <a:cxn ang="0">
                  <a:pos x="connsiteX6880" y="connsiteY6880"/>
                </a:cxn>
                <a:cxn ang="0">
                  <a:pos x="connsiteX6881" y="connsiteY6881"/>
                </a:cxn>
                <a:cxn ang="0">
                  <a:pos x="connsiteX6882" y="connsiteY6882"/>
                </a:cxn>
                <a:cxn ang="0">
                  <a:pos x="connsiteX6883" y="connsiteY6883"/>
                </a:cxn>
                <a:cxn ang="0">
                  <a:pos x="connsiteX6884" y="connsiteY6884"/>
                </a:cxn>
                <a:cxn ang="0">
                  <a:pos x="connsiteX6885" y="connsiteY6885"/>
                </a:cxn>
                <a:cxn ang="0">
                  <a:pos x="connsiteX6886" y="connsiteY6886"/>
                </a:cxn>
                <a:cxn ang="0">
                  <a:pos x="connsiteX6887" y="connsiteY6887"/>
                </a:cxn>
                <a:cxn ang="0">
                  <a:pos x="connsiteX6888" y="connsiteY6888"/>
                </a:cxn>
                <a:cxn ang="0">
                  <a:pos x="connsiteX6889" y="connsiteY6889"/>
                </a:cxn>
                <a:cxn ang="0">
                  <a:pos x="connsiteX6890" y="connsiteY6890"/>
                </a:cxn>
                <a:cxn ang="0">
                  <a:pos x="connsiteX6891" y="connsiteY6891"/>
                </a:cxn>
                <a:cxn ang="0">
                  <a:pos x="connsiteX6892" y="connsiteY6892"/>
                </a:cxn>
                <a:cxn ang="0">
                  <a:pos x="connsiteX6893" y="connsiteY6893"/>
                </a:cxn>
                <a:cxn ang="0">
                  <a:pos x="connsiteX6894" y="connsiteY6894"/>
                </a:cxn>
                <a:cxn ang="0">
                  <a:pos x="connsiteX6895" y="connsiteY6895"/>
                </a:cxn>
                <a:cxn ang="0">
                  <a:pos x="connsiteX6896" y="connsiteY6896"/>
                </a:cxn>
                <a:cxn ang="0">
                  <a:pos x="connsiteX6897" y="connsiteY6897"/>
                </a:cxn>
                <a:cxn ang="0">
                  <a:pos x="connsiteX6898" y="connsiteY6898"/>
                </a:cxn>
                <a:cxn ang="0">
                  <a:pos x="connsiteX6899" y="connsiteY6899"/>
                </a:cxn>
                <a:cxn ang="0">
                  <a:pos x="connsiteX6900" y="connsiteY6900"/>
                </a:cxn>
                <a:cxn ang="0">
                  <a:pos x="connsiteX6901" y="connsiteY6901"/>
                </a:cxn>
                <a:cxn ang="0">
                  <a:pos x="connsiteX6902" y="connsiteY6902"/>
                </a:cxn>
                <a:cxn ang="0">
                  <a:pos x="connsiteX6903" y="connsiteY6903"/>
                </a:cxn>
                <a:cxn ang="0">
                  <a:pos x="connsiteX6904" y="connsiteY6904"/>
                </a:cxn>
                <a:cxn ang="0">
                  <a:pos x="connsiteX6905" y="connsiteY6905"/>
                </a:cxn>
                <a:cxn ang="0">
                  <a:pos x="connsiteX6906" y="connsiteY6906"/>
                </a:cxn>
                <a:cxn ang="0">
                  <a:pos x="connsiteX6907" y="connsiteY6907"/>
                </a:cxn>
                <a:cxn ang="0">
                  <a:pos x="connsiteX6908" y="connsiteY6908"/>
                </a:cxn>
                <a:cxn ang="0">
                  <a:pos x="connsiteX6909" y="connsiteY6909"/>
                </a:cxn>
                <a:cxn ang="0">
                  <a:pos x="connsiteX6910" y="connsiteY6910"/>
                </a:cxn>
                <a:cxn ang="0">
                  <a:pos x="connsiteX6911" y="connsiteY6911"/>
                </a:cxn>
                <a:cxn ang="0">
                  <a:pos x="connsiteX6912" y="connsiteY6912"/>
                </a:cxn>
                <a:cxn ang="0">
                  <a:pos x="connsiteX6913" y="connsiteY6913"/>
                </a:cxn>
                <a:cxn ang="0">
                  <a:pos x="connsiteX6914" y="connsiteY6914"/>
                </a:cxn>
                <a:cxn ang="0">
                  <a:pos x="connsiteX6915" y="connsiteY6915"/>
                </a:cxn>
                <a:cxn ang="0">
                  <a:pos x="connsiteX6916" y="connsiteY6916"/>
                </a:cxn>
                <a:cxn ang="0">
                  <a:pos x="connsiteX6917" y="connsiteY6917"/>
                </a:cxn>
                <a:cxn ang="0">
                  <a:pos x="connsiteX6918" y="connsiteY6918"/>
                </a:cxn>
                <a:cxn ang="0">
                  <a:pos x="connsiteX6919" y="connsiteY6919"/>
                </a:cxn>
                <a:cxn ang="0">
                  <a:pos x="connsiteX6920" y="connsiteY6920"/>
                </a:cxn>
                <a:cxn ang="0">
                  <a:pos x="connsiteX6921" y="connsiteY6921"/>
                </a:cxn>
                <a:cxn ang="0">
                  <a:pos x="connsiteX6922" y="connsiteY6922"/>
                </a:cxn>
                <a:cxn ang="0">
                  <a:pos x="connsiteX6923" y="connsiteY6923"/>
                </a:cxn>
                <a:cxn ang="0">
                  <a:pos x="connsiteX6924" y="connsiteY6924"/>
                </a:cxn>
                <a:cxn ang="0">
                  <a:pos x="connsiteX6925" y="connsiteY6925"/>
                </a:cxn>
                <a:cxn ang="0">
                  <a:pos x="connsiteX6926" y="connsiteY6926"/>
                </a:cxn>
                <a:cxn ang="0">
                  <a:pos x="connsiteX6927" y="connsiteY6927"/>
                </a:cxn>
                <a:cxn ang="0">
                  <a:pos x="connsiteX6928" y="connsiteY6928"/>
                </a:cxn>
                <a:cxn ang="0">
                  <a:pos x="connsiteX6929" y="connsiteY6929"/>
                </a:cxn>
                <a:cxn ang="0">
                  <a:pos x="connsiteX6930" y="connsiteY6930"/>
                </a:cxn>
                <a:cxn ang="0">
                  <a:pos x="connsiteX6931" y="connsiteY6931"/>
                </a:cxn>
                <a:cxn ang="0">
                  <a:pos x="connsiteX6932" y="connsiteY6932"/>
                </a:cxn>
                <a:cxn ang="0">
                  <a:pos x="connsiteX6933" y="connsiteY6933"/>
                </a:cxn>
                <a:cxn ang="0">
                  <a:pos x="connsiteX6934" y="connsiteY6934"/>
                </a:cxn>
                <a:cxn ang="0">
                  <a:pos x="connsiteX6935" y="connsiteY6935"/>
                </a:cxn>
                <a:cxn ang="0">
                  <a:pos x="connsiteX6936" y="connsiteY6936"/>
                </a:cxn>
                <a:cxn ang="0">
                  <a:pos x="connsiteX6937" y="connsiteY6937"/>
                </a:cxn>
                <a:cxn ang="0">
                  <a:pos x="connsiteX6938" y="connsiteY6938"/>
                </a:cxn>
                <a:cxn ang="0">
                  <a:pos x="connsiteX6939" y="connsiteY6939"/>
                </a:cxn>
                <a:cxn ang="0">
                  <a:pos x="connsiteX6940" y="connsiteY6940"/>
                </a:cxn>
                <a:cxn ang="0">
                  <a:pos x="connsiteX6941" y="connsiteY6941"/>
                </a:cxn>
                <a:cxn ang="0">
                  <a:pos x="connsiteX6942" y="connsiteY6942"/>
                </a:cxn>
                <a:cxn ang="0">
                  <a:pos x="connsiteX6943" y="connsiteY6943"/>
                </a:cxn>
                <a:cxn ang="0">
                  <a:pos x="connsiteX6944" y="connsiteY6944"/>
                </a:cxn>
                <a:cxn ang="0">
                  <a:pos x="connsiteX6945" y="connsiteY6945"/>
                </a:cxn>
                <a:cxn ang="0">
                  <a:pos x="connsiteX6946" y="connsiteY6946"/>
                </a:cxn>
                <a:cxn ang="0">
                  <a:pos x="connsiteX6947" y="connsiteY6947"/>
                </a:cxn>
                <a:cxn ang="0">
                  <a:pos x="connsiteX6948" y="connsiteY6948"/>
                </a:cxn>
                <a:cxn ang="0">
                  <a:pos x="connsiteX6949" y="connsiteY6949"/>
                </a:cxn>
                <a:cxn ang="0">
                  <a:pos x="connsiteX6950" y="connsiteY6950"/>
                </a:cxn>
                <a:cxn ang="0">
                  <a:pos x="connsiteX6951" y="connsiteY6951"/>
                </a:cxn>
                <a:cxn ang="0">
                  <a:pos x="connsiteX6952" y="connsiteY6952"/>
                </a:cxn>
                <a:cxn ang="0">
                  <a:pos x="connsiteX6953" y="connsiteY6953"/>
                </a:cxn>
                <a:cxn ang="0">
                  <a:pos x="connsiteX6954" y="connsiteY6954"/>
                </a:cxn>
                <a:cxn ang="0">
                  <a:pos x="connsiteX6955" y="connsiteY6955"/>
                </a:cxn>
                <a:cxn ang="0">
                  <a:pos x="connsiteX6956" y="connsiteY6956"/>
                </a:cxn>
                <a:cxn ang="0">
                  <a:pos x="connsiteX6957" y="connsiteY6957"/>
                </a:cxn>
                <a:cxn ang="0">
                  <a:pos x="connsiteX6958" y="connsiteY6958"/>
                </a:cxn>
                <a:cxn ang="0">
                  <a:pos x="connsiteX6959" y="connsiteY6959"/>
                </a:cxn>
                <a:cxn ang="0">
                  <a:pos x="connsiteX6960" y="connsiteY6960"/>
                </a:cxn>
                <a:cxn ang="0">
                  <a:pos x="connsiteX6961" y="connsiteY6961"/>
                </a:cxn>
                <a:cxn ang="0">
                  <a:pos x="connsiteX6962" y="connsiteY6962"/>
                </a:cxn>
                <a:cxn ang="0">
                  <a:pos x="connsiteX6963" y="connsiteY6963"/>
                </a:cxn>
                <a:cxn ang="0">
                  <a:pos x="connsiteX6964" y="connsiteY6964"/>
                </a:cxn>
                <a:cxn ang="0">
                  <a:pos x="connsiteX6965" y="connsiteY6965"/>
                </a:cxn>
                <a:cxn ang="0">
                  <a:pos x="connsiteX6966" y="connsiteY6966"/>
                </a:cxn>
                <a:cxn ang="0">
                  <a:pos x="connsiteX6967" y="connsiteY6967"/>
                </a:cxn>
                <a:cxn ang="0">
                  <a:pos x="connsiteX6968" y="connsiteY6968"/>
                </a:cxn>
                <a:cxn ang="0">
                  <a:pos x="connsiteX6969" y="connsiteY6969"/>
                </a:cxn>
                <a:cxn ang="0">
                  <a:pos x="connsiteX6970" y="connsiteY6970"/>
                </a:cxn>
                <a:cxn ang="0">
                  <a:pos x="connsiteX6971" y="connsiteY6971"/>
                </a:cxn>
                <a:cxn ang="0">
                  <a:pos x="connsiteX6972" y="connsiteY6972"/>
                </a:cxn>
                <a:cxn ang="0">
                  <a:pos x="connsiteX6973" y="connsiteY6973"/>
                </a:cxn>
                <a:cxn ang="0">
                  <a:pos x="connsiteX6974" y="connsiteY6974"/>
                </a:cxn>
                <a:cxn ang="0">
                  <a:pos x="connsiteX6975" y="connsiteY6975"/>
                </a:cxn>
                <a:cxn ang="0">
                  <a:pos x="connsiteX6976" y="connsiteY6976"/>
                </a:cxn>
                <a:cxn ang="0">
                  <a:pos x="connsiteX6977" y="connsiteY6977"/>
                </a:cxn>
                <a:cxn ang="0">
                  <a:pos x="connsiteX6978" y="connsiteY6978"/>
                </a:cxn>
                <a:cxn ang="0">
                  <a:pos x="connsiteX6979" y="connsiteY6979"/>
                </a:cxn>
                <a:cxn ang="0">
                  <a:pos x="connsiteX6980" y="connsiteY6980"/>
                </a:cxn>
                <a:cxn ang="0">
                  <a:pos x="connsiteX6981" y="connsiteY6981"/>
                </a:cxn>
                <a:cxn ang="0">
                  <a:pos x="connsiteX6982" y="connsiteY6982"/>
                </a:cxn>
                <a:cxn ang="0">
                  <a:pos x="connsiteX6983" y="connsiteY6983"/>
                </a:cxn>
                <a:cxn ang="0">
                  <a:pos x="connsiteX6984" y="connsiteY6984"/>
                </a:cxn>
                <a:cxn ang="0">
                  <a:pos x="connsiteX6985" y="connsiteY6985"/>
                </a:cxn>
                <a:cxn ang="0">
                  <a:pos x="connsiteX6986" y="connsiteY6986"/>
                </a:cxn>
                <a:cxn ang="0">
                  <a:pos x="connsiteX6987" y="connsiteY6987"/>
                </a:cxn>
                <a:cxn ang="0">
                  <a:pos x="connsiteX6988" y="connsiteY6988"/>
                </a:cxn>
                <a:cxn ang="0">
                  <a:pos x="connsiteX6989" y="connsiteY6989"/>
                </a:cxn>
                <a:cxn ang="0">
                  <a:pos x="connsiteX6990" y="connsiteY6990"/>
                </a:cxn>
                <a:cxn ang="0">
                  <a:pos x="connsiteX6991" y="connsiteY6991"/>
                </a:cxn>
                <a:cxn ang="0">
                  <a:pos x="connsiteX6992" y="connsiteY6992"/>
                </a:cxn>
                <a:cxn ang="0">
                  <a:pos x="connsiteX6993" y="connsiteY6993"/>
                </a:cxn>
                <a:cxn ang="0">
                  <a:pos x="connsiteX6994" y="connsiteY6994"/>
                </a:cxn>
                <a:cxn ang="0">
                  <a:pos x="connsiteX6995" y="connsiteY6995"/>
                </a:cxn>
                <a:cxn ang="0">
                  <a:pos x="connsiteX6996" y="connsiteY6996"/>
                </a:cxn>
                <a:cxn ang="0">
                  <a:pos x="connsiteX6997" y="connsiteY6997"/>
                </a:cxn>
                <a:cxn ang="0">
                  <a:pos x="connsiteX6998" y="connsiteY6998"/>
                </a:cxn>
                <a:cxn ang="0">
                  <a:pos x="connsiteX6999" y="connsiteY6999"/>
                </a:cxn>
                <a:cxn ang="0">
                  <a:pos x="connsiteX7000" y="connsiteY7000"/>
                </a:cxn>
                <a:cxn ang="0">
                  <a:pos x="connsiteX7001" y="connsiteY7001"/>
                </a:cxn>
                <a:cxn ang="0">
                  <a:pos x="connsiteX7002" y="connsiteY7002"/>
                </a:cxn>
                <a:cxn ang="0">
                  <a:pos x="connsiteX7003" y="connsiteY7003"/>
                </a:cxn>
                <a:cxn ang="0">
                  <a:pos x="connsiteX7004" y="connsiteY7004"/>
                </a:cxn>
                <a:cxn ang="0">
                  <a:pos x="connsiteX7005" y="connsiteY7005"/>
                </a:cxn>
                <a:cxn ang="0">
                  <a:pos x="connsiteX7006" y="connsiteY7006"/>
                </a:cxn>
                <a:cxn ang="0">
                  <a:pos x="connsiteX7007" y="connsiteY7007"/>
                </a:cxn>
                <a:cxn ang="0">
                  <a:pos x="connsiteX7008" y="connsiteY7008"/>
                </a:cxn>
                <a:cxn ang="0">
                  <a:pos x="connsiteX7009" y="connsiteY7009"/>
                </a:cxn>
                <a:cxn ang="0">
                  <a:pos x="connsiteX7010" y="connsiteY7010"/>
                </a:cxn>
                <a:cxn ang="0">
                  <a:pos x="connsiteX7011" y="connsiteY7011"/>
                </a:cxn>
                <a:cxn ang="0">
                  <a:pos x="connsiteX7012" y="connsiteY7012"/>
                </a:cxn>
                <a:cxn ang="0">
                  <a:pos x="connsiteX7013" y="connsiteY7013"/>
                </a:cxn>
                <a:cxn ang="0">
                  <a:pos x="connsiteX7014" y="connsiteY7014"/>
                </a:cxn>
                <a:cxn ang="0">
                  <a:pos x="connsiteX7015" y="connsiteY7015"/>
                </a:cxn>
                <a:cxn ang="0">
                  <a:pos x="connsiteX7016" y="connsiteY7016"/>
                </a:cxn>
                <a:cxn ang="0">
                  <a:pos x="connsiteX7017" y="connsiteY7017"/>
                </a:cxn>
                <a:cxn ang="0">
                  <a:pos x="connsiteX7018" y="connsiteY7018"/>
                </a:cxn>
                <a:cxn ang="0">
                  <a:pos x="connsiteX7019" y="connsiteY7019"/>
                </a:cxn>
                <a:cxn ang="0">
                  <a:pos x="connsiteX7020" y="connsiteY7020"/>
                </a:cxn>
                <a:cxn ang="0">
                  <a:pos x="connsiteX7021" y="connsiteY7021"/>
                </a:cxn>
                <a:cxn ang="0">
                  <a:pos x="connsiteX7022" y="connsiteY7022"/>
                </a:cxn>
                <a:cxn ang="0">
                  <a:pos x="connsiteX7023" y="connsiteY7023"/>
                </a:cxn>
                <a:cxn ang="0">
                  <a:pos x="connsiteX7024" y="connsiteY7024"/>
                </a:cxn>
                <a:cxn ang="0">
                  <a:pos x="connsiteX7025" y="connsiteY7025"/>
                </a:cxn>
                <a:cxn ang="0">
                  <a:pos x="connsiteX7026" y="connsiteY7026"/>
                </a:cxn>
                <a:cxn ang="0">
                  <a:pos x="connsiteX7027" y="connsiteY7027"/>
                </a:cxn>
                <a:cxn ang="0">
                  <a:pos x="connsiteX7028" y="connsiteY7028"/>
                </a:cxn>
                <a:cxn ang="0">
                  <a:pos x="connsiteX7029" y="connsiteY7029"/>
                </a:cxn>
                <a:cxn ang="0">
                  <a:pos x="connsiteX7030" y="connsiteY7030"/>
                </a:cxn>
                <a:cxn ang="0">
                  <a:pos x="connsiteX7031" y="connsiteY7031"/>
                </a:cxn>
                <a:cxn ang="0">
                  <a:pos x="connsiteX7032" y="connsiteY7032"/>
                </a:cxn>
                <a:cxn ang="0">
                  <a:pos x="connsiteX7033" y="connsiteY7033"/>
                </a:cxn>
                <a:cxn ang="0">
                  <a:pos x="connsiteX7034" y="connsiteY7034"/>
                </a:cxn>
                <a:cxn ang="0">
                  <a:pos x="connsiteX7035" y="connsiteY7035"/>
                </a:cxn>
                <a:cxn ang="0">
                  <a:pos x="connsiteX7036" y="connsiteY7036"/>
                </a:cxn>
                <a:cxn ang="0">
                  <a:pos x="connsiteX7037" y="connsiteY7037"/>
                </a:cxn>
                <a:cxn ang="0">
                  <a:pos x="connsiteX7038" y="connsiteY7038"/>
                </a:cxn>
                <a:cxn ang="0">
                  <a:pos x="connsiteX7039" y="connsiteY7039"/>
                </a:cxn>
                <a:cxn ang="0">
                  <a:pos x="connsiteX7040" y="connsiteY7040"/>
                </a:cxn>
                <a:cxn ang="0">
                  <a:pos x="connsiteX7041" y="connsiteY7041"/>
                </a:cxn>
                <a:cxn ang="0">
                  <a:pos x="connsiteX7042" y="connsiteY7042"/>
                </a:cxn>
                <a:cxn ang="0">
                  <a:pos x="connsiteX7043" y="connsiteY7043"/>
                </a:cxn>
                <a:cxn ang="0">
                  <a:pos x="connsiteX7044" y="connsiteY7044"/>
                </a:cxn>
                <a:cxn ang="0">
                  <a:pos x="connsiteX7045" y="connsiteY7045"/>
                </a:cxn>
                <a:cxn ang="0">
                  <a:pos x="connsiteX7046" y="connsiteY7046"/>
                </a:cxn>
                <a:cxn ang="0">
                  <a:pos x="connsiteX7047" y="connsiteY7047"/>
                </a:cxn>
                <a:cxn ang="0">
                  <a:pos x="connsiteX7048" y="connsiteY7048"/>
                </a:cxn>
                <a:cxn ang="0">
                  <a:pos x="connsiteX7049" y="connsiteY7049"/>
                </a:cxn>
                <a:cxn ang="0">
                  <a:pos x="connsiteX7050" y="connsiteY7050"/>
                </a:cxn>
                <a:cxn ang="0">
                  <a:pos x="connsiteX7051" y="connsiteY7051"/>
                </a:cxn>
                <a:cxn ang="0">
                  <a:pos x="connsiteX7052" y="connsiteY7052"/>
                </a:cxn>
                <a:cxn ang="0">
                  <a:pos x="connsiteX7053" y="connsiteY7053"/>
                </a:cxn>
                <a:cxn ang="0">
                  <a:pos x="connsiteX7054" y="connsiteY7054"/>
                </a:cxn>
                <a:cxn ang="0">
                  <a:pos x="connsiteX7055" y="connsiteY7055"/>
                </a:cxn>
                <a:cxn ang="0">
                  <a:pos x="connsiteX7056" y="connsiteY7056"/>
                </a:cxn>
                <a:cxn ang="0">
                  <a:pos x="connsiteX7057" y="connsiteY7057"/>
                </a:cxn>
                <a:cxn ang="0">
                  <a:pos x="connsiteX7058" y="connsiteY7058"/>
                </a:cxn>
                <a:cxn ang="0">
                  <a:pos x="connsiteX7059" y="connsiteY7059"/>
                </a:cxn>
                <a:cxn ang="0">
                  <a:pos x="connsiteX7060" y="connsiteY7060"/>
                </a:cxn>
                <a:cxn ang="0">
                  <a:pos x="connsiteX7061" y="connsiteY7061"/>
                </a:cxn>
                <a:cxn ang="0">
                  <a:pos x="connsiteX7062" y="connsiteY7062"/>
                </a:cxn>
                <a:cxn ang="0">
                  <a:pos x="connsiteX7063" y="connsiteY7063"/>
                </a:cxn>
                <a:cxn ang="0">
                  <a:pos x="connsiteX7064" y="connsiteY7064"/>
                </a:cxn>
                <a:cxn ang="0">
                  <a:pos x="connsiteX7065" y="connsiteY7065"/>
                </a:cxn>
                <a:cxn ang="0">
                  <a:pos x="connsiteX7066" y="connsiteY7066"/>
                </a:cxn>
                <a:cxn ang="0">
                  <a:pos x="connsiteX7067" y="connsiteY7067"/>
                </a:cxn>
                <a:cxn ang="0">
                  <a:pos x="connsiteX7068" y="connsiteY7068"/>
                </a:cxn>
                <a:cxn ang="0">
                  <a:pos x="connsiteX7069" y="connsiteY7069"/>
                </a:cxn>
                <a:cxn ang="0">
                  <a:pos x="connsiteX7070" y="connsiteY7070"/>
                </a:cxn>
                <a:cxn ang="0">
                  <a:pos x="connsiteX7071" y="connsiteY7071"/>
                </a:cxn>
                <a:cxn ang="0">
                  <a:pos x="connsiteX7072" y="connsiteY7072"/>
                </a:cxn>
                <a:cxn ang="0">
                  <a:pos x="connsiteX7073" y="connsiteY7073"/>
                </a:cxn>
                <a:cxn ang="0">
                  <a:pos x="connsiteX7074" y="connsiteY7074"/>
                </a:cxn>
                <a:cxn ang="0">
                  <a:pos x="connsiteX7075" y="connsiteY7075"/>
                </a:cxn>
                <a:cxn ang="0">
                  <a:pos x="connsiteX7076" y="connsiteY7076"/>
                </a:cxn>
                <a:cxn ang="0">
                  <a:pos x="connsiteX7077" y="connsiteY7077"/>
                </a:cxn>
                <a:cxn ang="0">
                  <a:pos x="connsiteX7078" y="connsiteY7078"/>
                </a:cxn>
                <a:cxn ang="0">
                  <a:pos x="connsiteX7079" y="connsiteY7079"/>
                </a:cxn>
                <a:cxn ang="0">
                  <a:pos x="connsiteX7080" y="connsiteY7080"/>
                </a:cxn>
                <a:cxn ang="0">
                  <a:pos x="connsiteX7081" y="connsiteY7081"/>
                </a:cxn>
                <a:cxn ang="0">
                  <a:pos x="connsiteX7082" y="connsiteY7082"/>
                </a:cxn>
                <a:cxn ang="0">
                  <a:pos x="connsiteX7083" y="connsiteY7083"/>
                </a:cxn>
                <a:cxn ang="0">
                  <a:pos x="connsiteX7084" y="connsiteY7084"/>
                </a:cxn>
                <a:cxn ang="0">
                  <a:pos x="connsiteX7085" y="connsiteY7085"/>
                </a:cxn>
                <a:cxn ang="0">
                  <a:pos x="connsiteX7086" y="connsiteY7086"/>
                </a:cxn>
                <a:cxn ang="0">
                  <a:pos x="connsiteX7087" y="connsiteY7087"/>
                </a:cxn>
                <a:cxn ang="0">
                  <a:pos x="connsiteX7088" y="connsiteY7088"/>
                </a:cxn>
                <a:cxn ang="0">
                  <a:pos x="connsiteX7089" y="connsiteY7089"/>
                </a:cxn>
                <a:cxn ang="0">
                  <a:pos x="connsiteX7090" y="connsiteY7090"/>
                </a:cxn>
                <a:cxn ang="0">
                  <a:pos x="connsiteX7091" y="connsiteY7091"/>
                </a:cxn>
                <a:cxn ang="0">
                  <a:pos x="connsiteX7092" y="connsiteY7092"/>
                </a:cxn>
                <a:cxn ang="0">
                  <a:pos x="connsiteX7093" y="connsiteY7093"/>
                </a:cxn>
                <a:cxn ang="0">
                  <a:pos x="connsiteX7094" y="connsiteY7094"/>
                </a:cxn>
                <a:cxn ang="0">
                  <a:pos x="connsiteX7095" y="connsiteY7095"/>
                </a:cxn>
                <a:cxn ang="0">
                  <a:pos x="connsiteX7096" y="connsiteY7096"/>
                </a:cxn>
                <a:cxn ang="0">
                  <a:pos x="connsiteX7097" y="connsiteY7097"/>
                </a:cxn>
                <a:cxn ang="0">
                  <a:pos x="connsiteX7098" y="connsiteY7098"/>
                </a:cxn>
                <a:cxn ang="0">
                  <a:pos x="connsiteX7099" y="connsiteY7099"/>
                </a:cxn>
                <a:cxn ang="0">
                  <a:pos x="connsiteX7100" y="connsiteY7100"/>
                </a:cxn>
                <a:cxn ang="0">
                  <a:pos x="connsiteX7101" y="connsiteY7101"/>
                </a:cxn>
                <a:cxn ang="0">
                  <a:pos x="connsiteX7102" y="connsiteY7102"/>
                </a:cxn>
                <a:cxn ang="0">
                  <a:pos x="connsiteX7103" y="connsiteY7103"/>
                </a:cxn>
                <a:cxn ang="0">
                  <a:pos x="connsiteX7104" y="connsiteY7104"/>
                </a:cxn>
                <a:cxn ang="0">
                  <a:pos x="connsiteX7105" y="connsiteY7105"/>
                </a:cxn>
                <a:cxn ang="0">
                  <a:pos x="connsiteX7106" y="connsiteY7106"/>
                </a:cxn>
                <a:cxn ang="0">
                  <a:pos x="connsiteX7107" y="connsiteY7107"/>
                </a:cxn>
                <a:cxn ang="0">
                  <a:pos x="connsiteX7108" y="connsiteY7108"/>
                </a:cxn>
                <a:cxn ang="0">
                  <a:pos x="connsiteX7109" y="connsiteY7109"/>
                </a:cxn>
                <a:cxn ang="0">
                  <a:pos x="connsiteX7110" y="connsiteY7110"/>
                </a:cxn>
                <a:cxn ang="0">
                  <a:pos x="connsiteX7111" y="connsiteY7111"/>
                </a:cxn>
                <a:cxn ang="0">
                  <a:pos x="connsiteX7112" y="connsiteY7112"/>
                </a:cxn>
                <a:cxn ang="0">
                  <a:pos x="connsiteX7113" y="connsiteY7113"/>
                </a:cxn>
                <a:cxn ang="0">
                  <a:pos x="connsiteX7114" y="connsiteY7114"/>
                </a:cxn>
                <a:cxn ang="0">
                  <a:pos x="connsiteX7115" y="connsiteY7115"/>
                </a:cxn>
                <a:cxn ang="0">
                  <a:pos x="connsiteX7116" y="connsiteY7116"/>
                </a:cxn>
                <a:cxn ang="0">
                  <a:pos x="connsiteX7117" y="connsiteY7117"/>
                </a:cxn>
                <a:cxn ang="0">
                  <a:pos x="connsiteX7118" y="connsiteY7118"/>
                </a:cxn>
                <a:cxn ang="0">
                  <a:pos x="connsiteX7119" y="connsiteY7119"/>
                </a:cxn>
                <a:cxn ang="0">
                  <a:pos x="connsiteX7120" y="connsiteY7120"/>
                </a:cxn>
                <a:cxn ang="0">
                  <a:pos x="connsiteX7121" y="connsiteY7121"/>
                </a:cxn>
                <a:cxn ang="0">
                  <a:pos x="connsiteX7122" y="connsiteY7122"/>
                </a:cxn>
                <a:cxn ang="0">
                  <a:pos x="connsiteX7123" y="connsiteY7123"/>
                </a:cxn>
                <a:cxn ang="0">
                  <a:pos x="connsiteX7124" y="connsiteY7124"/>
                </a:cxn>
                <a:cxn ang="0">
                  <a:pos x="connsiteX7125" y="connsiteY7125"/>
                </a:cxn>
                <a:cxn ang="0">
                  <a:pos x="connsiteX7126" y="connsiteY7126"/>
                </a:cxn>
                <a:cxn ang="0">
                  <a:pos x="connsiteX7127" y="connsiteY7127"/>
                </a:cxn>
                <a:cxn ang="0">
                  <a:pos x="connsiteX7128" y="connsiteY7128"/>
                </a:cxn>
                <a:cxn ang="0">
                  <a:pos x="connsiteX7129" y="connsiteY7129"/>
                </a:cxn>
                <a:cxn ang="0">
                  <a:pos x="connsiteX7130" y="connsiteY7130"/>
                </a:cxn>
                <a:cxn ang="0">
                  <a:pos x="connsiteX7131" y="connsiteY7131"/>
                </a:cxn>
                <a:cxn ang="0">
                  <a:pos x="connsiteX7132" y="connsiteY7132"/>
                </a:cxn>
                <a:cxn ang="0">
                  <a:pos x="connsiteX7133" y="connsiteY7133"/>
                </a:cxn>
                <a:cxn ang="0">
                  <a:pos x="connsiteX7134" y="connsiteY7134"/>
                </a:cxn>
                <a:cxn ang="0">
                  <a:pos x="connsiteX7135" y="connsiteY7135"/>
                </a:cxn>
                <a:cxn ang="0">
                  <a:pos x="connsiteX7136" y="connsiteY7136"/>
                </a:cxn>
                <a:cxn ang="0">
                  <a:pos x="connsiteX7137" y="connsiteY7137"/>
                </a:cxn>
                <a:cxn ang="0">
                  <a:pos x="connsiteX7138" y="connsiteY7138"/>
                </a:cxn>
                <a:cxn ang="0">
                  <a:pos x="connsiteX7139" y="connsiteY7139"/>
                </a:cxn>
                <a:cxn ang="0">
                  <a:pos x="connsiteX7140" y="connsiteY7140"/>
                </a:cxn>
                <a:cxn ang="0">
                  <a:pos x="connsiteX7141" y="connsiteY7141"/>
                </a:cxn>
                <a:cxn ang="0">
                  <a:pos x="connsiteX7142" y="connsiteY7142"/>
                </a:cxn>
                <a:cxn ang="0">
                  <a:pos x="connsiteX7143" y="connsiteY7143"/>
                </a:cxn>
                <a:cxn ang="0">
                  <a:pos x="connsiteX7144" y="connsiteY7144"/>
                </a:cxn>
                <a:cxn ang="0">
                  <a:pos x="connsiteX7145" y="connsiteY7145"/>
                </a:cxn>
                <a:cxn ang="0">
                  <a:pos x="connsiteX7146" y="connsiteY7146"/>
                </a:cxn>
                <a:cxn ang="0">
                  <a:pos x="connsiteX7147" y="connsiteY7147"/>
                </a:cxn>
                <a:cxn ang="0">
                  <a:pos x="connsiteX7148" y="connsiteY7148"/>
                </a:cxn>
                <a:cxn ang="0">
                  <a:pos x="connsiteX7149" y="connsiteY7149"/>
                </a:cxn>
                <a:cxn ang="0">
                  <a:pos x="connsiteX7150" y="connsiteY7150"/>
                </a:cxn>
                <a:cxn ang="0">
                  <a:pos x="connsiteX7151" y="connsiteY7151"/>
                </a:cxn>
                <a:cxn ang="0">
                  <a:pos x="connsiteX7152" y="connsiteY7152"/>
                </a:cxn>
                <a:cxn ang="0">
                  <a:pos x="connsiteX7153" y="connsiteY7153"/>
                </a:cxn>
                <a:cxn ang="0">
                  <a:pos x="connsiteX7154" y="connsiteY7154"/>
                </a:cxn>
                <a:cxn ang="0">
                  <a:pos x="connsiteX7155" y="connsiteY7155"/>
                </a:cxn>
                <a:cxn ang="0">
                  <a:pos x="connsiteX7156" y="connsiteY7156"/>
                </a:cxn>
                <a:cxn ang="0">
                  <a:pos x="connsiteX7157" y="connsiteY7157"/>
                </a:cxn>
                <a:cxn ang="0">
                  <a:pos x="connsiteX7158" y="connsiteY7158"/>
                </a:cxn>
                <a:cxn ang="0">
                  <a:pos x="connsiteX7159" y="connsiteY7159"/>
                </a:cxn>
                <a:cxn ang="0">
                  <a:pos x="connsiteX7160" y="connsiteY7160"/>
                </a:cxn>
                <a:cxn ang="0">
                  <a:pos x="connsiteX7161" y="connsiteY7161"/>
                </a:cxn>
                <a:cxn ang="0">
                  <a:pos x="connsiteX7162" y="connsiteY7162"/>
                </a:cxn>
                <a:cxn ang="0">
                  <a:pos x="connsiteX7163" y="connsiteY7163"/>
                </a:cxn>
                <a:cxn ang="0">
                  <a:pos x="connsiteX7164" y="connsiteY7164"/>
                </a:cxn>
                <a:cxn ang="0">
                  <a:pos x="connsiteX7165" y="connsiteY7165"/>
                </a:cxn>
                <a:cxn ang="0">
                  <a:pos x="connsiteX7166" y="connsiteY7166"/>
                </a:cxn>
                <a:cxn ang="0">
                  <a:pos x="connsiteX7167" y="connsiteY7167"/>
                </a:cxn>
                <a:cxn ang="0">
                  <a:pos x="connsiteX7168" y="connsiteY7168"/>
                </a:cxn>
                <a:cxn ang="0">
                  <a:pos x="connsiteX7169" y="connsiteY7169"/>
                </a:cxn>
                <a:cxn ang="0">
                  <a:pos x="connsiteX7170" y="connsiteY7170"/>
                </a:cxn>
                <a:cxn ang="0">
                  <a:pos x="connsiteX7171" y="connsiteY7171"/>
                </a:cxn>
                <a:cxn ang="0">
                  <a:pos x="connsiteX7172" y="connsiteY7172"/>
                </a:cxn>
                <a:cxn ang="0">
                  <a:pos x="connsiteX7173" y="connsiteY7173"/>
                </a:cxn>
                <a:cxn ang="0">
                  <a:pos x="connsiteX7174" y="connsiteY7174"/>
                </a:cxn>
                <a:cxn ang="0">
                  <a:pos x="connsiteX7175" y="connsiteY7175"/>
                </a:cxn>
                <a:cxn ang="0">
                  <a:pos x="connsiteX7176" y="connsiteY7176"/>
                </a:cxn>
                <a:cxn ang="0">
                  <a:pos x="connsiteX7177" y="connsiteY7177"/>
                </a:cxn>
                <a:cxn ang="0">
                  <a:pos x="connsiteX7178" y="connsiteY7178"/>
                </a:cxn>
                <a:cxn ang="0">
                  <a:pos x="connsiteX7179" y="connsiteY7179"/>
                </a:cxn>
                <a:cxn ang="0">
                  <a:pos x="connsiteX7180" y="connsiteY7180"/>
                </a:cxn>
                <a:cxn ang="0">
                  <a:pos x="connsiteX7181" y="connsiteY7181"/>
                </a:cxn>
                <a:cxn ang="0">
                  <a:pos x="connsiteX7182" y="connsiteY7182"/>
                </a:cxn>
                <a:cxn ang="0">
                  <a:pos x="connsiteX7183" y="connsiteY7183"/>
                </a:cxn>
                <a:cxn ang="0">
                  <a:pos x="connsiteX7184" y="connsiteY7184"/>
                </a:cxn>
                <a:cxn ang="0">
                  <a:pos x="connsiteX7185" y="connsiteY7185"/>
                </a:cxn>
                <a:cxn ang="0">
                  <a:pos x="connsiteX7186" y="connsiteY7186"/>
                </a:cxn>
                <a:cxn ang="0">
                  <a:pos x="connsiteX7187" y="connsiteY7187"/>
                </a:cxn>
                <a:cxn ang="0">
                  <a:pos x="connsiteX7188" y="connsiteY7188"/>
                </a:cxn>
                <a:cxn ang="0">
                  <a:pos x="connsiteX7189" y="connsiteY7189"/>
                </a:cxn>
                <a:cxn ang="0">
                  <a:pos x="connsiteX7190" y="connsiteY7190"/>
                </a:cxn>
                <a:cxn ang="0">
                  <a:pos x="connsiteX7191" y="connsiteY7191"/>
                </a:cxn>
                <a:cxn ang="0">
                  <a:pos x="connsiteX7192" y="connsiteY7192"/>
                </a:cxn>
                <a:cxn ang="0">
                  <a:pos x="connsiteX7193" y="connsiteY7193"/>
                </a:cxn>
                <a:cxn ang="0">
                  <a:pos x="connsiteX7194" y="connsiteY7194"/>
                </a:cxn>
                <a:cxn ang="0">
                  <a:pos x="connsiteX7195" y="connsiteY7195"/>
                </a:cxn>
                <a:cxn ang="0">
                  <a:pos x="connsiteX7196" y="connsiteY7196"/>
                </a:cxn>
                <a:cxn ang="0">
                  <a:pos x="connsiteX7197" y="connsiteY7197"/>
                </a:cxn>
                <a:cxn ang="0">
                  <a:pos x="connsiteX7198" y="connsiteY7198"/>
                </a:cxn>
                <a:cxn ang="0">
                  <a:pos x="connsiteX7199" y="connsiteY7199"/>
                </a:cxn>
                <a:cxn ang="0">
                  <a:pos x="connsiteX7200" y="connsiteY7200"/>
                </a:cxn>
                <a:cxn ang="0">
                  <a:pos x="connsiteX7201" y="connsiteY7201"/>
                </a:cxn>
                <a:cxn ang="0">
                  <a:pos x="connsiteX7202" y="connsiteY7202"/>
                </a:cxn>
                <a:cxn ang="0">
                  <a:pos x="connsiteX7203" y="connsiteY7203"/>
                </a:cxn>
                <a:cxn ang="0">
                  <a:pos x="connsiteX7204" y="connsiteY7204"/>
                </a:cxn>
                <a:cxn ang="0">
                  <a:pos x="connsiteX7205" y="connsiteY7205"/>
                </a:cxn>
                <a:cxn ang="0">
                  <a:pos x="connsiteX7206" y="connsiteY7206"/>
                </a:cxn>
                <a:cxn ang="0">
                  <a:pos x="connsiteX7207" y="connsiteY7207"/>
                </a:cxn>
                <a:cxn ang="0">
                  <a:pos x="connsiteX7208" y="connsiteY7208"/>
                </a:cxn>
                <a:cxn ang="0">
                  <a:pos x="connsiteX7209" y="connsiteY7209"/>
                </a:cxn>
                <a:cxn ang="0">
                  <a:pos x="connsiteX7210" y="connsiteY7210"/>
                </a:cxn>
                <a:cxn ang="0">
                  <a:pos x="connsiteX7211" y="connsiteY7211"/>
                </a:cxn>
                <a:cxn ang="0">
                  <a:pos x="connsiteX7212" y="connsiteY7212"/>
                </a:cxn>
                <a:cxn ang="0">
                  <a:pos x="connsiteX7213" y="connsiteY7213"/>
                </a:cxn>
                <a:cxn ang="0">
                  <a:pos x="connsiteX7214" y="connsiteY7214"/>
                </a:cxn>
                <a:cxn ang="0">
                  <a:pos x="connsiteX7215" y="connsiteY7215"/>
                </a:cxn>
                <a:cxn ang="0">
                  <a:pos x="connsiteX7216" y="connsiteY7216"/>
                </a:cxn>
                <a:cxn ang="0">
                  <a:pos x="connsiteX7217" y="connsiteY7217"/>
                </a:cxn>
                <a:cxn ang="0">
                  <a:pos x="connsiteX7218" y="connsiteY7218"/>
                </a:cxn>
                <a:cxn ang="0">
                  <a:pos x="connsiteX7219" y="connsiteY7219"/>
                </a:cxn>
                <a:cxn ang="0">
                  <a:pos x="connsiteX7220" y="connsiteY7220"/>
                </a:cxn>
                <a:cxn ang="0">
                  <a:pos x="connsiteX7221" y="connsiteY7221"/>
                </a:cxn>
                <a:cxn ang="0">
                  <a:pos x="connsiteX7222" y="connsiteY7222"/>
                </a:cxn>
                <a:cxn ang="0">
                  <a:pos x="connsiteX7223" y="connsiteY7223"/>
                </a:cxn>
                <a:cxn ang="0">
                  <a:pos x="connsiteX7224" y="connsiteY7224"/>
                </a:cxn>
                <a:cxn ang="0">
                  <a:pos x="connsiteX7225" y="connsiteY7225"/>
                </a:cxn>
                <a:cxn ang="0">
                  <a:pos x="connsiteX7226" y="connsiteY7226"/>
                </a:cxn>
                <a:cxn ang="0">
                  <a:pos x="connsiteX7227" y="connsiteY7227"/>
                </a:cxn>
                <a:cxn ang="0">
                  <a:pos x="connsiteX7228" y="connsiteY7228"/>
                </a:cxn>
                <a:cxn ang="0">
                  <a:pos x="connsiteX7229" y="connsiteY7229"/>
                </a:cxn>
                <a:cxn ang="0">
                  <a:pos x="connsiteX7230" y="connsiteY7230"/>
                </a:cxn>
                <a:cxn ang="0">
                  <a:pos x="connsiteX7231" y="connsiteY7231"/>
                </a:cxn>
                <a:cxn ang="0">
                  <a:pos x="connsiteX7232" y="connsiteY7232"/>
                </a:cxn>
                <a:cxn ang="0">
                  <a:pos x="connsiteX7233" y="connsiteY7233"/>
                </a:cxn>
                <a:cxn ang="0">
                  <a:pos x="connsiteX7234" y="connsiteY7234"/>
                </a:cxn>
                <a:cxn ang="0">
                  <a:pos x="connsiteX7235" y="connsiteY7235"/>
                </a:cxn>
                <a:cxn ang="0">
                  <a:pos x="connsiteX7236" y="connsiteY7236"/>
                </a:cxn>
                <a:cxn ang="0">
                  <a:pos x="connsiteX7237" y="connsiteY7237"/>
                </a:cxn>
                <a:cxn ang="0">
                  <a:pos x="connsiteX7238" y="connsiteY7238"/>
                </a:cxn>
                <a:cxn ang="0">
                  <a:pos x="connsiteX7239" y="connsiteY7239"/>
                </a:cxn>
                <a:cxn ang="0">
                  <a:pos x="connsiteX7240" y="connsiteY7240"/>
                </a:cxn>
                <a:cxn ang="0">
                  <a:pos x="connsiteX7241" y="connsiteY7241"/>
                </a:cxn>
                <a:cxn ang="0">
                  <a:pos x="connsiteX7242" y="connsiteY7242"/>
                </a:cxn>
                <a:cxn ang="0">
                  <a:pos x="connsiteX7243" y="connsiteY7243"/>
                </a:cxn>
                <a:cxn ang="0">
                  <a:pos x="connsiteX7244" y="connsiteY7244"/>
                </a:cxn>
                <a:cxn ang="0">
                  <a:pos x="connsiteX7245" y="connsiteY7245"/>
                </a:cxn>
                <a:cxn ang="0">
                  <a:pos x="connsiteX7246" y="connsiteY7246"/>
                </a:cxn>
                <a:cxn ang="0">
                  <a:pos x="connsiteX7247" y="connsiteY7247"/>
                </a:cxn>
                <a:cxn ang="0">
                  <a:pos x="connsiteX7248" y="connsiteY7248"/>
                </a:cxn>
                <a:cxn ang="0">
                  <a:pos x="connsiteX7249" y="connsiteY7249"/>
                </a:cxn>
                <a:cxn ang="0">
                  <a:pos x="connsiteX7250" y="connsiteY7250"/>
                </a:cxn>
                <a:cxn ang="0">
                  <a:pos x="connsiteX7251" y="connsiteY7251"/>
                </a:cxn>
                <a:cxn ang="0">
                  <a:pos x="connsiteX7252" y="connsiteY7252"/>
                </a:cxn>
                <a:cxn ang="0">
                  <a:pos x="connsiteX7253" y="connsiteY7253"/>
                </a:cxn>
                <a:cxn ang="0">
                  <a:pos x="connsiteX7254" y="connsiteY7254"/>
                </a:cxn>
                <a:cxn ang="0">
                  <a:pos x="connsiteX7255" y="connsiteY7255"/>
                </a:cxn>
                <a:cxn ang="0">
                  <a:pos x="connsiteX7256" y="connsiteY7256"/>
                </a:cxn>
                <a:cxn ang="0">
                  <a:pos x="connsiteX7257" y="connsiteY7257"/>
                </a:cxn>
                <a:cxn ang="0">
                  <a:pos x="connsiteX7258" y="connsiteY7258"/>
                </a:cxn>
                <a:cxn ang="0">
                  <a:pos x="connsiteX7259" y="connsiteY7259"/>
                </a:cxn>
                <a:cxn ang="0">
                  <a:pos x="connsiteX7260" y="connsiteY7260"/>
                </a:cxn>
                <a:cxn ang="0">
                  <a:pos x="connsiteX7261" y="connsiteY7261"/>
                </a:cxn>
                <a:cxn ang="0">
                  <a:pos x="connsiteX7262" y="connsiteY7262"/>
                </a:cxn>
                <a:cxn ang="0">
                  <a:pos x="connsiteX7263" y="connsiteY7263"/>
                </a:cxn>
                <a:cxn ang="0">
                  <a:pos x="connsiteX7264" y="connsiteY7264"/>
                </a:cxn>
                <a:cxn ang="0">
                  <a:pos x="connsiteX7265" y="connsiteY7265"/>
                </a:cxn>
                <a:cxn ang="0">
                  <a:pos x="connsiteX7266" y="connsiteY7266"/>
                </a:cxn>
                <a:cxn ang="0">
                  <a:pos x="connsiteX7267" y="connsiteY7267"/>
                </a:cxn>
                <a:cxn ang="0">
                  <a:pos x="connsiteX7268" y="connsiteY7268"/>
                </a:cxn>
                <a:cxn ang="0">
                  <a:pos x="connsiteX7269" y="connsiteY7269"/>
                </a:cxn>
                <a:cxn ang="0">
                  <a:pos x="connsiteX7270" y="connsiteY7270"/>
                </a:cxn>
                <a:cxn ang="0">
                  <a:pos x="connsiteX7271" y="connsiteY7271"/>
                </a:cxn>
                <a:cxn ang="0">
                  <a:pos x="connsiteX7272" y="connsiteY7272"/>
                </a:cxn>
                <a:cxn ang="0">
                  <a:pos x="connsiteX7273" y="connsiteY7273"/>
                </a:cxn>
                <a:cxn ang="0">
                  <a:pos x="connsiteX7274" y="connsiteY7274"/>
                </a:cxn>
                <a:cxn ang="0">
                  <a:pos x="connsiteX7275" y="connsiteY7275"/>
                </a:cxn>
                <a:cxn ang="0">
                  <a:pos x="connsiteX7276" y="connsiteY7276"/>
                </a:cxn>
                <a:cxn ang="0">
                  <a:pos x="connsiteX7277" y="connsiteY7277"/>
                </a:cxn>
                <a:cxn ang="0">
                  <a:pos x="connsiteX7278" y="connsiteY7278"/>
                </a:cxn>
                <a:cxn ang="0">
                  <a:pos x="connsiteX7279" y="connsiteY7279"/>
                </a:cxn>
                <a:cxn ang="0">
                  <a:pos x="connsiteX7280" y="connsiteY7280"/>
                </a:cxn>
                <a:cxn ang="0">
                  <a:pos x="connsiteX7281" y="connsiteY7281"/>
                </a:cxn>
                <a:cxn ang="0">
                  <a:pos x="connsiteX7282" y="connsiteY7282"/>
                </a:cxn>
                <a:cxn ang="0">
                  <a:pos x="connsiteX7283" y="connsiteY7283"/>
                </a:cxn>
                <a:cxn ang="0">
                  <a:pos x="connsiteX7284" y="connsiteY7284"/>
                </a:cxn>
                <a:cxn ang="0">
                  <a:pos x="connsiteX7285" y="connsiteY7285"/>
                </a:cxn>
                <a:cxn ang="0">
                  <a:pos x="connsiteX7286" y="connsiteY7286"/>
                </a:cxn>
                <a:cxn ang="0">
                  <a:pos x="connsiteX7287" y="connsiteY7287"/>
                </a:cxn>
                <a:cxn ang="0">
                  <a:pos x="connsiteX7288" y="connsiteY7288"/>
                </a:cxn>
                <a:cxn ang="0">
                  <a:pos x="connsiteX7289" y="connsiteY7289"/>
                </a:cxn>
                <a:cxn ang="0">
                  <a:pos x="connsiteX7290" y="connsiteY7290"/>
                </a:cxn>
                <a:cxn ang="0">
                  <a:pos x="connsiteX7291" y="connsiteY7291"/>
                </a:cxn>
                <a:cxn ang="0">
                  <a:pos x="connsiteX7292" y="connsiteY7292"/>
                </a:cxn>
                <a:cxn ang="0">
                  <a:pos x="connsiteX7293" y="connsiteY7293"/>
                </a:cxn>
                <a:cxn ang="0">
                  <a:pos x="connsiteX7294" y="connsiteY7294"/>
                </a:cxn>
                <a:cxn ang="0">
                  <a:pos x="connsiteX7295" y="connsiteY7295"/>
                </a:cxn>
                <a:cxn ang="0">
                  <a:pos x="connsiteX7296" y="connsiteY7296"/>
                </a:cxn>
                <a:cxn ang="0">
                  <a:pos x="connsiteX7297" y="connsiteY7297"/>
                </a:cxn>
                <a:cxn ang="0">
                  <a:pos x="connsiteX7298" y="connsiteY7298"/>
                </a:cxn>
                <a:cxn ang="0">
                  <a:pos x="connsiteX7299" y="connsiteY7299"/>
                </a:cxn>
                <a:cxn ang="0">
                  <a:pos x="connsiteX7300" y="connsiteY7300"/>
                </a:cxn>
                <a:cxn ang="0">
                  <a:pos x="connsiteX7301" y="connsiteY7301"/>
                </a:cxn>
                <a:cxn ang="0">
                  <a:pos x="connsiteX7302" y="connsiteY7302"/>
                </a:cxn>
                <a:cxn ang="0">
                  <a:pos x="connsiteX7303" y="connsiteY7303"/>
                </a:cxn>
                <a:cxn ang="0">
                  <a:pos x="connsiteX7304" y="connsiteY7304"/>
                </a:cxn>
                <a:cxn ang="0">
                  <a:pos x="connsiteX7305" y="connsiteY7305"/>
                </a:cxn>
                <a:cxn ang="0">
                  <a:pos x="connsiteX7306" y="connsiteY7306"/>
                </a:cxn>
                <a:cxn ang="0">
                  <a:pos x="connsiteX7307" y="connsiteY7307"/>
                </a:cxn>
                <a:cxn ang="0">
                  <a:pos x="connsiteX7308" y="connsiteY7308"/>
                </a:cxn>
                <a:cxn ang="0">
                  <a:pos x="connsiteX7309" y="connsiteY7309"/>
                </a:cxn>
                <a:cxn ang="0">
                  <a:pos x="connsiteX7310" y="connsiteY7310"/>
                </a:cxn>
                <a:cxn ang="0">
                  <a:pos x="connsiteX7311" y="connsiteY7311"/>
                </a:cxn>
                <a:cxn ang="0">
                  <a:pos x="connsiteX7312" y="connsiteY7312"/>
                </a:cxn>
                <a:cxn ang="0">
                  <a:pos x="connsiteX7313" y="connsiteY7313"/>
                </a:cxn>
                <a:cxn ang="0">
                  <a:pos x="connsiteX7314" y="connsiteY7314"/>
                </a:cxn>
                <a:cxn ang="0">
                  <a:pos x="connsiteX7315" y="connsiteY7315"/>
                </a:cxn>
                <a:cxn ang="0">
                  <a:pos x="connsiteX7316" y="connsiteY7316"/>
                </a:cxn>
                <a:cxn ang="0">
                  <a:pos x="connsiteX7317" y="connsiteY7317"/>
                </a:cxn>
                <a:cxn ang="0">
                  <a:pos x="connsiteX7318" y="connsiteY7318"/>
                </a:cxn>
                <a:cxn ang="0">
                  <a:pos x="connsiteX7319" y="connsiteY7319"/>
                </a:cxn>
                <a:cxn ang="0">
                  <a:pos x="connsiteX7320" y="connsiteY7320"/>
                </a:cxn>
                <a:cxn ang="0">
                  <a:pos x="connsiteX7321" y="connsiteY7321"/>
                </a:cxn>
                <a:cxn ang="0">
                  <a:pos x="connsiteX7322" y="connsiteY7322"/>
                </a:cxn>
                <a:cxn ang="0">
                  <a:pos x="connsiteX7323" y="connsiteY7323"/>
                </a:cxn>
                <a:cxn ang="0">
                  <a:pos x="connsiteX7324" y="connsiteY7324"/>
                </a:cxn>
                <a:cxn ang="0">
                  <a:pos x="connsiteX7325" y="connsiteY7325"/>
                </a:cxn>
                <a:cxn ang="0">
                  <a:pos x="connsiteX7326" y="connsiteY7326"/>
                </a:cxn>
                <a:cxn ang="0">
                  <a:pos x="connsiteX7327" y="connsiteY7327"/>
                </a:cxn>
                <a:cxn ang="0">
                  <a:pos x="connsiteX7328" y="connsiteY7328"/>
                </a:cxn>
                <a:cxn ang="0">
                  <a:pos x="connsiteX7329" y="connsiteY7329"/>
                </a:cxn>
                <a:cxn ang="0">
                  <a:pos x="connsiteX7330" y="connsiteY7330"/>
                </a:cxn>
                <a:cxn ang="0">
                  <a:pos x="connsiteX7331" y="connsiteY7331"/>
                </a:cxn>
                <a:cxn ang="0">
                  <a:pos x="connsiteX7332" y="connsiteY7332"/>
                </a:cxn>
                <a:cxn ang="0">
                  <a:pos x="connsiteX7333" y="connsiteY7333"/>
                </a:cxn>
                <a:cxn ang="0">
                  <a:pos x="connsiteX7334" y="connsiteY7334"/>
                </a:cxn>
                <a:cxn ang="0">
                  <a:pos x="connsiteX7335" y="connsiteY7335"/>
                </a:cxn>
                <a:cxn ang="0">
                  <a:pos x="connsiteX7336" y="connsiteY7336"/>
                </a:cxn>
                <a:cxn ang="0">
                  <a:pos x="connsiteX7337" y="connsiteY7337"/>
                </a:cxn>
                <a:cxn ang="0">
                  <a:pos x="connsiteX7338" y="connsiteY7338"/>
                </a:cxn>
                <a:cxn ang="0">
                  <a:pos x="connsiteX7339" y="connsiteY7339"/>
                </a:cxn>
                <a:cxn ang="0">
                  <a:pos x="connsiteX7340" y="connsiteY7340"/>
                </a:cxn>
                <a:cxn ang="0">
                  <a:pos x="connsiteX7341" y="connsiteY7341"/>
                </a:cxn>
                <a:cxn ang="0">
                  <a:pos x="connsiteX7342" y="connsiteY7342"/>
                </a:cxn>
                <a:cxn ang="0">
                  <a:pos x="connsiteX7343" y="connsiteY7343"/>
                </a:cxn>
                <a:cxn ang="0">
                  <a:pos x="connsiteX7344" y="connsiteY7344"/>
                </a:cxn>
                <a:cxn ang="0">
                  <a:pos x="connsiteX7345" y="connsiteY7345"/>
                </a:cxn>
                <a:cxn ang="0">
                  <a:pos x="connsiteX7346" y="connsiteY7346"/>
                </a:cxn>
                <a:cxn ang="0">
                  <a:pos x="connsiteX7347" y="connsiteY7347"/>
                </a:cxn>
                <a:cxn ang="0">
                  <a:pos x="connsiteX7348" y="connsiteY7348"/>
                </a:cxn>
                <a:cxn ang="0">
                  <a:pos x="connsiteX7349" y="connsiteY7349"/>
                </a:cxn>
                <a:cxn ang="0">
                  <a:pos x="connsiteX7350" y="connsiteY7350"/>
                </a:cxn>
                <a:cxn ang="0">
                  <a:pos x="connsiteX7351" y="connsiteY7351"/>
                </a:cxn>
                <a:cxn ang="0">
                  <a:pos x="connsiteX7352" y="connsiteY7352"/>
                </a:cxn>
                <a:cxn ang="0">
                  <a:pos x="connsiteX7353" y="connsiteY7353"/>
                </a:cxn>
                <a:cxn ang="0">
                  <a:pos x="connsiteX7354" y="connsiteY7354"/>
                </a:cxn>
                <a:cxn ang="0">
                  <a:pos x="connsiteX7355" y="connsiteY7355"/>
                </a:cxn>
                <a:cxn ang="0">
                  <a:pos x="connsiteX7356" y="connsiteY7356"/>
                </a:cxn>
                <a:cxn ang="0">
                  <a:pos x="connsiteX7357" y="connsiteY7357"/>
                </a:cxn>
                <a:cxn ang="0">
                  <a:pos x="connsiteX7358" y="connsiteY7358"/>
                </a:cxn>
                <a:cxn ang="0">
                  <a:pos x="connsiteX7359" y="connsiteY7359"/>
                </a:cxn>
                <a:cxn ang="0">
                  <a:pos x="connsiteX7360" y="connsiteY7360"/>
                </a:cxn>
                <a:cxn ang="0">
                  <a:pos x="connsiteX7361" y="connsiteY7361"/>
                </a:cxn>
                <a:cxn ang="0">
                  <a:pos x="connsiteX7362" y="connsiteY7362"/>
                </a:cxn>
                <a:cxn ang="0">
                  <a:pos x="connsiteX7363" y="connsiteY7363"/>
                </a:cxn>
                <a:cxn ang="0">
                  <a:pos x="connsiteX7364" y="connsiteY7364"/>
                </a:cxn>
                <a:cxn ang="0">
                  <a:pos x="connsiteX7365" y="connsiteY7365"/>
                </a:cxn>
                <a:cxn ang="0">
                  <a:pos x="connsiteX7366" y="connsiteY7366"/>
                </a:cxn>
                <a:cxn ang="0">
                  <a:pos x="connsiteX7367" y="connsiteY7367"/>
                </a:cxn>
                <a:cxn ang="0">
                  <a:pos x="connsiteX7368" y="connsiteY7368"/>
                </a:cxn>
                <a:cxn ang="0">
                  <a:pos x="connsiteX7369" y="connsiteY7369"/>
                </a:cxn>
                <a:cxn ang="0">
                  <a:pos x="connsiteX7370" y="connsiteY7370"/>
                </a:cxn>
                <a:cxn ang="0">
                  <a:pos x="connsiteX7371" y="connsiteY7371"/>
                </a:cxn>
                <a:cxn ang="0">
                  <a:pos x="connsiteX7372" y="connsiteY7372"/>
                </a:cxn>
                <a:cxn ang="0">
                  <a:pos x="connsiteX7373" y="connsiteY7373"/>
                </a:cxn>
                <a:cxn ang="0">
                  <a:pos x="connsiteX7374" y="connsiteY7374"/>
                </a:cxn>
                <a:cxn ang="0">
                  <a:pos x="connsiteX7375" y="connsiteY7375"/>
                </a:cxn>
                <a:cxn ang="0">
                  <a:pos x="connsiteX7376" y="connsiteY7376"/>
                </a:cxn>
                <a:cxn ang="0">
                  <a:pos x="connsiteX7377" y="connsiteY7377"/>
                </a:cxn>
                <a:cxn ang="0">
                  <a:pos x="connsiteX7378" y="connsiteY7378"/>
                </a:cxn>
                <a:cxn ang="0">
                  <a:pos x="connsiteX7379" y="connsiteY7379"/>
                </a:cxn>
                <a:cxn ang="0">
                  <a:pos x="connsiteX7380" y="connsiteY7380"/>
                </a:cxn>
                <a:cxn ang="0">
                  <a:pos x="connsiteX7381" y="connsiteY7381"/>
                </a:cxn>
                <a:cxn ang="0">
                  <a:pos x="connsiteX7382" y="connsiteY7382"/>
                </a:cxn>
                <a:cxn ang="0">
                  <a:pos x="connsiteX7383" y="connsiteY7383"/>
                </a:cxn>
                <a:cxn ang="0">
                  <a:pos x="connsiteX7384" y="connsiteY7384"/>
                </a:cxn>
                <a:cxn ang="0">
                  <a:pos x="connsiteX7385" y="connsiteY7385"/>
                </a:cxn>
                <a:cxn ang="0">
                  <a:pos x="connsiteX7386" y="connsiteY7386"/>
                </a:cxn>
                <a:cxn ang="0">
                  <a:pos x="connsiteX7387" y="connsiteY7387"/>
                </a:cxn>
                <a:cxn ang="0">
                  <a:pos x="connsiteX7388" y="connsiteY7388"/>
                </a:cxn>
                <a:cxn ang="0">
                  <a:pos x="connsiteX7389" y="connsiteY7389"/>
                </a:cxn>
                <a:cxn ang="0">
                  <a:pos x="connsiteX7390" y="connsiteY7390"/>
                </a:cxn>
                <a:cxn ang="0">
                  <a:pos x="connsiteX7391" y="connsiteY7391"/>
                </a:cxn>
                <a:cxn ang="0">
                  <a:pos x="connsiteX7392" y="connsiteY7392"/>
                </a:cxn>
                <a:cxn ang="0">
                  <a:pos x="connsiteX7393" y="connsiteY7393"/>
                </a:cxn>
                <a:cxn ang="0">
                  <a:pos x="connsiteX7394" y="connsiteY7394"/>
                </a:cxn>
                <a:cxn ang="0">
                  <a:pos x="connsiteX7395" y="connsiteY7395"/>
                </a:cxn>
                <a:cxn ang="0">
                  <a:pos x="connsiteX7396" y="connsiteY7396"/>
                </a:cxn>
                <a:cxn ang="0">
                  <a:pos x="connsiteX7397" y="connsiteY7397"/>
                </a:cxn>
                <a:cxn ang="0">
                  <a:pos x="connsiteX7398" y="connsiteY7398"/>
                </a:cxn>
                <a:cxn ang="0">
                  <a:pos x="connsiteX7399" y="connsiteY7399"/>
                </a:cxn>
                <a:cxn ang="0">
                  <a:pos x="connsiteX7400" y="connsiteY7400"/>
                </a:cxn>
                <a:cxn ang="0">
                  <a:pos x="connsiteX7401" y="connsiteY7401"/>
                </a:cxn>
                <a:cxn ang="0">
                  <a:pos x="connsiteX7402" y="connsiteY7402"/>
                </a:cxn>
                <a:cxn ang="0">
                  <a:pos x="connsiteX7403" y="connsiteY7403"/>
                </a:cxn>
                <a:cxn ang="0">
                  <a:pos x="connsiteX7404" y="connsiteY7404"/>
                </a:cxn>
                <a:cxn ang="0">
                  <a:pos x="connsiteX7405" y="connsiteY7405"/>
                </a:cxn>
                <a:cxn ang="0">
                  <a:pos x="connsiteX7406" y="connsiteY7406"/>
                </a:cxn>
                <a:cxn ang="0">
                  <a:pos x="connsiteX7407" y="connsiteY7407"/>
                </a:cxn>
                <a:cxn ang="0">
                  <a:pos x="connsiteX7408" y="connsiteY7408"/>
                </a:cxn>
                <a:cxn ang="0">
                  <a:pos x="connsiteX7409" y="connsiteY7409"/>
                </a:cxn>
                <a:cxn ang="0">
                  <a:pos x="connsiteX7410" y="connsiteY7410"/>
                </a:cxn>
                <a:cxn ang="0">
                  <a:pos x="connsiteX7411" y="connsiteY7411"/>
                </a:cxn>
                <a:cxn ang="0">
                  <a:pos x="connsiteX7412" y="connsiteY7412"/>
                </a:cxn>
                <a:cxn ang="0">
                  <a:pos x="connsiteX7413" y="connsiteY7413"/>
                </a:cxn>
                <a:cxn ang="0">
                  <a:pos x="connsiteX7414" y="connsiteY7414"/>
                </a:cxn>
                <a:cxn ang="0">
                  <a:pos x="connsiteX7415" y="connsiteY7415"/>
                </a:cxn>
                <a:cxn ang="0">
                  <a:pos x="connsiteX7416" y="connsiteY7416"/>
                </a:cxn>
                <a:cxn ang="0">
                  <a:pos x="connsiteX7417" y="connsiteY7417"/>
                </a:cxn>
                <a:cxn ang="0">
                  <a:pos x="connsiteX7418" y="connsiteY7418"/>
                </a:cxn>
                <a:cxn ang="0">
                  <a:pos x="connsiteX7419" y="connsiteY7419"/>
                </a:cxn>
                <a:cxn ang="0">
                  <a:pos x="connsiteX7420" y="connsiteY7420"/>
                </a:cxn>
                <a:cxn ang="0">
                  <a:pos x="connsiteX7421" y="connsiteY7421"/>
                </a:cxn>
                <a:cxn ang="0">
                  <a:pos x="connsiteX7422" y="connsiteY7422"/>
                </a:cxn>
                <a:cxn ang="0">
                  <a:pos x="connsiteX7423" y="connsiteY7423"/>
                </a:cxn>
                <a:cxn ang="0">
                  <a:pos x="connsiteX7424" y="connsiteY7424"/>
                </a:cxn>
                <a:cxn ang="0">
                  <a:pos x="connsiteX7425" y="connsiteY7425"/>
                </a:cxn>
                <a:cxn ang="0">
                  <a:pos x="connsiteX7426" y="connsiteY7426"/>
                </a:cxn>
                <a:cxn ang="0">
                  <a:pos x="connsiteX7427" y="connsiteY7427"/>
                </a:cxn>
                <a:cxn ang="0">
                  <a:pos x="connsiteX7428" y="connsiteY7428"/>
                </a:cxn>
                <a:cxn ang="0">
                  <a:pos x="connsiteX7429" y="connsiteY7429"/>
                </a:cxn>
                <a:cxn ang="0">
                  <a:pos x="connsiteX7430" y="connsiteY7430"/>
                </a:cxn>
                <a:cxn ang="0">
                  <a:pos x="connsiteX7431" y="connsiteY7431"/>
                </a:cxn>
                <a:cxn ang="0">
                  <a:pos x="connsiteX7432" y="connsiteY7432"/>
                </a:cxn>
                <a:cxn ang="0">
                  <a:pos x="connsiteX7433" y="connsiteY7433"/>
                </a:cxn>
                <a:cxn ang="0">
                  <a:pos x="connsiteX7434" y="connsiteY7434"/>
                </a:cxn>
                <a:cxn ang="0">
                  <a:pos x="connsiteX7435" y="connsiteY7435"/>
                </a:cxn>
                <a:cxn ang="0">
                  <a:pos x="connsiteX7436" y="connsiteY7436"/>
                </a:cxn>
                <a:cxn ang="0">
                  <a:pos x="connsiteX7437" y="connsiteY7437"/>
                </a:cxn>
                <a:cxn ang="0">
                  <a:pos x="connsiteX7438" y="connsiteY7438"/>
                </a:cxn>
                <a:cxn ang="0">
                  <a:pos x="connsiteX7439" y="connsiteY7439"/>
                </a:cxn>
                <a:cxn ang="0">
                  <a:pos x="connsiteX7440" y="connsiteY7440"/>
                </a:cxn>
                <a:cxn ang="0">
                  <a:pos x="connsiteX7441" y="connsiteY7441"/>
                </a:cxn>
                <a:cxn ang="0">
                  <a:pos x="connsiteX7442" y="connsiteY7442"/>
                </a:cxn>
                <a:cxn ang="0">
                  <a:pos x="connsiteX7443" y="connsiteY7443"/>
                </a:cxn>
                <a:cxn ang="0">
                  <a:pos x="connsiteX7444" y="connsiteY7444"/>
                </a:cxn>
                <a:cxn ang="0">
                  <a:pos x="connsiteX7445" y="connsiteY7445"/>
                </a:cxn>
                <a:cxn ang="0">
                  <a:pos x="connsiteX7446" y="connsiteY7446"/>
                </a:cxn>
                <a:cxn ang="0">
                  <a:pos x="connsiteX7447" y="connsiteY7447"/>
                </a:cxn>
                <a:cxn ang="0">
                  <a:pos x="connsiteX7448" y="connsiteY7448"/>
                </a:cxn>
                <a:cxn ang="0">
                  <a:pos x="connsiteX7449" y="connsiteY7449"/>
                </a:cxn>
                <a:cxn ang="0">
                  <a:pos x="connsiteX7450" y="connsiteY7450"/>
                </a:cxn>
                <a:cxn ang="0">
                  <a:pos x="connsiteX7451" y="connsiteY7451"/>
                </a:cxn>
                <a:cxn ang="0">
                  <a:pos x="connsiteX7452" y="connsiteY7452"/>
                </a:cxn>
                <a:cxn ang="0">
                  <a:pos x="connsiteX7453" y="connsiteY7453"/>
                </a:cxn>
                <a:cxn ang="0">
                  <a:pos x="connsiteX7454" y="connsiteY7454"/>
                </a:cxn>
                <a:cxn ang="0">
                  <a:pos x="connsiteX7455" y="connsiteY7455"/>
                </a:cxn>
                <a:cxn ang="0">
                  <a:pos x="connsiteX7456" y="connsiteY7456"/>
                </a:cxn>
                <a:cxn ang="0">
                  <a:pos x="connsiteX7457" y="connsiteY7457"/>
                </a:cxn>
                <a:cxn ang="0">
                  <a:pos x="connsiteX7458" y="connsiteY7458"/>
                </a:cxn>
                <a:cxn ang="0">
                  <a:pos x="connsiteX7459" y="connsiteY7459"/>
                </a:cxn>
                <a:cxn ang="0">
                  <a:pos x="connsiteX7460" y="connsiteY7460"/>
                </a:cxn>
                <a:cxn ang="0">
                  <a:pos x="connsiteX7461" y="connsiteY7461"/>
                </a:cxn>
                <a:cxn ang="0">
                  <a:pos x="connsiteX7462" y="connsiteY7462"/>
                </a:cxn>
                <a:cxn ang="0">
                  <a:pos x="connsiteX7463" y="connsiteY7463"/>
                </a:cxn>
                <a:cxn ang="0">
                  <a:pos x="connsiteX7464" y="connsiteY7464"/>
                </a:cxn>
                <a:cxn ang="0">
                  <a:pos x="connsiteX7465" y="connsiteY7465"/>
                </a:cxn>
                <a:cxn ang="0">
                  <a:pos x="connsiteX7466" y="connsiteY7466"/>
                </a:cxn>
                <a:cxn ang="0">
                  <a:pos x="connsiteX7467" y="connsiteY7467"/>
                </a:cxn>
                <a:cxn ang="0">
                  <a:pos x="connsiteX7468" y="connsiteY7468"/>
                </a:cxn>
                <a:cxn ang="0">
                  <a:pos x="connsiteX7469" y="connsiteY7469"/>
                </a:cxn>
                <a:cxn ang="0">
                  <a:pos x="connsiteX7470" y="connsiteY7470"/>
                </a:cxn>
                <a:cxn ang="0">
                  <a:pos x="connsiteX7471" y="connsiteY7471"/>
                </a:cxn>
                <a:cxn ang="0">
                  <a:pos x="connsiteX7472" y="connsiteY7472"/>
                </a:cxn>
                <a:cxn ang="0">
                  <a:pos x="connsiteX7473" y="connsiteY7473"/>
                </a:cxn>
                <a:cxn ang="0">
                  <a:pos x="connsiteX7474" y="connsiteY7474"/>
                </a:cxn>
                <a:cxn ang="0">
                  <a:pos x="connsiteX7475" y="connsiteY7475"/>
                </a:cxn>
                <a:cxn ang="0">
                  <a:pos x="connsiteX7476" y="connsiteY7476"/>
                </a:cxn>
                <a:cxn ang="0">
                  <a:pos x="connsiteX7477" y="connsiteY7477"/>
                </a:cxn>
                <a:cxn ang="0">
                  <a:pos x="connsiteX7478" y="connsiteY7478"/>
                </a:cxn>
                <a:cxn ang="0">
                  <a:pos x="connsiteX7479" y="connsiteY7479"/>
                </a:cxn>
                <a:cxn ang="0">
                  <a:pos x="connsiteX7480" y="connsiteY7480"/>
                </a:cxn>
                <a:cxn ang="0">
                  <a:pos x="connsiteX7481" y="connsiteY7481"/>
                </a:cxn>
                <a:cxn ang="0">
                  <a:pos x="connsiteX7482" y="connsiteY7482"/>
                </a:cxn>
                <a:cxn ang="0">
                  <a:pos x="connsiteX7483" y="connsiteY7483"/>
                </a:cxn>
                <a:cxn ang="0">
                  <a:pos x="connsiteX7484" y="connsiteY7484"/>
                </a:cxn>
                <a:cxn ang="0">
                  <a:pos x="connsiteX7485" y="connsiteY7485"/>
                </a:cxn>
                <a:cxn ang="0">
                  <a:pos x="connsiteX7486" y="connsiteY7486"/>
                </a:cxn>
                <a:cxn ang="0">
                  <a:pos x="connsiteX7487" y="connsiteY7487"/>
                </a:cxn>
                <a:cxn ang="0">
                  <a:pos x="connsiteX7488" y="connsiteY7488"/>
                </a:cxn>
                <a:cxn ang="0">
                  <a:pos x="connsiteX7489" y="connsiteY7489"/>
                </a:cxn>
                <a:cxn ang="0">
                  <a:pos x="connsiteX7490" y="connsiteY7490"/>
                </a:cxn>
                <a:cxn ang="0">
                  <a:pos x="connsiteX7491" y="connsiteY7491"/>
                </a:cxn>
                <a:cxn ang="0">
                  <a:pos x="connsiteX7492" y="connsiteY7492"/>
                </a:cxn>
                <a:cxn ang="0">
                  <a:pos x="connsiteX7493" y="connsiteY7493"/>
                </a:cxn>
                <a:cxn ang="0">
                  <a:pos x="connsiteX7494" y="connsiteY7494"/>
                </a:cxn>
                <a:cxn ang="0">
                  <a:pos x="connsiteX7495" y="connsiteY7495"/>
                </a:cxn>
                <a:cxn ang="0">
                  <a:pos x="connsiteX7496" y="connsiteY7496"/>
                </a:cxn>
                <a:cxn ang="0">
                  <a:pos x="connsiteX7497" y="connsiteY7497"/>
                </a:cxn>
                <a:cxn ang="0">
                  <a:pos x="connsiteX7498" y="connsiteY7498"/>
                </a:cxn>
                <a:cxn ang="0">
                  <a:pos x="connsiteX7499" y="connsiteY7499"/>
                </a:cxn>
                <a:cxn ang="0">
                  <a:pos x="connsiteX7500" y="connsiteY7500"/>
                </a:cxn>
                <a:cxn ang="0">
                  <a:pos x="connsiteX7501" y="connsiteY7501"/>
                </a:cxn>
                <a:cxn ang="0">
                  <a:pos x="connsiteX7502" y="connsiteY7502"/>
                </a:cxn>
                <a:cxn ang="0">
                  <a:pos x="connsiteX7503" y="connsiteY7503"/>
                </a:cxn>
                <a:cxn ang="0">
                  <a:pos x="connsiteX7504" y="connsiteY7504"/>
                </a:cxn>
                <a:cxn ang="0">
                  <a:pos x="connsiteX7505" y="connsiteY7505"/>
                </a:cxn>
                <a:cxn ang="0">
                  <a:pos x="connsiteX7506" y="connsiteY7506"/>
                </a:cxn>
                <a:cxn ang="0">
                  <a:pos x="connsiteX7507" y="connsiteY7507"/>
                </a:cxn>
                <a:cxn ang="0">
                  <a:pos x="connsiteX7508" y="connsiteY7508"/>
                </a:cxn>
                <a:cxn ang="0">
                  <a:pos x="connsiteX7509" y="connsiteY7509"/>
                </a:cxn>
                <a:cxn ang="0">
                  <a:pos x="connsiteX7510" y="connsiteY7510"/>
                </a:cxn>
                <a:cxn ang="0">
                  <a:pos x="connsiteX7511" y="connsiteY7511"/>
                </a:cxn>
                <a:cxn ang="0">
                  <a:pos x="connsiteX7512" y="connsiteY7512"/>
                </a:cxn>
                <a:cxn ang="0">
                  <a:pos x="connsiteX7513" y="connsiteY7513"/>
                </a:cxn>
                <a:cxn ang="0">
                  <a:pos x="connsiteX7514" y="connsiteY7514"/>
                </a:cxn>
                <a:cxn ang="0">
                  <a:pos x="connsiteX7515" y="connsiteY7515"/>
                </a:cxn>
                <a:cxn ang="0">
                  <a:pos x="connsiteX7516" y="connsiteY7516"/>
                </a:cxn>
                <a:cxn ang="0">
                  <a:pos x="connsiteX7517" y="connsiteY7517"/>
                </a:cxn>
                <a:cxn ang="0">
                  <a:pos x="connsiteX7518" y="connsiteY7518"/>
                </a:cxn>
                <a:cxn ang="0">
                  <a:pos x="connsiteX7519" y="connsiteY7519"/>
                </a:cxn>
                <a:cxn ang="0">
                  <a:pos x="connsiteX7520" y="connsiteY7520"/>
                </a:cxn>
                <a:cxn ang="0">
                  <a:pos x="connsiteX7521" y="connsiteY7521"/>
                </a:cxn>
                <a:cxn ang="0">
                  <a:pos x="connsiteX7522" y="connsiteY7522"/>
                </a:cxn>
                <a:cxn ang="0">
                  <a:pos x="connsiteX7523" y="connsiteY7523"/>
                </a:cxn>
                <a:cxn ang="0">
                  <a:pos x="connsiteX7524" y="connsiteY7524"/>
                </a:cxn>
                <a:cxn ang="0">
                  <a:pos x="connsiteX7525" y="connsiteY7525"/>
                </a:cxn>
                <a:cxn ang="0">
                  <a:pos x="connsiteX7526" y="connsiteY7526"/>
                </a:cxn>
                <a:cxn ang="0">
                  <a:pos x="connsiteX7527" y="connsiteY7527"/>
                </a:cxn>
                <a:cxn ang="0">
                  <a:pos x="connsiteX7528" y="connsiteY7528"/>
                </a:cxn>
                <a:cxn ang="0">
                  <a:pos x="connsiteX7529" y="connsiteY7529"/>
                </a:cxn>
                <a:cxn ang="0">
                  <a:pos x="connsiteX7530" y="connsiteY7530"/>
                </a:cxn>
                <a:cxn ang="0">
                  <a:pos x="connsiteX7531" y="connsiteY7531"/>
                </a:cxn>
                <a:cxn ang="0">
                  <a:pos x="connsiteX7532" y="connsiteY7532"/>
                </a:cxn>
                <a:cxn ang="0">
                  <a:pos x="connsiteX7533" y="connsiteY7533"/>
                </a:cxn>
                <a:cxn ang="0">
                  <a:pos x="connsiteX7534" y="connsiteY7534"/>
                </a:cxn>
                <a:cxn ang="0">
                  <a:pos x="connsiteX7535" y="connsiteY7535"/>
                </a:cxn>
                <a:cxn ang="0">
                  <a:pos x="connsiteX7536" y="connsiteY7536"/>
                </a:cxn>
                <a:cxn ang="0">
                  <a:pos x="connsiteX7537" y="connsiteY7537"/>
                </a:cxn>
                <a:cxn ang="0">
                  <a:pos x="connsiteX7538" y="connsiteY7538"/>
                </a:cxn>
                <a:cxn ang="0">
                  <a:pos x="connsiteX7539" y="connsiteY7539"/>
                </a:cxn>
                <a:cxn ang="0">
                  <a:pos x="connsiteX7540" y="connsiteY7540"/>
                </a:cxn>
                <a:cxn ang="0">
                  <a:pos x="connsiteX7541" y="connsiteY7541"/>
                </a:cxn>
                <a:cxn ang="0">
                  <a:pos x="connsiteX7542" y="connsiteY7542"/>
                </a:cxn>
                <a:cxn ang="0">
                  <a:pos x="connsiteX7543" y="connsiteY7543"/>
                </a:cxn>
                <a:cxn ang="0">
                  <a:pos x="connsiteX7544" y="connsiteY7544"/>
                </a:cxn>
                <a:cxn ang="0">
                  <a:pos x="connsiteX7545" y="connsiteY7545"/>
                </a:cxn>
                <a:cxn ang="0">
                  <a:pos x="connsiteX7546" y="connsiteY7546"/>
                </a:cxn>
                <a:cxn ang="0">
                  <a:pos x="connsiteX7547" y="connsiteY7547"/>
                </a:cxn>
                <a:cxn ang="0">
                  <a:pos x="connsiteX7548" y="connsiteY7548"/>
                </a:cxn>
                <a:cxn ang="0">
                  <a:pos x="connsiteX7549" y="connsiteY7549"/>
                </a:cxn>
                <a:cxn ang="0">
                  <a:pos x="connsiteX7550" y="connsiteY7550"/>
                </a:cxn>
                <a:cxn ang="0">
                  <a:pos x="connsiteX7551" y="connsiteY7551"/>
                </a:cxn>
                <a:cxn ang="0">
                  <a:pos x="connsiteX7552" y="connsiteY7552"/>
                </a:cxn>
                <a:cxn ang="0">
                  <a:pos x="connsiteX7553" y="connsiteY7553"/>
                </a:cxn>
                <a:cxn ang="0">
                  <a:pos x="connsiteX7554" y="connsiteY7554"/>
                </a:cxn>
                <a:cxn ang="0">
                  <a:pos x="connsiteX7555" y="connsiteY7555"/>
                </a:cxn>
                <a:cxn ang="0">
                  <a:pos x="connsiteX7556" y="connsiteY7556"/>
                </a:cxn>
                <a:cxn ang="0">
                  <a:pos x="connsiteX7557" y="connsiteY7557"/>
                </a:cxn>
                <a:cxn ang="0">
                  <a:pos x="connsiteX7558" y="connsiteY7558"/>
                </a:cxn>
                <a:cxn ang="0">
                  <a:pos x="connsiteX7559" y="connsiteY7559"/>
                </a:cxn>
                <a:cxn ang="0">
                  <a:pos x="connsiteX7560" y="connsiteY7560"/>
                </a:cxn>
                <a:cxn ang="0">
                  <a:pos x="connsiteX7561" y="connsiteY7561"/>
                </a:cxn>
                <a:cxn ang="0">
                  <a:pos x="connsiteX7562" y="connsiteY7562"/>
                </a:cxn>
                <a:cxn ang="0">
                  <a:pos x="connsiteX7563" y="connsiteY7563"/>
                </a:cxn>
                <a:cxn ang="0">
                  <a:pos x="connsiteX7564" y="connsiteY7564"/>
                </a:cxn>
                <a:cxn ang="0">
                  <a:pos x="connsiteX7565" y="connsiteY7565"/>
                </a:cxn>
                <a:cxn ang="0">
                  <a:pos x="connsiteX7566" y="connsiteY7566"/>
                </a:cxn>
                <a:cxn ang="0">
                  <a:pos x="connsiteX7567" y="connsiteY7567"/>
                </a:cxn>
                <a:cxn ang="0">
                  <a:pos x="connsiteX7568" y="connsiteY7568"/>
                </a:cxn>
                <a:cxn ang="0">
                  <a:pos x="connsiteX7569" y="connsiteY7569"/>
                </a:cxn>
                <a:cxn ang="0">
                  <a:pos x="connsiteX7570" y="connsiteY7570"/>
                </a:cxn>
                <a:cxn ang="0">
                  <a:pos x="connsiteX7571" y="connsiteY7571"/>
                </a:cxn>
                <a:cxn ang="0">
                  <a:pos x="connsiteX7572" y="connsiteY7572"/>
                </a:cxn>
                <a:cxn ang="0">
                  <a:pos x="connsiteX7573" y="connsiteY7573"/>
                </a:cxn>
                <a:cxn ang="0">
                  <a:pos x="connsiteX7574" y="connsiteY7574"/>
                </a:cxn>
                <a:cxn ang="0">
                  <a:pos x="connsiteX7575" y="connsiteY7575"/>
                </a:cxn>
                <a:cxn ang="0">
                  <a:pos x="connsiteX7576" y="connsiteY7576"/>
                </a:cxn>
                <a:cxn ang="0">
                  <a:pos x="connsiteX7577" y="connsiteY7577"/>
                </a:cxn>
                <a:cxn ang="0">
                  <a:pos x="connsiteX7578" y="connsiteY7578"/>
                </a:cxn>
                <a:cxn ang="0">
                  <a:pos x="connsiteX7579" y="connsiteY7579"/>
                </a:cxn>
                <a:cxn ang="0">
                  <a:pos x="connsiteX7580" y="connsiteY7580"/>
                </a:cxn>
                <a:cxn ang="0">
                  <a:pos x="connsiteX7581" y="connsiteY7581"/>
                </a:cxn>
                <a:cxn ang="0">
                  <a:pos x="connsiteX7582" y="connsiteY7582"/>
                </a:cxn>
                <a:cxn ang="0">
                  <a:pos x="connsiteX7583" y="connsiteY7583"/>
                </a:cxn>
                <a:cxn ang="0">
                  <a:pos x="connsiteX7584" y="connsiteY7584"/>
                </a:cxn>
                <a:cxn ang="0">
                  <a:pos x="connsiteX7585" y="connsiteY7585"/>
                </a:cxn>
                <a:cxn ang="0">
                  <a:pos x="connsiteX7586" y="connsiteY7586"/>
                </a:cxn>
                <a:cxn ang="0">
                  <a:pos x="connsiteX7587" y="connsiteY7587"/>
                </a:cxn>
                <a:cxn ang="0">
                  <a:pos x="connsiteX7588" y="connsiteY7588"/>
                </a:cxn>
                <a:cxn ang="0">
                  <a:pos x="connsiteX7589" y="connsiteY7589"/>
                </a:cxn>
                <a:cxn ang="0">
                  <a:pos x="connsiteX7590" y="connsiteY7590"/>
                </a:cxn>
                <a:cxn ang="0">
                  <a:pos x="connsiteX7591" y="connsiteY7591"/>
                </a:cxn>
                <a:cxn ang="0">
                  <a:pos x="connsiteX7592" y="connsiteY7592"/>
                </a:cxn>
                <a:cxn ang="0">
                  <a:pos x="connsiteX7593" y="connsiteY7593"/>
                </a:cxn>
                <a:cxn ang="0">
                  <a:pos x="connsiteX7594" y="connsiteY7594"/>
                </a:cxn>
                <a:cxn ang="0">
                  <a:pos x="connsiteX7595" y="connsiteY7595"/>
                </a:cxn>
                <a:cxn ang="0">
                  <a:pos x="connsiteX7596" y="connsiteY7596"/>
                </a:cxn>
                <a:cxn ang="0">
                  <a:pos x="connsiteX7597" y="connsiteY7597"/>
                </a:cxn>
                <a:cxn ang="0">
                  <a:pos x="connsiteX7598" y="connsiteY7598"/>
                </a:cxn>
                <a:cxn ang="0">
                  <a:pos x="connsiteX7599" y="connsiteY7599"/>
                </a:cxn>
                <a:cxn ang="0">
                  <a:pos x="connsiteX7600" y="connsiteY7600"/>
                </a:cxn>
                <a:cxn ang="0">
                  <a:pos x="connsiteX7601" y="connsiteY7601"/>
                </a:cxn>
                <a:cxn ang="0">
                  <a:pos x="connsiteX7602" y="connsiteY7602"/>
                </a:cxn>
                <a:cxn ang="0">
                  <a:pos x="connsiteX7603" y="connsiteY7603"/>
                </a:cxn>
                <a:cxn ang="0">
                  <a:pos x="connsiteX7604" y="connsiteY7604"/>
                </a:cxn>
                <a:cxn ang="0">
                  <a:pos x="connsiteX7605" y="connsiteY7605"/>
                </a:cxn>
                <a:cxn ang="0">
                  <a:pos x="connsiteX7606" y="connsiteY7606"/>
                </a:cxn>
                <a:cxn ang="0">
                  <a:pos x="connsiteX7607" y="connsiteY7607"/>
                </a:cxn>
                <a:cxn ang="0">
                  <a:pos x="connsiteX7608" y="connsiteY7608"/>
                </a:cxn>
                <a:cxn ang="0">
                  <a:pos x="connsiteX7609" y="connsiteY7609"/>
                </a:cxn>
                <a:cxn ang="0">
                  <a:pos x="connsiteX7610" y="connsiteY7610"/>
                </a:cxn>
                <a:cxn ang="0">
                  <a:pos x="connsiteX7611" y="connsiteY7611"/>
                </a:cxn>
                <a:cxn ang="0">
                  <a:pos x="connsiteX7612" y="connsiteY7612"/>
                </a:cxn>
                <a:cxn ang="0">
                  <a:pos x="connsiteX7613" y="connsiteY7613"/>
                </a:cxn>
                <a:cxn ang="0">
                  <a:pos x="connsiteX7614" y="connsiteY7614"/>
                </a:cxn>
                <a:cxn ang="0">
                  <a:pos x="connsiteX7615" y="connsiteY7615"/>
                </a:cxn>
                <a:cxn ang="0">
                  <a:pos x="connsiteX7616" y="connsiteY7616"/>
                </a:cxn>
                <a:cxn ang="0">
                  <a:pos x="connsiteX7617" y="connsiteY7617"/>
                </a:cxn>
                <a:cxn ang="0">
                  <a:pos x="connsiteX7618" y="connsiteY7618"/>
                </a:cxn>
                <a:cxn ang="0">
                  <a:pos x="connsiteX7619" y="connsiteY7619"/>
                </a:cxn>
                <a:cxn ang="0">
                  <a:pos x="connsiteX7620" y="connsiteY7620"/>
                </a:cxn>
                <a:cxn ang="0">
                  <a:pos x="connsiteX7621" y="connsiteY7621"/>
                </a:cxn>
                <a:cxn ang="0">
                  <a:pos x="connsiteX7622" y="connsiteY7622"/>
                </a:cxn>
                <a:cxn ang="0">
                  <a:pos x="connsiteX7623" y="connsiteY7623"/>
                </a:cxn>
                <a:cxn ang="0">
                  <a:pos x="connsiteX7624" y="connsiteY7624"/>
                </a:cxn>
                <a:cxn ang="0">
                  <a:pos x="connsiteX7625" y="connsiteY7625"/>
                </a:cxn>
                <a:cxn ang="0">
                  <a:pos x="connsiteX7626" y="connsiteY7626"/>
                </a:cxn>
                <a:cxn ang="0">
                  <a:pos x="connsiteX7627" y="connsiteY7627"/>
                </a:cxn>
                <a:cxn ang="0">
                  <a:pos x="connsiteX7628" y="connsiteY7628"/>
                </a:cxn>
                <a:cxn ang="0">
                  <a:pos x="connsiteX7629" y="connsiteY7629"/>
                </a:cxn>
                <a:cxn ang="0">
                  <a:pos x="connsiteX7630" y="connsiteY7630"/>
                </a:cxn>
                <a:cxn ang="0">
                  <a:pos x="connsiteX7631" y="connsiteY7631"/>
                </a:cxn>
                <a:cxn ang="0">
                  <a:pos x="connsiteX7632" y="connsiteY7632"/>
                </a:cxn>
                <a:cxn ang="0">
                  <a:pos x="connsiteX7633" y="connsiteY7633"/>
                </a:cxn>
                <a:cxn ang="0">
                  <a:pos x="connsiteX7634" y="connsiteY7634"/>
                </a:cxn>
                <a:cxn ang="0">
                  <a:pos x="connsiteX7635" y="connsiteY7635"/>
                </a:cxn>
                <a:cxn ang="0">
                  <a:pos x="connsiteX7636" y="connsiteY7636"/>
                </a:cxn>
                <a:cxn ang="0">
                  <a:pos x="connsiteX7637" y="connsiteY7637"/>
                </a:cxn>
                <a:cxn ang="0">
                  <a:pos x="connsiteX7638" y="connsiteY7638"/>
                </a:cxn>
                <a:cxn ang="0">
                  <a:pos x="connsiteX7639" y="connsiteY7639"/>
                </a:cxn>
                <a:cxn ang="0">
                  <a:pos x="connsiteX7640" y="connsiteY7640"/>
                </a:cxn>
                <a:cxn ang="0">
                  <a:pos x="connsiteX7641" y="connsiteY7641"/>
                </a:cxn>
                <a:cxn ang="0">
                  <a:pos x="connsiteX7642" y="connsiteY7642"/>
                </a:cxn>
                <a:cxn ang="0">
                  <a:pos x="connsiteX7643" y="connsiteY7643"/>
                </a:cxn>
                <a:cxn ang="0">
                  <a:pos x="connsiteX7644" y="connsiteY7644"/>
                </a:cxn>
                <a:cxn ang="0">
                  <a:pos x="connsiteX7645" y="connsiteY7645"/>
                </a:cxn>
                <a:cxn ang="0">
                  <a:pos x="connsiteX7646" y="connsiteY7646"/>
                </a:cxn>
                <a:cxn ang="0">
                  <a:pos x="connsiteX7647" y="connsiteY7647"/>
                </a:cxn>
                <a:cxn ang="0">
                  <a:pos x="connsiteX7648" y="connsiteY7648"/>
                </a:cxn>
                <a:cxn ang="0">
                  <a:pos x="connsiteX7649" y="connsiteY7649"/>
                </a:cxn>
                <a:cxn ang="0">
                  <a:pos x="connsiteX7650" y="connsiteY7650"/>
                </a:cxn>
                <a:cxn ang="0">
                  <a:pos x="connsiteX7651" y="connsiteY7651"/>
                </a:cxn>
                <a:cxn ang="0">
                  <a:pos x="connsiteX7652" y="connsiteY7652"/>
                </a:cxn>
                <a:cxn ang="0">
                  <a:pos x="connsiteX7653" y="connsiteY7653"/>
                </a:cxn>
                <a:cxn ang="0">
                  <a:pos x="connsiteX7654" y="connsiteY7654"/>
                </a:cxn>
                <a:cxn ang="0">
                  <a:pos x="connsiteX7655" y="connsiteY7655"/>
                </a:cxn>
                <a:cxn ang="0">
                  <a:pos x="connsiteX7656" y="connsiteY7656"/>
                </a:cxn>
                <a:cxn ang="0">
                  <a:pos x="connsiteX7657" y="connsiteY7657"/>
                </a:cxn>
                <a:cxn ang="0">
                  <a:pos x="connsiteX7658" y="connsiteY7658"/>
                </a:cxn>
                <a:cxn ang="0">
                  <a:pos x="connsiteX7659" y="connsiteY7659"/>
                </a:cxn>
                <a:cxn ang="0">
                  <a:pos x="connsiteX7660" y="connsiteY7660"/>
                </a:cxn>
                <a:cxn ang="0">
                  <a:pos x="connsiteX7661" y="connsiteY7661"/>
                </a:cxn>
                <a:cxn ang="0">
                  <a:pos x="connsiteX7662" y="connsiteY7662"/>
                </a:cxn>
                <a:cxn ang="0">
                  <a:pos x="connsiteX7663" y="connsiteY7663"/>
                </a:cxn>
                <a:cxn ang="0">
                  <a:pos x="connsiteX7664" y="connsiteY7664"/>
                </a:cxn>
                <a:cxn ang="0">
                  <a:pos x="connsiteX7665" y="connsiteY7665"/>
                </a:cxn>
                <a:cxn ang="0">
                  <a:pos x="connsiteX7666" y="connsiteY7666"/>
                </a:cxn>
                <a:cxn ang="0">
                  <a:pos x="connsiteX7667" y="connsiteY7667"/>
                </a:cxn>
                <a:cxn ang="0">
                  <a:pos x="connsiteX7668" y="connsiteY7668"/>
                </a:cxn>
                <a:cxn ang="0">
                  <a:pos x="connsiteX7669" y="connsiteY7669"/>
                </a:cxn>
                <a:cxn ang="0">
                  <a:pos x="connsiteX7670" y="connsiteY7670"/>
                </a:cxn>
                <a:cxn ang="0">
                  <a:pos x="connsiteX7671" y="connsiteY7671"/>
                </a:cxn>
                <a:cxn ang="0">
                  <a:pos x="connsiteX7672" y="connsiteY7672"/>
                </a:cxn>
                <a:cxn ang="0">
                  <a:pos x="connsiteX7673" y="connsiteY7673"/>
                </a:cxn>
                <a:cxn ang="0">
                  <a:pos x="connsiteX7674" y="connsiteY7674"/>
                </a:cxn>
                <a:cxn ang="0">
                  <a:pos x="connsiteX7675" y="connsiteY7675"/>
                </a:cxn>
                <a:cxn ang="0">
                  <a:pos x="connsiteX7676" y="connsiteY7676"/>
                </a:cxn>
                <a:cxn ang="0">
                  <a:pos x="connsiteX7677" y="connsiteY7677"/>
                </a:cxn>
                <a:cxn ang="0">
                  <a:pos x="connsiteX7678" y="connsiteY7678"/>
                </a:cxn>
                <a:cxn ang="0">
                  <a:pos x="connsiteX7679" y="connsiteY7679"/>
                </a:cxn>
                <a:cxn ang="0">
                  <a:pos x="connsiteX7680" y="connsiteY7680"/>
                </a:cxn>
                <a:cxn ang="0">
                  <a:pos x="connsiteX7681" y="connsiteY7681"/>
                </a:cxn>
                <a:cxn ang="0">
                  <a:pos x="connsiteX7682" y="connsiteY7682"/>
                </a:cxn>
                <a:cxn ang="0">
                  <a:pos x="connsiteX7683" y="connsiteY7683"/>
                </a:cxn>
                <a:cxn ang="0">
                  <a:pos x="connsiteX7684" y="connsiteY7684"/>
                </a:cxn>
                <a:cxn ang="0">
                  <a:pos x="connsiteX7685" y="connsiteY7685"/>
                </a:cxn>
                <a:cxn ang="0">
                  <a:pos x="connsiteX7686" y="connsiteY7686"/>
                </a:cxn>
                <a:cxn ang="0">
                  <a:pos x="connsiteX7687" y="connsiteY7687"/>
                </a:cxn>
                <a:cxn ang="0">
                  <a:pos x="connsiteX7688" y="connsiteY7688"/>
                </a:cxn>
                <a:cxn ang="0">
                  <a:pos x="connsiteX7689" y="connsiteY7689"/>
                </a:cxn>
                <a:cxn ang="0">
                  <a:pos x="connsiteX7690" y="connsiteY7690"/>
                </a:cxn>
                <a:cxn ang="0">
                  <a:pos x="connsiteX7691" y="connsiteY7691"/>
                </a:cxn>
                <a:cxn ang="0">
                  <a:pos x="connsiteX7692" y="connsiteY7692"/>
                </a:cxn>
                <a:cxn ang="0">
                  <a:pos x="connsiteX7693" y="connsiteY7693"/>
                </a:cxn>
                <a:cxn ang="0">
                  <a:pos x="connsiteX7694" y="connsiteY7694"/>
                </a:cxn>
                <a:cxn ang="0">
                  <a:pos x="connsiteX7695" y="connsiteY7695"/>
                </a:cxn>
                <a:cxn ang="0">
                  <a:pos x="connsiteX7696" y="connsiteY7696"/>
                </a:cxn>
                <a:cxn ang="0">
                  <a:pos x="connsiteX7697" y="connsiteY7697"/>
                </a:cxn>
                <a:cxn ang="0">
                  <a:pos x="connsiteX7698" y="connsiteY7698"/>
                </a:cxn>
                <a:cxn ang="0">
                  <a:pos x="connsiteX7699" y="connsiteY7699"/>
                </a:cxn>
                <a:cxn ang="0">
                  <a:pos x="connsiteX7700" y="connsiteY7700"/>
                </a:cxn>
                <a:cxn ang="0">
                  <a:pos x="connsiteX7701" y="connsiteY7701"/>
                </a:cxn>
                <a:cxn ang="0">
                  <a:pos x="connsiteX7702" y="connsiteY7702"/>
                </a:cxn>
                <a:cxn ang="0">
                  <a:pos x="connsiteX7703" y="connsiteY7703"/>
                </a:cxn>
                <a:cxn ang="0">
                  <a:pos x="connsiteX7704" y="connsiteY7704"/>
                </a:cxn>
                <a:cxn ang="0">
                  <a:pos x="connsiteX7705" y="connsiteY7705"/>
                </a:cxn>
                <a:cxn ang="0">
                  <a:pos x="connsiteX7706" y="connsiteY7706"/>
                </a:cxn>
                <a:cxn ang="0">
                  <a:pos x="connsiteX7707" y="connsiteY7707"/>
                </a:cxn>
                <a:cxn ang="0">
                  <a:pos x="connsiteX7708" y="connsiteY7708"/>
                </a:cxn>
                <a:cxn ang="0">
                  <a:pos x="connsiteX7709" y="connsiteY7709"/>
                </a:cxn>
                <a:cxn ang="0">
                  <a:pos x="connsiteX7710" y="connsiteY7710"/>
                </a:cxn>
                <a:cxn ang="0">
                  <a:pos x="connsiteX7711" y="connsiteY7711"/>
                </a:cxn>
                <a:cxn ang="0">
                  <a:pos x="connsiteX7712" y="connsiteY7712"/>
                </a:cxn>
                <a:cxn ang="0">
                  <a:pos x="connsiteX7713" y="connsiteY7713"/>
                </a:cxn>
                <a:cxn ang="0">
                  <a:pos x="connsiteX7714" y="connsiteY7714"/>
                </a:cxn>
                <a:cxn ang="0">
                  <a:pos x="connsiteX7715" y="connsiteY7715"/>
                </a:cxn>
                <a:cxn ang="0">
                  <a:pos x="connsiteX7716" y="connsiteY7716"/>
                </a:cxn>
                <a:cxn ang="0">
                  <a:pos x="connsiteX7717" y="connsiteY7717"/>
                </a:cxn>
                <a:cxn ang="0">
                  <a:pos x="connsiteX7718" y="connsiteY7718"/>
                </a:cxn>
                <a:cxn ang="0">
                  <a:pos x="connsiteX7719" y="connsiteY7719"/>
                </a:cxn>
                <a:cxn ang="0">
                  <a:pos x="connsiteX7720" y="connsiteY7720"/>
                </a:cxn>
                <a:cxn ang="0">
                  <a:pos x="connsiteX7721" y="connsiteY7721"/>
                </a:cxn>
                <a:cxn ang="0">
                  <a:pos x="connsiteX7722" y="connsiteY7722"/>
                </a:cxn>
                <a:cxn ang="0">
                  <a:pos x="connsiteX7723" y="connsiteY7723"/>
                </a:cxn>
                <a:cxn ang="0">
                  <a:pos x="connsiteX7724" y="connsiteY7724"/>
                </a:cxn>
                <a:cxn ang="0">
                  <a:pos x="connsiteX7725" y="connsiteY7725"/>
                </a:cxn>
                <a:cxn ang="0">
                  <a:pos x="connsiteX7726" y="connsiteY7726"/>
                </a:cxn>
                <a:cxn ang="0">
                  <a:pos x="connsiteX7727" y="connsiteY7727"/>
                </a:cxn>
                <a:cxn ang="0">
                  <a:pos x="connsiteX7728" y="connsiteY7728"/>
                </a:cxn>
                <a:cxn ang="0">
                  <a:pos x="connsiteX7729" y="connsiteY7729"/>
                </a:cxn>
                <a:cxn ang="0">
                  <a:pos x="connsiteX7730" y="connsiteY7730"/>
                </a:cxn>
                <a:cxn ang="0">
                  <a:pos x="connsiteX7731" y="connsiteY7731"/>
                </a:cxn>
                <a:cxn ang="0">
                  <a:pos x="connsiteX7732" y="connsiteY7732"/>
                </a:cxn>
                <a:cxn ang="0">
                  <a:pos x="connsiteX7733" y="connsiteY7733"/>
                </a:cxn>
                <a:cxn ang="0">
                  <a:pos x="connsiteX7734" y="connsiteY7734"/>
                </a:cxn>
                <a:cxn ang="0">
                  <a:pos x="connsiteX7735" y="connsiteY7735"/>
                </a:cxn>
                <a:cxn ang="0">
                  <a:pos x="connsiteX7736" y="connsiteY7736"/>
                </a:cxn>
                <a:cxn ang="0">
                  <a:pos x="connsiteX7737" y="connsiteY7737"/>
                </a:cxn>
                <a:cxn ang="0">
                  <a:pos x="connsiteX7738" y="connsiteY7738"/>
                </a:cxn>
                <a:cxn ang="0">
                  <a:pos x="connsiteX7739" y="connsiteY7739"/>
                </a:cxn>
                <a:cxn ang="0">
                  <a:pos x="connsiteX7740" y="connsiteY7740"/>
                </a:cxn>
                <a:cxn ang="0">
                  <a:pos x="connsiteX7741" y="connsiteY7741"/>
                </a:cxn>
                <a:cxn ang="0">
                  <a:pos x="connsiteX7742" y="connsiteY7742"/>
                </a:cxn>
                <a:cxn ang="0">
                  <a:pos x="connsiteX7743" y="connsiteY7743"/>
                </a:cxn>
                <a:cxn ang="0">
                  <a:pos x="connsiteX7744" y="connsiteY7744"/>
                </a:cxn>
                <a:cxn ang="0">
                  <a:pos x="connsiteX7745" y="connsiteY7745"/>
                </a:cxn>
                <a:cxn ang="0">
                  <a:pos x="connsiteX7746" y="connsiteY7746"/>
                </a:cxn>
                <a:cxn ang="0">
                  <a:pos x="connsiteX7747" y="connsiteY7747"/>
                </a:cxn>
                <a:cxn ang="0">
                  <a:pos x="connsiteX7748" y="connsiteY7748"/>
                </a:cxn>
                <a:cxn ang="0">
                  <a:pos x="connsiteX7749" y="connsiteY7749"/>
                </a:cxn>
                <a:cxn ang="0">
                  <a:pos x="connsiteX7750" y="connsiteY7750"/>
                </a:cxn>
                <a:cxn ang="0">
                  <a:pos x="connsiteX7751" y="connsiteY7751"/>
                </a:cxn>
                <a:cxn ang="0">
                  <a:pos x="connsiteX7752" y="connsiteY7752"/>
                </a:cxn>
                <a:cxn ang="0">
                  <a:pos x="connsiteX7753" y="connsiteY7753"/>
                </a:cxn>
                <a:cxn ang="0">
                  <a:pos x="connsiteX7754" y="connsiteY7754"/>
                </a:cxn>
                <a:cxn ang="0">
                  <a:pos x="connsiteX7755" y="connsiteY7755"/>
                </a:cxn>
                <a:cxn ang="0">
                  <a:pos x="connsiteX7756" y="connsiteY7756"/>
                </a:cxn>
                <a:cxn ang="0">
                  <a:pos x="connsiteX7757" y="connsiteY7757"/>
                </a:cxn>
                <a:cxn ang="0">
                  <a:pos x="connsiteX7758" y="connsiteY7758"/>
                </a:cxn>
                <a:cxn ang="0">
                  <a:pos x="connsiteX7759" y="connsiteY7759"/>
                </a:cxn>
                <a:cxn ang="0">
                  <a:pos x="connsiteX7760" y="connsiteY7760"/>
                </a:cxn>
                <a:cxn ang="0">
                  <a:pos x="connsiteX7761" y="connsiteY7761"/>
                </a:cxn>
                <a:cxn ang="0">
                  <a:pos x="connsiteX7762" y="connsiteY7762"/>
                </a:cxn>
                <a:cxn ang="0">
                  <a:pos x="connsiteX7763" y="connsiteY7763"/>
                </a:cxn>
                <a:cxn ang="0">
                  <a:pos x="connsiteX7764" y="connsiteY7764"/>
                </a:cxn>
                <a:cxn ang="0">
                  <a:pos x="connsiteX7765" y="connsiteY7765"/>
                </a:cxn>
                <a:cxn ang="0">
                  <a:pos x="connsiteX7766" y="connsiteY7766"/>
                </a:cxn>
                <a:cxn ang="0">
                  <a:pos x="connsiteX7767" y="connsiteY7767"/>
                </a:cxn>
                <a:cxn ang="0">
                  <a:pos x="connsiteX7768" y="connsiteY7768"/>
                </a:cxn>
                <a:cxn ang="0">
                  <a:pos x="connsiteX7769" y="connsiteY7769"/>
                </a:cxn>
                <a:cxn ang="0">
                  <a:pos x="connsiteX7770" y="connsiteY7770"/>
                </a:cxn>
                <a:cxn ang="0">
                  <a:pos x="connsiteX7771" y="connsiteY7771"/>
                </a:cxn>
                <a:cxn ang="0">
                  <a:pos x="connsiteX7772" y="connsiteY7772"/>
                </a:cxn>
                <a:cxn ang="0">
                  <a:pos x="connsiteX7773" y="connsiteY7773"/>
                </a:cxn>
                <a:cxn ang="0">
                  <a:pos x="connsiteX7774" y="connsiteY7774"/>
                </a:cxn>
                <a:cxn ang="0">
                  <a:pos x="connsiteX7775" y="connsiteY7775"/>
                </a:cxn>
                <a:cxn ang="0">
                  <a:pos x="connsiteX7776" y="connsiteY7776"/>
                </a:cxn>
                <a:cxn ang="0">
                  <a:pos x="connsiteX7777" y="connsiteY7777"/>
                </a:cxn>
                <a:cxn ang="0">
                  <a:pos x="connsiteX7778" y="connsiteY7778"/>
                </a:cxn>
                <a:cxn ang="0">
                  <a:pos x="connsiteX7779" y="connsiteY7779"/>
                </a:cxn>
                <a:cxn ang="0">
                  <a:pos x="connsiteX7780" y="connsiteY7780"/>
                </a:cxn>
                <a:cxn ang="0">
                  <a:pos x="connsiteX7781" y="connsiteY7781"/>
                </a:cxn>
                <a:cxn ang="0">
                  <a:pos x="connsiteX7782" y="connsiteY7782"/>
                </a:cxn>
                <a:cxn ang="0">
                  <a:pos x="connsiteX7783" y="connsiteY7783"/>
                </a:cxn>
                <a:cxn ang="0">
                  <a:pos x="connsiteX7784" y="connsiteY7784"/>
                </a:cxn>
                <a:cxn ang="0">
                  <a:pos x="connsiteX7785" y="connsiteY7785"/>
                </a:cxn>
                <a:cxn ang="0">
                  <a:pos x="connsiteX7786" y="connsiteY7786"/>
                </a:cxn>
                <a:cxn ang="0">
                  <a:pos x="connsiteX7787" y="connsiteY7787"/>
                </a:cxn>
                <a:cxn ang="0">
                  <a:pos x="connsiteX7788" y="connsiteY7788"/>
                </a:cxn>
                <a:cxn ang="0">
                  <a:pos x="connsiteX7789" y="connsiteY7789"/>
                </a:cxn>
                <a:cxn ang="0">
                  <a:pos x="connsiteX7790" y="connsiteY7790"/>
                </a:cxn>
                <a:cxn ang="0">
                  <a:pos x="connsiteX7791" y="connsiteY7791"/>
                </a:cxn>
                <a:cxn ang="0">
                  <a:pos x="connsiteX7792" y="connsiteY7792"/>
                </a:cxn>
                <a:cxn ang="0">
                  <a:pos x="connsiteX7793" y="connsiteY7793"/>
                </a:cxn>
                <a:cxn ang="0">
                  <a:pos x="connsiteX7794" y="connsiteY7794"/>
                </a:cxn>
                <a:cxn ang="0">
                  <a:pos x="connsiteX7795" y="connsiteY7795"/>
                </a:cxn>
                <a:cxn ang="0">
                  <a:pos x="connsiteX7796" y="connsiteY7796"/>
                </a:cxn>
                <a:cxn ang="0">
                  <a:pos x="connsiteX7797" y="connsiteY7797"/>
                </a:cxn>
                <a:cxn ang="0">
                  <a:pos x="connsiteX7798" y="connsiteY7798"/>
                </a:cxn>
                <a:cxn ang="0">
                  <a:pos x="connsiteX7799" y="connsiteY7799"/>
                </a:cxn>
                <a:cxn ang="0">
                  <a:pos x="connsiteX7800" y="connsiteY7800"/>
                </a:cxn>
                <a:cxn ang="0">
                  <a:pos x="connsiteX7801" y="connsiteY7801"/>
                </a:cxn>
                <a:cxn ang="0">
                  <a:pos x="connsiteX7802" y="connsiteY7802"/>
                </a:cxn>
                <a:cxn ang="0">
                  <a:pos x="connsiteX7803" y="connsiteY7803"/>
                </a:cxn>
                <a:cxn ang="0">
                  <a:pos x="connsiteX7804" y="connsiteY7804"/>
                </a:cxn>
                <a:cxn ang="0">
                  <a:pos x="connsiteX7805" y="connsiteY7805"/>
                </a:cxn>
                <a:cxn ang="0">
                  <a:pos x="connsiteX7806" y="connsiteY7806"/>
                </a:cxn>
                <a:cxn ang="0">
                  <a:pos x="connsiteX7807" y="connsiteY7807"/>
                </a:cxn>
                <a:cxn ang="0">
                  <a:pos x="connsiteX7808" y="connsiteY7808"/>
                </a:cxn>
                <a:cxn ang="0">
                  <a:pos x="connsiteX7809" y="connsiteY7809"/>
                </a:cxn>
                <a:cxn ang="0">
                  <a:pos x="connsiteX7810" y="connsiteY7810"/>
                </a:cxn>
                <a:cxn ang="0">
                  <a:pos x="connsiteX7811" y="connsiteY7811"/>
                </a:cxn>
                <a:cxn ang="0">
                  <a:pos x="connsiteX7812" y="connsiteY7812"/>
                </a:cxn>
                <a:cxn ang="0">
                  <a:pos x="connsiteX7813" y="connsiteY7813"/>
                </a:cxn>
                <a:cxn ang="0">
                  <a:pos x="connsiteX7814" y="connsiteY7814"/>
                </a:cxn>
                <a:cxn ang="0">
                  <a:pos x="connsiteX7815" y="connsiteY7815"/>
                </a:cxn>
                <a:cxn ang="0">
                  <a:pos x="connsiteX7816" y="connsiteY7816"/>
                </a:cxn>
                <a:cxn ang="0">
                  <a:pos x="connsiteX7817" y="connsiteY7817"/>
                </a:cxn>
                <a:cxn ang="0">
                  <a:pos x="connsiteX7818" y="connsiteY7818"/>
                </a:cxn>
                <a:cxn ang="0">
                  <a:pos x="connsiteX7819" y="connsiteY7819"/>
                </a:cxn>
                <a:cxn ang="0">
                  <a:pos x="connsiteX7820" y="connsiteY7820"/>
                </a:cxn>
                <a:cxn ang="0">
                  <a:pos x="connsiteX7821" y="connsiteY7821"/>
                </a:cxn>
                <a:cxn ang="0">
                  <a:pos x="connsiteX7822" y="connsiteY7822"/>
                </a:cxn>
                <a:cxn ang="0">
                  <a:pos x="connsiteX7823" y="connsiteY7823"/>
                </a:cxn>
                <a:cxn ang="0">
                  <a:pos x="connsiteX7824" y="connsiteY7824"/>
                </a:cxn>
                <a:cxn ang="0">
                  <a:pos x="connsiteX7825" y="connsiteY7825"/>
                </a:cxn>
                <a:cxn ang="0">
                  <a:pos x="connsiteX7826" y="connsiteY7826"/>
                </a:cxn>
                <a:cxn ang="0">
                  <a:pos x="connsiteX7827" y="connsiteY7827"/>
                </a:cxn>
                <a:cxn ang="0">
                  <a:pos x="connsiteX7828" y="connsiteY7828"/>
                </a:cxn>
                <a:cxn ang="0">
                  <a:pos x="connsiteX7829" y="connsiteY7829"/>
                </a:cxn>
                <a:cxn ang="0">
                  <a:pos x="connsiteX7830" y="connsiteY7830"/>
                </a:cxn>
                <a:cxn ang="0">
                  <a:pos x="connsiteX7831" y="connsiteY7831"/>
                </a:cxn>
                <a:cxn ang="0">
                  <a:pos x="connsiteX7832" y="connsiteY7832"/>
                </a:cxn>
                <a:cxn ang="0">
                  <a:pos x="connsiteX7833" y="connsiteY7833"/>
                </a:cxn>
                <a:cxn ang="0">
                  <a:pos x="connsiteX7834" y="connsiteY7834"/>
                </a:cxn>
                <a:cxn ang="0">
                  <a:pos x="connsiteX7835" y="connsiteY7835"/>
                </a:cxn>
                <a:cxn ang="0">
                  <a:pos x="connsiteX7836" y="connsiteY7836"/>
                </a:cxn>
                <a:cxn ang="0">
                  <a:pos x="connsiteX7837" y="connsiteY7837"/>
                </a:cxn>
                <a:cxn ang="0">
                  <a:pos x="connsiteX7838" y="connsiteY7838"/>
                </a:cxn>
                <a:cxn ang="0">
                  <a:pos x="connsiteX7839" y="connsiteY7839"/>
                </a:cxn>
                <a:cxn ang="0">
                  <a:pos x="connsiteX7840" y="connsiteY7840"/>
                </a:cxn>
                <a:cxn ang="0">
                  <a:pos x="connsiteX7841" y="connsiteY7841"/>
                </a:cxn>
                <a:cxn ang="0">
                  <a:pos x="connsiteX7842" y="connsiteY7842"/>
                </a:cxn>
                <a:cxn ang="0">
                  <a:pos x="connsiteX7843" y="connsiteY7843"/>
                </a:cxn>
                <a:cxn ang="0">
                  <a:pos x="connsiteX7844" y="connsiteY7844"/>
                </a:cxn>
                <a:cxn ang="0">
                  <a:pos x="connsiteX7845" y="connsiteY7845"/>
                </a:cxn>
                <a:cxn ang="0">
                  <a:pos x="connsiteX7846" y="connsiteY7846"/>
                </a:cxn>
                <a:cxn ang="0">
                  <a:pos x="connsiteX7847" y="connsiteY7847"/>
                </a:cxn>
                <a:cxn ang="0">
                  <a:pos x="connsiteX7848" y="connsiteY7848"/>
                </a:cxn>
                <a:cxn ang="0">
                  <a:pos x="connsiteX7849" y="connsiteY7849"/>
                </a:cxn>
                <a:cxn ang="0">
                  <a:pos x="connsiteX7850" y="connsiteY7850"/>
                </a:cxn>
                <a:cxn ang="0">
                  <a:pos x="connsiteX7851" y="connsiteY7851"/>
                </a:cxn>
                <a:cxn ang="0">
                  <a:pos x="connsiteX7852" y="connsiteY7852"/>
                </a:cxn>
                <a:cxn ang="0">
                  <a:pos x="connsiteX7853" y="connsiteY7853"/>
                </a:cxn>
                <a:cxn ang="0">
                  <a:pos x="connsiteX7854" y="connsiteY7854"/>
                </a:cxn>
                <a:cxn ang="0">
                  <a:pos x="connsiteX7855" y="connsiteY7855"/>
                </a:cxn>
                <a:cxn ang="0">
                  <a:pos x="connsiteX7856" y="connsiteY7856"/>
                </a:cxn>
                <a:cxn ang="0">
                  <a:pos x="connsiteX7857" y="connsiteY7857"/>
                </a:cxn>
                <a:cxn ang="0">
                  <a:pos x="connsiteX7858" y="connsiteY7858"/>
                </a:cxn>
                <a:cxn ang="0">
                  <a:pos x="connsiteX7859" y="connsiteY7859"/>
                </a:cxn>
                <a:cxn ang="0">
                  <a:pos x="connsiteX7860" y="connsiteY7860"/>
                </a:cxn>
                <a:cxn ang="0">
                  <a:pos x="connsiteX7861" y="connsiteY7861"/>
                </a:cxn>
                <a:cxn ang="0">
                  <a:pos x="connsiteX7862" y="connsiteY7862"/>
                </a:cxn>
                <a:cxn ang="0">
                  <a:pos x="connsiteX7863" y="connsiteY7863"/>
                </a:cxn>
                <a:cxn ang="0">
                  <a:pos x="connsiteX7864" y="connsiteY7864"/>
                </a:cxn>
                <a:cxn ang="0">
                  <a:pos x="connsiteX7865" y="connsiteY7865"/>
                </a:cxn>
                <a:cxn ang="0">
                  <a:pos x="connsiteX7866" y="connsiteY7866"/>
                </a:cxn>
                <a:cxn ang="0">
                  <a:pos x="connsiteX7867" y="connsiteY7867"/>
                </a:cxn>
                <a:cxn ang="0">
                  <a:pos x="connsiteX7868" y="connsiteY7868"/>
                </a:cxn>
                <a:cxn ang="0">
                  <a:pos x="connsiteX7869" y="connsiteY7869"/>
                </a:cxn>
                <a:cxn ang="0">
                  <a:pos x="connsiteX7870" y="connsiteY7870"/>
                </a:cxn>
                <a:cxn ang="0">
                  <a:pos x="connsiteX7871" y="connsiteY7871"/>
                </a:cxn>
                <a:cxn ang="0">
                  <a:pos x="connsiteX7872" y="connsiteY7872"/>
                </a:cxn>
                <a:cxn ang="0">
                  <a:pos x="connsiteX7873" y="connsiteY7873"/>
                </a:cxn>
                <a:cxn ang="0">
                  <a:pos x="connsiteX7874" y="connsiteY7874"/>
                </a:cxn>
                <a:cxn ang="0">
                  <a:pos x="connsiteX7875" y="connsiteY7875"/>
                </a:cxn>
                <a:cxn ang="0">
                  <a:pos x="connsiteX7876" y="connsiteY7876"/>
                </a:cxn>
                <a:cxn ang="0">
                  <a:pos x="connsiteX7877" y="connsiteY7877"/>
                </a:cxn>
                <a:cxn ang="0">
                  <a:pos x="connsiteX7878" y="connsiteY7878"/>
                </a:cxn>
                <a:cxn ang="0">
                  <a:pos x="connsiteX7879" y="connsiteY7879"/>
                </a:cxn>
                <a:cxn ang="0">
                  <a:pos x="connsiteX7880" y="connsiteY7880"/>
                </a:cxn>
                <a:cxn ang="0">
                  <a:pos x="connsiteX7881" y="connsiteY7881"/>
                </a:cxn>
                <a:cxn ang="0">
                  <a:pos x="connsiteX7882" y="connsiteY7882"/>
                </a:cxn>
                <a:cxn ang="0">
                  <a:pos x="connsiteX7883" y="connsiteY7883"/>
                </a:cxn>
                <a:cxn ang="0">
                  <a:pos x="connsiteX7884" y="connsiteY7884"/>
                </a:cxn>
                <a:cxn ang="0">
                  <a:pos x="connsiteX7885" y="connsiteY7885"/>
                </a:cxn>
                <a:cxn ang="0">
                  <a:pos x="connsiteX7886" y="connsiteY7886"/>
                </a:cxn>
                <a:cxn ang="0">
                  <a:pos x="connsiteX7887" y="connsiteY7887"/>
                </a:cxn>
                <a:cxn ang="0">
                  <a:pos x="connsiteX7888" y="connsiteY7888"/>
                </a:cxn>
                <a:cxn ang="0">
                  <a:pos x="connsiteX7889" y="connsiteY7889"/>
                </a:cxn>
                <a:cxn ang="0">
                  <a:pos x="connsiteX7890" y="connsiteY7890"/>
                </a:cxn>
                <a:cxn ang="0">
                  <a:pos x="connsiteX7891" y="connsiteY7891"/>
                </a:cxn>
                <a:cxn ang="0">
                  <a:pos x="connsiteX7892" y="connsiteY7892"/>
                </a:cxn>
                <a:cxn ang="0">
                  <a:pos x="connsiteX7893" y="connsiteY7893"/>
                </a:cxn>
                <a:cxn ang="0">
                  <a:pos x="connsiteX7894" y="connsiteY7894"/>
                </a:cxn>
                <a:cxn ang="0">
                  <a:pos x="connsiteX7895" y="connsiteY7895"/>
                </a:cxn>
                <a:cxn ang="0">
                  <a:pos x="connsiteX7896" y="connsiteY7896"/>
                </a:cxn>
                <a:cxn ang="0">
                  <a:pos x="connsiteX7897" y="connsiteY7897"/>
                </a:cxn>
                <a:cxn ang="0">
                  <a:pos x="connsiteX7898" y="connsiteY7898"/>
                </a:cxn>
                <a:cxn ang="0">
                  <a:pos x="connsiteX7899" y="connsiteY7899"/>
                </a:cxn>
                <a:cxn ang="0">
                  <a:pos x="connsiteX7900" y="connsiteY7900"/>
                </a:cxn>
                <a:cxn ang="0">
                  <a:pos x="connsiteX7901" y="connsiteY7901"/>
                </a:cxn>
                <a:cxn ang="0">
                  <a:pos x="connsiteX7902" y="connsiteY7902"/>
                </a:cxn>
                <a:cxn ang="0">
                  <a:pos x="connsiteX7903" y="connsiteY7903"/>
                </a:cxn>
                <a:cxn ang="0">
                  <a:pos x="connsiteX7904" y="connsiteY7904"/>
                </a:cxn>
                <a:cxn ang="0">
                  <a:pos x="connsiteX7905" y="connsiteY7905"/>
                </a:cxn>
                <a:cxn ang="0">
                  <a:pos x="connsiteX7906" y="connsiteY7906"/>
                </a:cxn>
                <a:cxn ang="0">
                  <a:pos x="connsiteX7907" y="connsiteY7907"/>
                </a:cxn>
                <a:cxn ang="0">
                  <a:pos x="connsiteX7908" y="connsiteY7908"/>
                </a:cxn>
                <a:cxn ang="0">
                  <a:pos x="connsiteX7909" y="connsiteY7909"/>
                </a:cxn>
                <a:cxn ang="0">
                  <a:pos x="connsiteX7910" y="connsiteY7910"/>
                </a:cxn>
                <a:cxn ang="0">
                  <a:pos x="connsiteX7911" y="connsiteY7911"/>
                </a:cxn>
                <a:cxn ang="0">
                  <a:pos x="connsiteX7912" y="connsiteY7912"/>
                </a:cxn>
                <a:cxn ang="0">
                  <a:pos x="connsiteX7913" y="connsiteY7913"/>
                </a:cxn>
                <a:cxn ang="0">
                  <a:pos x="connsiteX7914" y="connsiteY7914"/>
                </a:cxn>
                <a:cxn ang="0">
                  <a:pos x="connsiteX7915" y="connsiteY7915"/>
                </a:cxn>
                <a:cxn ang="0">
                  <a:pos x="connsiteX7916" y="connsiteY7916"/>
                </a:cxn>
                <a:cxn ang="0">
                  <a:pos x="connsiteX7917" y="connsiteY7917"/>
                </a:cxn>
                <a:cxn ang="0">
                  <a:pos x="connsiteX7918" y="connsiteY7918"/>
                </a:cxn>
                <a:cxn ang="0">
                  <a:pos x="connsiteX7919" y="connsiteY7919"/>
                </a:cxn>
                <a:cxn ang="0">
                  <a:pos x="connsiteX7920" y="connsiteY7920"/>
                </a:cxn>
                <a:cxn ang="0">
                  <a:pos x="connsiteX7921" y="connsiteY7921"/>
                </a:cxn>
                <a:cxn ang="0">
                  <a:pos x="connsiteX7922" y="connsiteY7922"/>
                </a:cxn>
                <a:cxn ang="0">
                  <a:pos x="connsiteX7923" y="connsiteY7923"/>
                </a:cxn>
                <a:cxn ang="0">
                  <a:pos x="connsiteX7924" y="connsiteY7924"/>
                </a:cxn>
                <a:cxn ang="0">
                  <a:pos x="connsiteX7925" y="connsiteY7925"/>
                </a:cxn>
                <a:cxn ang="0">
                  <a:pos x="connsiteX7926" y="connsiteY7926"/>
                </a:cxn>
                <a:cxn ang="0">
                  <a:pos x="connsiteX7927" y="connsiteY7927"/>
                </a:cxn>
                <a:cxn ang="0">
                  <a:pos x="connsiteX7928" y="connsiteY7928"/>
                </a:cxn>
                <a:cxn ang="0">
                  <a:pos x="connsiteX7929" y="connsiteY7929"/>
                </a:cxn>
                <a:cxn ang="0">
                  <a:pos x="connsiteX7930" y="connsiteY7930"/>
                </a:cxn>
                <a:cxn ang="0">
                  <a:pos x="connsiteX7931" y="connsiteY7931"/>
                </a:cxn>
                <a:cxn ang="0">
                  <a:pos x="connsiteX7932" y="connsiteY7932"/>
                </a:cxn>
                <a:cxn ang="0">
                  <a:pos x="connsiteX7933" y="connsiteY7933"/>
                </a:cxn>
                <a:cxn ang="0">
                  <a:pos x="connsiteX7934" y="connsiteY7934"/>
                </a:cxn>
                <a:cxn ang="0">
                  <a:pos x="connsiteX7935" y="connsiteY7935"/>
                </a:cxn>
                <a:cxn ang="0">
                  <a:pos x="connsiteX7936" y="connsiteY7936"/>
                </a:cxn>
                <a:cxn ang="0">
                  <a:pos x="connsiteX7937" y="connsiteY7937"/>
                </a:cxn>
                <a:cxn ang="0">
                  <a:pos x="connsiteX7938" y="connsiteY7938"/>
                </a:cxn>
                <a:cxn ang="0">
                  <a:pos x="connsiteX7939" y="connsiteY7939"/>
                </a:cxn>
                <a:cxn ang="0">
                  <a:pos x="connsiteX7940" y="connsiteY7940"/>
                </a:cxn>
                <a:cxn ang="0">
                  <a:pos x="connsiteX7941" y="connsiteY7941"/>
                </a:cxn>
                <a:cxn ang="0">
                  <a:pos x="connsiteX7942" y="connsiteY7942"/>
                </a:cxn>
                <a:cxn ang="0">
                  <a:pos x="connsiteX7943" y="connsiteY7943"/>
                </a:cxn>
                <a:cxn ang="0">
                  <a:pos x="connsiteX7944" y="connsiteY7944"/>
                </a:cxn>
                <a:cxn ang="0">
                  <a:pos x="connsiteX7945" y="connsiteY7945"/>
                </a:cxn>
                <a:cxn ang="0">
                  <a:pos x="connsiteX7946" y="connsiteY7946"/>
                </a:cxn>
                <a:cxn ang="0">
                  <a:pos x="connsiteX7947" y="connsiteY7947"/>
                </a:cxn>
                <a:cxn ang="0">
                  <a:pos x="connsiteX7948" y="connsiteY7948"/>
                </a:cxn>
                <a:cxn ang="0">
                  <a:pos x="connsiteX7949" y="connsiteY7949"/>
                </a:cxn>
                <a:cxn ang="0">
                  <a:pos x="connsiteX7950" y="connsiteY7950"/>
                </a:cxn>
                <a:cxn ang="0">
                  <a:pos x="connsiteX7951" y="connsiteY7951"/>
                </a:cxn>
                <a:cxn ang="0">
                  <a:pos x="connsiteX7952" y="connsiteY7952"/>
                </a:cxn>
                <a:cxn ang="0">
                  <a:pos x="connsiteX7953" y="connsiteY7953"/>
                </a:cxn>
                <a:cxn ang="0">
                  <a:pos x="connsiteX7954" y="connsiteY7954"/>
                </a:cxn>
                <a:cxn ang="0">
                  <a:pos x="connsiteX7955" y="connsiteY7955"/>
                </a:cxn>
                <a:cxn ang="0">
                  <a:pos x="connsiteX7956" y="connsiteY7956"/>
                </a:cxn>
                <a:cxn ang="0">
                  <a:pos x="connsiteX7957" y="connsiteY7957"/>
                </a:cxn>
                <a:cxn ang="0">
                  <a:pos x="connsiteX7958" y="connsiteY7958"/>
                </a:cxn>
                <a:cxn ang="0">
                  <a:pos x="connsiteX7959" y="connsiteY7959"/>
                </a:cxn>
                <a:cxn ang="0">
                  <a:pos x="connsiteX7960" y="connsiteY7960"/>
                </a:cxn>
                <a:cxn ang="0">
                  <a:pos x="connsiteX7961" y="connsiteY7961"/>
                </a:cxn>
                <a:cxn ang="0">
                  <a:pos x="connsiteX7962" y="connsiteY7962"/>
                </a:cxn>
                <a:cxn ang="0">
                  <a:pos x="connsiteX7963" y="connsiteY7963"/>
                </a:cxn>
                <a:cxn ang="0">
                  <a:pos x="connsiteX7964" y="connsiteY7964"/>
                </a:cxn>
                <a:cxn ang="0">
                  <a:pos x="connsiteX7965" y="connsiteY7965"/>
                </a:cxn>
                <a:cxn ang="0">
                  <a:pos x="connsiteX7966" y="connsiteY7966"/>
                </a:cxn>
                <a:cxn ang="0">
                  <a:pos x="connsiteX7967" y="connsiteY7967"/>
                </a:cxn>
                <a:cxn ang="0">
                  <a:pos x="connsiteX7968" y="connsiteY7968"/>
                </a:cxn>
                <a:cxn ang="0">
                  <a:pos x="connsiteX7969" y="connsiteY7969"/>
                </a:cxn>
                <a:cxn ang="0">
                  <a:pos x="connsiteX7970" y="connsiteY7970"/>
                </a:cxn>
                <a:cxn ang="0">
                  <a:pos x="connsiteX7971" y="connsiteY7971"/>
                </a:cxn>
                <a:cxn ang="0">
                  <a:pos x="connsiteX7972" y="connsiteY7972"/>
                </a:cxn>
                <a:cxn ang="0">
                  <a:pos x="connsiteX7973" y="connsiteY7973"/>
                </a:cxn>
                <a:cxn ang="0">
                  <a:pos x="connsiteX7974" y="connsiteY7974"/>
                </a:cxn>
                <a:cxn ang="0">
                  <a:pos x="connsiteX7975" y="connsiteY7975"/>
                </a:cxn>
                <a:cxn ang="0">
                  <a:pos x="connsiteX7976" y="connsiteY7976"/>
                </a:cxn>
                <a:cxn ang="0">
                  <a:pos x="connsiteX7977" y="connsiteY7977"/>
                </a:cxn>
                <a:cxn ang="0">
                  <a:pos x="connsiteX7978" y="connsiteY7978"/>
                </a:cxn>
                <a:cxn ang="0">
                  <a:pos x="connsiteX7979" y="connsiteY7979"/>
                </a:cxn>
                <a:cxn ang="0">
                  <a:pos x="connsiteX7980" y="connsiteY7980"/>
                </a:cxn>
                <a:cxn ang="0">
                  <a:pos x="connsiteX7981" y="connsiteY7981"/>
                </a:cxn>
                <a:cxn ang="0">
                  <a:pos x="connsiteX7982" y="connsiteY7982"/>
                </a:cxn>
                <a:cxn ang="0">
                  <a:pos x="connsiteX7983" y="connsiteY7983"/>
                </a:cxn>
                <a:cxn ang="0">
                  <a:pos x="connsiteX7984" y="connsiteY7984"/>
                </a:cxn>
                <a:cxn ang="0">
                  <a:pos x="connsiteX7985" y="connsiteY7985"/>
                </a:cxn>
                <a:cxn ang="0">
                  <a:pos x="connsiteX7986" y="connsiteY7986"/>
                </a:cxn>
                <a:cxn ang="0">
                  <a:pos x="connsiteX7987" y="connsiteY7987"/>
                </a:cxn>
                <a:cxn ang="0">
                  <a:pos x="connsiteX7988" y="connsiteY7988"/>
                </a:cxn>
                <a:cxn ang="0">
                  <a:pos x="connsiteX7989" y="connsiteY7989"/>
                </a:cxn>
                <a:cxn ang="0">
                  <a:pos x="connsiteX7990" y="connsiteY7990"/>
                </a:cxn>
                <a:cxn ang="0">
                  <a:pos x="connsiteX7991" y="connsiteY7991"/>
                </a:cxn>
                <a:cxn ang="0">
                  <a:pos x="connsiteX7992" y="connsiteY7992"/>
                </a:cxn>
                <a:cxn ang="0">
                  <a:pos x="connsiteX7993" y="connsiteY7993"/>
                </a:cxn>
                <a:cxn ang="0">
                  <a:pos x="connsiteX7994" y="connsiteY7994"/>
                </a:cxn>
                <a:cxn ang="0">
                  <a:pos x="connsiteX7995" y="connsiteY7995"/>
                </a:cxn>
                <a:cxn ang="0">
                  <a:pos x="connsiteX7996" y="connsiteY7996"/>
                </a:cxn>
                <a:cxn ang="0">
                  <a:pos x="connsiteX7997" y="connsiteY7997"/>
                </a:cxn>
                <a:cxn ang="0">
                  <a:pos x="connsiteX7998" y="connsiteY7998"/>
                </a:cxn>
                <a:cxn ang="0">
                  <a:pos x="connsiteX7999" y="connsiteY7999"/>
                </a:cxn>
                <a:cxn ang="0">
                  <a:pos x="connsiteX8000" y="connsiteY8000"/>
                </a:cxn>
                <a:cxn ang="0">
                  <a:pos x="connsiteX8001" y="connsiteY8001"/>
                </a:cxn>
                <a:cxn ang="0">
                  <a:pos x="connsiteX8002" y="connsiteY8002"/>
                </a:cxn>
                <a:cxn ang="0">
                  <a:pos x="connsiteX8003" y="connsiteY8003"/>
                </a:cxn>
                <a:cxn ang="0">
                  <a:pos x="connsiteX8004" y="connsiteY8004"/>
                </a:cxn>
                <a:cxn ang="0">
                  <a:pos x="connsiteX8005" y="connsiteY8005"/>
                </a:cxn>
                <a:cxn ang="0">
                  <a:pos x="connsiteX8006" y="connsiteY8006"/>
                </a:cxn>
                <a:cxn ang="0">
                  <a:pos x="connsiteX8007" y="connsiteY8007"/>
                </a:cxn>
                <a:cxn ang="0">
                  <a:pos x="connsiteX8008" y="connsiteY8008"/>
                </a:cxn>
                <a:cxn ang="0">
                  <a:pos x="connsiteX8009" y="connsiteY8009"/>
                </a:cxn>
                <a:cxn ang="0">
                  <a:pos x="connsiteX8010" y="connsiteY8010"/>
                </a:cxn>
                <a:cxn ang="0">
                  <a:pos x="connsiteX8011" y="connsiteY8011"/>
                </a:cxn>
                <a:cxn ang="0">
                  <a:pos x="connsiteX8012" y="connsiteY8012"/>
                </a:cxn>
                <a:cxn ang="0">
                  <a:pos x="connsiteX8013" y="connsiteY8013"/>
                </a:cxn>
                <a:cxn ang="0">
                  <a:pos x="connsiteX8014" y="connsiteY8014"/>
                </a:cxn>
                <a:cxn ang="0">
                  <a:pos x="connsiteX8015" y="connsiteY8015"/>
                </a:cxn>
                <a:cxn ang="0">
                  <a:pos x="connsiteX8016" y="connsiteY8016"/>
                </a:cxn>
                <a:cxn ang="0">
                  <a:pos x="connsiteX8017" y="connsiteY8017"/>
                </a:cxn>
                <a:cxn ang="0">
                  <a:pos x="connsiteX8018" y="connsiteY8018"/>
                </a:cxn>
                <a:cxn ang="0">
                  <a:pos x="connsiteX8019" y="connsiteY8019"/>
                </a:cxn>
                <a:cxn ang="0">
                  <a:pos x="connsiteX8020" y="connsiteY8020"/>
                </a:cxn>
                <a:cxn ang="0">
                  <a:pos x="connsiteX8021" y="connsiteY8021"/>
                </a:cxn>
                <a:cxn ang="0">
                  <a:pos x="connsiteX8022" y="connsiteY8022"/>
                </a:cxn>
                <a:cxn ang="0">
                  <a:pos x="connsiteX8023" y="connsiteY8023"/>
                </a:cxn>
                <a:cxn ang="0">
                  <a:pos x="connsiteX8024" y="connsiteY8024"/>
                </a:cxn>
                <a:cxn ang="0">
                  <a:pos x="connsiteX8025" y="connsiteY8025"/>
                </a:cxn>
                <a:cxn ang="0">
                  <a:pos x="connsiteX8026" y="connsiteY8026"/>
                </a:cxn>
                <a:cxn ang="0">
                  <a:pos x="connsiteX8027" y="connsiteY8027"/>
                </a:cxn>
                <a:cxn ang="0">
                  <a:pos x="connsiteX8028" y="connsiteY8028"/>
                </a:cxn>
                <a:cxn ang="0">
                  <a:pos x="connsiteX8029" y="connsiteY8029"/>
                </a:cxn>
                <a:cxn ang="0">
                  <a:pos x="connsiteX8030" y="connsiteY8030"/>
                </a:cxn>
                <a:cxn ang="0">
                  <a:pos x="connsiteX8031" y="connsiteY8031"/>
                </a:cxn>
                <a:cxn ang="0">
                  <a:pos x="connsiteX8032" y="connsiteY8032"/>
                </a:cxn>
                <a:cxn ang="0">
                  <a:pos x="connsiteX8033" y="connsiteY8033"/>
                </a:cxn>
                <a:cxn ang="0">
                  <a:pos x="connsiteX8034" y="connsiteY8034"/>
                </a:cxn>
                <a:cxn ang="0">
                  <a:pos x="connsiteX8035" y="connsiteY8035"/>
                </a:cxn>
                <a:cxn ang="0">
                  <a:pos x="connsiteX8036" y="connsiteY8036"/>
                </a:cxn>
                <a:cxn ang="0">
                  <a:pos x="connsiteX8037" y="connsiteY8037"/>
                </a:cxn>
                <a:cxn ang="0">
                  <a:pos x="connsiteX8038" y="connsiteY8038"/>
                </a:cxn>
                <a:cxn ang="0">
                  <a:pos x="connsiteX8039" y="connsiteY8039"/>
                </a:cxn>
                <a:cxn ang="0">
                  <a:pos x="connsiteX8040" y="connsiteY8040"/>
                </a:cxn>
                <a:cxn ang="0">
                  <a:pos x="connsiteX8041" y="connsiteY8041"/>
                </a:cxn>
                <a:cxn ang="0">
                  <a:pos x="connsiteX8042" y="connsiteY8042"/>
                </a:cxn>
                <a:cxn ang="0">
                  <a:pos x="connsiteX8043" y="connsiteY8043"/>
                </a:cxn>
                <a:cxn ang="0">
                  <a:pos x="connsiteX8044" y="connsiteY8044"/>
                </a:cxn>
                <a:cxn ang="0">
                  <a:pos x="connsiteX8045" y="connsiteY8045"/>
                </a:cxn>
                <a:cxn ang="0">
                  <a:pos x="connsiteX8046" y="connsiteY8046"/>
                </a:cxn>
                <a:cxn ang="0">
                  <a:pos x="connsiteX8047" y="connsiteY8047"/>
                </a:cxn>
                <a:cxn ang="0">
                  <a:pos x="connsiteX8048" y="connsiteY8048"/>
                </a:cxn>
                <a:cxn ang="0">
                  <a:pos x="connsiteX8049" y="connsiteY8049"/>
                </a:cxn>
                <a:cxn ang="0">
                  <a:pos x="connsiteX8050" y="connsiteY8050"/>
                </a:cxn>
                <a:cxn ang="0">
                  <a:pos x="connsiteX8051" y="connsiteY8051"/>
                </a:cxn>
                <a:cxn ang="0">
                  <a:pos x="connsiteX8052" y="connsiteY8052"/>
                </a:cxn>
                <a:cxn ang="0">
                  <a:pos x="connsiteX8053" y="connsiteY8053"/>
                </a:cxn>
                <a:cxn ang="0">
                  <a:pos x="connsiteX8054" y="connsiteY8054"/>
                </a:cxn>
                <a:cxn ang="0">
                  <a:pos x="connsiteX8055" y="connsiteY8055"/>
                </a:cxn>
                <a:cxn ang="0">
                  <a:pos x="connsiteX8056" y="connsiteY8056"/>
                </a:cxn>
                <a:cxn ang="0">
                  <a:pos x="connsiteX8057" y="connsiteY8057"/>
                </a:cxn>
                <a:cxn ang="0">
                  <a:pos x="connsiteX8058" y="connsiteY8058"/>
                </a:cxn>
                <a:cxn ang="0">
                  <a:pos x="connsiteX8059" y="connsiteY8059"/>
                </a:cxn>
                <a:cxn ang="0">
                  <a:pos x="connsiteX8060" y="connsiteY8060"/>
                </a:cxn>
                <a:cxn ang="0">
                  <a:pos x="connsiteX8061" y="connsiteY8061"/>
                </a:cxn>
                <a:cxn ang="0">
                  <a:pos x="connsiteX8062" y="connsiteY8062"/>
                </a:cxn>
                <a:cxn ang="0">
                  <a:pos x="connsiteX8063" y="connsiteY8063"/>
                </a:cxn>
                <a:cxn ang="0">
                  <a:pos x="connsiteX8064" y="connsiteY8064"/>
                </a:cxn>
                <a:cxn ang="0">
                  <a:pos x="connsiteX8065" y="connsiteY8065"/>
                </a:cxn>
                <a:cxn ang="0">
                  <a:pos x="connsiteX8066" y="connsiteY8066"/>
                </a:cxn>
                <a:cxn ang="0">
                  <a:pos x="connsiteX8067" y="connsiteY8067"/>
                </a:cxn>
                <a:cxn ang="0">
                  <a:pos x="connsiteX8068" y="connsiteY8068"/>
                </a:cxn>
                <a:cxn ang="0">
                  <a:pos x="connsiteX8069" y="connsiteY8069"/>
                </a:cxn>
                <a:cxn ang="0">
                  <a:pos x="connsiteX8070" y="connsiteY8070"/>
                </a:cxn>
                <a:cxn ang="0">
                  <a:pos x="connsiteX8071" y="connsiteY8071"/>
                </a:cxn>
                <a:cxn ang="0">
                  <a:pos x="connsiteX8072" y="connsiteY8072"/>
                </a:cxn>
                <a:cxn ang="0">
                  <a:pos x="connsiteX8073" y="connsiteY8073"/>
                </a:cxn>
                <a:cxn ang="0">
                  <a:pos x="connsiteX8074" y="connsiteY8074"/>
                </a:cxn>
                <a:cxn ang="0">
                  <a:pos x="connsiteX8075" y="connsiteY8075"/>
                </a:cxn>
                <a:cxn ang="0">
                  <a:pos x="connsiteX8076" y="connsiteY8076"/>
                </a:cxn>
                <a:cxn ang="0">
                  <a:pos x="connsiteX8077" y="connsiteY8077"/>
                </a:cxn>
                <a:cxn ang="0">
                  <a:pos x="connsiteX8078" y="connsiteY8078"/>
                </a:cxn>
                <a:cxn ang="0">
                  <a:pos x="connsiteX8079" y="connsiteY8079"/>
                </a:cxn>
                <a:cxn ang="0">
                  <a:pos x="connsiteX8080" y="connsiteY8080"/>
                </a:cxn>
                <a:cxn ang="0">
                  <a:pos x="connsiteX8081" y="connsiteY8081"/>
                </a:cxn>
                <a:cxn ang="0">
                  <a:pos x="connsiteX8082" y="connsiteY8082"/>
                </a:cxn>
                <a:cxn ang="0">
                  <a:pos x="connsiteX8083" y="connsiteY8083"/>
                </a:cxn>
                <a:cxn ang="0">
                  <a:pos x="connsiteX8084" y="connsiteY8084"/>
                </a:cxn>
                <a:cxn ang="0">
                  <a:pos x="connsiteX8085" y="connsiteY8085"/>
                </a:cxn>
                <a:cxn ang="0">
                  <a:pos x="connsiteX8086" y="connsiteY8086"/>
                </a:cxn>
                <a:cxn ang="0">
                  <a:pos x="connsiteX8087" y="connsiteY8087"/>
                </a:cxn>
                <a:cxn ang="0">
                  <a:pos x="connsiteX8088" y="connsiteY8088"/>
                </a:cxn>
                <a:cxn ang="0">
                  <a:pos x="connsiteX8089" y="connsiteY8089"/>
                </a:cxn>
                <a:cxn ang="0">
                  <a:pos x="connsiteX8090" y="connsiteY8090"/>
                </a:cxn>
                <a:cxn ang="0">
                  <a:pos x="connsiteX8091" y="connsiteY8091"/>
                </a:cxn>
                <a:cxn ang="0">
                  <a:pos x="connsiteX8092" y="connsiteY8092"/>
                </a:cxn>
                <a:cxn ang="0">
                  <a:pos x="connsiteX8093" y="connsiteY8093"/>
                </a:cxn>
                <a:cxn ang="0">
                  <a:pos x="connsiteX8094" y="connsiteY8094"/>
                </a:cxn>
                <a:cxn ang="0">
                  <a:pos x="connsiteX8095" y="connsiteY8095"/>
                </a:cxn>
                <a:cxn ang="0">
                  <a:pos x="connsiteX8096" y="connsiteY8096"/>
                </a:cxn>
                <a:cxn ang="0">
                  <a:pos x="connsiteX8097" y="connsiteY8097"/>
                </a:cxn>
                <a:cxn ang="0">
                  <a:pos x="connsiteX8098" y="connsiteY8098"/>
                </a:cxn>
                <a:cxn ang="0">
                  <a:pos x="connsiteX8099" y="connsiteY8099"/>
                </a:cxn>
                <a:cxn ang="0">
                  <a:pos x="connsiteX8100" y="connsiteY8100"/>
                </a:cxn>
                <a:cxn ang="0">
                  <a:pos x="connsiteX8101" y="connsiteY8101"/>
                </a:cxn>
                <a:cxn ang="0">
                  <a:pos x="connsiteX8102" y="connsiteY8102"/>
                </a:cxn>
                <a:cxn ang="0">
                  <a:pos x="connsiteX8103" y="connsiteY8103"/>
                </a:cxn>
                <a:cxn ang="0">
                  <a:pos x="connsiteX8104" y="connsiteY8104"/>
                </a:cxn>
                <a:cxn ang="0">
                  <a:pos x="connsiteX8105" y="connsiteY8105"/>
                </a:cxn>
                <a:cxn ang="0">
                  <a:pos x="connsiteX8106" y="connsiteY8106"/>
                </a:cxn>
                <a:cxn ang="0">
                  <a:pos x="connsiteX8107" y="connsiteY8107"/>
                </a:cxn>
                <a:cxn ang="0">
                  <a:pos x="connsiteX8108" y="connsiteY8108"/>
                </a:cxn>
                <a:cxn ang="0">
                  <a:pos x="connsiteX8109" y="connsiteY8109"/>
                </a:cxn>
                <a:cxn ang="0">
                  <a:pos x="connsiteX8110" y="connsiteY8110"/>
                </a:cxn>
                <a:cxn ang="0">
                  <a:pos x="connsiteX8111" y="connsiteY8111"/>
                </a:cxn>
                <a:cxn ang="0">
                  <a:pos x="connsiteX8112" y="connsiteY8112"/>
                </a:cxn>
                <a:cxn ang="0">
                  <a:pos x="connsiteX8113" y="connsiteY8113"/>
                </a:cxn>
                <a:cxn ang="0">
                  <a:pos x="connsiteX8114" y="connsiteY8114"/>
                </a:cxn>
                <a:cxn ang="0">
                  <a:pos x="connsiteX8115" y="connsiteY8115"/>
                </a:cxn>
                <a:cxn ang="0">
                  <a:pos x="connsiteX8116" y="connsiteY8116"/>
                </a:cxn>
                <a:cxn ang="0">
                  <a:pos x="connsiteX8117" y="connsiteY8117"/>
                </a:cxn>
                <a:cxn ang="0">
                  <a:pos x="connsiteX8118" y="connsiteY8118"/>
                </a:cxn>
                <a:cxn ang="0">
                  <a:pos x="connsiteX8119" y="connsiteY8119"/>
                </a:cxn>
                <a:cxn ang="0">
                  <a:pos x="connsiteX8120" y="connsiteY8120"/>
                </a:cxn>
                <a:cxn ang="0">
                  <a:pos x="connsiteX8121" y="connsiteY8121"/>
                </a:cxn>
                <a:cxn ang="0">
                  <a:pos x="connsiteX8122" y="connsiteY8122"/>
                </a:cxn>
                <a:cxn ang="0">
                  <a:pos x="connsiteX8123" y="connsiteY8123"/>
                </a:cxn>
                <a:cxn ang="0">
                  <a:pos x="connsiteX8124" y="connsiteY8124"/>
                </a:cxn>
                <a:cxn ang="0">
                  <a:pos x="connsiteX8125" y="connsiteY8125"/>
                </a:cxn>
                <a:cxn ang="0">
                  <a:pos x="connsiteX8126" y="connsiteY8126"/>
                </a:cxn>
                <a:cxn ang="0">
                  <a:pos x="connsiteX8127" y="connsiteY8127"/>
                </a:cxn>
                <a:cxn ang="0">
                  <a:pos x="connsiteX8128" y="connsiteY8128"/>
                </a:cxn>
                <a:cxn ang="0">
                  <a:pos x="connsiteX8129" y="connsiteY8129"/>
                </a:cxn>
                <a:cxn ang="0">
                  <a:pos x="connsiteX8130" y="connsiteY8130"/>
                </a:cxn>
                <a:cxn ang="0">
                  <a:pos x="connsiteX8131" y="connsiteY8131"/>
                </a:cxn>
                <a:cxn ang="0">
                  <a:pos x="connsiteX8132" y="connsiteY8132"/>
                </a:cxn>
                <a:cxn ang="0">
                  <a:pos x="connsiteX8133" y="connsiteY8133"/>
                </a:cxn>
                <a:cxn ang="0">
                  <a:pos x="connsiteX8134" y="connsiteY8134"/>
                </a:cxn>
                <a:cxn ang="0">
                  <a:pos x="connsiteX8135" y="connsiteY8135"/>
                </a:cxn>
                <a:cxn ang="0">
                  <a:pos x="connsiteX8136" y="connsiteY8136"/>
                </a:cxn>
                <a:cxn ang="0">
                  <a:pos x="connsiteX8137" y="connsiteY8137"/>
                </a:cxn>
                <a:cxn ang="0">
                  <a:pos x="connsiteX8138" y="connsiteY8138"/>
                </a:cxn>
                <a:cxn ang="0">
                  <a:pos x="connsiteX8139" y="connsiteY8139"/>
                </a:cxn>
                <a:cxn ang="0">
                  <a:pos x="connsiteX8140" y="connsiteY8140"/>
                </a:cxn>
                <a:cxn ang="0">
                  <a:pos x="connsiteX8141" y="connsiteY8141"/>
                </a:cxn>
                <a:cxn ang="0">
                  <a:pos x="connsiteX8142" y="connsiteY8142"/>
                </a:cxn>
                <a:cxn ang="0">
                  <a:pos x="connsiteX8143" y="connsiteY8143"/>
                </a:cxn>
                <a:cxn ang="0">
                  <a:pos x="connsiteX8144" y="connsiteY8144"/>
                </a:cxn>
                <a:cxn ang="0">
                  <a:pos x="connsiteX8145" y="connsiteY8145"/>
                </a:cxn>
                <a:cxn ang="0">
                  <a:pos x="connsiteX8146" y="connsiteY8146"/>
                </a:cxn>
                <a:cxn ang="0">
                  <a:pos x="connsiteX8147" y="connsiteY8147"/>
                </a:cxn>
                <a:cxn ang="0">
                  <a:pos x="connsiteX8148" y="connsiteY8148"/>
                </a:cxn>
                <a:cxn ang="0">
                  <a:pos x="connsiteX8149" y="connsiteY8149"/>
                </a:cxn>
                <a:cxn ang="0">
                  <a:pos x="connsiteX8150" y="connsiteY8150"/>
                </a:cxn>
                <a:cxn ang="0">
                  <a:pos x="connsiteX8151" y="connsiteY8151"/>
                </a:cxn>
                <a:cxn ang="0">
                  <a:pos x="connsiteX8152" y="connsiteY8152"/>
                </a:cxn>
                <a:cxn ang="0">
                  <a:pos x="connsiteX8153" y="connsiteY8153"/>
                </a:cxn>
                <a:cxn ang="0">
                  <a:pos x="connsiteX8154" y="connsiteY8154"/>
                </a:cxn>
                <a:cxn ang="0">
                  <a:pos x="connsiteX8155" y="connsiteY8155"/>
                </a:cxn>
                <a:cxn ang="0">
                  <a:pos x="connsiteX8156" y="connsiteY8156"/>
                </a:cxn>
                <a:cxn ang="0">
                  <a:pos x="connsiteX8157" y="connsiteY8157"/>
                </a:cxn>
                <a:cxn ang="0">
                  <a:pos x="connsiteX8158" y="connsiteY8158"/>
                </a:cxn>
                <a:cxn ang="0">
                  <a:pos x="connsiteX8159" y="connsiteY8159"/>
                </a:cxn>
                <a:cxn ang="0">
                  <a:pos x="connsiteX8160" y="connsiteY8160"/>
                </a:cxn>
                <a:cxn ang="0">
                  <a:pos x="connsiteX8161" y="connsiteY8161"/>
                </a:cxn>
                <a:cxn ang="0">
                  <a:pos x="connsiteX8162" y="connsiteY8162"/>
                </a:cxn>
                <a:cxn ang="0">
                  <a:pos x="connsiteX8163" y="connsiteY8163"/>
                </a:cxn>
                <a:cxn ang="0">
                  <a:pos x="connsiteX8164" y="connsiteY8164"/>
                </a:cxn>
                <a:cxn ang="0">
                  <a:pos x="connsiteX8165" y="connsiteY8165"/>
                </a:cxn>
                <a:cxn ang="0">
                  <a:pos x="connsiteX8166" y="connsiteY8166"/>
                </a:cxn>
                <a:cxn ang="0">
                  <a:pos x="connsiteX8167" y="connsiteY8167"/>
                </a:cxn>
                <a:cxn ang="0">
                  <a:pos x="connsiteX8168" y="connsiteY8168"/>
                </a:cxn>
                <a:cxn ang="0">
                  <a:pos x="connsiteX8169" y="connsiteY8169"/>
                </a:cxn>
                <a:cxn ang="0">
                  <a:pos x="connsiteX8170" y="connsiteY8170"/>
                </a:cxn>
                <a:cxn ang="0">
                  <a:pos x="connsiteX8171" y="connsiteY8171"/>
                </a:cxn>
                <a:cxn ang="0">
                  <a:pos x="connsiteX8172" y="connsiteY8172"/>
                </a:cxn>
                <a:cxn ang="0">
                  <a:pos x="connsiteX8173" y="connsiteY8173"/>
                </a:cxn>
                <a:cxn ang="0">
                  <a:pos x="connsiteX8174" y="connsiteY8174"/>
                </a:cxn>
                <a:cxn ang="0">
                  <a:pos x="connsiteX8175" y="connsiteY8175"/>
                </a:cxn>
                <a:cxn ang="0">
                  <a:pos x="connsiteX8176" y="connsiteY8176"/>
                </a:cxn>
                <a:cxn ang="0">
                  <a:pos x="connsiteX8177" y="connsiteY8177"/>
                </a:cxn>
                <a:cxn ang="0">
                  <a:pos x="connsiteX8178" y="connsiteY8178"/>
                </a:cxn>
                <a:cxn ang="0">
                  <a:pos x="connsiteX8179" y="connsiteY8179"/>
                </a:cxn>
                <a:cxn ang="0">
                  <a:pos x="connsiteX8180" y="connsiteY8180"/>
                </a:cxn>
                <a:cxn ang="0">
                  <a:pos x="connsiteX8181" y="connsiteY8181"/>
                </a:cxn>
                <a:cxn ang="0">
                  <a:pos x="connsiteX8182" y="connsiteY8182"/>
                </a:cxn>
                <a:cxn ang="0">
                  <a:pos x="connsiteX8183" y="connsiteY8183"/>
                </a:cxn>
                <a:cxn ang="0">
                  <a:pos x="connsiteX8184" y="connsiteY8184"/>
                </a:cxn>
                <a:cxn ang="0">
                  <a:pos x="connsiteX8185" y="connsiteY8185"/>
                </a:cxn>
                <a:cxn ang="0">
                  <a:pos x="connsiteX8186" y="connsiteY8186"/>
                </a:cxn>
                <a:cxn ang="0">
                  <a:pos x="connsiteX8187" y="connsiteY8187"/>
                </a:cxn>
                <a:cxn ang="0">
                  <a:pos x="connsiteX8188" y="connsiteY8188"/>
                </a:cxn>
                <a:cxn ang="0">
                  <a:pos x="connsiteX8189" y="connsiteY8189"/>
                </a:cxn>
                <a:cxn ang="0">
                  <a:pos x="connsiteX8190" y="connsiteY8190"/>
                </a:cxn>
                <a:cxn ang="0">
                  <a:pos x="connsiteX8191" y="connsiteY8191"/>
                </a:cxn>
                <a:cxn ang="0">
                  <a:pos x="connsiteX8192" y="connsiteY8192"/>
                </a:cxn>
                <a:cxn ang="0">
                  <a:pos x="connsiteX8193" y="connsiteY8193"/>
                </a:cxn>
                <a:cxn ang="0">
                  <a:pos x="connsiteX8194" y="connsiteY8194"/>
                </a:cxn>
                <a:cxn ang="0">
                  <a:pos x="connsiteX8195" y="connsiteY8195"/>
                </a:cxn>
                <a:cxn ang="0">
                  <a:pos x="connsiteX8196" y="connsiteY8196"/>
                </a:cxn>
                <a:cxn ang="0">
                  <a:pos x="connsiteX8197" y="connsiteY8197"/>
                </a:cxn>
                <a:cxn ang="0">
                  <a:pos x="connsiteX8198" y="connsiteY8198"/>
                </a:cxn>
                <a:cxn ang="0">
                  <a:pos x="connsiteX8199" y="connsiteY8199"/>
                </a:cxn>
                <a:cxn ang="0">
                  <a:pos x="connsiteX8200" y="connsiteY8200"/>
                </a:cxn>
                <a:cxn ang="0">
                  <a:pos x="connsiteX8201" y="connsiteY8201"/>
                </a:cxn>
                <a:cxn ang="0">
                  <a:pos x="connsiteX8202" y="connsiteY8202"/>
                </a:cxn>
                <a:cxn ang="0">
                  <a:pos x="connsiteX8203" y="connsiteY8203"/>
                </a:cxn>
                <a:cxn ang="0">
                  <a:pos x="connsiteX8204" y="connsiteY8204"/>
                </a:cxn>
                <a:cxn ang="0">
                  <a:pos x="connsiteX8205" y="connsiteY8205"/>
                </a:cxn>
                <a:cxn ang="0">
                  <a:pos x="connsiteX8206" y="connsiteY8206"/>
                </a:cxn>
                <a:cxn ang="0">
                  <a:pos x="connsiteX8207" y="connsiteY8207"/>
                </a:cxn>
                <a:cxn ang="0">
                  <a:pos x="connsiteX8208" y="connsiteY8208"/>
                </a:cxn>
                <a:cxn ang="0">
                  <a:pos x="connsiteX8209" y="connsiteY8209"/>
                </a:cxn>
                <a:cxn ang="0">
                  <a:pos x="connsiteX8210" y="connsiteY8210"/>
                </a:cxn>
                <a:cxn ang="0">
                  <a:pos x="connsiteX8211" y="connsiteY8211"/>
                </a:cxn>
                <a:cxn ang="0">
                  <a:pos x="connsiteX8212" y="connsiteY8212"/>
                </a:cxn>
                <a:cxn ang="0">
                  <a:pos x="connsiteX8213" y="connsiteY8213"/>
                </a:cxn>
                <a:cxn ang="0">
                  <a:pos x="connsiteX8214" y="connsiteY8214"/>
                </a:cxn>
                <a:cxn ang="0">
                  <a:pos x="connsiteX8215" y="connsiteY8215"/>
                </a:cxn>
                <a:cxn ang="0">
                  <a:pos x="connsiteX8216" y="connsiteY8216"/>
                </a:cxn>
                <a:cxn ang="0">
                  <a:pos x="connsiteX8217" y="connsiteY8217"/>
                </a:cxn>
                <a:cxn ang="0">
                  <a:pos x="connsiteX8218" y="connsiteY8218"/>
                </a:cxn>
                <a:cxn ang="0">
                  <a:pos x="connsiteX8219" y="connsiteY8219"/>
                </a:cxn>
                <a:cxn ang="0">
                  <a:pos x="connsiteX8220" y="connsiteY8220"/>
                </a:cxn>
                <a:cxn ang="0">
                  <a:pos x="connsiteX8221" y="connsiteY8221"/>
                </a:cxn>
                <a:cxn ang="0">
                  <a:pos x="connsiteX8222" y="connsiteY8222"/>
                </a:cxn>
                <a:cxn ang="0">
                  <a:pos x="connsiteX8223" y="connsiteY8223"/>
                </a:cxn>
                <a:cxn ang="0">
                  <a:pos x="connsiteX8224" y="connsiteY8224"/>
                </a:cxn>
                <a:cxn ang="0">
                  <a:pos x="connsiteX8225" y="connsiteY8225"/>
                </a:cxn>
                <a:cxn ang="0">
                  <a:pos x="connsiteX8226" y="connsiteY8226"/>
                </a:cxn>
                <a:cxn ang="0">
                  <a:pos x="connsiteX8227" y="connsiteY8227"/>
                </a:cxn>
                <a:cxn ang="0">
                  <a:pos x="connsiteX8228" y="connsiteY8228"/>
                </a:cxn>
                <a:cxn ang="0">
                  <a:pos x="connsiteX8229" y="connsiteY8229"/>
                </a:cxn>
                <a:cxn ang="0">
                  <a:pos x="connsiteX8230" y="connsiteY8230"/>
                </a:cxn>
                <a:cxn ang="0">
                  <a:pos x="connsiteX8231" y="connsiteY8231"/>
                </a:cxn>
                <a:cxn ang="0">
                  <a:pos x="connsiteX8232" y="connsiteY8232"/>
                </a:cxn>
                <a:cxn ang="0">
                  <a:pos x="connsiteX8233" y="connsiteY8233"/>
                </a:cxn>
                <a:cxn ang="0">
                  <a:pos x="connsiteX8234" y="connsiteY8234"/>
                </a:cxn>
                <a:cxn ang="0">
                  <a:pos x="connsiteX8235" y="connsiteY8235"/>
                </a:cxn>
                <a:cxn ang="0">
                  <a:pos x="connsiteX8236" y="connsiteY8236"/>
                </a:cxn>
                <a:cxn ang="0">
                  <a:pos x="connsiteX8237" y="connsiteY8237"/>
                </a:cxn>
                <a:cxn ang="0">
                  <a:pos x="connsiteX8238" y="connsiteY8238"/>
                </a:cxn>
                <a:cxn ang="0">
                  <a:pos x="connsiteX8239" y="connsiteY8239"/>
                </a:cxn>
                <a:cxn ang="0">
                  <a:pos x="connsiteX8240" y="connsiteY8240"/>
                </a:cxn>
                <a:cxn ang="0">
                  <a:pos x="connsiteX8241" y="connsiteY8241"/>
                </a:cxn>
                <a:cxn ang="0">
                  <a:pos x="connsiteX8242" y="connsiteY8242"/>
                </a:cxn>
                <a:cxn ang="0">
                  <a:pos x="connsiteX8243" y="connsiteY8243"/>
                </a:cxn>
                <a:cxn ang="0">
                  <a:pos x="connsiteX8244" y="connsiteY8244"/>
                </a:cxn>
                <a:cxn ang="0">
                  <a:pos x="connsiteX8245" y="connsiteY8245"/>
                </a:cxn>
                <a:cxn ang="0">
                  <a:pos x="connsiteX8246" y="connsiteY8246"/>
                </a:cxn>
                <a:cxn ang="0">
                  <a:pos x="connsiteX8247" y="connsiteY8247"/>
                </a:cxn>
                <a:cxn ang="0">
                  <a:pos x="connsiteX8248" y="connsiteY8248"/>
                </a:cxn>
                <a:cxn ang="0">
                  <a:pos x="connsiteX8249" y="connsiteY8249"/>
                </a:cxn>
                <a:cxn ang="0">
                  <a:pos x="connsiteX8250" y="connsiteY8250"/>
                </a:cxn>
                <a:cxn ang="0">
                  <a:pos x="connsiteX8251" y="connsiteY8251"/>
                </a:cxn>
                <a:cxn ang="0">
                  <a:pos x="connsiteX8252" y="connsiteY8252"/>
                </a:cxn>
                <a:cxn ang="0">
                  <a:pos x="connsiteX8253" y="connsiteY8253"/>
                </a:cxn>
                <a:cxn ang="0">
                  <a:pos x="connsiteX8254" y="connsiteY8254"/>
                </a:cxn>
                <a:cxn ang="0">
                  <a:pos x="connsiteX8255" y="connsiteY8255"/>
                </a:cxn>
                <a:cxn ang="0">
                  <a:pos x="connsiteX8256" y="connsiteY8256"/>
                </a:cxn>
                <a:cxn ang="0">
                  <a:pos x="connsiteX8257" y="connsiteY8257"/>
                </a:cxn>
                <a:cxn ang="0">
                  <a:pos x="connsiteX8258" y="connsiteY8258"/>
                </a:cxn>
                <a:cxn ang="0">
                  <a:pos x="connsiteX8259" y="connsiteY8259"/>
                </a:cxn>
                <a:cxn ang="0">
                  <a:pos x="connsiteX8260" y="connsiteY8260"/>
                </a:cxn>
                <a:cxn ang="0">
                  <a:pos x="connsiteX8261" y="connsiteY8261"/>
                </a:cxn>
                <a:cxn ang="0">
                  <a:pos x="connsiteX8262" y="connsiteY8262"/>
                </a:cxn>
                <a:cxn ang="0">
                  <a:pos x="connsiteX8263" y="connsiteY8263"/>
                </a:cxn>
                <a:cxn ang="0">
                  <a:pos x="connsiteX8264" y="connsiteY8264"/>
                </a:cxn>
                <a:cxn ang="0">
                  <a:pos x="connsiteX8265" y="connsiteY8265"/>
                </a:cxn>
                <a:cxn ang="0">
                  <a:pos x="connsiteX8266" y="connsiteY8266"/>
                </a:cxn>
                <a:cxn ang="0">
                  <a:pos x="connsiteX8267" y="connsiteY8267"/>
                </a:cxn>
                <a:cxn ang="0">
                  <a:pos x="connsiteX8268" y="connsiteY8268"/>
                </a:cxn>
                <a:cxn ang="0">
                  <a:pos x="connsiteX8269" y="connsiteY8269"/>
                </a:cxn>
                <a:cxn ang="0">
                  <a:pos x="connsiteX8270" y="connsiteY8270"/>
                </a:cxn>
                <a:cxn ang="0">
                  <a:pos x="connsiteX8271" y="connsiteY8271"/>
                </a:cxn>
                <a:cxn ang="0">
                  <a:pos x="connsiteX8272" y="connsiteY8272"/>
                </a:cxn>
                <a:cxn ang="0">
                  <a:pos x="connsiteX8273" y="connsiteY8273"/>
                </a:cxn>
                <a:cxn ang="0">
                  <a:pos x="connsiteX8274" y="connsiteY8274"/>
                </a:cxn>
                <a:cxn ang="0">
                  <a:pos x="connsiteX8275" y="connsiteY8275"/>
                </a:cxn>
                <a:cxn ang="0">
                  <a:pos x="connsiteX8276" y="connsiteY8276"/>
                </a:cxn>
                <a:cxn ang="0">
                  <a:pos x="connsiteX8277" y="connsiteY8277"/>
                </a:cxn>
                <a:cxn ang="0">
                  <a:pos x="connsiteX8278" y="connsiteY8278"/>
                </a:cxn>
                <a:cxn ang="0">
                  <a:pos x="connsiteX8279" y="connsiteY8279"/>
                </a:cxn>
                <a:cxn ang="0">
                  <a:pos x="connsiteX8280" y="connsiteY8280"/>
                </a:cxn>
                <a:cxn ang="0">
                  <a:pos x="connsiteX8281" y="connsiteY8281"/>
                </a:cxn>
                <a:cxn ang="0">
                  <a:pos x="connsiteX8282" y="connsiteY8282"/>
                </a:cxn>
                <a:cxn ang="0">
                  <a:pos x="connsiteX8283" y="connsiteY8283"/>
                </a:cxn>
                <a:cxn ang="0">
                  <a:pos x="connsiteX8284" y="connsiteY8284"/>
                </a:cxn>
                <a:cxn ang="0">
                  <a:pos x="connsiteX8285" y="connsiteY8285"/>
                </a:cxn>
                <a:cxn ang="0">
                  <a:pos x="connsiteX8286" y="connsiteY8286"/>
                </a:cxn>
                <a:cxn ang="0">
                  <a:pos x="connsiteX8287" y="connsiteY8287"/>
                </a:cxn>
                <a:cxn ang="0">
                  <a:pos x="connsiteX8288" y="connsiteY8288"/>
                </a:cxn>
                <a:cxn ang="0">
                  <a:pos x="connsiteX8289" y="connsiteY8289"/>
                </a:cxn>
                <a:cxn ang="0">
                  <a:pos x="connsiteX8290" y="connsiteY8290"/>
                </a:cxn>
                <a:cxn ang="0">
                  <a:pos x="connsiteX8291" y="connsiteY8291"/>
                </a:cxn>
                <a:cxn ang="0">
                  <a:pos x="connsiteX8292" y="connsiteY8292"/>
                </a:cxn>
                <a:cxn ang="0">
                  <a:pos x="connsiteX8293" y="connsiteY8293"/>
                </a:cxn>
                <a:cxn ang="0">
                  <a:pos x="connsiteX8294" y="connsiteY8294"/>
                </a:cxn>
                <a:cxn ang="0">
                  <a:pos x="connsiteX8295" y="connsiteY8295"/>
                </a:cxn>
                <a:cxn ang="0">
                  <a:pos x="connsiteX8296" y="connsiteY8296"/>
                </a:cxn>
                <a:cxn ang="0">
                  <a:pos x="connsiteX8297" y="connsiteY8297"/>
                </a:cxn>
                <a:cxn ang="0">
                  <a:pos x="connsiteX8298" y="connsiteY8298"/>
                </a:cxn>
                <a:cxn ang="0">
                  <a:pos x="connsiteX8299" y="connsiteY8299"/>
                </a:cxn>
                <a:cxn ang="0">
                  <a:pos x="connsiteX8300" y="connsiteY8300"/>
                </a:cxn>
                <a:cxn ang="0">
                  <a:pos x="connsiteX8301" y="connsiteY8301"/>
                </a:cxn>
                <a:cxn ang="0">
                  <a:pos x="connsiteX8302" y="connsiteY8302"/>
                </a:cxn>
                <a:cxn ang="0">
                  <a:pos x="connsiteX8303" y="connsiteY8303"/>
                </a:cxn>
                <a:cxn ang="0">
                  <a:pos x="connsiteX8304" y="connsiteY8304"/>
                </a:cxn>
                <a:cxn ang="0">
                  <a:pos x="connsiteX8305" y="connsiteY8305"/>
                </a:cxn>
                <a:cxn ang="0">
                  <a:pos x="connsiteX8306" y="connsiteY8306"/>
                </a:cxn>
                <a:cxn ang="0">
                  <a:pos x="connsiteX8307" y="connsiteY8307"/>
                </a:cxn>
                <a:cxn ang="0">
                  <a:pos x="connsiteX8308" y="connsiteY8308"/>
                </a:cxn>
                <a:cxn ang="0">
                  <a:pos x="connsiteX8309" y="connsiteY8309"/>
                </a:cxn>
                <a:cxn ang="0">
                  <a:pos x="connsiteX8310" y="connsiteY8310"/>
                </a:cxn>
                <a:cxn ang="0">
                  <a:pos x="connsiteX8311" y="connsiteY8311"/>
                </a:cxn>
                <a:cxn ang="0">
                  <a:pos x="connsiteX8312" y="connsiteY8312"/>
                </a:cxn>
                <a:cxn ang="0">
                  <a:pos x="connsiteX8313" y="connsiteY8313"/>
                </a:cxn>
                <a:cxn ang="0">
                  <a:pos x="connsiteX8314" y="connsiteY8314"/>
                </a:cxn>
                <a:cxn ang="0">
                  <a:pos x="connsiteX8315" y="connsiteY8315"/>
                </a:cxn>
                <a:cxn ang="0">
                  <a:pos x="connsiteX8316" y="connsiteY8316"/>
                </a:cxn>
                <a:cxn ang="0">
                  <a:pos x="connsiteX8317" y="connsiteY8317"/>
                </a:cxn>
                <a:cxn ang="0">
                  <a:pos x="connsiteX8318" y="connsiteY8318"/>
                </a:cxn>
                <a:cxn ang="0">
                  <a:pos x="connsiteX8319" y="connsiteY8319"/>
                </a:cxn>
                <a:cxn ang="0">
                  <a:pos x="connsiteX8320" y="connsiteY8320"/>
                </a:cxn>
                <a:cxn ang="0">
                  <a:pos x="connsiteX8321" y="connsiteY8321"/>
                </a:cxn>
                <a:cxn ang="0">
                  <a:pos x="connsiteX8322" y="connsiteY8322"/>
                </a:cxn>
                <a:cxn ang="0">
                  <a:pos x="connsiteX8323" y="connsiteY8323"/>
                </a:cxn>
                <a:cxn ang="0">
                  <a:pos x="connsiteX8324" y="connsiteY8324"/>
                </a:cxn>
                <a:cxn ang="0">
                  <a:pos x="connsiteX8325" y="connsiteY8325"/>
                </a:cxn>
                <a:cxn ang="0">
                  <a:pos x="connsiteX8326" y="connsiteY8326"/>
                </a:cxn>
                <a:cxn ang="0">
                  <a:pos x="connsiteX8327" y="connsiteY8327"/>
                </a:cxn>
                <a:cxn ang="0">
                  <a:pos x="connsiteX8328" y="connsiteY8328"/>
                </a:cxn>
                <a:cxn ang="0">
                  <a:pos x="connsiteX8329" y="connsiteY8329"/>
                </a:cxn>
                <a:cxn ang="0">
                  <a:pos x="connsiteX8330" y="connsiteY8330"/>
                </a:cxn>
                <a:cxn ang="0">
                  <a:pos x="connsiteX8331" y="connsiteY8331"/>
                </a:cxn>
                <a:cxn ang="0">
                  <a:pos x="connsiteX8332" y="connsiteY8332"/>
                </a:cxn>
                <a:cxn ang="0">
                  <a:pos x="connsiteX8333" y="connsiteY8333"/>
                </a:cxn>
                <a:cxn ang="0">
                  <a:pos x="connsiteX8334" y="connsiteY8334"/>
                </a:cxn>
                <a:cxn ang="0">
                  <a:pos x="connsiteX8335" y="connsiteY8335"/>
                </a:cxn>
                <a:cxn ang="0">
                  <a:pos x="connsiteX8336" y="connsiteY8336"/>
                </a:cxn>
                <a:cxn ang="0">
                  <a:pos x="connsiteX8337" y="connsiteY8337"/>
                </a:cxn>
                <a:cxn ang="0">
                  <a:pos x="connsiteX8338" y="connsiteY8338"/>
                </a:cxn>
                <a:cxn ang="0">
                  <a:pos x="connsiteX8339" y="connsiteY8339"/>
                </a:cxn>
                <a:cxn ang="0">
                  <a:pos x="connsiteX8340" y="connsiteY8340"/>
                </a:cxn>
                <a:cxn ang="0">
                  <a:pos x="connsiteX8341" y="connsiteY8341"/>
                </a:cxn>
                <a:cxn ang="0">
                  <a:pos x="connsiteX8342" y="connsiteY8342"/>
                </a:cxn>
                <a:cxn ang="0">
                  <a:pos x="connsiteX8343" y="connsiteY8343"/>
                </a:cxn>
                <a:cxn ang="0">
                  <a:pos x="connsiteX8344" y="connsiteY8344"/>
                </a:cxn>
                <a:cxn ang="0">
                  <a:pos x="connsiteX8345" y="connsiteY8345"/>
                </a:cxn>
                <a:cxn ang="0">
                  <a:pos x="connsiteX8346" y="connsiteY8346"/>
                </a:cxn>
                <a:cxn ang="0">
                  <a:pos x="connsiteX8347" y="connsiteY8347"/>
                </a:cxn>
                <a:cxn ang="0">
                  <a:pos x="connsiteX8348" y="connsiteY8348"/>
                </a:cxn>
                <a:cxn ang="0">
                  <a:pos x="connsiteX8349" y="connsiteY8349"/>
                </a:cxn>
                <a:cxn ang="0">
                  <a:pos x="connsiteX8350" y="connsiteY8350"/>
                </a:cxn>
                <a:cxn ang="0">
                  <a:pos x="connsiteX8351" y="connsiteY8351"/>
                </a:cxn>
                <a:cxn ang="0">
                  <a:pos x="connsiteX8352" y="connsiteY8352"/>
                </a:cxn>
                <a:cxn ang="0">
                  <a:pos x="connsiteX8353" y="connsiteY8353"/>
                </a:cxn>
                <a:cxn ang="0">
                  <a:pos x="connsiteX8354" y="connsiteY8354"/>
                </a:cxn>
                <a:cxn ang="0">
                  <a:pos x="connsiteX8355" y="connsiteY8355"/>
                </a:cxn>
                <a:cxn ang="0">
                  <a:pos x="connsiteX8356" y="connsiteY8356"/>
                </a:cxn>
                <a:cxn ang="0">
                  <a:pos x="connsiteX8357" y="connsiteY8357"/>
                </a:cxn>
                <a:cxn ang="0">
                  <a:pos x="connsiteX8358" y="connsiteY8358"/>
                </a:cxn>
                <a:cxn ang="0">
                  <a:pos x="connsiteX8359" y="connsiteY8359"/>
                </a:cxn>
                <a:cxn ang="0">
                  <a:pos x="connsiteX8360" y="connsiteY8360"/>
                </a:cxn>
                <a:cxn ang="0">
                  <a:pos x="connsiteX8361" y="connsiteY8361"/>
                </a:cxn>
                <a:cxn ang="0">
                  <a:pos x="connsiteX8362" y="connsiteY8362"/>
                </a:cxn>
                <a:cxn ang="0">
                  <a:pos x="connsiteX8363" y="connsiteY8363"/>
                </a:cxn>
                <a:cxn ang="0">
                  <a:pos x="connsiteX8364" y="connsiteY8364"/>
                </a:cxn>
                <a:cxn ang="0">
                  <a:pos x="connsiteX8365" y="connsiteY8365"/>
                </a:cxn>
                <a:cxn ang="0">
                  <a:pos x="connsiteX8366" y="connsiteY8366"/>
                </a:cxn>
                <a:cxn ang="0">
                  <a:pos x="connsiteX8367" y="connsiteY8367"/>
                </a:cxn>
                <a:cxn ang="0">
                  <a:pos x="connsiteX8368" y="connsiteY8368"/>
                </a:cxn>
                <a:cxn ang="0">
                  <a:pos x="connsiteX8369" y="connsiteY8369"/>
                </a:cxn>
                <a:cxn ang="0">
                  <a:pos x="connsiteX8370" y="connsiteY8370"/>
                </a:cxn>
                <a:cxn ang="0">
                  <a:pos x="connsiteX8371" y="connsiteY8371"/>
                </a:cxn>
                <a:cxn ang="0">
                  <a:pos x="connsiteX8372" y="connsiteY8372"/>
                </a:cxn>
                <a:cxn ang="0">
                  <a:pos x="connsiteX8373" y="connsiteY8373"/>
                </a:cxn>
                <a:cxn ang="0">
                  <a:pos x="connsiteX8374" y="connsiteY8374"/>
                </a:cxn>
                <a:cxn ang="0">
                  <a:pos x="connsiteX8375" y="connsiteY8375"/>
                </a:cxn>
                <a:cxn ang="0">
                  <a:pos x="connsiteX8376" y="connsiteY8376"/>
                </a:cxn>
                <a:cxn ang="0">
                  <a:pos x="connsiteX8377" y="connsiteY8377"/>
                </a:cxn>
                <a:cxn ang="0">
                  <a:pos x="connsiteX8378" y="connsiteY8378"/>
                </a:cxn>
                <a:cxn ang="0">
                  <a:pos x="connsiteX8379" y="connsiteY8379"/>
                </a:cxn>
                <a:cxn ang="0">
                  <a:pos x="connsiteX8380" y="connsiteY8380"/>
                </a:cxn>
                <a:cxn ang="0">
                  <a:pos x="connsiteX8381" y="connsiteY8381"/>
                </a:cxn>
                <a:cxn ang="0">
                  <a:pos x="connsiteX8382" y="connsiteY8382"/>
                </a:cxn>
                <a:cxn ang="0">
                  <a:pos x="connsiteX8383" y="connsiteY8383"/>
                </a:cxn>
                <a:cxn ang="0">
                  <a:pos x="connsiteX8384" y="connsiteY8384"/>
                </a:cxn>
                <a:cxn ang="0">
                  <a:pos x="connsiteX8385" y="connsiteY8385"/>
                </a:cxn>
                <a:cxn ang="0">
                  <a:pos x="connsiteX8386" y="connsiteY8386"/>
                </a:cxn>
                <a:cxn ang="0">
                  <a:pos x="connsiteX8387" y="connsiteY8387"/>
                </a:cxn>
                <a:cxn ang="0">
                  <a:pos x="connsiteX8388" y="connsiteY8388"/>
                </a:cxn>
                <a:cxn ang="0">
                  <a:pos x="connsiteX8389" y="connsiteY8389"/>
                </a:cxn>
                <a:cxn ang="0">
                  <a:pos x="connsiteX8390" y="connsiteY8390"/>
                </a:cxn>
                <a:cxn ang="0">
                  <a:pos x="connsiteX8391" y="connsiteY8391"/>
                </a:cxn>
                <a:cxn ang="0">
                  <a:pos x="connsiteX8392" y="connsiteY8392"/>
                </a:cxn>
                <a:cxn ang="0">
                  <a:pos x="connsiteX8393" y="connsiteY8393"/>
                </a:cxn>
                <a:cxn ang="0">
                  <a:pos x="connsiteX8394" y="connsiteY8394"/>
                </a:cxn>
                <a:cxn ang="0">
                  <a:pos x="connsiteX8395" y="connsiteY8395"/>
                </a:cxn>
                <a:cxn ang="0">
                  <a:pos x="connsiteX8396" y="connsiteY8396"/>
                </a:cxn>
                <a:cxn ang="0">
                  <a:pos x="connsiteX8397" y="connsiteY8397"/>
                </a:cxn>
                <a:cxn ang="0">
                  <a:pos x="connsiteX8398" y="connsiteY8398"/>
                </a:cxn>
                <a:cxn ang="0">
                  <a:pos x="connsiteX8399" y="connsiteY8399"/>
                </a:cxn>
                <a:cxn ang="0">
                  <a:pos x="connsiteX8400" y="connsiteY8400"/>
                </a:cxn>
                <a:cxn ang="0">
                  <a:pos x="connsiteX8401" y="connsiteY8401"/>
                </a:cxn>
                <a:cxn ang="0">
                  <a:pos x="connsiteX8402" y="connsiteY8402"/>
                </a:cxn>
                <a:cxn ang="0">
                  <a:pos x="connsiteX8403" y="connsiteY8403"/>
                </a:cxn>
                <a:cxn ang="0">
                  <a:pos x="connsiteX8404" y="connsiteY8404"/>
                </a:cxn>
                <a:cxn ang="0">
                  <a:pos x="connsiteX8405" y="connsiteY8405"/>
                </a:cxn>
                <a:cxn ang="0">
                  <a:pos x="connsiteX8406" y="connsiteY8406"/>
                </a:cxn>
                <a:cxn ang="0">
                  <a:pos x="connsiteX8407" y="connsiteY8407"/>
                </a:cxn>
                <a:cxn ang="0">
                  <a:pos x="connsiteX8408" y="connsiteY8408"/>
                </a:cxn>
                <a:cxn ang="0">
                  <a:pos x="connsiteX8409" y="connsiteY8409"/>
                </a:cxn>
                <a:cxn ang="0">
                  <a:pos x="connsiteX8410" y="connsiteY8410"/>
                </a:cxn>
                <a:cxn ang="0">
                  <a:pos x="connsiteX8411" y="connsiteY8411"/>
                </a:cxn>
                <a:cxn ang="0">
                  <a:pos x="connsiteX8412" y="connsiteY8412"/>
                </a:cxn>
                <a:cxn ang="0">
                  <a:pos x="connsiteX8413" y="connsiteY8413"/>
                </a:cxn>
                <a:cxn ang="0">
                  <a:pos x="connsiteX8414" y="connsiteY8414"/>
                </a:cxn>
                <a:cxn ang="0">
                  <a:pos x="connsiteX8415" y="connsiteY8415"/>
                </a:cxn>
                <a:cxn ang="0">
                  <a:pos x="connsiteX8416" y="connsiteY8416"/>
                </a:cxn>
                <a:cxn ang="0">
                  <a:pos x="connsiteX8417" y="connsiteY8417"/>
                </a:cxn>
                <a:cxn ang="0">
                  <a:pos x="connsiteX8418" y="connsiteY8418"/>
                </a:cxn>
                <a:cxn ang="0">
                  <a:pos x="connsiteX8419" y="connsiteY8419"/>
                </a:cxn>
                <a:cxn ang="0">
                  <a:pos x="connsiteX8420" y="connsiteY8420"/>
                </a:cxn>
                <a:cxn ang="0">
                  <a:pos x="connsiteX8421" y="connsiteY8421"/>
                </a:cxn>
                <a:cxn ang="0">
                  <a:pos x="connsiteX8422" y="connsiteY8422"/>
                </a:cxn>
                <a:cxn ang="0">
                  <a:pos x="connsiteX8423" y="connsiteY8423"/>
                </a:cxn>
                <a:cxn ang="0">
                  <a:pos x="connsiteX8424" y="connsiteY8424"/>
                </a:cxn>
                <a:cxn ang="0">
                  <a:pos x="connsiteX8425" y="connsiteY8425"/>
                </a:cxn>
                <a:cxn ang="0">
                  <a:pos x="connsiteX8426" y="connsiteY8426"/>
                </a:cxn>
                <a:cxn ang="0">
                  <a:pos x="connsiteX8427" y="connsiteY8427"/>
                </a:cxn>
                <a:cxn ang="0">
                  <a:pos x="connsiteX8428" y="connsiteY8428"/>
                </a:cxn>
                <a:cxn ang="0">
                  <a:pos x="connsiteX8429" y="connsiteY8429"/>
                </a:cxn>
                <a:cxn ang="0">
                  <a:pos x="connsiteX8430" y="connsiteY8430"/>
                </a:cxn>
                <a:cxn ang="0">
                  <a:pos x="connsiteX8431" y="connsiteY8431"/>
                </a:cxn>
                <a:cxn ang="0">
                  <a:pos x="connsiteX8432" y="connsiteY8432"/>
                </a:cxn>
                <a:cxn ang="0">
                  <a:pos x="connsiteX8433" y="connsiteY8433"/>
                </a:cxn>
                <a:cxn ang="0">
                  <a:pos x="connsiteX8434" y="connsiteY8434"/>
                </a:cxn>
                <a:cxn ang="0">
                  <a:pos x="connsiteX8435" y="connsiteY8435"/>
                </a:cxn>
                <a:cxn ang="0">
                  <a:pos x="connsiteX8436" y="connsiteY8436"/>
                </a:cxn>
                <a:cxn ang="0">
                  <a:pos x="connsiteX8437" y="connsiteY8437"/>
                </a:cxn>
                <a:cxn ang="0">
                  <a:pos x="connsiteX8438" y="connsiteY8438"/>
                </a:cxn>
                <a:cxn ang="0">
                  <a:pos x="connsiteX8439" y="connsiteY8439"/>
                </a:cxn>
                <a:cxn ang="0">
                  <a:pos x="connsiteX8440" y="connsiteY8440"/>
                </a:cxn>
                <a:cxn ang="0">
                  <a:pos x="connsiteX8441" y="connsiteY8441"/>
                </a:cxn>
                <a:cxn ang="0">
                  <a:pos x="connsiteX8442" y="connsiteY8442"/>
                </a:cxn>
                <a:cxn ang="0">
                  <a:pos x="connsiteX8443" y="connsiteY8443"/>
                </a:cxn>
                <a:cxn ang="0">
                  <a:pos x="connsiteX8444" y="connsiteY8444"/>
                </a:cxn>
                <a:cxn ang="0">
                  <a:pos x="connsiteX8445" y="connsiteY8445"/>
                </a:cxn>
                <a:cxn ang="0">
                  <a:pos x="connsiteX8446" y="connsiteY8446"/>
                </a:cxn>
                <a:cxn ang="0">
                  <a:pos x="connsiteX8447" y="connsiteY8447"/>
                </a:cxn>
                <a:cxn ang="0">
                  <a:pos x="connsiteX8448" y="connsiteY8448"/>
                </a:cxn>
                <a:cxn ang="0">
                  <a:pos x="connsiteX8449" y="connsiteY8449"/>
                </a:cxn>
                <a:cxn ang="0">
                  <a:pos x="connsiteX8450" y="connsiteY8450"/>
                </a:cxn>
                <a:cxn ang="0">
                  <a:pos x="connsiteX8451" y="connsiteY8451"/>
                </a:cxn>
                <a:cxn ang="0">
                  <a:pos x="connsiteX8452" y="connsiteY8452"/>
                </a:cxn>
                <a:cxn ang="0">
                  <a:pos x="connsiteX8453" y="connsiteY8453"/>
                </a:cxn>
                <a:cxn ang="0">
                  <a:pos x="connsiteX8454" y="connsiteY8454"/>
                </a:cxn>
                <a:cxn ang="0">
                  <a:pos x="connsiteX8455" y="connsiteY8455"/>
                </a:cxn>
                <a:cxn ang="0">
                  <a:pos x="connsiteX8456" y="connsiteY8456"/>
                </a:cxn>
                <a:cxn ang="0">
                  <a:pos x="connsiteX8457" y="connsiteY8457"/>
                </a:cxn>
                <a:cxn ang="0">
                  <a:pos x="connsiteX8458" y="connsiteY8458"/>
                </a:cxn>
                <a:cxn ang="0">
                  <a:pos x="connsiteX8459" y="connsiteY8459"/>
                </a:cxn>
                <a:cxn ang="0">
                  <a:pos x="connsiteX8460" y="connsiteY8460"/>
                </a:cxn>
                <a:cxn ang="0">
                  <a:pos x="connsiteX8461" y="connsiteY8461"/>
                </a:cxn>
                <a:cxn ang="0">
                  <a:pos x="connsiteX8462" y="connsiteY8462"/>
                </a:cxn>
                <a:cxn ang="0">
                  <a:pos x="connsiteX8463" y="connsiteY8463"/>
                </a:cxn>
                <a:cxn ang="0">
                  <a:pos x="connsiteX8464" y="connsiteY8464"/>
                </a:cxn>
                <a:cxn ang="0">
                  <a:pos x="connsiteX8465" y="connsiteY8465"/>
                </a:cxn>
                <a:cxn ang="0">
                  <a:pos x="connsiteX8466" y="connsiteY8466"/>
                </a:cxn>
                <a:cxn ang="0">
                  <a:pos x="connsiteX8467" y="connsiteY8467"/>
                </a:cxn>
                <a:cxn ang="0">
                  <a:pos x="connsiteX8468" y="connsiteY8468"/>
                </a:cxn>
                <a:cxn ang="0">
                  <a:pos x="connsiteX8469" y="connsiteY8469"/>
                </a:cxn>
                <a:cxn ang="0">
                  <a:pos x="connsiteX8470" y="connsiteY8470"/>
                </a:cxn>
                <a:cxn ang="0">
                  <a:pos x="connsiteX8471" y="connsiteY8471"/>
                </a:cxn>
                <a:cxn ang="0">
                  <a:pos x="connsiteX8472" y="connsiteY8472"/>
                </a:cxn>
                <a:cxn ang="0">
                  <a:pos x="connsiteX8473" y="connsiteY8473"/>
                </a:cxn>
                <a:cxn ang="0">
                  <a:pos x="connsiteX8474" y="connsiteY8474"/>
                </a:cxn>
                <a:cxn ang="0">
                  <a:pos x="connsiteX8475" y="connsiteY8475"/>
                </a:cxn>
                <a:cxn ang="0">
                  <a:pos x="connsiteX8476" y="connsiteY8476"/>
                </a:cxn>
                <a:cxn ang="0">
                  <a:pos x="connsiteX8477" y="connsiteY8477"/>
                </a:cxn>
                <a:cxn ang="0">
                  <a:pos x="connsiteX8478" y="connsiteY8478"/>
                </a:cxn>
                <a:cxn ang="0">
                  <a:pos x="connsiteX8479" y="connsiteY8479"/>
                </a:cxn>
                <a:cxn ang="0">
                  <a:pos x="connsiteX8480" y="connsiteY8480"/>
                </a:cxn>
                <a:cxn ang="0">
                  <a:pos x="connsiteX8481" y="connsiteY8481"/>
                </a:cxn>
                <a:cxn ang="0">
                  <a:pos x="connsiteX8482" y="connsiteY8482"/>
                </a:cxn>
                <a:cxn ang="0">
                  <a:pos x="connsiteX8483" y="connsiteY8483"/>
                </a:cxn>
                <a:cxn ang="0">
                  <a:pos x="connsiteX8484" y="connsiteY8484"/>
                </a:cxn>
                <a:cxn ang="0">
                  <a:pos x="connsiteX8485" y="connsiteY8485"/>
                </a:cxn>
                <a:cxn ang="0">
                  <a:pos x="connsiteX8486" y="connsiteY8486"/>
                </a:cxn>
                <a:cxn ang="0">
                  <a:pos x="connsiteX8487" y="connsiteY8487"/>
                </a:cxn>
                <a:cxn ang="0">
                  <a:pos x="connsiteX8488" y="connsiteY8488"/>
                </a:cxn>
                <a:cxn ang="0">
                  <a:pos x="connsiteX8489" y="connsiteY8489"/>
                </a:cxn>
                <a:cxn ang="0">
                  <a:pos x="connsiteX8490" y="connsiteY8490"/>
                </a:cxn>
                <a:cxn ang="0">
                  <a:pos x="connsiteX8491" y="connsiteY8491"/>
                </a:cxn>
                <a:cxn ang="0">
                  <a:pos x="connsiteX8492" y="connsiteY8492"/>
                </a:cxn>
                <a:cxn ang="0">
                  <a:pos x="connsiteX8493" y="connsiteY8493"/>
                </a:cxn>
                <a:cxn ang="0">
                  <a:pos x="connsiteX8494" y="connsiteY8494"/>
                </a:cxn>
                <a:cxn ang="0">
                  <a:pos x="connsiteX8495" y="connsiteY8495"/>
                </a:cxn>
                <a:cxn ang="0">
                  <a:pos x="connsiteX8496" y="connsiteY8496"/>
                </a:cxn>
                <a:cxn ang="0">
                  <a:pos x="connsiteX8497" y="connsiteY8497"/>
                </a:cxn>
                <a:cxn ang="0">
                  <a:pos x="connsiteX8498" y="connsiteY8498"/>
                </a:cxn>
                <a:cxn ang="0">
                  <a:pos x="connsiteX8499" y="connsiteY8499"/>
                </a:cxn>
                <a:cxn ang="0">
                  <a:pos x="connsiteX8500" y="connsiteY8500"/>
                </a:cxn>
                <a:cxn ang="0">
                  <a:pos x="connsiteX8501" y="connsiteY8501"/>
                </a:cxn>
                <a:cxn ang="0">
                  <a:pos x="connsiteX8502" y="connsiteY8502"/>
                </a:cxn>
                <a:cxn ang="0">
                  <a:pos x="connsiteX8503" y="connsiteY8503"/>
                </a:cxn>
                <a:cxn ang="0">
                  <a:pos x="connsiteX8504" y="connsiteY8504"/>
                </a:cxn>
                <a:cxn ang="0">
                  <a:pos x="connsiteX8505" y="connsiteY8505"/>
                </a:cxn>
                <a:cxn ang="0">
                  <a:pos x="connsiteX8506" y="connsiteY8506"/>
                </a:cxn>
                <a:cxn ang="0">
                  <a:pos x="connsiteX8507" y="connsiteY8507"/>
                </a:cxn>
                <a:cxn ang="0">
                  <a:pos x="connsiteX8508" y="connsiteY8508"/>
                </a:cxn>
                <a:cxn ang="0">
                  <a:pos x="connsiteX8509" y="connsiteY8509"/>
                </a:cxn>
                <a:cxn ang="0">
                  <a:pos x="connsiteX8510" y="connsiteY8510"/>
                </a:cxn>
                <a:cxn ang="0">
                  <a:pos x="connsiteX8511" y="connsiteY8511"/>
                </a:cxn>
                <a:cxn ang="0">
                  <a:pos x="connsiteX8512" y="connsiteY8512"/>
                </a:cxn>
                <a:cxn ang="0">
                  <a:pos x="connsiteX8513" y="connsiteY8513"/>
                </a:cxn>
                <a:cxn ang="0">
                  <a:pos x="connsiteX8514" y="connsiteY8514"/>
                </a:cxn>
                <a:cxn ang="0">
                  <a:pos x="connsiteX8515" y="connsiteY8515"/>
                </a:cxn>
                <a:cxn ang="0">
                  <a:pos x="connsiteX8516" y="connsiteY8516"/>
                </a:cxn>
                <a:cxn ang="0">
                  <a:pos x="connsiteX8517" y="connsiteY8517"/>
                </a:cxn>
                <a:cxn ang="0">
                  <a:pos x="connsiteX8518" y="connsiteY8518"/>
                </a:cxn>
                <a:cxn ang="0">
                  <a:pos x="connsiteX8519" y="connsiteY8519"/>
                </a:cxn>
                <a:cxn ang="0">
                  <a:pos x="connsiteX8520" y="connsiteY8520"/>
                </a:cxn>
                <a:cxn ang="0">
                  <a:pos x="connsiteX8521" y="connsiteY8521"/>
                </a:cxn>
                <a:cxn ang="0">
                  <a:pos x="connsiteX8522" y="connsiteY8522"/>
                </a:cxn>
                <a:cxn ang="0">
                  <a:pos x="connsiteX8523" y="connsiteY8523"/>
                </a:cxn>
                <a:cxn ang="0">
                  <a:pos x="connsiteX8524" y="connsiteY8524"/>
                </a:cxn>
                <a:cxn ang="0">
                  <a:pos x="connsiteX8525" y="connsiteY8525"/>
                </a:cxn>
                <a:cxn ang="0">
                  <a:pos x="connsiteX8526" y="connsiteY8526"/>
                </a:cxn>
                <a:cxn ang="0">
                  <a:pos x="connsiteX8527" y="connsiteY8527"/>
                </a:cxn>
                <a:cxn ang="0">
                  <a:pos x="connsiteX8528" y="connsiteY8528"/>
                </a:cxn>
                <a:cxn ang="0">
                  <a:pos x="connsiteX8529" y="connsiteY8529"/>
                </a:cxn>
                <a:cxn ang="0">
                  <a:pos x="connsiteX8530" y="connsiteY8530"/>
                </a:cxn>
                <a:cxn ang="0">
                  <a:pos x="connsiteX8531" y="connsiteY8531"/>
                </a:cxn>
                <a:cxn ang="0">
                  <a:pos x="connsiteX8532" y="connsiteY8532"/>
                </a:cxn>
                <a:cxn ang="0">
                  <a:pos x="connsiteX8533" y="connsiteY8533"/>
                </a:cxn>
                <a:cxn ang="0">
                  <a:pos x="connsiteX8534" y="connsiteY8534"/>
                </a:cxn>
                <a:cxn ang="0">
                  <a:pos x="connsiteX8535" y="connsiteY8535"/>
                </a:cxn>
                <a:cxn ang="0">
                  <a:pos x="connsiteX8536" y="connsiteY8536"/>
                </a:cxn>
                <a:cxn ang="0">
                  <a:pos x="connsiteX8537" y="connsiteY8537"/>
                </a:cxn>
                <a:cxn ang="0">
                  <a:pos x="connsiteX8538" y="connsiteY8538"/>
                </a:cxn>
                <a:cxn ang="0">
                  <a:pos x="connsiteX8539" y="connsiteY8539"/>
                </a:cxn>
                <a:cxn ang="0">
                  <a:pos x="connsiteX8540" y="connsiteY8540"/>
                </a:cxn>
                <a:cxn ang="0">
                  <a:pos x="connsiteX8541" y="connsiteY8541"/>
                </a:cxn>
                <a:cxn ang="0">
                  <a:pos x="connsiteX8542" y="connsiteY8542"/>
                </a:cxn>
                <a:cxn ang="0">
                  <a:pos x="connsiteX8543" y="connsiteY8543"/>
                </a:cxn>
                <a:cxn ang="0">
                  <a:pos x="connsiteX8544" y="connsiteY8544"/>
                </a:cxn>
                <a:cxn ang="0">
                  <a:pos x="connsiteX8545" y="connsiteY8545"/>
                </a:cxn>
                <a:cxn ang="0">
                  <a:pos x="connsiteX8546" y="connsiteY8546"/>
                </a:cxn>
                <a:cxn ang="0">
                  <a:pos x="connsiteX8547" y="connsiteY8547"/>
                </a:cxn>
                <a:cxn ang="0">
                  <a:pos x="connsiteX8548" y="connsiteY8548"/>
                </a:cxn>
                <a:cxn ang="0">
                  <a:pos x="connsiteX8549" y="connsiteY8549"/>
                </a:cxn>
                <a:cxn ang="0">
                  <a:pos x="connsiteX8550" y="connsiteY8550"/>
                </a:cxn>
                <a:cxn ang="0">
                  <a:pos x="connsiteX8551" y="connsiteY8551"/>
                </a:cxn>
                <a:cxn ang="0">
                  <a:pos x="connsiteX8552" y="connsiteY8552"/>
                </a:cxn>
                <a:cxn ang="0">
                  <a:pos x="connsiteX8553" y="connsiteY8553"/>
                </a:cxn>
                <a:cxn ang="0">
                  <a:pos x="connsiteX8554" y="connsiteY8554"/>
                </a:cxn>
                <a:cxn ang="0">
                  <a:pos x="connsiteX8555" y="connsiteY8555"/>
                </a:cxn>
                <a:cxn ang="0">
                  <a:pos x="connsiteX8556" y="connsiteY8556"/>
                </a:cxn>
                <a:cxn ang="0">
                  <a:pos x="connsiteX8557" y="connsiteY8557"/>
                </a:cxn>
                <a:cxn ang="0">
                  <a:pos x="connsiteX8558" y="connsiteY8558"/>
                </a:cxn>
                <a:cxn ang="0">
                  <a:pos x="connsiteX8559" y="connsiteY8559"/>
                </a:cxn>
                <a:cxn ang="0">
                  <a:pos x="connsiteX8560" y="connsiteY8560"/>
                </a:cxn>
                <a:cxn ang="0">
                  <a:pos x="connsiteX8561" y="connsiteY8561"/>
                </a:cxn>
                <a:cxn ang="0">
                  <a:pos x="connsiteX8562" y="connsiteY8562"/>
                </a:cxn>
                <a:cxn ang="0">
                  <a:pos x="connsiteX8563" y="connsiteY8563"/>
                </a:cxn>
                <a:cxn ang="0">
                  <a:pos x="connsiteX8564" y="connsiteY8564"/>
                </a:cxn>
                <a:cxn ang="0">
                  <a:pos x="connsiteX8565" y="connsiteY8565"/>
                </a:cxn>
                <a:cxn ang="0">
                  <a:pos x="connsiteX8566" y="connsiteY8566"/>
                </a:cxn>
                <a:cxn ang="0">
                  <a:pos x="connsiteX8567" y="connsiteY8567"/>
                </a:cxn>
                <a:cxn ang="0">
                  <a:pos x="connsiteX8568" y="connsiteY8568"/>
                </a:cxn>
                <a:cxn ang="0">
                  <a:pos x="connsiteX8569" y="connsiteY8569"/>
                </a:cxn>
                <a:cxn ang="0">
                  <a:pos x="connsiteX8570" y="connsiteY8570"/>
                </a:cxn>
                <a:cxn ang="0">
                  <a:pos x="connsiteX8571" y="connsiteY8571"/>
                </a:cxn>
                <a:cxn ang="0">
                  <a:pos x="connsiteX8572" y="connsiteY8572"/>
                </a:cxn>
                <a:cxn ang="0">
                  <a:pos x="connsiteX8573" y="connsiteY8573"/>
                </a:cxn>
                <a:cxn ang="0">
                  <a:pos x="connsiteX8574" y="connsiteY8574"/>
                </a:cxn>
                <a:cxn ang="0">
                  <a:pos x="connsiteX8575" y="connsiteY8575"/>
                </a:cxn>
                <a:cxn ang="0">
                  <a:pos x="connsiteX8576" y="connsiteY8576"/>
                </a:cxn>
                <a:cxn ang="0">
                  <a:pos x="connsiteX8577" y="connsiteY8577"/>
                </a:cxn>
                <a:cxn ang="0">
                  <a:pos x="connsiteX8578" y="connsiteY8578"/>
                </a:cxn>
                <a:cxn ang="0">
                  <a:pos x="connsiteX8579" y="connsiteY8579"/>
                </a:cxn>
                <a:cxn ang="0">
                  <a:pos x="connsiteX8580" y="connsiteY8580"/>
                </a:cxn>
                <a:cxn ang="0">
                  <a:pos x="connsiteX8581" y="connsiteY8581"/>
                </a:cxn>
                <a:cxn ang="0">
                  <a:pos x="connsiteX8582" y="connsiteY8582"/>
                </a:cxn>
                <a:cxn ang="0">
                  <a:pos x="connsiteX8583" y="connsiteY8583"/>
                </a:cxn>
                <a:cxn ang="0">
                  <a:pos x="connsiteX8584" y="connsiteY8584"/>
                </a:cxn>
                <a:cxn ang="0">
                  <a:pos x="connsiteX8585" y="connsiteY8585"/>
                </a:cxn>
                <a:cxn ang="0">
                  <a:pos x="connsiteX8586" y="connsiteY8586"/>
                </a:cxn>
                <a:cxn ang="0">
                  <a:pos x="connsiteX8587" y="connsiteY8587"/>
                </a:cxn>
                <a:cxn ang="0">
                  <a:pos x="connsiteX8588" y="connsiteY8588"/>
                </a:cxn>
                <a:cxn ang="0">
                  <a:pos x="connsiteX8589" y="connsiteY8589"/>
                </a:cxn>
                <a:cxn ang="0">
                  <a:pos x="connsiteX8590" y="connsiteY8590"/>
                </a:cxn>
                <a:cxn ang="0">
                  <a:pos x="connsiteX8591" y="connsiteY8591"/>
                </a:cxn>
                <a:cxn ang="0">
                  <a:pos x="connsiteX8592" y="connsiteY8592"/>
                </a:cxn>
                <a:cxn ang="0">
                  <a:pos x="connsiteX8593" y="connsiteY8593"/>
                </a:cxn>
                <a:cxn ang="0">
                  <a:pos x="connsiteX8594" y="connsiteY8594"/>
                </a:cxn>
                <a:cxn ang="0">
                  <a:pos x="connsiteX8595" y="connsiteY8595"/>
                </a:cxn>
                <a:cxn ang="0">
                  <a:pos x="connsiteX8596" y="connsiteY8596"/>
                </a:cxn>
                <a:cxn ang="0">
                  <a:pos x="connsiteX8597" y="connsiteY8597"/>
                </a:cxn>
                <a:cxn ang="0">
                  <a:pos x="connsiteX8598" y="connsiteY8598"/>
                </a:cxn>
                <a:cxn ang="0">
                  <a:pos x="connsiteX8599" y="connsiteY8599"/>
                </a:cxn>
                <a:cxn ang="0">
                  <a:pos x="connsiteX8600" y="connsiteY8600"/>
                </a:cxn>
                <a:cxn ang="0">
                  <a:pos x="connsiteX8601" y="connsiteY8601"/>
                </a:cxn>
                <a:cxn ang="0">
                  <a:pos x="connsiteX8602" y="connsiteY8602"/>
                </a:cxn>
                <a:cxn ang="0">
                  <a:pos x="connsiteX8603" y="connsiteY8603"/>
                </a:cxn>
                <a:cxn ang="0">
                  <a:pos x="connsiteX8604" y="connsiteY8604"/>
                </a:cxn>
                <a:cxn ang="0">
                  <a:pos x="connsiteX8605" y="connsiteY8605"/>
                </a:cxn>
                <a:cxn ang="0">
                  <a:pos x="connsiteX8606" y="connsiteY8606"/>
                </a:cxn>
                <a:cxn ang="0">
                  <a:pos x="connsiteX8607" y="connsiteY8607"/>
                </a:cxn>
                <a:cxn ang="0">
                  <a:pos x="connsiteX8608" y="connsiteY8608"/>
                </a:cxn>
                <a:cxn ang="0">
                  <a:pos x="connsiteX8609" y="connsiteY8609"/>
                </a:cxn>
                <a:cxn ang="0">
                  <a:pos x="connsiteX8610" y="connsiteY8610"/>
                </a:cxn>
                <a:cxn ang="0">
                  <a:pos x="connsiteX8611" y="connsiteY8611"/>
                </a:cxn>
                <a:cxn ang="0">
                  <a:pos x="connsiteX8612" y="connsiteY8612"/>
                </a:cxn>
                <a:cxn ang="0">
                  <a:pos x="connsiteX8613" y="connsiteY8613"/>
                </a:cxn>
                <a:cxn ang="0">
                  <a:pos x="connsiteX8614" y="connsiteY8614"/>
                </a:cxn>
                <a:cxn ang="0">
                  <a:pos x="connsiteX8615" y="connsiteY8615"/>
                </a:cxn>
                <a:cxn ang="0">
                  <a:pos x="connsiteX8616" y="connsiteY8616"/>
                </a:cxn>
                <a:cxn ang="0">
                  <a:pos x="connsiteX8617" y="connsiteY8617"/>
                </a:cxn>
                <a:cxn ang="0">
                  <a:pos x="connsiteX8618" y="connsiteY8618"/>
                </a:cxn>
                <a:cxn ang="0">
                  <a:pos x="connsiteX8619" y="connsiteY8619"/>
                </a:cxn>
                <a:cxn ang="0">
                  <a:pos x="connsiteX8620" y="connsiteY8620"/>
                </a:cxn>
                <a:cxn ang="0">
                  <a:pos x="connsiteX8621" y="connsiteY8621"/>
                </a:cxn>
                <a:cxn ang="0">
                  <a:pos x="connsiteX8622" y="connsiteY8622"/>
                </a:cxn>
                <a:cxn ang="0">
                  <a:pos x="connsiteX8623" y="connsiteY8623"/>
                </a:cxn>
                <a:cxn ang="0">
                  <a:pos x="connsiteX8624" y="connsiteY8624"/>
                </a:cxn>
                <a:cxn ang="0">
                  <a:pos x="connsiteX8625" y="connsiteY8625"/>
                </a:cxn>
                <a:cxn ang="0">
                  <a:pos x="connsiteX8626" y="connsiteY8626"/>
                </a:cxn>
                <a:cxn ang="0">
                  <a:pos x="connsiteX8627" y="connsiteY8627"/>
                </a:cxn>
                <a:cxn ang="0">
                  <a:pos x="connsiteX8628" y="connsiteY8628"/>
                </a:cxn>
                <a:cxn ang="0">
                  <a:pos x="connsiteX8629" y="connsiteY8629"/>
                </a:cxn>
                <a:cxn ang="0">
                  <a:pos x="connsiteX8630" y="connsiteY8630"/>
                </a:cxn>
                <a:cxn ang="0">
                  <a:pos x="connsiteX8631" y="connsiteY8631"/>
                </a:cxn>
                <a:cxn ang="0">
                  <a:pos x="connsiteX8632" y="connsiteY8632"/>
                </a:cxn>
                <a:cxn ang="0">
                  <a:pos x="connsiteX8633" y="connsiteY8633"/>
                </a:cxn>
                <a:cxn ang="0">
                  <a:pos x="connsiteX8634" y="connsiteY8634"/>
                </a:cxn>
                <a:cxn ang="0">
                  <a:pos x="connsiteX8635" y="connsiteY8635"/>
                </a:cxn>
                <a:cxn ang="0">
                  <a:pos x="connsiteX8636" y="connsiteY8636"/>
                </a:cxn>
                <a:cxn ang="0">
                  <a:pos x="connsiteX8637" y="connsiteY8637"/>
                </a:cxn>
                <a:cxn ang="0">
                  <a:pos x="connsiteX8638" y="connsiteY8638"/>
                </a:cxn>
                <a:cxn ang="0">
                  <a:pos x="connsiteX8639" y="connsiteY8639"/>
                </a:cxn>
                <a:cxn ang="0">
                  <a:pos x="connsiteX8640" y="connsiteY8640"/>
                </a:cxn>
                <a:cxn ang="0">
                  <a:pos x="connsiteX8641" y="connsiteY8641"/>
                </a:cxn>
                <a:cxn ang="0">
                  <a:pos x="connsiteX8642" y="connsiteY8642"/>
                </a:cxn>
                <a:cxn ang="0">
                  <a:pos x="connsiteX8643" y="connsiteY8643"/>
                </a:cxn>
                <a:cxn ang="0">
                  <a:pos x="connsiteX8644" y="connsiteY8644"/>
                </a:cxn>
                <a:cxn ang="0">
                  <a:pos x="connsiteX8645" y="connsiteY8645"/>
                </a:cxn>
                <a:cxn ang="0">
                  <a:pos x="connsiteX8646" y="connsiteY8646"/>
                </a:cxn>
                <a:cxn ang="0">
                  <a:pos x="connsiteX8647" y="connsiteY8647"/>
                </a:cxn>
                <a:cxn ang="0">
                  <a:pos x="connsiteX8648" y="connsiteY8648"/>
                </a:cxn>
                <a:cxn ang="0">
                  <a:pos x="connsiteX8649" y="connsiteY8649"/>
                </a:cxn>
                <a:cxn ang="0">
                  <a:pos x="connsiteX8650" y="connsiteY8650"/>
                </a:cxn>
                <a:cxn ang="0">
                  <a:pos x="connsiteX8651" y="connsiteY8651"/>
                </a:cxn>
                <a:cxn ang="0">
                  <a:pos x="connsiteX8652" y="connsiteY8652"/>
                </a:cxn>
                <a:cxn ang="0">
                  <a:pos x="connsiteX8653" y="connsiteY8653"/>
                </a:cxn>
                <a:cxn ang="0">
                  <a:pos x="connsiteX8654" y="connsiteY8654"/>
                </a:cxn>
                <a:cxn ang="0">
                  <a:pos x="connsiteX8655" y="connsiteY8655"/>
                </a:cxn>
                <a:cxn ang="0">
                  <a:pos x="connsiteX8656" y="connsiteY8656"/>
                </a:cxn>
                <a:cxn ang="0">
                  <a:pos x="connsiteX8657" y="connsiteY8657"/>
                </a:cxn>
                <a:cxn ang="0">
                  <a:pos x="connsiteX8658" y="connsiteY8658"/>
                </a:cxn>
                <a:cxn ang="0">
                  <a:pos x="connsiteX8659" y="connsiteY8659"/>
                </a:cxn>
                <a:cxn ang="0">
                  <a:pos x="connsiteX8660" y="connsiteY8660"/>
                </a:cxn>
                <a:cxn ang="0">
                  <a:pos x="connsiteX8661" y="connsiteY8661"/>
                </a:cxn>
                <a:cxn ang="0">
                  <a:pos x="connsiteX8662" y="connsiteY8662"/>
                </a:cxn>
                <a:cxn ang="0">
                  <a:pos x="connsiteX8663" y="connsiteY8663"/>
                </a:cxn>
                <a:cxn ang="0">
                  <a:pos x="connsiteX8664" y="connsiteY8664"/>
                </a:cxn>
                <a:cxn ang="0">
                  <a:pos x="connsiteX8665" y="connsiteY8665"/>
                </a:cxn>
                <a:cxn ang="0">
                  <a:pos x="connsiteX8666" y="connsiteY8666"/>
                </a:cxn>
                <a:cxn ang="0">
                  <a:pos x="connsiteX8667" y="connsiteY8667"/>
                </a:cxn>
                <a:cxn ang="0">
                  <a:pos x="connsiteX8668" y="connsiteY8668"/>
                </a:cxn>
                <a:cxn ang="0">
                  <a:pos x="connsiteX8669" y="connsiteY8669"/>
                </a:cxn>
                <a:cxn ang="0">
                  <a:pos x="connsiteX8670" y="connsiteY8670"/>
                </a:cxn>
                <a:cxn ang="0">
                  <a:pos x="connsiteX8671" y="connsiteY8671"/>
                </a:cxn>
                <a:cxn ang="0">
                  <a:pos x="connsiteX8672" y="connsiteY8672"/>
                </a:cxn>
                <a:cxn ang="0">
                  <a:pos x="connsiteX8673" y="connsiteY8673"/>
                </a:cxn>
                <a:cxn ang="0">
                  <a:pos x="connsiteX8674" y="connsiteY8674"/>
                </a:cxn>
                <a:cxn ang="0">
                  <a:pos x="connsiteX8675" y="connsiteY8675"/>
                </a:cxn>
                <a:cxn ang="0">
                  <a:pos x="connsiteX8676" y="connsiteY8676"/>
                </a:cxn>
                <a:cxn ang="0">
                  <a:pos x="connsiteX8677" y="connsiteY8677"/>
                </a:cxn>
                <a:cxn ang="0">
                  <a:pos x="connsiteX8678" y="connsiteY8678"/>
                </a:cxn>
                <a:cxn ang="0">
                  <a:pos x="connsiteX8679" y="connsiteY8679"/>
                </a:cxn>
                <a:cxn ang="0">
                  <a:pos x="connsiteX8680" y="connsiteY8680"/>
                </a:cxn>
                <a:cxn ang="0">
                  <a:pos x="connsiteX8681" y="connsiteY8681"/>
                </a:cxn>
                <a:cxn ang="0">
                  <a:pos x="connsiteX8682" y="connsiteY8682"/>
                </a:cxn>
                <a:cxn ang="0">
                  <a:pos x="connsiteX8683" y="connsiteY8683"/>
                </a:cxn>
                <a:cxn ang="0">
                  <a:pos x="connsiteX8684" y="connsiteY8684"/>
                </a:cxn>
                <a:cxn ang="0">
                  <a:pos x="connsiteX8685" y="connsiteY8685"/>
                </a:cxn>
                <a:cxn ang="0">
                  <a:pos x="connsiteX8686" y="connsiteY8686"/>
                </a:cxn>
                <a:cxn ang="0">
                  <a:pos x="connsiteX8687" y="connsiteY8687"/>
                </a:cxn>
                <a:cxn ang="0">
                  <a:pos x="connsiteX8688" y="connsiteY8688"/>
                </a:cxn>
                <a:cxn ang="0">
                  <a:pos x="connsiteX8689" y="connsiteY8689"/>
                </a:cxn>
                <a:cxn ang="0">
                  <a:pos x="connsiteX8690" y="connsiteY8690"/>
                </a:cxn>
                <a:cxn ang="0">
                  <a:pos x="connsiteX8691" y="connsiteY8691"/>
                </a:cxn>
                <a:cxn ang="0">
                  <a:pos x="connsiteX8692" y="connsiteY8692"/>
                </a:cxn>
                <a:cxn ang="0">
                  <a:pos x="connsiteX8693" y="connsiteY8693"/>
                </a:cxn>
                <a:cxn ang="0">
                  <a:pos x="connsiteX8694" y="connsiteY8694"/>
                </a:cxn>
                <a:cxn ang="0">
                  <a:pos x="connsiteX8695" y="connsiteY8695"/>
                </a:cxn>
                <a:cxn ang="0">
                  <a:pos x="connsiteX8696" y="connsiteY8696"/>
                </a:cxn>
                <a:cxn ang="0">
                  <a:pos x="connsiteX8697" y="connsiteY8697"/>
                </a:cxn>
                <a:cxn ang="0">
                  <a:pos x="connsiteX8698" y="connsiteY8698"/>
                </a:cxn>
                <a:cxn ang="0">
                  <a:pos x="connsiteX8699" y="connsiteY8699"/>
                </a:cxn>
                <a:cxn ang="0">
                  <a:pos x="connsiteX8700" y="connsiteY8700"/>
                </a:cxn>
                <a:cxn ang="0">
                  <a:pos x="connsiteX8701" y="connsiteY8701"/>
                </a:cxn>
                <a:cxn ang="0">
                  <a:pos x="connsiteX8702" y="connsiteY8702"/>
                </a:cxn>
                <a:cxn ang="0">
                  <a:pos x="connsiteX8703" y="connsiteY8703"/>
                </a:cxn>
                <a:cxn ang="0">
                  <a:pos x="connsiteX8704" y="connsiteY8704"/>
                </a:cxn>
                <a:cxn ang="0">
                  <a:pos x="connsiteX8705" y="connsiteY8705"/>
                </a:cxn>
                <a:cxn ang="0">
                  <a:pos x="connsiteX8706" y="connsiteY8706"/>
                </a:cxn>
                <a:cxn ang="0">
                  <a:pos x="connsiteX8707" y="connsiteY8707"/>
                </a:cxn>
                <a:cxn ang="0">
                  <a:pos x="connsiteX8708" y="connsiteY8708"/>
                </a:cxn>
                <a:cxn ang="0">
                  <a:pos x="connsiteX8709" y="connsiteY8709"/>
                </a:cxn>
                <a:cxn ang="0">
                  <a:pos x="connsiteX8710" y="connsiteY8710"/>
                </a:cxn>
                <a:cxn ang="0">
                  <a:pos x="connsiteX8711" y="connsiteY8711"/>
                </a:cxn>
                <a:cxn ang="0">
                  <a:pos x="connsiteX8712" y="connsiteY8712"/>
                </a:cxn>
                <a:cxn ang="0">
                  <a:pos x="connsiteX8713" y="connsiteY8713"/>
                </a:cxn>
                <a:cxn ang="0">
                  <a:pos x="connsiteX8714" y="connsiteY8714"/>
                </a:cxn>
                <a:cxn ang="0">
                  <a:pos x="connsiteX8715" y="connsiteY8715"/>
                </a:cxn>
                <a:cxn ang="0">
                  <a:pos x="connsiteX8716" y="connsiteY8716"/>
                </a:cxn>
                <a:cxn ang="0">
                  <a:pos x="connsiteX8717" y="connsiteY8717"/>
                </a:cxn>
                <a:cxn ang="0">
                  <a:pos x="connsiteX8718" y="connsiteY8718"/>
                </a:cxn>
                <a:cxn ang="0">
                  <a:pos x="connsiteX8719" y="connsiteY8719"/>
                </a:cxn>
                <a:cxn ang="0">
                  <a:pos x="connsiteX8720" y="connsiteY8720"/>
                </a:cxn>
                <a:cxn ang="0">
                  <a:pos x="connsiteX8721" y="connsiteY8721"/>
                </a:cxn>
                <a:cxn ang="0">
                  <a:pos x="connsiteX8722" y="connsiteY8722"/>
                </a:cxn>
                <a:cxn ang="0">
                  <a:pos x="connsiteX8723" y="connsiteY8723"/>
                </a:cxn>
                <a:cxn ang="0">
                  <a:pos x="connsiteX8724" y="connsiteY8724"/>
                </a:cxn>
                <a:cxn ang="0">
                  <a:pos x="connsiteX8725" y="connsiteY8725"/>
                </a:cxn>
                <a:cxn ang="0">
                  <a:pos x="connsiteX8726" y="connsiteY8726"/>
                </a:cxn>
                <a:cxn ang="0">
                  <a:pos x="connsiteX8727" y="connsiteY8727"/>
                </a:cxn>
                <a:cxn ang="0">
                  <a:pos x="connsiteX8728" y="connsiteY8728"/>
                </a:cxn>
                <a:cxn ang="0">
                  <a:pos x="connsiteX8729" y="connsiteY8729"/>
                </a:cxn>
                <a:cxn ang="0">
                  <a:pos x="connsiteX8730" y="connsiteY8730"/>
                </a:cxn>
                <a:cxn ang="0">
                  <a:pos x="connsiteX8731" y="connsiteY8731"/>
                </a:cxn>
                <a:cxn ang="0">
                  <a:pos x="connsiteX8732" y="connsiteY8732"/>
                </a:cxn>
                <a:cxn ang="0">
                  <a:pos x="connsiteX8733" y="connsiteY8733"/>
                </a:cxn>
                <a:cxn ang="0">
                  <a:pos x="connsiteX8734" y="connsiteY8734"/>
                </a:cxn>
                <a:cxn ang="0">
                  <a:pos x="connsiteX8735" y="connsiteY8735"/>
                </a:cxn>
                <a:cxn ang="0">
                  <a:pos x="connsiteX8736" y="connsiteY8736"/>
                </a:cxn>
                <a:cxn ang="0">
                  <a:pos x="connsiteX8737" y="connsiteY8737"/>
                </a:cxn>
                <a:cxn ang="0">
                  <a:pos x="connsiteX8738" y="connsiteY8738"/>
                </a:cxn>
                <a:cxn ang="0">
                  <a:pos x="connsiteX8739" y="connsiteY8739"/>
                </a:cxn>
                <a:cxn ang="0">
                  <a:pos x="connsiteX8740" y="connsiteY8740"/>
                </a:cxn>
                <a:cxn ang="0">
                  <a:pos x="connsiteX8741" y="connsiteY8741"/>
                </a:cxn>
                <a:cxn ang="0">
                  <a:pos x="connsiteX8742" y="connsiteY8742"/>
                </a:cxn>
                <a:cxn ang="0">
                  <a:pos x="connsiteX8743" y="connsiteY8743"/>
                </a:cxn>
                <a:cxn ang="0">
                  <a:pos x="connsiteX8744" y="connsiteY8744"/>
                </a:cxn>
                <a:cxn ang="0">
                  <a:pos x="connsiteX8745" y="connsiteY8745"/>
                </a:cxn>
                <a:cxn ang="0">
                  <a:pos x="connsiteX8746" y="connsiteY8746"/>
                </a:cxn>
                <a:cxn ang="0">
                  <a:pos x="connsiteX8747" y="connsiteY8747"/>
                </a:cxn>
                <a:cxn ang="0">
                  <a:pos x="connsiteX8748" y="connsiteY8748"/>
                </a:cxn>
                <a:cxn ang="0">
                  <a:pos x="connsiteX8749" y="connsiteY8749"/>
                </a:cxn>
                <a:cxn ang="0">
                  <a:pos x="connsiteX8750" y="connsiteY8750"/>
                </a:cxn>
                <a:cxn ang="0">
                  <a:pos x="connsiteX8751" y="connsiteY8751"/>
                </a:cxn>
                <a:cxn ang="0">
                  <a:pos x="connsiteX8752" y="connsiteY8752"/>
                </a:cxn>
                <a:cxn ang="0">
                  <a:pos x="connsiteX8753" y="connsiteY8753"/>
                </a:cxn>
                <a:cxn ang="0">
                  <a:pos x="connsiteX8754" y="connsiteY8754"/>
                </a:cxn>
                <a:cxn ang="0">
                  <a:pos x="connsiteX8755" y="connsiteY8755"/>
                </a:cxn>
                <a:cxn ang="0">
                  <a:pos x="connsiteX8756" y="connsiteY8756"/>
                </a:cxn>
                <a:cxn ang="0">
                  <a:pos x="connsiteX8757" y="connsiteY8757"/>
                </a:cxn>
                <a:cxn ang="0">
                  <a:pos x="connsiteX8758" y="connsiteY8758"/>
                </a:cxn>
                <a:cxn ang="0">
                  <a:pos x="connsiteX8759" y="connsiteY8759"/>
                </a:cxn>
                <a:cxn ang="0">
                  <a:pos x="connsiteX8760" y="connsiteY8760"/>
                </a:cxn>
                <a:cxn ang="0">
                  <a:pos x="connsiteX8761" y="connsiteY8761"/>
                </a:cxn>
                <a:cxn ang="0">
                  <a:pos x="connsiteX8762" y="connsiteY8762"/>
                </a:cxn>
                <a:cxn ang="0">
                  <a:pos x="connsiteX8763" y="connsiteY8763"/>
                </a:cxn>
                <a:cxn ang="0">
                  <a:pos x="connsiteX8764" y="connsiteY8764"/>
                </a:cxn>
                <a:cxn ang="0">
                  <a:pos x="connsiteX8765" y="connsiteY8765"/>
                </a:cxn>
                <a:cxn ang="0">
                  <a:pos x="connsiteX8766" y="connsiteY8766"/>
                </a:cxn>
                <a:cxn ang="0">
                  <a:pos x="connsiteX8767" y="connsiteY8767"/>
                </a:cxn>
                <a:cxn ang="0">
                  <a:pos x="connsiteX8768" y="connsiteY8768"/>
                </a:cxn>
                <a:cxn ang="0">
                  <a:pos x="connsiteX8769" y="connsiteY8769"/>
                </a:cxn>
                <a:cxn ang="0">
                  <a:pos x="connsiteX8770" y="connsiteY8770"/>
                </a:cxn>
                <a:cxn ang="0">
                  <a:pos x="connsiteX8771" y="connsiteY8771"/>
                </a:cxn>
                <a:cxn ang="0">
                  <a:pos x="connsiteX8772" y="connsiteY8772"/>
                </a:cxn>
                <a:cxn ang="0">
                  <a:pos x="connsiteX8773" y="connsiteY8773"/>
                </a:cxn>
                <a:cxn ang="0">
                  <a:pos x="connsiteX8774" y="connsiteY8774"/>
                </a:cxn>
                <a:cxn ang="0">
                  <a:pos x="connsiteX8775" y="connsiteY8775"/>
                </a:cxn>
                <a:cxn ang="0">
                  <a:pos x="connsiteX8776" y="connsiteY8776"/>
                </a:cxn>
                <a:cxn ang="0">
                  <a:pos x="connsiteX8777" y="connsiteY8777"/>
                </a:cxn>
                <a:cxn ang="0">
                  <a:pos x="connsiteX8778" y="connsiteY8778"/>
                </a:cxn>
                <a:cxn ang="0">
                  <a:pos x="connsiteX8779" y="connsiteY8779"/>
                </a:cxn>
                <a:cxn ang="0">
                  <a:pos x="connsiteX8780" y="connsiteY8780"/>
                </a:cxn>
                <a:cxn ang="0">
                  <a:pos x="connsiteX8781" y="connsiteY8781"/>
                </a:cxn>
                <a:cxn ang="0">
                  <a:pos x="connsiteX8782" y="connsiteY8782"/>
                </a:cxn>
                <a:cxn ang="0">
                  <a:pos x="connsiteX8783" y="connsiteY8783"/>
                </a:cxn>
                <a:cxn ang="0">
                  <a:pos x="connsiteX8784" y="connsiteY8784"/>
                </a:cxn>
                <a:cxn ang="0">
                  <a:pos x="connsiteX8785" y="connsiteY8785"/>
                </a:cxn>
                <a:cxn ang="0">
                  <a:pos x="connsiteX8786" y="connsiteY8786"/>
                </a:cxn>
                <a:cxn ang="0">
                  <a:pos x="connsiteX8787" y="connsiteY8787"/>
                </a:cxn>
                <a:cxn ang="0">
                  <a:pos x="connsiteX8788" y="connsiteY8788"/>
                </a:cxn>
                <a:cxn ang="0">
                  <a:pos x="connsiteX8789" y="connsiteY8789"/>
                </a:cxn>
                <a:cxn ang="0">
                  <a:pos x="connsiteX8790" y="connsiteY8790"/>
                </a:cxn>
                <a:cxn ang="0">
                  <a:pos x="connsiteX8791" y="connsiteY8791"/>
                </a:cxn>
                <a:cxn ang="0">
                  <a:pos x="connsiteX8792" y="connsiteY8792"/>
                </a:cxn>
                <a:cxn ang="0">
                  <a:pos x="connsiteX8793" y="connsiteY8793"/>
                </a:cxn>
                <a:cxn ang="0">
                  <a:pos x="connsiteX8794" y="connsiteY8794"/>
                </a:cxn>
                <a:cxn ang="0">
                  <a:pos x="connsiteX8795" y="connsiteY8795"/>
                </a:cxn>
                <a:cxn ang="0">
                  <a:pos x="connsiteX8796" y="connsiteY8796"/>
                </a:cxn>
                <a:cxn ang="0">
                  <a:pos x="connsiteX8797" y="connsiteY8797"/>
                </a:cxn>
                <a:cxn ang="0">
                  <a:pos x="connsiteX8798" y="connsiteY8798"/>
                </a:cxn>
                <a:cxn ang="0">
                  <a:pos x="connsiteX8799" y="connsiteY8799"/>
                </a:cxn>
                <a:cxn ang="0">
                  <a:pos x="connsiteX8800" y="connsiteY8800"/>
                </a:cxn>
                <a:cxn ang="0">
                  <a:pos x="connsiteX8801" y="connsiteY8801"/>
                </a:cxn>
                <a:cxn ang="0">
                  <a:pos x="connsiteX8802" y="connsiteY8802"/>
                </a:cxn>
                <a:cxn ang="0">
                  <a:pos x="connsiteX8803" y="connsiteY8803"/>
                </a:cxn>
                <a:cxn ang="0">
                  <a:pos x="connsiteX8804" y="connsiteY8804"/>
                </a:cxn>
                <a:cxn ang="0">
                  <a:pos x="connsiteX8805" y="connsiteY8805"/>
                </a:cxn>
                <a:cxn ang="0">
                  <a:pos x="connsiteX8806" y="connsiteY8806"/>
                </a:cxn>
                <a:cxn ang="0">
                  <a:pos x="connsiteX8807" y="connsiteY8807"/>
                </a:cxn>
                <a:cxn ang="0">
                  <a:pos x="connsiteX8808" y="connsiteY8808"/>
                </a:cxn>
                <a:cxn ang="0">
                  <a:pos x="connsiteX8809" y="connsiteY8809"/>
                </a:cxn>
                <a:cxn ang="0">
                  <a:pos x="connsiteX8810" y="connsiteY8810"/>
                </a:cxn>
                <a:cxn ang="0">
                  <a:pos x="connsiteX8811" y="connsiteY8811"/>
                </a:cxn>
                <a:cxn ang="0">
                  <a:pos x="connsiteX8812" y="connsiteY8812"/>
                </a:cxn>
                <a:cxn ang="0">
                  <a:pos x="connsiteX8813" y="connsiteY8813"/>
                </a:cxn>
                <a:cxn ang="0">
                  <a:pos x="connsiteX8814" y="connsiteY8814"/>
                </a:cxn>
                <a:cxn ang="0">
                  <a:pos x="connsiteX8815" y="connsiteY8815"/>
                </a:cxn>
                <a:cxn ang="0">
                  <a:pos x="connsiteX8816" y="connsiteY8816"/>
                </a:cxn>
                <a:cxn ang="0">
                  <a:pos x="connsiteX8817" y="connsiteY8817"/>
                </a:cxn>
                <a:cxn ang="0">
                  <a:pos x="connsiteX8818" y="connsiteY8818"/>
                </a:cxn>
                <a:cxn ang="0">
                  <a:pos x="connsiteX8819" y="connsiteY8819"/>
                </a:cxn>
                <a:cxn ang="0">
                  <a:pos x="connsiteX8820" y="connsiteY8820"/>
                </a:cxn>
                <a:cxn ang="0">
                  <a:pos x="connsiteX8821" y="connsiteY8821"/>
                </a:cxn>
                <a:cxn ang="0">
                  <a:pos x="connsiteX8822" y="connsiteY8822"/>
                </a:cxn>
                <a:cxn ang="0">
                  <a:pos x="connsiteX8823" y="connsiteY8823"/>
                </a:cxn>
                <a:cxn ang="0">
                  <a:pos x="connsiteX8824" y="connsiteY8824"/>
                </a:cxn>
                <a:cxn ang="0">
                  <a:pos x="connsiteX8825" y="connsiteY8825"/>
                </a:cxn>
                <a:cxn ang="0">
                  <a:pos x="connsiteX8826" y="connsiteY8826"/>
                </a:cxn>
                <a:cxn ang="0">
                  <a:pos x="connsiteX8827" y="connsiteY8827"/>
                </a:cxn>
                <a:cxn ang="0">
                  <a:pos x="connsiteX8828" y="connsiteY8828"/>
                </a:cxn>
                <a:cxn ang="0">
                  <a:pos x="connsiteX8829" y="connsiteY8829"/>
                </a:cxn>
                <a:cxn ang="0">
                  <a:pos x="connsiteX8830" y="connsiteY8830"/>
                </a:cxn>
                <a:cxn ang="0">
                  <a:pos x="connsiteX8831" y="connsiteY8831"/>
                </a:cxn>
                <a:cxn ang="0">
                  <a:pos x="connsiteX8832" y="connsiteY8832"/>
                </a:cxn>
                <a:cxn ang="0">
                  <a:pos x="connsiteX8833" y="connsiteY8833"/>
                </a:cxn>
                <a:cxn ang="0">
                  <a:pos x="connsiteX8834" y="connsiteY8834"/>
                </a:cxn>
                <a:cxn ang="0">
                  <a:pos x="connsiteX8835" y="connsiteY8835"/>
                </a:cxn>
                <a:cxn ang="0">
                  <a:pos x="connsiteX8836" y="connsiteY8836"/>
                </a:cxn>
                <a:cxn ang="0">
                  <a:pos x="connsiteX8837" y="connsiteY8837"/>
                </a:cxn>
                <a:cxn ang="0">
                  <a:pos x="connsiteX8838" y="connsiteY8838"/>
                </a:cxn>
                <a:cxn ang="0">
                  <a:pos x="connsiteX8839" y="connsiteY8839"/>
                </a:cxn>
                <a:cxn ang="0">
                  <a:pos x="connsiteX8840" y="connsiteY8840"/>
                </a:cxn>
                <a:cxn ang="0">
                  <a:pos x="connsiteX8841" y="connsiteY8841"/>
                </a:cxn>
                <a:cxn ang="0">
                  <a:pos x="connsiteX8842" y="connsiteY8842"/>
                </a:cxn>
                <a:cxn ang="0">
                  <a:pos x="connsiteX8843" y="connsiteY8843"/>
                </a:cxn>
                <a:cxn ang="0">
                  <a:pos x="connsiteX8844" y="connsiteY8844"/>
                </a:cxn>
                <a:cxn ang="0">
                  <a:pos x="connsiteX8845" y="connsiteY8845"/>
                </a:cxn>
                <a:cxn ang="0">
                  <a:pos x="connsiteX8846" y="connsiteY8846"/>
                </a:cxn>
                <a:cxn ang="0">
                  <a:pos x="connsiteX8847" y="connsiteY8847"/>
                </a:cxn>
                <a:cxn ang="0">
                  <a:pos x="connsiteX8848" y="connsiteY8848"/>
                </a:cxn>
                <a:cxn ang="0">
                  <a:pos x="connsiteX8849" y="connsiteY8849"/>
                </a:cxn>
                <a:cxn ang="0">
                  <a:pos x="connsiteX8850" y="connsiteY8850"/>
                </a:cxn>
                <a:cxn ang="0">
                  <a:pos x="connsiteX8851" y="connsiteY8851"/>
                </a:cxn>
                <a:cxn ang="0">
                  <a:pos x="connsiteX8852" y="connsiteY8852"/>
                </a:cxn>
                <a:cxn ang="0">
                  <a:pos x="connsiteX8853" y="connsiteY8853"/>
                </a:cxn>
                <a:cxn ang="0">
                  <a:pos x="connsiteX8854" y="connsiteY8854"/>
                </a:cxn>
                <a:cxn ang="0">
                  <a:pos x="connsiteX8855" y="connsiteY8855"/>
                </a:cxn>
                <a:cxn ang="0">
                  <a:pos x="connsiteX8856" y="connsiteY8856"/>
                </a:cxn>
                <a:cxn ang="0">
                  <a:pos x="connsiteX8857" y="connsiteY8857"/>
                </a:cxn>
                <a:cxn ang="0">
                  <a:pos x="connsiteX8858" y="connsiteY8858"/>
                </a:cxn>
                <a:cxn ang="0">
                  <a:pos x="connsiteX8859" y="connsiteY8859"/>
                </a:cxn>
                <a:cxn ang="0">
                  <a:pos x="connsiteX8860" y="connsiteY8860"/>
                </a:cxn>
                <a:cxn ang="0">
                  <a:pos x="connsiteX8861" y="connsiteY8861"/>
                </a:cxn>
                <a:cxn ang="0">
                  <a:pos x="connsiteX8862" y="connsiteY8862"/>
                </a:cxn>
                <a:cxn ang="0">
                  <a:pos x="connsiteX8863" y="connsiteY8863"/>
                </a:cxn>
                <a:cxn ang="0">
                  <a:pos x="connsiteX8864" y="connsiteY8864"/>
                </a:cxn>
                <a:cxn ang="0">
                  <a:pos x="connsiteX8865" y="connsiteY8865"/>
                </a:cxn>
                <a:cxn ang="0">
                  <a:pos x="connsiteX8866" y="connsiteY8866"/>
                </a:cxn>
                <a:cxn ang="0">
                  <a:pos x="connsiteX8867" y="connsiteY8867"/>
                </a:cxn>
                <a:cxn ang="0">
                  <a:pos x="connsiteX8868" y="connsiteY8868"/>
                </a:cxn>
                <a:cxn ang="0">
                  <a:pos x="connsiteX8869" y="connsiteY8869"/>
                </a:cxn>
                <a:cxn ang="0">
                  <a:pos x="connsiteX8870" y="connsiteY8870"/>
                </a:cxn>
                <a:cxn ang="0">
                  <a:pos x="connsiteX8871" y="connsiteY8871"/>
                </a:cxn>
                <a:cxn ang="0">
                  <a:pos x="connsiteX8872" y="connsiteY8872"/>
                </a:cxn>
                <a:cxn ang="0">
                  <a:pos x="connsiteX8873" y="connsiteY8873"/>
                </a:cxn>
                <a:cxn ang="0">
                  <a:pos x="connsiteX8874" y="connsiteY8874"/>
                </a:cxn>
                <a:cxn ang="0">
                  <a:pos x="connsiteX8875" y="connsiteY8875"/>
                </a:cxn>
                <a:cxn ang="0">
                  <a:pos x="connsiteX8876" y="connsiteY8876"/>
                </a:cxn>
                <a:cxn ang="0">
                  <a:pos x="connsiteX8877" y="connsiteY8877"/>
                </a:cxn>
                <a:cxn ang="0">
                  <a:pos x="connsiteX8878" y="connsiteY8878"/>
                </a:cxn>
                <a:cxn ang="0">
                  <a:pos x="connsiteX8879" y="connsiteY8879"/>
                </a:cxn>
                <a:cxn ang="0">
                  <a:pos x="connsiteX8880" y="connsiteY8880"/>
                </a:cxn>
                <a:cxn ang="0">
                  <a:pos x="connsiteX8881" y="connsiteY8881"/>
                </a:cxn>
                <a:cxn ang="0">
                  <a:pos x="connsiteX8882" y="connsiteY8882"/>
                </a:cxn>
                <a:cxn ang="0">
                  <a:pos x="connsiteX8883" y="connsiteY8883"/>
                </a:cxn>
                <a:cxn ang="0">
                  <a:pos x="connsiteX8884" y="connsiteY8884"/>
                </a:cxn>
                <a:cxn ang="0">
                  <a:pos x="connsiteX8885" y="connsiteY8885"/>
                </a:cxn>
                <a:cxn ang="0">
                  <a:pos x="connsiteX8886" y="connsiteY8886"/>
                </a:cxn>
                <a:cxn ang="0">
                  <a:pos x="connsiteX8887" y="connsiteY8887"/>
                </a:cxn>
                <a:cxn ang="0">
                  <a:pos x="connsiteX8888" y="connsiteY8888"/>
                </a:cxn>
                <a:cxn ang="0">
                  <a:pos x="connsiteX8889" y="connsiteY8889"/>
                </a:cxn>
                <a:cxn ang="0">
                  <a:pos x="connsiteX8890" y="connsiteY8890"/>
                </a:cxn>
                <a:cxn ang="0">
                  <a:pos x="connsiteX8891" y="connsiteY8891"/>
                </a:cxn>
                <a:cxn ang="0">
                  <a:pos x="connsiteX8892" y="connsiteY8892"/>
                </a:cxn>
                <a:cxn ang="0">
                  <a:pos x="connsiteX8893" y="connsiteY8893"/>
                </a:cxn>
                <a:cxn ang="0">
                  <a:pos x="connsiteX8894" y="connsiteY8894"/>
                </a:cxn>
                <a:cxn ang="0">
                  <a:pos x="connsiteX8895" y="connsiteY8895"/>
                </a:cxn>
                <a:cxn ang="0">
                  <a:pos x="connsiteX8896" y="connsiteY8896"/>
                </a:cxn>
                <a:cxn ang="0">
                  <a:pos x="connsiteX8897" y="connsiteY8897"/>
                </a:cxn>
                <a:cxn ang="0">
                  <a:pos x="connsiteX8898" y="connsiteY8898"/>
                </a:cxn>
                <a:cxn ang="0">
                  <a:pos x="connsiteX8899" y="connsiteY8899"/>
                </a:cxn>
                <a:cxn ang="0">
                  <a:pos x="connsiteX8900" y="connsiteY8900"/>
                </a:cxn>
                <a:cxn ang="0">
                  <a:pos x="connsiteX8901" y="connsiteY8901"/>
                </a:cxn>
                <a:cxn ang="0">
                  <a:pos x="connsiteX8902" y="connsiteY8902"/>
                </a:cxn>
                <a:cxn ang="0">
                  <a:pos x="connsiteX8903" y="connsiteY8903"/>
                </a:cxn>
                <a:cxn ang="0">
                  <a:pos x="connsiteX8904" y="connsiteY8904"/>
                </a:cxn>
                <a:cxn ang="0">
                  <a:pos x="connsiteX8905" y="connsiteY8905"/>
                </a:cxn>
                <a:cxn ang="0">
                  <a:pos x="connsiteX8906" y="connsiteY8906"/>
                </a:cxn>
                <a:cxn ang="0">
                  <a:pos x="connsiteX8907" y="connsiteY8907"/>
                </a:cxn>
                <a:cxn ang="0">
                  <a:pos x="connsiteX8908" y="connsiteY8908"/>
                </a:cxn>
                <a:cxn ang="0">
                  <a:pos x="connsiteX8909" y="connsiteY8909"/>
                </a:cxn>
                <a:cxn ang="0">
                  <a:pos x="connsiteX8910" y="connsiteY8910"/>
                </a:cxn>
                <a:cxn ang="0">
                  <a:pos x="connsiteX8911" y="connsiteY8911"/>
                </a:cxn>
                <a:cxn ang="0">
                  <a:pos x="connsiteX8912" y="connsiteY8912"/>
                </a:cxn>
                <a:cxn ang="0">
                  <a:pos x="connsiteX8913" y="connsiteY8913"/>
                </a:cxn>
                <a:cxn ang="0">
                  <a:pos x="connsiteX8914" y="connsiteY8914"/>
                </a:cxn>
                <a:cxn ang="0">
                  <a:pos x="connsiteX8915" y="connsiteY8915"/>
                </a:cxn>
                <a:cxn ang="0">
                  <a:pos x="connsiteX8916" y="connsiteY8916"/>
                </a:cxn>
                <a:cxn ang="0">
                  <a:pos x="connsiteX8917" y="connsiteY8917"/>
                </a:cxn>
                <a:cxn ang="0">
                  <a:pos x="connsiteX8918" y="connsiteY8918"/>
                </a:cxn>
                <a:cxn ang="0">
                  <a:pos x="connsiteX8919" y="connsiteY8919"/>
                </a:cxn>
                <a:cxn ang="0">
                  <a:pos x="connsiteX8920" y="connsiteY8920"/>
                </a:cxn>
                <a:cxn ang="0">
                  <a:pos x="connsiteX8921" y="connsiteY8921"/>
                </a:cxn>
                <a:cxn ang="0">
                  <a:pos x="connsiteX8922" y="connsiteY8922"/>
                </a:cxn>
                <a:cxn ang="0">
                  <a:pos x="connsiteX8923" y="connsiteY8923"/>
                </a:cxn>
                <a:cxn ang="0">
                  <a:pos x="connsiteX8924" y="connsiteY8924"/>
                </a:cxn>
                <a:cxn ang="0">
                  <a:pos x="connsiteX8925" y="connsiteY8925"/>
                </a:cxn>
                <a:cxn ang="0">
                  <a:pos x="connsiteX8926" y="connsiteY8926"/>
                </a:cxn>
                <a:cxn ang="0">
                  <a:pos x="connsiteX8927" y="connsiteY8927"/>
                </a:cxn>
                <a:cxn ang="0">
                  <a:pos x="connsiteX8928" y="connsiteY8928"/>
                </a:cxn>
                <a:cxn ang="0">
                  <a:pos x="connsiteX8929" y="connsiteY8929"/>
                </a:cxn>
                <a:cxn ang="0">
                  <a:pos x="connsiteX8930" y="connsiteY8930"/>
                </a:cxn>
                <a:cxn ang="0">
                  <a:pos x="connsiteX8931" y="connsiteY8931"/>
                </a:cxn>
                <a:cxn ang="0">
                  <a:pos x="connsiteX8932" y="connsiteY8932"/>
                </a:cxn>
                <a:cxn ang="0">
                  <a:pos x="connsiteX8933" y="connsiteY8933"/>
                </a:cxn>
                <a:cxn ang="0">
                  <a:pos x="connsiteX8934" y="connsiteY8934"/>
                </a:cxn>
                <a:cxn ang="0">
                  <a:pos x="connsiteX8935" y="connsiteY8935"/>
                </a:cxn>
                <a:cxn ang="0">
                  <a:pos x="connsiteX8936" y="connsiteY8936"/>
                </a:cxn>
                <a:cxn ang="0">
                  <a:pos x="connsiteX8937" y="connsiteY8937"/>
                </a:cxn>
                <a:cxn ang="0">
                  <a:pos x="connsiteX8938" y="connsiteY8938"/>
                </a:cxn>
                <a:cxn ang="0">
                  <a:pos x="connsiteX8939" y="connsiteY8939"/>
                </a:cxn>
                <a:cxn ang="0">
                  <a:pos x="connsiteX8940" y="connsiteY8940"/>
                </a:cxn>
                <a:cxn ang="0">
                  <a:pos x="connsiteX8941" y="connsiteY8941"/>
                </a:cxn>
                <a:cxn ang="0">
                  <a:pos x="connsiteX8942" y="connsiteY8942"/>
                </a:cxn>
                <a:cxn ang="0">
                  <a:pos x="connsiteX8943" y="connsiteY8943"/>
                </a:cxn>
                <a:cxn ang="0">
                  <a:pos x="connsiteX8944" y="connsiteY8944"/>
                </a:cxn>
                <a:cxn ang="0">
                  <a:pos x="connsiteX8945" y="connsiteY8945"/>
                </a:cxn>
                <a:cxn ang="0">
                  <a:pos x="connsiteX8946" y="connsiteY8946"/>
                </a:cxn>
                <a:cxn ang="0">
                  <a:pos x="connsiteX8947" y="connsiteY8947"/>
                </a:cxn>
                <a:cxn ang="0">
                  <a:pos x="connsiteX8948" y="connsiteY8948"/>
                </a:cxn>
                <a:cxn ang="0">
                  <a:pos x="connsiteX8949" y="connsiteY8949"/>
                </a:cxn>
                <a:cxn ang="0">
                  <a:pos x="connsiteX8950" y="connsiteY8950"/>
                </a:cxn>
                <a:cxn ang="0">
                  <a:pos x="connsiteX8951" y="connsiteY8951"/>
                </a:cxn>
                <a:cxn ang="0">
                  <a:pos x="connsiteX8952" y="connsiteY8952"/>
                </a:cxn>
                <a:cxn ang="0">
                  <a:pos x="connsiteX8953" y="connsiteY8953"/>
                </a:cxn>
                <a:cxn ang="0">
                  <a:pos x="connsiteX8954" y="connsiteY8954"/>
                </a:cxn>
                <a:cxn ang="0">
                  <a:pos x="connsiteX8955" y="connsiteY8955"/>
                </a:cxn>
                <a:cxn ang="0">
                  <a:pos x="connsiteX8956" y="connsiteY8956"/>
                </a:cxn>
                <a:cxn ang="0">
                  <a:pos x="connsiteX8957" y="connsiteY8957"/>
                </a:cxn>
                <a:cxn ang="0">
                  <a:pos x="connsiteX8958" y="connsiteY8958"/>
                </a:cxn>
                <a:cxn ang="0">
                  <a:pos x="connsiteX8959" y="connsiteY8959"/>
                </a:cxn>
                <a:cxn ang="0">
                  <a:pos x="connsiteX8960" y="connsiteY8960"/>
                </a:cxn>
                <a:cxn ang="0">
                  <a:pos x="connsiteX8961" y="connsiteY8961"/>
                </a:cxn>
                <a:cxn ang="0">
                  <a:pos x="connsiteX8962" y="connsiteY8962"/>
                </a:cxn>
                <a:cxn ang="0">
                  <a:pos x="connsiteX8963" y="connsiteY8963"/>
                </a:cxn>
                <a:cxn ang="0">
                  <a:pos x="connsiteX8964" y="connsiteY8964"/>
                </a:cxn>
                <a:cxn ang="0">
                  <a:pos x="connsiteX8965" y="connsiteY8965"/>
                </a:cxn>
                <a:cxn ang="0">
                  <a:pos x="connsiteX8966" y="connsiteY8966"/>
                </a:cxn>
                <a:cxn ang="0">
                  <a:pos x="connsiteX8967" y="connsiteY8967"/>
                </a:cxn>
                <a:cxn ang="0">
                  <a:pos x="connsiteX8968" y="connsiteY8968"/>
                </a:cxn>
                <a:cxn ang="0">
                  <a:pos x="connsiteX8969" y="connsiteY8969"/>
                </a:cxn>
                <a:cxn ang="0">
                  <a:pos x="connsiteX8970" y="connsiteY8970"/>
                </a:cxn>
                <a:cxn ang="0">
                  <a:pos x="connsiteX8971" y="connsiteY8971"/>
                </a:cxn>
                <a:cxn ang="0">
                  <a:pos x="connsiteX8972" y="connsiteY8972"/>
                </a:cxn>
                <a:cxn ang="0">
                  <a:pos x="connsiteX8973" y="connsiteY8973"/>
                </a:cxn>
                <a:cxn ang="0">
                  <a:pos x="connsiteX8974" y="connsiteY8974"/>
                </a:cxn>
                <a:cxn ang="0">
                  <a:pos x="connsiteX8975" y="connsiteY8975"/>
                </a:cxn>
                <a:cxn ang="0">
                  <a:pos x="connsiteX8976" y="connsiteY8976"/>
                </a:cxn>
                <a:cxn ang="0">
                  <a:pos x="connsiteX8977" y="connsiteY8977"/>
                </a:cxn>
                <a:cxn ang="0">
                  <a:pos x="connsiteX8978" y="connsiteY8978"/>
                </a:cxn>
                <a:cxn ang="0">
                  <a:pos x="connsiteX8979" y="connsiteY8979"/>
                </a:cxn>
                <a:cxn ang="0">
                  <a:pos x="connsiteX8980" y="connsiteY8980"/>
                </a:cxn>
                <a:cxn ang="0">
                  <a:pos x="connsiteX8981" y="connsiteY8981"/>
                </a:cxn>
                <a:cxn ang="0">
                  <a:pos x="connsiteX8982" y="connsiteY8982"/>
                </a:cxn>
                <a:cxn ang="0">
                  <a:pos x="connsiteX8983" y="connsiteY8983"/>
                </a:cxn>
                <a:cxn ang="0">
                  <a:pos x="connsiteX8984" y="connsiteY8984"/>
                </a:cxn>
                <a:cxn ang="0">
                  <a:pos x="connsiteX8985" y="connsiteY8985"/>
                </a:cxn>
                <a:cxn ang="0">
                  <a:pos x="connsiteX8986" y="connsiteY8986"/>
                </a:cxn>
                <a:cxn ang="0">
                  <a:pos x="connsiteX8987" y="connsiteY8987"/>
                </a:cxn>
                <a:cxn ang="0">
                  <a:pos x="connsiteX8988" y="connsiteY8988"/>
                </a:cxn>
                <a:cxn ang="0">
                  <a:pos x="connsiteX8989" y="connsiteY8989"/>
                </a:cxn>
                <a:cxn ang="0">
                  <a:pos x="connsiteX8990" y="connsiteY8990"/>
                </a:cxn>
                <a:cxn ang="0">
                  <a:pos x="connsiteX8991" y="connsiteY8991"/>
                </a:cxn>
                <a:cxn ang="0">
                  <a:pos x="connsiteX8992" y="connsiteY8992"/>
                </a:cxn>
                <a:cxn ang="0">
                  <a:pos x="connsiteX8993" y="connsiteY8993"/>
                </a:cxn>
                <a:cxn ang="0">
                  <a:pos x="connsiteX8994" y="connsiteY8994"/>
                </a:cxn>
                <a:cxn ang="0">
                  <a:pos x="connsiteX8995" y="connsiteY8995"/>
                </a:cxn>
                <a:cxn ang="0">
                  <a:pos x="connsiteX8996" y="connsiteY8996"/>
                </a:cxn>
                <a:cxn ang="0">
                  <a:pos x="connsiteX8997" y="connsiteY8997"/>
                </a:cxn>
                <a:cxn ang="0">
                  <a:pos x="connsiteX8998" y="connsiteY8998"/>
                </a:cxn>
                <a:cxn ang="0">
                  <a:pos x="connsiteX8999" y="connsiteY8999"/>
                </a:cxn>
                <a:cxn ang="0">
                  <a:pos x="connsiteX9000" y="connsiteY9000"/>
                </a:cxn>
                <a:cxn ang="0">
                  <a:pos x="connsiteX9001" y="connsiteY9001"/>
                </a:cxn>
                <a:cxn ang="0">
                  <a:pos x="connsiteX9002" y="connsiteY9002"/>
                </a:cxn>
                <a:cxn ang="0">
                  <a:pos x="connsiteX9003" y="connsiteY9003"/>
                </a:cxn>
                <a:cxn ang="0">
                  <a:pos x="connsiteX9004" y="connsiteY9004"/>
                </a:cxn>
                <a:cxn ang="0">
                  <a:pos x="connsiteX9005" y="connsiteY9005"/>
                </a:cxn>
                <a:cxn ang="0">
                  <a:pos x="connsiteX9006" y="connsiteY9006"/>
                </a:cxn>
                <a:cxn ang="0">
                  <a:pos x="connsiteX9007" y="connsiteY9007"/>
                </a:cxn>
                <a:cxn ang="0">
                  <a:pos x="connsiteX9008" y="connsiteY9008"/>
                </a:cxn>
                <a:cxn ang="0">
                  <a:pos x="connsiteX9009" y="connsiteY9009"/>
                </a:cxn>
                <a:cxn ang="0">
                  <a:pos x="connsiteX9010" y="connsiteY9010"/>
                </a:cxn>
                <a:cxn ang="0">
                  <a:pos x="connsiteX9011" y="connsiteY9011"/>
                </a:cxn>
                <a:cxn ang="0">
                  <a:pos x="connsiteX9012" y="connsiteY9012"/>
                </a:cxn>
                <a:cxn ang="0">
                  <a:pos x="connsiteX9013" y="connsiteY9013"/>
                </a:cxn>
                <a:cxn ang="0">
                  <a:pos x="connsiteX9014" y="connsiteY9014"/>
                </a:cxn>
                <a:cxn ang="0">
                  <a:pos x="connsiteX9015" y="connsiteY9015"/>
                </a:cxn>
                <a:cxn ang="0">
                  <a:pos x="connsiteX9016" y="connsiteY9016"/>
                </a:cxn>
                <a:cxn ang="0">
                  <a:pos x="connsiteX9017" y="connsiteY9017"/>
                </a:cxn>
                <a:cxn ang="0">
                  <a:pos x="connsiteX9018" y="connsiteY9018"/>
                </a:cxn>
                <a:cxn ang="0">
                  <a:pos x="connsiteX9019" y="connsiteY9019"/>
                </a:cxn>
                <a:cxn ang="0">
                  <a:pos x="connsiteX9020" y="connsiteY9020"/>
                </a:cxn>
                <a:cxn ang="0">
                  <a:pos x="connsiteX9021" y="connsiteY9021"/>
                </a:cxn>
                <a:cxn ang="0">
                  <a:pos x="connsiteX9022" y="connsiteY9022"/>
                </a:cxn>
                <a:cxn ang="0">
                  <a:pos x="connsiteX9023" y="connsiteY9023"/>
                </a:cxn>
                <a:cxn ang="0">
                  <a:pos x="connsiteX9024" y="connsiteY9024"/>
                </a:cxn>
                <a:cxn ang="0">
                  <a:pos x="connsiteX9025" y="connsiteY9025"/>
                </a:cxn>
                <a:cxn ang="0">
                  <a:pos x="connsiteX9026" y="connsiteY9026"/>
                </a:cxn>
                <a:cxn ang="0">
                  <a:pos x="connsiteX9027" y="connsiteY9027"/>
                </a:cxn>
                <a:cxn ang="0">
                  <a:pos x="connsiteX9028" y="connsiteY9028"/>
                </a:cxn>
                <a:cxn ang="0">
                  <a:pos x="connsiteX9029" y="connsiteY9029"/>
                </a:cxn>
                <a:cxn ang="0">
                  <a:pos x="connsiteX9030" y="connsiteY9030"/>
                </a:cxn>
                <a:cxn ang="0">
                  <a:pos x="connsiteX9031" y="connsiteY9031"/>
                </a:cxn>
                <a:cxn ang="0">
                  <a:pos x="connsiteX9032" y="connsiteY9032"/>
                </a:cxn>
                <a:cxn ang="0">
                  <a:pos x="connsiteX9033" y="connsiteY9033"/>
                </a:cxn>
                <a:cxn ang="0">
                  <a:pos x="connsiteX9034" y="connsiteY9034"/>
                </a:cxn>
                <a:cxn ang="0">
                  <a:pos x="connsiteX9035" y="connsiteY9035"/>
                </a:cxn>
                <a:cxn ang="0">
                  <a:pos x="connsiteX9036" y="connsiteY9036"/>
                </a:cxn>
                <a:cxn ang="0">
                  <a:pos x="connsiteX9037" y="connsiteY9037"/>
                </a:cxn>
                <a:cxn ang="0">
                  <a:pos x="connsiteX9038" y="connsiteY9038"/>
                </a:cxn>
                <a:cxn ang="0">
                  <a:pos x="connsiteX9039" y="connsiteY9039"/>
                </a:cxn>
                <a:cxn ang="0">
                  <a:pos x="connsiteX9040" y="connsiteY9040"/>
                </a:cxn>
                <a:cxn ang="0">
                  <a:pos x="connsiteX9041" y="connsiteY9041"/>
                </a:cxn>
                <a:cxn ang="0">
                  <a:pos x="connsiteX9042" y="connsiteY9042"/>
                </a:cxn>
                <a:cxn ang="0">
                  <a:pos x="connsiteX9043" y="connsiteY9043"/>
                </a:cxn>
                <a:cxn ang="0">
                  <a:pos x="connsiteX9044" y="connsiteY9044"/>
                </a:cxn>
                <a:cxn ang="0">
                  <a:pos x="connsiteX9045" y="connsiteY9045"/>
                </a:cxn>
                <a:cxn ang="0">
                  <a:pos x="connsiteX9046" y="connsiteY9046"/>
                </a:cxn>
                <a:cxn ang="0">
                  <a:pos x="connsiteX9047" y="connsiteY9047"/>
                </a:cxn>
                <a:cxn ang="0">
                  <a:pos x="connsiteX9048" y="connsiteY9048"/>
                </a:cxn>
                <a:cxn ang="0">
                  <a:pos x="connsiteX9049" y="connsiteY9049"/>
                </a:cxn>
                <a:cxn ang="0">
                  <a:pos x="connsiteX9050" y="connsiteY9050"/>
                </a:cxn>
                <a:cxn ang="0">
                  <a:pos x="connsiteX9051" y="connsiteY9051"/>
                </a:cxn>
                <a:cxn ang="0">
                  <a:pos x="connsiteX9052" y="connsiteY9052"/>
                </a:cxn>
                <a:cxn ang="0">
                  <a:pos x="connsiteX9053" y="connsiteY9053"/>
                </a:cxn>
                <a:cxn ang="0">
                  <a:pos x="connsiteX9054" y="connsiteY9054"/>
                </a:cxn>
                <a:cxn ang="0">
                  <a:pos x="connsiteX9055" y="connsiteY9055"/>
                </a:cxn>
                <a:cxn ang="0">
                  <a:pos x="connsiteX9056" y="connsiteY9056"/>
                </a:cxn>
                <a:cxn ang="0">
                  <a:pos x="connsiteX9057" y="connsiteY9057"/>
                </a:cxn>
                <a:cxn ang="0">
                  <a:pos x="connsiteX9058" y="connsiteY9058"/>
                </a:cxn>
                <a:cxn ang="0">
                  <a:pos x="connsiteX9059" y="connsiteY9059"/>
                </a:cxn>
                <a:cxn ang="0">
                  <a:pos x="connsiteX9060" y="connsiteY9060"/>
                </a:cxn>
                <a:cxn ang="0">
                  <a:pos x="connsiteX9061" y="connsiteY9061"/>
                </a:cxn>
                <a:cxn ang="0">
                  <a:pos x="connsiteX9062" y="connsiteY9062"/>
                </a:cxn>
                <a:cxn ang="0">
                  <a:pos x="connsiteX9063" y="connsiteY9063"/>
                </a:cxn>
                <a:cxn ang="0">
                  <a:pos x="connsiteX9064" y="connsiteY9064"/>
                </a:cxn>
                <a:cxn ang="0">
                  <a:pos x="connsiteX9065" y="connsiteY9065"/>
                </a:cxn>
                <a:cxn ang="0">
                  <a:pos x="connsiteX9066" y="connsiteY9066"/>
                </a:cxn>
                <a:cxn ang="0">
                  <a:pos x="connsiteX9067" y="connsiteY9067"/>
                </a:cxn>
                <a:cxn ang="0">
                  <a:pos x="connsiteX9068" y="connsiteY9068"/>
                </a:cxn>
                <a:cxn ang="0">
                  <a:pos x="connsiteX9069" y="connsiteY9069"/>
                </a:cxn>
                <a:cxn ang="0">
                  <a:pos x="connsiteX9070" y="connsiteY9070"/>
                </a:cxn>
                <a:cxn ang="0">
                  <a:pos x="connsiteX9071" y="connsiteY9071"/>
                </a:cxn>
                <a:cxn ang="0">
                  <a:pos x="connsiteX9072" y="connsiteY9072"/>
                </a:cxn>
                <a:cxn ang="0">
                  <a:pos x="connsiteX9073" y="connsiteY9073"/>
                </a:cxn>
                <a:cxn ang="0">
                  <a:pos x="connsiteX9074" y="connsiteY9074"/>
                </a:cxn>
                <a:cxn ang="0">
                  <a:pos x="connsiteX9075" y="connsiteY9075"/>
                </a:cxn>
                <a:cxn ang="0">
                  <a:pos x="connsiteX9076" y="connsiteY9076"/>
                </a:cxn>
                <a:cxn ang="0">
                  <a:pos x="connsiteX9077" y="connsiteY9077"/>
                </a:cxn>
                <a:cxn ang="0">
                  <a:pos x="connsiteX9078" y="connsiteY9078"/>
                </a:cxn>
                <a:cxn ang="0">
                  <a:pos x="connsiteX9079" y="connsiteY9079"/>
                </a:cxn>
                <a:cxn ang="0">
                  <a:pos x="connsiteX9080" y="connsiteY9080"/>
                </a:cxn>
                <a:cxn ang="0">
                  <a:pos x="connsiteX9081" y="connsiteY9081"/>
                </a:cxn>
                <a:cxn ang="0">
                  <a:pos x="connsiteX9082" y="connsiteY9082"/>
                </a:cxn>
                <a:cxn ang="0">
                  <a:pos x="connsiteX9083" y="connsiteY9083"/>
                </a:cxn>
                <a:cxn ang="0">
                  <a:pos x="connsiteX9084" y="connsiteY9084"/>
                </a:cxn>
                <a:cxn ang="0">
                  <a:pos x="connsiteX9085" y="connsiteY9085"/>
                </a:cxn>
                <a:cxn ang="0">
                  <a:pos x="connsiteX9086" y="connsiteY9086"/>
                </a:cxn>
                <a:cxn ang="0">
                  <a:pos x="connsiteX9087" y="connsiteY9087"/>
                </a:cxn>
                <a:cxn ang="0">
                  <a:pos x="connsiteX9088" y="connsiteY9088"/>
                </a:cxn>
                <a:cxn ang="0">
                  <a:pos x="connsiteX9089" y="connsiteY9089"/>
                </a:cxn>
                <a:cxn ang="0">
                  <a:pos x="connsiteX9090" y="connsiteY9090"/>
                </a:cxn>
                <a:cxn ang="0">
                  <a:pos x="connsiteX9091" y="connsiteY9091"/>
                </a:cxn>
                <a:cxn ang="0">
                  <a:pos x="connsiteX9092" y="connsiteY9092"/>
                </a:cxn>
                <a:cxn ang="0">
                  <a:pos x="connsiteX9093" y="connsiteY9093"/>
                </a:cxn>
                <a:cxn ang="0">
                  <a:pos x="connsiteX9094" y="connsiteY9094"/>
                </a:cxn>
                <a:cxn ang="0">
                  <a:pos x="connsiteX9095" y="connsiteY9095"/>
                </a:cxn>
                <a:cxn ang="0">
                  <a:pos x="connsiteX9096" y="connsiteY9096"/>
                </a:cxn>
                <a:cxn ang="0">
                  <a:pos x="connsiteX9097" y="connsiteY9097"/>
                </a:cxn>
                <a:cxn ang="0">
                  <a:pos x="connsiteX9098" y="connsiteY9098"/>
                </a:cxn>
                <a:cxn ang="0">
                  <a:pos x="connsiteX9099" y="connsiteY9099"/>
                </a:cxn>
                <a:cxn ang="0">
                  <a:pos x="connsiteX9100" y="connsiteY9100"/>
                </a:cxn>
                <a:cxn ang="0">
                  <a:pos x="connsiteX9101" y="connsiteY9101"/>
                </a:cxn>
                <a:cxn ang="0">
                  <a:pos x="connsiteX9102" y="connsiteY9102"/>
                </a:cxn>
                <a:cxn ang="0">
                  <a:pos x="connsiteX9103" y="connsiteY9103"/>
                </a:cxn>
                <a:cxn ang="0">
                  <a:pos x="connsiteX9104" y="connsiteY9104"/>
                </a:cxn>
                <a:cxn ang="0">
                  <a:pos x="connsiteX9105" y="connsiteY9105"/>
                </a:cxn>
                <a:cxn ang="0">
                  <a:pos x="connsiteX9106" y="connsiteY9106"/>
                </a:cxn>
                <a:cxn ang="0">
                  <a:pos x="connsiteX9107" y="connsiteY9107"/>
                </a:cxn>
                <a:cxn ang="0">
                  <a:pos x="connsiteX9108" y="connsiteY9108"/>
                </a:cxn>
                <a:cxn ang="0">
                  <a:pos x="connsiteX9109" y="connsiteY9109"/>
                </a:cxn>
                <a:cxn ang="0">
                  <a:pos x="connsiteX9110" y="connsiteY9110"/>
                </a:cxn>
                <a:cxn ang="0">
                  <a:pos x="connsiteX9111" y="connsiteY9111"/>
                </a:cxn>
                <a:cxn ang="0">
                  <a:pos x="connsiteX9112" y="connsiteY9112"/>
                </a:cxn>
                <a:cxn ang="0">
                  <a:pos x="connsiteX9113" y="connsiteY9113"/>
                </a:cxn>
                <a:cxn ang="0">
                  <a:pos x="connsiteX9114" y="connsiteY9114"/>
                </a:cxn>
                <a:cxn ang="0">
                  <a:pos x="connsiteX9115" y="connsiteY9115"/>
                </a:cxn>
                <a:cxn ang="0">
                  <a:pos x="connsiteX9116" y="connsiteY9116"/>
                </a:cxn>
                <a:cxn ang="0">
                  <a:pos x="connsiteX9117" y="connsiteY9117"/>
                </a:cxn>
                <a:cxn ang="0">
                  <a:pos x="connsiteX9118" y="connsiteY9118"/>
                </a:cxn>
                <a:cxn ang="0">
                  <a:pos x="connsiteX9119" y="connsiteY9119"/>
                </a:cxn>
                <a:cxn ang="0">
                  <a:pos x="connsiteX9120" y="connsiteY9120"/>
                </a:cxn>
                <a:cxn ang="0">
                  <a:pos x="connsiteX9121" y="connsiteY9121"/>
                </a:cxn>
                <a:cxn ang="0">
                  <a:pos x="connsiteX9122" y="connsiteY9122"/>
                </a:cxn>
                <a:cxn ang="0">
                  <a:pos x="connsiteX9123" y="connsiteY9123"/>
                </a:cxn>
                <a:cxn ang="0">
                  <a:pos x="connsiteX9124" y="connsiteY9124"/>
                </a:cxn>
                <a:cxn ang="0">
                  <a:pos x="connsiteX9125" y="connsiteY9125"/>
                </a:cxn>
                <a:cxn ang="0">
                  <a:pos x="connsiteX9126" y="connsiteY9126"/>
                </a:cxn>
                <a:cxn ang="0">
                  <a:pos x="connsiteX9127" y="connsiteY9127"/>
                </a:cxn>
                <a:cxn ang="0">
                  <a:pos x="connsiteX9128" y="connsiteY9128"/>
                </a:cxn>
                <a:cxn ang="0">
                  <a:pos x="connsiteX9129" y="connsiteY9129"/>
                </a:cxn>
                <a:cxn ang="0">
                  <a:pos x="connsiteX9130" y="connsiteY9130"/>
                </a:cxn>
                <a:cxn ang="0">
                  <a:pos x="connsiteX9131" y="connsiteY9131"/>
                </a:cxn>
                <a:cxn ang="0">
                  <a:pos x="connsiteX9132" y="connsiteY9132"/>
                </a:cxn>
                <a:cxn ang="0">
                  <a:pos x="connsiteX9133" y="connsiteY9133"/>
                </a:cxn>
                <a:cxn ang="0">
                  <a:pos x="connsiteX9134" y="connsiteY9134"/>
                </a:cxn>
                <a:cxn ang="0">
                  <a:pos x="connsiteX9135" y="connsiteY9135"/>
                </a:cxn>
                <a:cxn ang="0">
                  <a:pos x="connsiteX9136" y="connsiteY9136"/>
                </a:cxn>
                <a:cxn ang="0">
                  <a:pos x="connsiteX9137" y="connsiteY9137"/>
                </a:cxn>
                <a:cxn ang="0">
                  <a:pos x="connsiteX9138" y="connsiteY9138"/>
                </a:cxn>
                <a:cxn ang="0">
                  <a:pos x="connsiteX9139" y="connsiteY9139"/>
                </a:cxn>
                <a:cxn ang="0">
                  <a:pos x="connsiteX9140" y="connsiteY9140"/>
                </a:cxn>
                <a:cxn ang="0">
                  <a:pos x="connsiteX9141" y="connsiteY9141"/>
                </a:cxn>
                <a:cxn ang="0">
                  <a:pos x="connsiteX9142" y="connsiteY9142"/>
                </a:cxn>
                <a:cxn ang="0">
                  <a:pos x="connsiteX9143" y="connsiteY9143"/>
                </a:cxn>
                <a:cxn ang="0">
                  <a:pos x="connsiteX9144" y="connsiteY9144"/>
                </a:cxn>
                <a:cxn ang="0">
                  <a:pos x="connsiteX9145" y="connsiteY9145"/>
                </a:cxn>
                <a:cxn ang="0">
                  <a:pos x="connsiteX9146" y="connsiteY9146"/>
                </a:cxn>
                <a:cxn ang="0">
                  <a:pos x="connsiteX9147" y="connsiteY9147"/>
                </a:cxn>
                <a:cxn ang="0">
                  <a:pos x="connsiteX9148" y="connsiteY9148"/>
                </a:cxn>
                <a:cxn ang="0">
                  <a:pos x="connsiteX9149" y="connsiteY9149"/>
                </a:cxn>
                <a:cxn ang="0">
                  <a:pos x="connsiteX9150" y="connsiteY9150"/>
                </a:cxn>
                <a:cxn ang="0">
                  <a:pos x="connsiteX9151" y="connsiteY9151"/>
                </a:cxn>
                <a:cxn ang="0">
                  <a:pos x="connsiteX9152" y="connsiteY9152"/>
                </a:cxn>
                <a:cxn ang="0">
                  <a:pos x="connsiteX9153" y="connsiteY9153"/>
                </a:cxn>
                <a:cxn ang="0">
                  <a:pos x="connsiteX9154" y="connsiteY9154"/>
                </a:cxn>
                <a:cxn ang="0">
                  <a:pos x="connsiteX9155" y="connsiteY9155"/>
                </a:cxn>
                <a:cxn ang="0">
                  <a:pos x="connsiteX9156" y="connsiteY9156"/>
                </a:cxn>
                <a:cxn ang="0">
                  <a:pos x="connsiteX9157" y="connsiteY9157"/>
                </a:cxn>
                <a:cxn ang="0">
                  <a:pos x="connsiteX9158" y="connsiteY9158"/>
                </a:cxn>
                <a:cxn ang="0">
                  <a:pos x="connsiteX9159" y="connsiteY9159"/>
                </a:cxn>
                <a:cxn ang="0">
                  <a:pos x="connsiteX9160" y="connsiteY9160"/>
                </a:cxn>
                <a:cxn ang="0">
                  <a:pos x="connsiteX9161" y="connsiteY9161"/>
                </a:cxn>
                <a:cxn ang="0">
                  <a:pos x="connsiteX9162" y="connsiteY9162"/>
                </a:cxn>
                <a:cxn ang="0">
                  <a:pos x="connsiteX9163" y="connsiteY9163"/>
                </a:cxn>
                <a:cxn ang="0">
                  <a:pos x="connsiteX9164" y="connsiteY9164"/>
                </a:cxn>
                <a:cxn ang="0">
                  <a:pos x="connsiteX9165" y="connsiteY9165"/>
                </a:cxn>
                <a:cxn ang="0">
                  <a:pos x="connsiteX9166" y="connsiteY9166"/>
                </a:cxn>
                <a:cxn ang="0">
                  <a:pos x="connsiteX9167" y="connsiteY9167"/>
                </a:cxn>
                <a:cxn ang="0">
                  <a:pos x="connsiteX9168" y="connsiteY9168"/>
                </a:cxn>
                <a:cxn ang="0">
                  <a:pos x="connsiteX9169" y="connsiteY9169"/>
                </a:cxn>
                <a:cxn ang="0">
                  <a:pos x="connsiteX9170" y="connsiteY9170"/>
                </a:cxn>
                <a:cxn ang="0">
                  <a:pos x="connsiteX9171" y="connsiteY9171"/>
                </a:cxn>
                <a:cxn ang="0">
                  <a:pos x="connsiteX9172" y="connsiteY9172"/>
                </a:cxn>
                <a:cxn ang="0">
                  <a:pos x="connsiteX9173" y="connsiteY9173"/>
                </a:cxn>
                <a:cxn ang="0">
                  <a:pos x="connsiteX9174" y="connsiteY9174"/>
                </a:cxn>
                <a:cxn ang="0">
                  <a:pos x="connsiteX9175" y="connsiteY9175"/>
                </a:cxn>
                <a:cxn ang="0">
                  <a:pos x="connsiteX9176" y="connsiteY9176"/>
                </a:cxn>
                <a:cxn ang="0">
                  <a:pos x="connsiteX9177" y="connsiteY9177"/>
                </a:cxn>
                <a:cxn ang="0">
                  <a:pos x="connsiteX9178" y="connsiteY9178"/>
                </a:cxn>
                <a:cxn ang="0">
                  <a:pos x="connsiteX9179" y="connsiteY9179"/>
                </a:cxn>
                <a:cxn ang="0">
                  <a:pos x="connsiteX9180" y="connsiteY9180"/>
                </a:cxn>
                <a:cxn ang="0">
                  <a:pos x="connsiteX9181" y="connsiteY9181"/>
                </a:cxn>
                <a:cxn ang="0">
                  <a:pos x="connsiteX9182" y="connsiteY9182"/>
                </a:cxn>
                <a:cxn ang="0">
                  <a:pos x="connsiteX9183" y="connsiteY9183"/>
                </a:cxn>
                <a:cxn ang="0">
                  <a:pos x="connsiteX9184" y="connsiteY9184"/>
                </a:cxn>
                <a:cxn ang="0">
                  <a:pos x="connsiteX9185" y="connsiteY9185"/>
                </a:cxn>
                <a:cxn ang="0">
                  <a:pos x="connsiteX9186" y="connsiteY9186"/>
                </a:cxn>
                <a:cxn ang="0">
                  <a:pos x="connsiteX9187" y="connsiteY9187"/>
                </a:cxn>
                <a:cxn ang="0">
                  <a:pos x="connsiteX9188" y="connsiteY9188"/>
                </a:cxn>
                <a:cxn ang="0">
                  <a:pos x="connsiteX9189" y="connsiteY9189"/>
                </a:cxn>
                <a:cxn ang="0">
                  <a:pos x="connsiteX9190" y="connsiteY9190"/>
                </a:cxn>
                <a:cxn ang="0">
                  <a:pos x="connsiteX9191" y="connsiteY9191"/>
                </a:cxn>
                <a:cxn ang="0">
                  <a:pos x="connsiteX9192" y="connsiteY9192"/>
                </a:cxn>
                <a:cxn ang="0">
                  <a:pos x="connsiteX9193" y="connsiteY9193"/>
                </a:cxn>
                <a:cxn ang="0">
                  <a:pos x="connsiteX9194" y="connsiteY9194"/>
                </a:cxn>
                <a:cxn ang="0">
                  <a:pos x="connsiteX9195" y="connsiteY9195"/>
                </a:cxn>
                <a:cxn ang="0">
                  <a:pos x="connsiteX9196" y="connsiteY9196"/>
                </a:cxn>
                <a:cxn ang="0">
                  <a:pos x="connsiteX9197" y="connsiteY9197"/>
                </a:cxn>
                <a:cxn ang="0">
                  <a:pos x="connsiteX9198" y="connsiteY9198"/>
                </a:cxn>
                <a:cxn ang="0">
                  <a:pos x="connsiteX9199" y="connsiteY9199"/>
                </a:cxn>
                <a:cxn ang="0">
                  <a:pos x="connsiteX9200" y="connsiteY9200"/>
                </a:cxn>
                <a:cxn ang="0">
                  <a:pos x="connsiteX9201" y="connsiteY9201"/>
                </a:cxn>
                <a:cxn ang="0">
                  <a:pos x="connsiteX9202" y="connsiteY9202"/>
                </a:cxn>
                <a:cxn ang="0">
                  <a:pos x="connsiteX9203" y="connsiteY9203"/>
                </a:cxn>
                <a:cxn ang="0">
                  <a:pos x="connsiteX9204" y="connsiteY9204"/>
                </a:cxn>
                <a:cxn ang="0">
                  <a:pos x="connsiteX9205" y="connsiteY9205"/>
                </a:cxn>
                <a:cxn ang="0">
                  <a:pos x="connsiteX9206" y="connsiteY9206"/>
                </a:cxn>
                <a:cxn ang="0">
                  <a:pos x="connsiteX9207" y="connsiteY9207"/>
                </a:cxn>
                <a:cxn ang="0">
                  <a:pos x="connsiteX9208" y="connsiteY9208"/>
                </a:cxn>
                <a:cxn ang="0">
                  <a:pos x="connsiteX9209" y="connsiteY9209"/>
                </a:cxn>
                <a:cxn ang="0">
                  <a:pos x="connsiteX9210" y="connsiteY9210"/>
                </a:cxn>
                <a:cxn ang="0">
                  <a:pos x="connsiteX9211" y="connsiteY9211"/>
                </a:cxn>
                <a:cxn ang="0">
                  <a:pos x="connsiteX9212" y="connsiteY9212"/>
                </a:cxn>
                <a:cxn ang="0">
                  <a:pos x="connsiteX9213" y="connsiteY9213"/>
                </a:cxn>
                <a:cxn ang="0">
                  <a:pos x="connsiteX9214" y="connsiteY9214"/>
                </a:cxn>
                <a:cxn ang="0">
                  <a:pos x="connsiteX9215" y="connsiteY9215"/>
                </a:cxn>
                <a:cxn ang="0">
                  <a:pos x="connsiteX9216" y="connsiteY9216"/>
                </a:cxn>
                <a:cxn ang="0">
                  <a:pos x="connsiteX9217" y="connsiteY9217"/>
                </a:cxn>
                <a:cxn ang="0">
                  <a:pos x="connsiteX9218" y="connsiteY9218"/>
                </a:cxn>
                <a:cxn ang="0">
                  <a:pos x="connsiteX9219" y="connsiteY9219"/>
                </a:cxn>
                <a:cxn ang="0">
                  <a:pos x="connsiteX9220" y="connsiteY9220"/>
                </a:cxn>
                <a:cxn ang="0">
                  <a:pos x="connsiteX9221" y="connsiteY9221"/>
                </a:cxn>
                <a:cxn ang="0">
                  <a:pos x="connsiteX9222" y="connsiteY9222"/>
                </a:cxn>
                <a:cxn ang="0">
                  <a:pos x="connsiteX9223" y="connsiteY9223"/>
                </a:cxn>
                <a:cxn ang="0">
                  <a:pos x="connsiteX9224" y="connsiteY9224"/>
                </a:cxn>
                <a:cxn ang="0">
                  <a:pos x="connsiteX9225" y="connsiteY9225"/>
                </a:cxn>
                <a:cxn ang="0">
                  <a:pos x="connsiteX9226" y="connsiteY9226"/>
                </a:cxn>
                <a:cxn ang="0">
                  <a:pos x="connsiteX9227" y="connsiteY9227"/>
                </a:cxn>
                <a:cxn ang="0">
                  <a:pos x="connsiteX9228" y="connsiteY9228"/>
                </a:cxn>
                <a:cxn ang="0">
                  <a:pos x="connsiteX9229" y="connsiteY9229"/>
                </a:cxn>
                <a:cxn ang="0">
                  <a:pos x="connsiteX9230" y="connsiteY9230"/>
                </a:cxn>
                <a:cxn ang="0">
                  <a:pos x="connsiteX9231" y="connsiteY9231"/>
                </a:cxn>
                <a:cxn ang="0">
                  <a:pos x="connsiteX9232" y="connsiteY9232"/>
                </a:cxn>
                <a:cxn ang="0">
                  <a:pos x="connsiteX9233" y="connsiteY9233"/>
                </a:cxn>
                <a:cxn ang="0">
                  <a:pos x="connsiteX9234" y="connsiteY9234"/>
                </a:cxn>
                <a:cxn ang="0">
                  <a:pos x="connsiteX9235" y="connsiteY9235"/>
                </a:cxn>
                <a:cxn ang="0">
                  <a:pos x="connsiteX9236" y="connsiteY9236"/>
                </a:cxn>
                <a:cxn ang="0">
                  <a:pos x="connsiteX9237" y="connsiteY9237"/>
                </a:cxn>
                <a:cxn ang="0">
                  <a:pos x="connsiteX9238" y="connsiteY9238"/>
                </a:cxn>
                <a:cxn ang="0">
                  <a:pos x="connsiteX9239" y="connsiteY9239"/>
                </a:cxn>
                <a:cxn ang="0">
                  <a:pos x="connsiteX9240" y="connsiteY9240"/>
                </a:cxn>
                <a:cxn ang="0">
                  <a:pos x="connsiteX9241" y="connsiteY9241"/>
                </a:cxn>
                <a:cxn ang="0">
                  <a:pos x="connsiteX9242" y="connsiteY9242"/>
                </a:cxn>
                <a:cxn ang="0">
                  <a:pos x="connsiteX9243" y="connsiteY9243"/>
                </a:cxn>
                <a:cxn ang="0">
                  <a:pos x="connsiteX9244" y="connsiteY9244"/>
                </a:cxn>
                <a:cxn ang="0">
                  <a:pos x="connsiteX9245" y="connsiteY9245"/>
                </a:cxn>
                <a:cxn ang="0">
                  <a:pos x="connsiteX9246" y="connsiteY9246"/>
                </a:cxn>
                <a:cxn ang="0">
                  <a:pos x="connsiteX9247" y="connsiteY9247"/>
                </a:cxn>
                <a:cxn ang="0">
                  <a:pos x="connsiteX9248" y="connsiteY9248"/>
                </a:cxn>
                <a:cxn ang="0">
                  <a:pos x="connsiteX9249" y="connsiteY9249"/>
                </a:cxn>
                <a:cxn ang="0">
                  <a:pos x="connsiteX9250" y="connsiteY9250"/>
                </a:cxn>
                <a:cxn ang="0">
                  <a:pos x="connsiteX9251" y="connsiteY9251"/>
                </a:cxn>
                <a:cxn ang="0">
                  <a:pos x="connsiteX9252" y="connsiteY9252"/>
                </a:cxn>
                <a:cxn ang="0">
                  <a:pos x="connsiteX9253" y="connsiteY9253"/>
                </a:cxn>
                <a:cxn ang="0">
                  <a:pos x="connsiteX9254" y="connsiteY9254"/>
                </a:cxn>
                <a:cxn ang="0">
                  <a:pos x="connsiteX9255" y="connsiteY9255"/>
                </a:cxn>
                <a:cxn ang="0">
                  <a:pos x="connsiteX9256" y="connsiteY9256"/>
                </a:cxn>
                <a:cxn ang="0">
                  <a:pos x="connsiteX9257" y="connsiteY9257"/>
                </a:cxn>
                <a:cxn ang="0">
                  <a:pos x="connsiteX9258" y="connsiteY9258"/>
                </a:cxn>
                <a:cxn ang="0">
                  <a:pos x="connsiteX9259" y="connsiteY9259"/>
                </a:cxn>
                <a:cxn ang="0">
                  <a:pos x="connsiteX9260" y="connsiteY9260"/>
                </a:cxn>
                <a:cxn ang="0">
                  <a:pos x="connsiteX9261" y="connsiteY9261"/>
                </a:cxn>
                <a:cxn ang="0">
                  <a:pos x="connsiteX9262" y="connsiteY9262"/>
                </a:cxn>
                <a:cxn ang="0">
                  <a:pos x="connsiteX9263" y="connsiteY9263"/>
                </a:cxn>
                <a:cxn ang="0">
                  <a:pos x="connsiteX9264" y="connsiteY9264"/>
                </a:cxn>
                <a:cxn ang="0">
                  <a:pos x="connsiteX9265" y="connsiteY9265"/>
                </a:cxn>
                <a:cxn ang="0">
                  <a:pos x="connsiteX9266" y="connsiteY9266"/>
                </a:cxn>
                <a:cxn ang="0">
                  <a:pos x="connsiteX9267" y="connsiteY9267"/>
                </a:cxn>
                <a:cxn ang="0">
                  <a:pos x="connsiteX9268" y="connsiteY9268"/>
                </a:cxn>
                <a:cxn ang="0">
                  <a:pos x="connsiteX9269" y="connsiteY9269"/>
                </a:cxn>
                <a:cxn ang="0">
                  <a:pos x="connsiteX9270" y="connsiteY9270"/>
                </a:cxn>
                <a:cxn ang="0">
                  <a:pos x="connsiteX9271" y="connsiteY9271"/>
                </a:cxn>
                <a:cxn ang="0">
                  <a:pos x="connsiteX9272" y="connsiteY9272"/>
                </a:cxn>
                <a:cxn ang="0">
                  <a:pos x="connsiteX9273" y="connsiteY9273"/>
                </a:cxn>
                <a:cxn ang="0">
                  <a:pos x="connsiteX9274" y="connsiteY9274"/>
                </a:cxn>
                <a:cxn ang="0">
                  <a:pos x="connsiteX9275" y="connsiteY9275"/>
                </a:cxn>
                <a:cxn ang="0">
                  <a:pos x="connsiteX9276" y="connsiteY9276"/>
                </a:cxn>
                <a:cxn ang="0">
                  <a:pos x="connsiteX9277" y="connsiteY9277"/>
                </a:cxn>
                <a:cxn ang="0">
                  <a:pos x="connsiteX9278" y="connsiteY9278"/>
                </a:cxn>
                <a:cxn ang="0">
                  <a:pos x="connsiteX9279" y="connsiteY9279"/>
                </a:cxn>
                <a:cxn ang="0">
                  <a:pos x="connsiteX9280" y="connsiteY9280"/>
                </a:cxn>
                <a:cxn ang="0">
                  <a:pos x="connsiteX9281" y="connsiteY9281"/>
                </a:cxn>
                <a:cxn ang="0">
                  <a:pos x="connsiteX9282" y="connsiteY9282"/>
                </a:cxn>
                <a:cxn ang="0">
                  <a:pos x="connsiteX9283" y="connsiteY9283"/>
                </a:cxn>
                <a:cxn ang="0">
                  <a:pos x="connsiteX9284" y="connsiteY9284"/>
                </a:cxn>
                <a:cxn ang="0">
                  <a:pos x="connsiteX9285" y="connsiteY9285"/>
                </a:cxn>
                <a:cxn ang="0">
                  <a:pos x="connsiteX9286" y="connsiteY9286"/>
                </a:cxn>
                <a:cxn ang="0">
                  <a:pos x="connsiteX9287" y="connsiteY9287"/>
                </a:cxn>
                <a:cxn ang="0">
                  <a:pos x="connsiteX9288" y="connsiteY9288"/>
                </a:cxn>
                <a:cxn ang="0">
                  <a:pos x="connsiteX9289" y="connsiteY9289"/>
                </a:cxn>
                <a:cxn ang="0">
                  <a:pos x="connsiteX9290" y="connsiteY9290"/>
                </a:cxn>
                <a:cxn ang="0">
                  <a:pos x="connsiteX9291" y="connsiteY9291"/>
                </a:cxn>
                <a:cxn ang="0">
                  <a:pos x="connsiteX9292" y="connsiteY9292"/>
                </a:cxn>
                <a:cxn ang="0">
                  <a:pos x="connsiteX9293" y="connsiteY9293"/>
                </a:cxn>
                <a:cxn ang="0">
                  <a:pos x="connsiteX9294" y="connsiteY9294"/>
                </a:cxn>
                <a:cxn ang="0">
                  <a:pos x="connsiteX9295" y="connsiteY9295"/>
                </a:cxn>
                <a:cxn ang="0">
                  <a:pos x="connsiteX9296" y="connsiteY9296"/>
                </a:cxn>
                <a:cxn ang="0">
                  <a:pos x="connsiteX9297" y="connsiteY9297"/>
                </a:cxn>
                <a:cxn ang="0">
                  <a:pos x="connsiteX9298" y="connsiteY9298"/>
                </a:cxn>
                <a:cxn ang="0">
                  <a:pos x="connsiteX9299" y="connsiteY9299"/>
                </a:cxn>
                <a:cxn ang="0">
                  <a:pos x="connsiteX9300" y="connsiteY9300"/>
                </a:cxn>
                <a:cxn ang="0">
                  <a:pos x="connsiteX9301" y="connsiteY9301"/>
                </a:cxn>
                <a:cxn ang="0">
                  <a:pos x="connsiteX9302" y="connsiteY9302"/>
                </a:cxn>
                <a:cxn ang="0">
                  <a:pos x="connsiteX9303" y="connsiteY9303"/>
                </a:cxn>
                <a:cxn ang="0">
                  <a:pos x="connsiteX9304" y="connsiteY9304"/>
                </a:cxn>
                <a:cxn ang="0">
                  <a:pos x="connsiteX9305" y="connsiteY9305"/>
                </a:cxn>
                <a:cxn ang="0">
                  <a:pos x="connsiteX9306" y="connsiteY9306"/>
                </a:cxn>
                <a:cxn ang="0">
                  <a:pos x="connsiteX9307" y="connsiteY9307"/>
                </a:cxn>
                <a:cxn ang="0">
                  <a:pos x="connsiteX9308" y="connsiteY9308"/>
                </a:cxn>
                <a:cxn ang="0">
                  <a:pos x="connsiteX9309" y="connsiteY9309"/>
                </a:cxn>
                <a:cxn ang="0">
                  <a:pos x="connsiteX9310" y="connsiteY9310"/>
                </a:cxn>
                <a:cxn ang="0">
                  <a:pos x="connsiteX9311" y="connsiteY9311"/>
                </a:cxn>
                <a:cxn ang="0">
                  <a:pos x="connsiteX9312" y="connsiteY9312"/>
                </a:cxn>
                <a:cxn ang="0">
                  <a:pos x="connsiteX9313" y="connsiteY9313"/>
                </a:cxn>
                <a:cxn ang="0">
                  <a:pos x="connsiteX9314" y="connsiteY9314"/>
                </a:cxn>
                <a:cxn ang="0">
                  <a:pos x="connsiteX9315" y="connsiteY9315"/>
                </a:cxn>
                <a:cxn ang="0">
                  <a:pos x="connsiteX9316" y="connsiteY9316"/>
                </a:cxn>
                <a:cxn ang="0">
                  <a:pos x="connsiteX9317" y="connsiteY9317"/>
                </a:cxn>
                <a:cxn ang="0">
                  <a:pos x="connsiteX9318" y="connsiteY9318"/>
                </a:cxn>
                <a:cxn ang="0">
                  <a:pos x="connsiteX9319" y="connsiteY9319"/>
                </a:cxn>
                <a:cxn ang="0">
                  <a:pos x="connsiteX9320" y="connsiteY9320"/>
                </a:cxn>
                <a:cxn ang="0">
                  <a:pos x="connsiteX9321" y="connsiteY9321"/>
                </a:cxn>
                <a:cxn ang="0">
                  <a:pos x="connsiteX9322" y="connsiteY9322"/>
                </a:cxn>
                <a:cxn ang="0">
                  <a:pos x="connsiteX9323" y="connsiteY9323"/>
                </a:cxn>
                <a:cxn ang="0">
                  <a:pos x="connsiteX9324" y="connsiteY9324"/>
                </a:cxn>
                <a:cxn ang="0">
                  <a:pos x="connsiteX9325" y="connsiteY9325"/>
                </a:cxn>
                <a:cxn ang="0">
                  <a:pos x="connsiteX9326" y="connsiteY9326"/>
                </a:cxn>
                <a:cxn ang="0">
                  <a:pos x="connsiteX9327" y="connsiteY9327"/>
                </a:cxn>
                <a:cxn ang="0">
                  <a:pos x="connsiteX9328" y="connsiteY9328"/>
                </a:cxn>
                <a:cxn ang="0">
                  <a:pos x="connsiteX9329" y="connsiteY9329"/>
                </a:cxn>
                <a:cxn ang="0">
                  <a:pos x="connsiteX9330" y="connsiteY9330"/>
                </a:cxn>
                <a:cxn ang="0">
                  <a:pos x="connsiteX9331" y="connsiteY9331"/>
                </a:cxn>
                <a:cxn ang="0">
                  <a:pos x="connsiteX9332" y="connsiteY9332"/>
                </a:cxn>
                <a:cxn ang="0">
                  <a:pos x="connsiteX9333" y="connsiteY9333"/>
                </a:cxn>
                <a:cxn ang="0">
                  <a:pos x="connsiteX9334" y="connsiteY9334"/>
                </a:cxn>
                <a:cxn ang="0">
                  <a:pos x="connsiteX9335" y="connsiteY9335"/>
                </a:cxn>
                <a:cxn ang="0">
                  <a:pos x="connsiteX9336" y="connsiteY9336"/>
                </a:cxn>
                <a:cxn ang="0">
                  <a:pos x="connsiteX9337" y="connsiteY9337"/>
                </a:cxn>
                <a:cxn ang="0">
                  <a:pos x="connsiteX9338" y="connsiteY9338"/>
                </a:cxn>
                <a:cxn ang="0">
                  <a:pos x="connsiteX9339" y="connsiteY9339"/>
                </a:cxn>
                <a:cxn ang="0">
                  <a:pos x="connsiteX9340" y="connsiteY9340"/>
                </a:cxn>
                <a:cxn ang="0">
                  <a:pos x="connsiteX9341" y="connsiteY9341"/>
                </a:cxn>
                <a:cxn ang="0">
                  <a:pos x="connsiteX9342" y="connsiteY9342"/>
                </a:cxn>
                <a:cxn ang="0">
                  <a:pos x="connsiteX9343" y="connsiteY9343"/>
                </a:cxn>
                <a:cxn ang="0">
                  <a:pos x="connsiteX9344" y="connsiteY9344"/>
                </a:cxn>
                <a:cxn ang="0">
                  <a:pos x="connsiteX9345" y="connsiteY9345"/>
                </a:cxn>
                <a:cxn ang="0">
                  <a:pos x="connsiteX9346" y="connsiteY9346"/>
                </a:cxn>
                <a:cxn ang="0">
                  <a:pos x="connsiteX9347" y="connsiteY9347"/>
                </a:cxn>
                <a:cxn ang="0">
                  <a:pos x="connsiteX9348" y="connsiteY9348"/>
                </a:cxn>
                <a:cxn ang="0">
                  <a:pos x="connsiteX9349" y="connsiteY9349"/>
                </a:cxn>
                <a:cxn ang="0">
                  <a:pos x="connsiteX9350" y="connsiteY9350"/>
                </a:cxn>
                <a:cxn ang="0">
                  <a:pos x="connsiteX9351" y="connsiteY9351"/>
                </a:cxn>
                <a:cxn ang="0">
                  <a:pos x="connsiteX9352" y="connsiteY9352"/>
                </a:cxn>
                <a:cxn ang="0">
                  <a:pos x="connsiteX9353" y="connsiteY9353"/>
                </a:cxn>
                <a:cxn ang="0">
                  <a:pos x="connsiteX9354" y="connsiteY9354"/>
                </a:cxn>
                <a:cxn ang="0">
                  <a:pos x="connsiteX9355" y="connsiteY9355"/>
                </a:cxn>
                <a:cxn ang="0">
                  <a:pos x="connsiteX9356" y="connsiteY9356"/>
                </a:cxn>
                <a:cxn ang="0">
                  <a:pos x="connsiteX9357" y="connsiteY9357"/>
                </a:cxn>
                <a:cxn ang="0">
                  <a:pos x="connsiteX9358" y="connsiteY9358"/>
                </a:cxn>
                <a:cxn ang="0">
                  <a:pos x="connsiteX9359" y="connsiteY9359"/>
                </a:cxn>
                <a:cxn ang="0">
                  <a:pos x="connsiteX9360" y="connsiteY9360"/>
                </a:cxn>
                <a:cxn ang="0">
                  <a:pos x="connsiteX9361" y="connsiteY9361"/>
                </a:cxn>
                <a:cxn ang="0">
                  <a:pos x="connsiteX9362" y="connsiteY9362"/>
                </a:cxn>
                <a:cxn ang="0">
                  <a:pos x="connsiteX9363" y="connsiteY9363"/>
                </a:cxn>
                <a:cxn ang="0">
                  <a:pos x="connsiteX9364" y="connsiteY9364"/>
                </a:cxn>
                <a:cxn ang="0">
                  <a:pos x="connsiteX9365" y="connsiteY9365"/>
                </a:cxn>
                <a:cxn ang="0">
                  <a:pos x="connsiteX9366" y="connsiteY9366"/>
                </a:cxn>
                <a:cxn ang="0">
                  <a:pos x="connsiteX9367" y="connsiteY9367"/>
                </a:cxn>
                <a:cxn ang="0">
                  <a:pos x="connsiteX9368" y="connsiteY9368"/>
                </a:cxn>
                <a:cxn ang="0">
                  <a:pos x="connsiteX9369" y="connsiteY9369"/>
                </a:cxn>
                <a:cxn ang="0">
                  <a:pos x="connsiteX9370" y="connsiteY9370"/>
                </a:cxn>
                <a:cxn ang="0">
                  <a:pos x="connsiteX9371" y="connsiteY9371"/>
                </a:cxn>
                <a:cxn ang="0">
                  <a:pos x="connsiteX9372" y="connsiteY9372"/>
                </a:cxn>
                <a:cxn ang="0">
                  <a:pos x="connsiteX9373" y="connsiteY9373"/>
                </a:cxn>
                <a:cxn ang="0">
                  <a:pos x="connsiteX9374" y="connsiteY9374"/>
                </a:cxn>
                <a:cxn ang="0">
                  <a:pos x="connsiteX9375" y="connsiteY9375"/>
                </a:cxn>
                <a:cxn ang="0">
                  <a:pos x="connsiteX9376" y="connsiteY9376"/>
                </a:cxn>
                <a:cxn ang="0">
                  <a:pos x="connsiteX9377" y="connsiteY9377"/>
                </a:cxn>
                <a:cxn ang="0">
                  <a:pos x="connsiteX9378" y="connsiteY9378"/>
                </a:cxn>
                <a:cxn ang="0">
                  <a:pos x="connsiteX9379" y="connsiteY9379"/>
                </a:cxn>
                <a:cxn ang="0">
                  <a:pos x="connsiteX9380" y="connsiteY9380"/>
                </a:cxn>
                <a:cxn ang="0">
                  <a:pos x="connsiteX9381" y="connsiteY9381"/>
                </a:cxn>
                <a:cxn ang="0">
                  <a:pos x="connsiteX9382" y="connsiteY9382"/>
                </a:cxn>
                <a:cxn ang="0">
                  <a:pos x="connsiteX9383" y="connsiteY9383"/>
                </a:cxn>
                <a:cxn ang="0">
                  <a:pos x="connsiteX9384" y="connsiteY9384"/>
                </a:cxn>
                <a:cxn ang="0">
                  <a:pos x="connsiteX9385" y="connsiteY9385"/>
                </a:cxn>
                <a:cxn ang="0">
                  <a:pos x="connsiteX9386" y="connsiteY9386"/>
                </a:cxn>
                <a:cxn ang="0">
                  <a:pos x="connsiteX9387" y="connsiteY9387"/>
                </a:cxn>
                <a:cxn ang="0">
                  <a:pos x="connsiteX9388" y="connsiteY9388"/>
                </a:cxn>
                <a:cxn ang="0">
                  <a:pos x="connsiteX9389" y="connsiteY9389"/>
                </a:cxn>
                <a:cxn ang="0">
                  <a:pos x="connsiteX9390" y="connsiteY9390"/>
                </a:cxn>
                <a:cxn ang="0">
                  <a:pos x="connsiteX9391" y="connsiteY9391"/>
                </a:cxn>
                <a:cxn ang="0">
                  <a:pos x="connsiteX9392" y="connsiteY9392"/>
                </a:cxn>
                <a:cxn ang="0">
                  <a:pos x="connsiteX9393" y="connsiteY9393"/>
                </a:cxn>
                <a:cxn ang="0">
                  <a:pos x="connsiteX9394" y="connsiteY9394"/>
                </a:cxn>
                <a:cxn ang="0">
                  <a:pos x="connsiteX9395" y="connsiteY9395"/>
                </a:cxn>
                <a:cxn ang="0">
                  <a:pos x="connsiteX9396" y="connsiteY9396"/>
                </a:cxn>
                <a:cxn ang="0">
                  <a:pos x="connsiteX9397" y="connsiteY9397"/>
                </a:cxn>
                <a:cxn ang="0">
                  <a:pos x="connsiteX9398" y="connsiteY9398"/>
                </a:cxn>
                <a:cxn ang="0">
                  <a:pos x="connsiteX9399" y="connsiteY9399"/>
                </a:cxn>
                <a:cxn ang="0">
                  <a:pos x="connsiteX9400" y="connsiteY9400"/>
                </a:cxn>
                <a:cxn ang="0">
                  <a:pos x="connsiteX9401" y="connsiteY9401"/>
                </a:cxn>
                <a:cxn ang="0">
                  <a:pos x="connsiteX9402" y="connsiteY9402"/>
                </a:cxn>
                <a:cxn ang="0">
                  <a:pos x="connsiteX9403" y="connsiteY9403"/>
                </a:cxn>
                <a:cxn ang="0">
                  <a:pos x="connsiteX9404" y="connsiteY9404"/>
                </a:cxn>
                <a:cxn ang="0">
                  <a:pos x="connsiteX9405" y="connsiteY9405"/>
                </a:cxn>
                <a:cxn ang="0">
                  <a:pos x="connsiteX9406" y="connsiteY9406"/>
                </a:cxn>
                <a:cxn ang="0">
                  <a:pos x="connsiteX9407" y="connsiteY9407"/>
                </a:cxn>
                <a:cxn ang="0">
                  <a:pos x="connsiteX9408" y="connsiteY9408"/>
                </a:cxn>
                <a:cxn ang="0">
                  <a:pos x="connsiteX9409" y="connsiteY9409"/>
                </a:cxn>
                <a:cxn ang="0">
                  <a:pos x="connsiteX9410" y="connsiteY9410"/>
                </a:cxn>
                <a:cxn ang="0">
                  <a:pos x="connsiteX9411" y="connsiteY9411"/>
                </a:cxn>
                <a:cxn ang="0">
                  <a:pos x="connsiteX9412" y="connsiteY9412"/>
                </a:cxn>
                <a:cxn ang="0">
                  <a:pos x="connsiteX9413" y="connsiteY9413"/>
                </a:cxn>
                <a:cxn ang="0">
                  <a:pos x="connsiteX9414" y="connsiteY9414"/>
                </a:cxn>
                <a:cxn ang="0">
                  <a:pos x="connsiteX9415" y="connsiteY9415"/>
                </a:cxn>
                <a:cxn ang="0">
                  <a:pos x="connsiteX9416" y="connsiteY9416"/>
                </a:cxn>
                <a:cxn ang="0">
                  <a:pos x="connsiteX9417" y="connsiteY9417"/>
                </a:cxn>
                <a:cxn ang="0">
                  <a:pos x="connsiteX9418" y="connsiteY9418"/>
                </a:cxn>
                <a:cxn ang="0">
                  <a:pos x="connsiteX9419" y="connsiteY9419"/>
                </a:cxn>
                <a:cxn ang="0">
                  <a:pos x="connsiteX9420" y="connsiteY9420"/>
                </a:cxn>
                <a:cxn ang="0">
                  <a:pos x="connsiteX9421" y="connsiteY9421"/>
                </a:cxn>
                <a:cxn ang="0">
                  <a:pos x="connsiteX9422" y="connsiteY9422"/>
                </a:cxn>
                <a:cxn ang="0">
                  <a:pos x="connsiteX9423" y="connsiteY9423"/>
                </a:cxn>
                <a:cxn ang="0">
                  <a:pos x="connsiteX9424" y="connsiteY9424"/>
                </a:cxn>
                <a:cxn ang="0">
                  <a:pos x="connsiteX9425" y="connsiteY9425"/>
                </a:cxn>
                <a:cxn ang="0">
                  <a:pos x="connsiteX9426" y="connsiteY9426"/>
                </a:cxn>
                <a:cxn ang="0">
                  <a:pos x="connsiteX9427" y="connsiteY9427"/>
                </a:cxn>
                <a:cxn ang="0">
                  <a:pos x="connsiteX9428" y="connsiteY9428"/>
                </a:cxn>
                <a:cxn ang="0">
                  <a:pos x="connsiteX9429" y="connsiteY9429"/>
                </a:cxn>
                <a:cxn ang="0">
                  <a:pos x="connsiteX9430" y="connsiteY9430"/>
                </a:cxn>
                <a:cxn ang="0">
                  <a:pos x="connsiteX9431" y="connsiteY9431"/>
                </a:cxn>
                <a:cxn ang="0">
                  <a:pos x="connsiteX9432" y="connsiteY9432"/>
                </a:cxn>
                <a:cxn ang="0">
                  <a:pos x="connsiteX9433" y="connsiteY9433"/>
                </a:cxn>
                <a:cxn ang="0">
                  <a:pos x="connsiteX9434" y="connsiteY9434"/>
                </a:cxn>
                <a:cxn ang="0">
                  <a:pos x="connsiteX9435" y="connsiteY9435"/>
                </a:cxn>
                <a:cxn ang="0">
                  <a:pos x="connsiteX9436" y="connsiteY9436"/>
                </a:cxn>
                <a:cxn ang="0">
                  <a:pos x="connsiteX9437" y="connsiteY9437"/>
                </a:cxn>
                <a:cxn ang="0">
                  <a:pos x="connsiteX9438" y="connsiteY9438"/>
                </a:cxn>
                <a:cxn ang="0">
                  <a:pos x="connsiteX9439" y="connsiteY9439"/>
                </a:cxn>
                <a:cxn ang="0">
                  <a:pos x="connsiteX9440" y="connsiteY9440"/>
                </a:cxn>
                <a:cxn ang="0">
                  <a:pos x="connsiteX9441" y="connsiteY9441"/>
                </a:cxn>
                <a:cxn ang="0">
                  <a:pos x="connsiteX9442" y="connsiteY9442"/>
                </a:cxn>
                <a:cxn ang="0">
                  <a:pos x="connsiteX9443" y="connsiteY9443"/>
                </a:cxn>
                <a:cxn ang="0">
                  <a:pos x="connsiteX9444" y="connsiteY9444"/>
                </a:cxn>
                <a:cxn ang="0">
                  <a:pos x="connsiteX9445" y="connsiteY9445"/>
                </a:cxn>
                <a:cxn ang="0">
                  <a:pos x="connsiteX9446" y="connsiteY9446"/>
                </a:cxn>
                <a:cxn ang="0">
                  <a:pos x="connsiteX9447" y="connsiteY9447"/>
                </a:cxn>
                <a:cxn ang="0">
                  <a:pos x="connsiteX9448" y="connsiteY9448"/>
                </a:cxn>
                <a:cxn ang="0">
                  <a:pos x="connsiteX9449" y="connsiteY9449"/>
                </a:cxn>
                <a:cxn ang="0">
                  <a:pos x="connsiteX9450" y="connsiteY9450"/>
                </a:cxn>
                <a:cxn ang="0">
                  <a:pos x="connsiteX9451" y="connsiteY9451"/>
                </a:cxn>
                <a:cxn ang="0">
                  <a:pos x="connsiteX9452" y="connsiteY9452"/>
                </a:cxn>
                <a:cxn ang="0">
                  <a:pos x="connsiteX9453" y="connsiteY9453"/>
                </a:cxn>
                <a:cxn ang="0">
                  <a:pos x="connsiteX9454" y="connsiteY9454"/>
                </a:cxn>
                <a:cxn ang="0">
                  <a:pos x="connsiteX9455" y="connsiteY9455"/>
                </a:cxn>
                <a:cxn ang="0">
                  <a:pos x="connsiteX9456" y="connsiteY9456"/>
                </a:cxn>
                <a:cxn ang="0">
                  <a:pos x="connsiteX9457" y="connsiteY9457"/>
                </a:cxn>
                <a:cxn ang="0">
                  <a:pos x="connsiteX9458" y="connsiteY9458"/>
                </a:cxn>
                <a:cxn ang="0">
                  <a:pos x="connsiteX9459" y="connsiteY9459"/>
                </a:cxn>
                <a:cxn ang="0">
                  <a:pos x="connsiteX9460" y="connsiteY9460"/>
                </a:cxn>
                <a:cxn ang="0">
                  <a:pos x="connsiteX9461" y="connsiteY9461"/>
                </a:cxn>
                <a:cxn ang="0">
                  <a:pos x="connsiteX9462" y="connsiteY9462"/>
                </a:cxn>
                <a:cxn ang="0">
                  <a:pos x="connsiteX9463" y="connsiteY9463"/>
                </a:cxn>
                <a:cxn ang="0">
                  <a:pos x="connsiteX9464" y="connsiteY9464"/>
                </a:cxn>
                <a:cxn ang="0">
                  <a:pos x="connsiteX9465" y="connsiteY9465"/>
                </a:cxn>
                <a:cxn ang="0">
                  <a:pos x="connsiteX9466" y="connsiteY9466"/>
                </a:cxn>
                <a:cxn ang="0">
                  <a:pos x="connsiteX9467" y="connsiteY9467"/>
                </a:cxn>
                <a:cxn ang="0">
                  <a:pos x="connsiteX9468" y="connsiteY9468"/>
                </a:cxn>
                <a:cxn ang="0">
                  <a:pos x="connsiteX9469" y="connsiteY9469"/>
                </a:cxn>
                <a:cxn ang="0">
                  <a:pos x="connsiteX9470" y="connsiteY9470"/>
                </a:cxn>
                <a:cxn ang="0">
                  <a:pos x="connsiteX9471" y="connsiteY9471"/>
                </a:cxn>
                <a:cxn ang="0">
                  <a:pos x="connsiteX9472" y="connsiteY9472"/>
                </a:cxn>
                <a:cxn ang="0">
                  <a:pos x="connsiteX9473" y="connsiteY9473"/>
                </a:cxn>
                <a:cxn ang="0">
                  <a:pos x="connsiteX9474" y="connsiteY9474"/>
                </a:cxn>
                <a:cxn ang="0">
                  <a:pos x="connsiteX9475" y="connsiteY9475"/>
                </a:cxn>
                <a:cxn ang="0">
                  <a:pos x="connsiteX9476" y="connsiteY9476"/>
                </a:cxn>
                <a:cxn ang="0">
                  <a:pos x="connsiteX9477" y="connsiteY9477"/>
                </a:cxn>
                <a:cxn ang="0">
                  <a:pos x="connsiteX9478" y="connsiteY9478"/>
                </a:cxn>
                <a:cxn ang="0">
                  <a:pos x="connsiteX9479" y="connsiteY9479"/>
                </a:cxn>
                <a:cxn ang="0">
                  <a:pos x="connsiteX9480" y="connsiteY9480"/>
                </a:cxn>
                <a:cxn ang="0">
                  <a:pos x="connsiteX9481" y="connsiteY9481"/>
                </a:cxn>
                <a:cxn ang="0">
                  <a:pos x="connsiteX9482" y="connsiteY9482"/>
                </a:cxn>
                <a:cxn ang="0">
                  <a:pos x="connsiteX9483" y="connsiteY9483"/>
                </a:cxn>
                <a:cxn ang="0">
                  <a:pos x="connsiteX9484" y="connsiteY9484"/>
                </a:cxn>
                <a:cxn ang="0">
                  <a:pos x="connsiteX9485" y="connsiteY9485"/>
                </a:cxn>
                <a:cxn ang="0">
                  <a:pos x="connsiteX9486" y="connsiteY9486"/>
                </a:cxn>
                <a:cxn ang="0">
                  <a:pos x="connsiteX9487" y="connsiteY9487"/>
                </a:cxn>
                <a:cxn ang="0">
                  <a:pos x="connsiteX9488" y="connsiteY9488"/>
                </a:cxn>
                <a:cxn ang="0">
                  <a:pos x="connsiteX9489" y="connsiteY9489"/>
                </a:cxn>
                <a:cxn ang="0">
                  <a:pos x="connsiteX9490" y="connsiteY9490"/>
                </a:cxn>
                <a:cxn ang="0">
                  <a:pos x="connsiteX9491" y="connsiteY9491"/>
                </a:cxn>
                <a:cxn ang="0">
                  <a:pos x="connsiteX9492" y="connsiteY9492"/>
                </a:cxn>
                <a:cxn ang="0">
                  <a:pos x="connsiteX9493" y="connsiteY9493"/>
                </a:cxn>
                <a:cxn ang="0">
                  <a:pos x="connsiteX9494" y="connsiteY9494"/>
                </a:cxn>
                <a:cxn ang="0">
                  <a:pos x="connsiteX9495" y="connsiteY9495"/>
                </a:cxn>
                <a:cxn ang="0">
                  <a:pos x="connsiteX9496" y="connsiteY9496"/>
                </a:cxn>
                <a:cxn ang="0">
                  <a:pos x="connsiteX9497" y="connsiteY9497"/>
                </a:cxn>
                <a:cxn ang="0">
                  <a:pos x="connsiteX9498" y="connsiteY9498"/>
                </a:cxn>
                <a:cxn ang="0">
                  <a:pos x="connsiteX9499" y="connsiteY9499"/>
                </a:cxn>
                <a:cxn ang="0">
                  <a:pos x="connsiteX9500" y="connsiteY9500"/>
                </a:cxn>
                <a:cxn ang="0">
                  <a:pos x="connsiteX9501" y="connsiteY9501"/>
                </a:cxn>
                <a:cxn ang="0">
                  <a:pos x="connsiteX9502" y="connsiteY9502"/>
                </a:cxn>
                <a:cxn ang="0">
                  <a:pos x="connsiteX9503" y="connsiteY9503"/>
                </a:cxn>
                <a:cxn ang="0">
                  <a:pos x="connsiteX9504" y="connsiteY9504"/>
                </a:cxn>
                <a:cxn ang="0">
                  <a:pos x="connsiteX9505" y="connsiteY9505"/>
                </a:cxn>
                <a:cxn ang="0">
                  <a:pos x="connsiteX9506" y="connsiteY9506"/>
                </a:cxn>
                <a:cxn ang="0">
                  <a:pos x="connsiteX9507" y="connsiteY9507"/>
                </a:cxn>
                <a:cxn ang="0">
                  <a:pos x="connsiteX9508" y="connsiteY9508"/>
                </a:cxn>
                <a:cxn ang="0">
                  <a:pos x="connsiteX9509" y="connsiteY9509"/>
                </a:cxn>
                <a:cxn ang="0">
                  <a:pos x="connsiteX9510" y="connsiteY9510"/>
                </a:cxn>
                <a:cxn ang="0">
                  <a:pos x="connsiteX9511" y="connsiteY9511"/>
                </a:cxn>
                <a:cxn ang="0">
                  <a:pos x="connsiteX9512" y="connsiteY9512"/>
                </a:cxn>
                <a:cxn ang="0">
                  <a:pos x="connsiteX9513" y="connsiteY9513"/>
                </a:cxn>
                <a:cxn ang="0">
                  <a:pos x="connsiteX9514" y="connsiteY9514"/>
                </a:cxn>
                <a:cxn ang="0">
                  <a:pos x="connsiteX9515" y="connsiteY9515"/>
                </a:cxn>
                <a:cxn ang="0">
                  <a:pos x="connsiteX9516" y="connsiteY9516"/>
                </a:cxn>
                <a:cxn ang="0">
                  <a:pos x="connsiteX9517" y="connsiteY9517"/>
                </a:cxn>
                <a:cxn ang="0">
                  <a:pos x="connsiteX9518" y="connsiteY9518"/>
                </a:cxn>
                <a:cxn ang="0">
                  <a:pos x="connsiteX9519" y="connsiteY9519"/>
                </a:cxn>
                <a:cxn ang="0">
                  <a:pos x="connsiteX9520" y="connsiteY9520"/>
                </a:cxn>
                <a:cxn ang="0">
                  <a:pos x="connsiteX9521" y="connsiteY9521"/>
                </a:cxn>
                <a:cxn ang="0">
                  <a:pos x="connsiteX9522" y="connsiteY9522"/>
                </a:cxn>
                <a:cxn ang="0">
                  <a:pos x="connsiteX9523" y="connsiteY9523"/>
                </a:cxn>
                <a:cxn ang="0">
                  <a:pos x="connsiteX9524" y="connsiteY9524"/>
                </a:cxn>
                <a:cxn ang="0">
                  <a:pos x="connsiteX9525" y="connsiteY9525"/>
                </a:cxn>
                <a:cxn ang="0">
                  <a:pos x="connsiteX9526" y="connsiteY9526"/>
                </a:cxn>
                <a:cxn ang="0">
                  <a:pos x="connsiteX9527" y="connsiteY9527"/>
                </a:cxn>
                <a:cxn ang="0">
                  <a:pos x="connsiteX9528" y="connsiteY9528"/>
                </a:cxn>
                <a:cxn ang="0">
                  <a:pos x="connsiteX9529" y="connsiteY9529"/>
                </a:cxn>
                <a:cxn ang="0">
                  <a:pos x="connsiteX9530" y="connsiteY9530"/>
                </a:cxn>
                <a:cxn ang="0">
                  <a:pos x="connsiteX9531" y="connsiteY9531"/>
                </a:cxn>
                <a:cxn ang="0">
                  <a:pos x="connsiteX9532" y="connsiteY9532"/>
                </a:cxn>
                <a:cxn ang="0">
                  <a:pos x="connsiteX9533" y="connsiteY9533"/>
                </a:cxn>
                <a:cxn ang="0">
                  <a:pos x="connsiteX9534" y="connsiteY9534"/>
                </a:cxn>
                <a:cxn ang="0">
                  <a:pos x="connsiteX9535" y="connsiteY9535"/>
                </a:cxn>
                <a:cxn ang="0">
                  <a:pos x="connsiteX9536" y="connsiteY9536"/>
                </a:cxn>
                <a:cxn ang="0">
                  <a:pos x="connsiteX9537" y="connsiteY9537"/>
                </a:cxn>
                <a:cxn ang="0">
                  <a:pos x="connsiteX9538" y="connsiteY9538"/>
                </a:cxn>
                <a:cxn ang="0">
                  <a:pos x="connsiteX9539" y="connsiteY9539"/>
                </a:cxn>
                <a:cxn ang="0">
                  <a:pos x="connsiteX9540" y="connsiteY9540"/>
                </a:cxn>
                <a:cxn ang="0">
                  <a:pos x="connsiteX9541" y="connsiteY9541"/>
                </a:cxn>
                <a:cxn ang="0">
                  <a:pos x="connsiteX9542" y="connsiteY9542"/>
                </a:cxn>
                <a:cxn ang="0">
                  <a:pos x="connsiteX9543" y="connsiteY9543"/>
                </a:cxn>
                <a:cxn ang="0">
                  <a:pos x="connsiteX9544" y="connsiteY9544"/>
                </a:cxn>
                <a:cxn ang="0">
                  <a:pos x="connsiteX9545" y="connsiteY9545"/>
                </a:cxn>
                <a:cxn ang="0">
                  <a:pos x="connsiteX9546" y="connsiteY9546"/>
                </a:cxn>
                <a:cxn ang="0">
                  <a:pos x="connsiteX9547" y="connsiteY9547"/>
                </a:cxn>
                <a:cxn ang="0">
                  <a:pos x="connsiteX9548" y="connsiteY9548"/>
                </a:cxn>
                <a:cxn ang="0">
                  <a:pos x="connsiteX9549" y="connsiteY9549"/>
                </a:cxn>
                <a:cxn ang="0">
                  <a:pos x="connsiteX9550" y="connsiteY9550"/>
                </a:cxn>
                <a:cxn ang="0">
                  <a:pos x="connsiteX9551" y="connsiteY9551"/>
                </a:cxn>
                <a:cxn ang="0">
                  <a:pos x="connsiteX9552" y="connsiteY9552"/>
                </a:cxn>
                <a:cxn ang="0">
                  <a:pos x="connsiteX9553" y="connsiteY9553"/>
                </a:cxn>
                <a:cxn ang="0">
                  <a:pos x="connsiteX9554" y="connsiteY9554"/>
                </a:cxn>
                <a:cxn ang="0">
                  <a:pos x="connsiteX9555" y="connsiteY9555"/>
                </a:cxn>
                <a:cxn ang="0">
                  <a:pos x="connsiteX9556" y="connsiteY9556"/>
                </a:cxn>
                <a:cxn ang="0">
                  <a:pos x="connsiteX9557" y="connsiteY9557"/>
                </a:cxn>
                <a:cxn ang="0">
                  <a:pos x="connsiteX9558" y="connsiteY9558"/>
                </a:cxn>
                <a:cxn ang="0">
                  <a:pos x="connsiteX9559" y="connsiteY9559"/>
                </a:cxn>
                <a:cxn ang="0">
                  <a:pos x="connsiteX9560" y="connsiteY9560"/>
                </a:cxn>
                <a:cxn ang="0">
                  <a:pos x="connsiteX9561" y="connsiteY9561"/>
                </a:cxn>
                <a:cxn ang="0">
                  <a:pos x="connsiteX9562" y="connsiteY9562"/>
                </a:cxn>
                <a:cxn ang="0">
                  <a:pos x="connsiteX9563" y="connsiteY9563"/>
                </a:cxn>
                <a:cxn ang="0">
                  <a:pos x="connsiteX9564" y="connsiteY9564"/>
                </a:cxn>
                <a:cxn ang="0">
                  <a:pos x="connsiteX9565" y="connsiteY9565"/>
                </a:cxn>
                <a:cxn ang="0">
                  <a:pos x="connsiteX9566" y="connsiteY9566"/>
                </a:cxn>
                <a:cxn ang="0">
                  <a:pos x="connsiteX9567" y="connsiteY9567"/>
                </a:cxn>
                <a:cxn ang="0">
                  <a:pos x="connsiteX9568" y="connsiteY9568"/>
                </a:cxn>
                <a:cxn ang="0">
                  <a:pos x="connsiteX9569" y="connsiteY9569"/>
                </a:cxn>
                <a:cxn ang="0">
                  <a:pos x="connsiteX9570" y="connsiteY9570"/>
                </a:cxn>
                <a:cxn ang="0">
                  <a:pos x="connsiteX9571" y="connsiteY9571"/>
                </a:cxn>
                <a:cxn ang="0">
                  <a:pos x="connsiteX9572" y="connsiteY9572"/>
                </a:cxn>
                <a:cxn ang="0">
                  <a:pos x="connsiteX9573" y="connsiteY9573"/>
                </a:cxn>
                <a:cxn ang="0">
                  <a:pos x="connsiteX9574" y="connsiteY9574"/>
                </a:cxn>
                <a:cxn ang="0">
                  <a:pos x="connsiteX9575" y="connsiteY9575"/>
                </a:cxn>
                <a:cxn ang="0">
                  <a:pos x="connsiteX9576" y="connsiteY9576"/>
                </a:cxn>
                <a:cxn ang="0">
                  <a:pos x="connsiteX9577" y="connsiteY9577"/>
                </a:cxn>
                <a:cxn ang="0">
                  <a:pos x="connsiteX9578" y="connsiteY9578"/>
                </a:cxn>
                <a:cxn ang="0">
                  <a:pos x="connsiteX9579" y="connsiteY9579"/>
                </a:cxn>
                <a:cxn ang="0">
                  <a:pos x="connsiteX9580" y="connsiteY9580"/>
                </a:cxn>
                <a:cxn ang="0">
                  <a:pos x="connsiteX9581" y="connsiteY9581"/>
                </a:cxn>
                <a:cxn ang="0">
                  <a:pos x="connsiteX9582" y="connsiteY9582"/>
                </a:cxn>
                <a:cxn ang="0">
                  <a:pos x="connsiteX9583" y="connsiteY9583"/>
                </a:cxn>
                <a:cxn ang="0">
                  <a:pos x="connsiteX9584" y="connsiteY9584"/>
                </a:cxn>
                <a:cxn ang="0">
                  <a:pos x="connsiteX9585" y="connsiteY9585"/>
                </a:cxn>
                <a:cxn ang="0">
                  <a:pos x="connsiteX9586" y="connsiteY9586"/>
                </a:cxn>
                <a:cxn ang="0">
                  <a:pos x="connsiteX9587" y="connsiteY9587"/>
                </a:cxn>
                <a:cxn ang="0">
                  <a:pos x="connsiteX9588" y="connsiteY9588"/>
                </a:cxn>
                <a:cxn ang="0">
                  <a:pos x="connsiteX9589" y="connsiteY9589"/>
                </a:cxn>
                <a:cxn ang="0">
                  <a:pos x="connsiteX9590" y="connsiteY9590"/>
                </a:cxn>
                <a:cxn ang="0">
                  <a:pos x="connsiteX9591" y="connsiteY9591"/>
                </a:cxn>
                <a:cxn ang="0">
                  <a:pos x="connsiteX9592" y="connsiteY9592"/>
                </a:cxn>
                <a:cxn ang="0">
                  <a:pos x="connsiteX9593" y="connsiteY9593"/>
                </a:cxn>
                <a:cxn ang="0">
                  <a:pos x="connsiteX9594" y="connsiteY9594"/>
                </a:cxn>
                <a:cxn ang="0">
                  <a:pos x="connsiteX9595" y="connsiteY9595"/>
                </a:cxn>
                <a:cxn ang="0">
                  <a:pos x="connsiteX9596" y="connsiteY9596"/>
                </a:cxn>
                <a:cxn ang="0">
                  <a:pos x="connsiteX9597" y="connsiteY9597"/>
                </a:cxn>
                <a:cxn ang="0">
                  <a:pos x="connsiteX9598" y="connsiteY9598"/>
                </a:cxn>
                <a:cxn ang="0">
                  <a:pos x="connsiteX9599" y="connsiteY9599"/>
                </a:cxn>
                <a:cxn ang="0">
                  <a:pos x="connsiteX9600" y="connsiteY9600"/>
                </a:cxn>
                <a:cxn ang="0">
                  <a:pos x="connsiteX9601" y="connsiteY9601"/>
                </a:cxn>
                <a:cxn ang="0">
                  <a:pos x="connsiteX9602" y="connsiteY9602"/>
                </a:cxn>
                <a:cxn ang="0">
                  <a:pos x="connsiteX9603" y="connsiteY9603"/>
                </a:cxn>
                <a:cxn ang="0">
                  <a:pos x="connsiteX9604" y="connsiteY9604"/>
                </a:cxn>
                <a:cxn ang="0">
                  <a:pos x="connsiteX9605" y="connsiteY9605"/>
                </a:cxn>
                <a:cxn ang="0">
                  <a:pos x="connsiteX9606" y="connsiteY9606"/>
                </a:cxn>
                <a:cxn ang="0">
                  <a:pos x="connsiteX9607" y="connsiteY9607"/>
                </a:cxn>
                <a:cxn ang="0">
                  <a:pos x="connsiteX9608" y="connsiteY9608"/>
                </a:cxn>
                <a:cxn ang="0">
                  <a:pos x="connsiteX9609" y="connsiteY9609"/>
                </a:cxn>
                <a:cxn ang="0">
                  <a:pos x="connsiteX9610" y="connsiteY9610"/>
                </a:cxn>
                <a:cxn ang="0">
                  <a:pos x="connsiteX9611" y="connsiteY9611"/>
                </a:cxn>
                <a:cxn ang="0">
                  <a:pos x="connsiteX9612" y="connsiteY9612"/>
                </a:cxn>
                <a:cxn ang="0">
                  <a:pos x="connsiteX9613" y="connsiteY9613"/>
                </a:cxn>
                <a:cxn ang="0">
                  <a:pos x="connsiteX9614" y="connsiteY9614"/>
                </a:cxn>
                <a:cxn ang="0">
                  <a:pos x="connsiteX9615" y="connsiteY9615"/>
                </a:cxn>
                <a:cxn ang="0">
                  <a:pos x="connsiteX9616" y="connsiteY9616"/>
                </a:cxn>
                <a:cxn ang="0">
                  <a:pos x="connsiteX9617" y="connsiteY9617"/>
                </a:cxn>
                <a:cxn ang="0">
                  <a:pos x="connsiteX9618" y="connsiteY9618"/>
                </a:cxn>
                <a:cxn ang="0">
                  <a:pos x="connsiteX9619" y="connsiteY9619"/>
                </a:cxn>
                <a:cxn ang="0">
                  <a:pos x="connsiteX9620" y="connsiteY9620"/>
                </a:cxn>
                <a:cxn ang="0">
                  <a:pos x="connsiteX9621" y="connsiteY9621"/>
                </a:cxn>
                <a:cxn ang="0">
                  <a:pos x="connsiteX9622" y="connsiteY9622"/>
                </a:cxn>
                <a:cxn ang="0">
                  <a:pos x="connsiteX9623" y="connsiteY9623"/>
                </a:cxn>
                <a:cxn ang="0">
                  <a:pos x="connsiteX9624" y="connsiteY9624"/>
                </a:cxn>
                <a:cxn ang="0">
                  <a:pos x="connsiteX9625" y="connsiteY9625"/>
                </a:cxn>
                <a:cxn ang="0">
                  <a:pos x="connsiteX9626" y="connsiteY9626"/>
                </a:cxn>
                <a:cxn ang="0">
                  <a:pos x="connsiteX9627" y="connsiteY9627"/>
                </a:cxn>
                <a:cxn ang="0">
                  <a:pos x="connsiteX9628" y="connsiteY9628"/>
                </a:cxn>
                <a:cxn ang="0">
                  <a:pos x="connsiteX9629" y="connsiteY9629"/>
                </a:cxn>
                <a:cxn ang="0">
                  <a:pos x="connsiteX9630" y="connsiteY9630"/>
                </a:cxn>
                <a:cxn ang="0">
                  <a:pos x="connsiteX9631" y="connsiteY9631"/>
                </a:cxn>
                <a:cxn ang="0">
                  <a:pos x="connsiteX9632" y="connsiteY9632"/>
                </a:cxn>
                <a:cxn ang="0">
                  <a:pos x="connsiteX9633" y="connsiteY9633"/>
                </a:cxn>
                <a:cxn ang="0">
                  <a:pos x="connsiteX9634" y="connsiteY9634"/>
                </a:cxn>
                <a:cxn ang="0">
                  <a:pos x="connsiteX9635" y="connsiteY9635"/>
                </a:cxn>
                <a:cxn ang="0">
                  <a:pos x="connsiteX9636" y="connsiteY9636"/>
                </a:cxn>
                <a:cxn ang="0">
                  <a:pos x="connsiteX9637" y="connsiteY9637"/>
                </a:cxn>
                <a:cxn ang="0">
                  <a:pos x="connsiteX9638" y="connsiteY9638"/>
                </a:cxn>
                <a:cxn ang="0">
                  <a:pos x="connsiteX9639" y="connsiteY9639"/>
                </a:cxn>
                <a:cxn ang="0">
                  <a:pos x="connsiteX9640" y="connsiteY9640"/>
                </a:cxn>
                <a:cxn ang="0">
                  <a:pos x="connsiteX9641" y="connsiteY9641"/>
                </a:cxn>
                <a:cxn ang="0">
                  <a:pos x="connsiteX9642" y="connsiteY9642"/>
                </a:cxn>
                <a:cxn ang="0">
                  <a:pos x="connsiteX9643" y="connsiteY9643"/>
                </a:cxn>
                <a:cxn ang="0">
                  <a:pos x="connsiteX9644" y="connsiteY9644"/>
                </a:cxn>
                <a:cxn ang="0">
                  <a:pos x="connsiteX9645" y="connsiteY9645"/>
                </a:cxn>
                <a:cxn ang="0">
                  <a:pos x="connsiteX9646" y="connsiteY9646"/>
                </a:cxn>
                <a:cxn ang="0">
                  <a:pos x="connsiteX9647" y="connsiteY9647"/>
                </a:cxn>
                <a:cxn ang="0">
                  <a:pos x="connsiteX9648" y="connsiteY9648"/>
                </a:cxn>
                <a:cxn ang="0">
                  <a:pos x="connsiteX9649" y="connsiteY9649"/>
                </a:cxn>
                <a:cxn ang="0">
                  <a:pos x="connsiteX9650" y="connsiteY9650"/>
                </a:cxn>
                <a:cxn ang="0">
                  <a:pos x="connsiteX9651" y="connsiteY9651"/>
                </a:cxn>
                <a:cxn ang="0">
                  <a:pos x="connsiteX9652" y="connsiteY9652"/>
                </a:cxn>
                <a:cxn ang="0">
                  <a:pos x="connsiteX9653" y="connsiteY9653"/>
                </a:cxn>
                <a:cxn ang="0">
                  <a:pos x="connsiteX9654" y="connsiteY9654"/>
                </a:cxn>
                <a:cxn ang="0">
                  <a:pos x="connsiteX9655" y="connsiteY9655"/>
                </a:cxn>
                <a:cxn ang="0">
                  <a:pos x="connsiteX9656" y="connsiteY9656"/>
                </a:cxn>
                <a:cxn ang="0">
                  <a:pos x="connsiteX9657" y="connsiteY9657"/>
                </a:cxn>
                <a:cxn ang="0">
                  <a:pos x="connsiteX9658" y="connsiteY9658"/>
                </a:cxn>
                <a:cxn ang="0">
                  <a:pos x="connsiteX9659" y="connsiteY9659"/>
                </a:cxn>
                <a:cxn ang="0">
                  <a:pos x="connsiteX9660" y="connsiteY9660"/>
                </a:cxn>
                <a:cxn ang="0">
                  <a:pos x="connsiteX9661" y="connsiteY9661"/>
                </a:cxn>
                <a:cxn ang="0">
                  <a:pos x="connsiteX9662" y="connsiteY9662"/>
                </a:cxn>
                <a:cxn ang="0">
                  <a:pos x="connsiteX9663" y="connsiteY9663"/>
                </a:cxn>
                <a:cxn ang="0">
                  <a:pos x="connsiteX9664" y="connsiteY9664"/>
                </a:cxn>
                <a:cxn ang="0">
                  <a:pos x="connsiteX9665" y="connsiteY9665"/>
                </a:cxn>
                <a:cxn ang="0">
                  <a:pos x="connsiteX9666" y="connsiteY9666"/>
                </a:cxn>
                <a:cxn ang="0">
                  <a:pos x="connsiteX9667" y="connsiteY9667"/>
                </a:cxn>
                <a:cxn ang="0">
                  <a:pos x="connsiteX9668" y="connsiteY9668"/>
                </a:cxn>
                <a:cxn ang="0">
                  <a:pos x="connsiteX9669" y="connsiteY9669"/>
                </a:cxn>
                <a:cxn ang="0">
                  <a:pos x="connsiteX9670" y="connsiteY9670"/>
                </a:cxn>
                <a:cxn ang="0">
                  <a:pos x="connsiteX9671" y="connsiteY9671"/>
                </a:cxn>
                <a:cxn ang="0">
                  <a:pos x="connsiteX9672" y="connsiteY9672"/>
                </a:cxn>
                <a:cxn ang="0">
                  <a:pos x="connsiteX9673" y="connsiteY9673"/>
                </a:cxn>
                <a:cxn ang="0">
                  <a:pos x="connsiteX9674" y="connsiteY9674"/>
                </a:cxn>
                <a:cxn ang="0">
                  <a:pos x="connsiteX9675" y="connsiteY9675"/>
                </a:cxn>
                <a:cxn ang="0">
                  <a:pos x="connsiteX9676" y="connsiteY9676"/>
                </a:cxn>
                <a:cxn ang="0">
                  <a:pos x="connsiteX9677" y="connsiteY9677"/>
                </a:cxn>
                <a:cxn ang="0">
                  <a:pos x="connsiteX9678" y="connsiteY9678"/>
                </a:cxn>
                <a:cxn ang="0">
                  <a:pos x="connsiteX9679" y="connsiteY9679"/>
                </a:cxn>
                <a:cxn ang="0">
                  <a:pos x="connsiteX9680" y="connsiteY9680"/>
                </a:cxn>
                <a:cxn ang="0">
                  <a:pos x="connsiteX9681" y="connsiteY9681"/>
                </a:cxn>
                <a:cxn ang="0">
                  <a:pos x="connsiteX9682" y="connsiteY9682"/>
                </a:cxn>
                <a:cxn ang="0">
                  <a:pos x="connsiteX9683" y="connsiteY9683"/>
                </a:cxn>
                <a:cxn ang="0">
                  <a:pos x="connsiteX9684" y="connsiteY9684"/>
                </a:cxn>
                <a:cxn ang="0">
                  <a:pos x="connsiteX9685" y="connsiteY9685"/>
                </a:cxn>
                <a:cxn ang="0">
                  <a:pos x="connsiteX9686" y="connsiteY9686"/>
                </a:cxn>
                <a:cxn ang="0">
                  <a:pos x="connsiteX9687" y="connsiteY9687"/>
                </a:cxn>
                <a:cxn ang="0">
                  <a:pos x="connsiteX9688" y="connsiteY9688"/>
                </a:cxn>
                <a:cxn ang="0">
                  <a:pos x="connsiteX9689" y="connsiteY9689"/>
                </a:cxn>
                <a:cxn ang="0">
                  <a:pos x="connsiteX9690" y="connsiteY9690"/>
                </a:cxn>
                <a:cxn ang="0">
                  <a:pos x="connsiteX9691" y="connsiteY9691"/>
                </a:cxn>
                <a:cxn ang="0">
                  <a:pos x="connsiteX9692" y="connsiteY9692"/>
                </a:cxn>
                <a:cxn ang="0">
                  <a:pos x="connsiteX9693" y="connsiteY9693"/>
                </a:cxn>
                <a:cxn ang="0">
                  <a:pos x="connsiteX9694" y="connsiteY9694"/>
                </a:cxn>
                <a:cxn ang="0">
                  <a:pos x="connsiteX9695" y="connsiteY9695"/>
                </a:cxn>
                <a:cxn ang="0">
                  <a:pos x="connsiteX9696" y="connsiteY9696"/>
                </a:cxn>
                <a:cxn ang="0">
                  <a:pos x="connsiteX9697" y="connsiteY9697"/>
                </a:cxn>
                <a:cxn ang="0">
                  <a:pos x="connsiteX9698" y="connsiteY9698"/>
                </a:cxn>
                <a:cxn ang="0">
                  <a:pos x="connsiteX9699" y="connsiteY9699"/>
                </a:cxn>
                <a:cxn ang="0">
                  <a:pos x="connsiteX9700" y="connsiteY9700"/>
                </a:cxn>
                <a:cxn ang="0">
                  <a:pos x="connsiteX9701" y="connsiteY9701"/>
                </a:cxn>
                <a:cxn ang="0">
                  <a:pos x="connsiteX9702" y="connsiteY9702"/>
                </a:cxn>
                <a:cxn ang="0">
                  <a:pos x="connsiteX9703" y="connsiteY9703"/>
                </a:cxn>
                <a:cxn ang="0">
                  <a:pos x="connsiteX9704" y="connsiteY9704"/>
                </a:cxn>
                <a:cxn ang="0">
                  <a:pos x="connsiteX9705" y="connsiteY9705"/>
                </a:cxn>
                <a:cxn ang="0">
                  <a:pos x="connsiteX9706" y="connsiteY9706"/>
                </a:cxn>
                <a:cxn ang="0">
                  <a:pos x="connsiteX9707" y="connsiteY9707"/>
                </a:cxn>
                <a:cxn ang="0">
                  <a:pos x="connsiteX9708" y="connsiteY9708"/>
                </a:cxn>
                <a:cxn ang="0">
                  <a:pos x="connsiteX9709" y="connsiteY9709"/>
                </a:cxn>
                <a:cxn ang="0">
                  <a:pos x="connsiteX9710" y="connsiteY9710"/>
                </a:cxn>
                <a:cxn ang="0">
                  <a:pos x="connsiteX9711" y="connsiteY9711"/>
                </a:cxn>
                <a:cxn ang="0">
                  <a:pos x="connsiteX9712" y="connsiteY9712"/>
                </a:cxn>
                <a:cxn ang="0">
                  <a:pos x="connsiteX9713" y="connsiteY9713"/>
                </a:cxn>
                <a:cxn ang="0">
                  <a:pos x="connsiteX9714" y="connsiteY9714"/>
                </a:cxn>
                <a:cxn ang="0">
                  <a:pos x="connsiteX9715" y="connsiteY9715"/>
                </a:cxn>
                <a:cxn ang="0">
                  <a:pos x="connsiteX9716" y="connsiteY9716"/>
                </a:cxn>
                <a:cxn ang="0">
                  <a:pos x="connsiteX9717" y="connsiteY9717"/>
                </a:cxn>
                <a:cxn ang="0">
                  <a:pos x="connsiteX9718" y="connsiteY9718"/>
                </a:cxn>
                <a:cxn ang="0">
                  <a:pos x="connsiteX9719" y="connsiteY9719"/>
                </a:cxn>
                <a:cxn ang="0">
                  <a:pos x="connsiteX9720" y="connsiteY9720"/>
                </a:cxn>
                <a:cxn ang="0">
                  <a:pos x="connsiteX9721" y="connsiteY9721"/>
                </a:cxn>
                <a:cxn ang="0">
                  <a:pos x="connsiteX9722" y="connsiteY9722"/>
                </a:cxn>
                <a:cxn ang="0">
                  <a:pos x="connsiteX9723" y="connsiteY9723"/>
                </a:cxn>
                <a:cxn ang="0">
                  <a:pos x="connsiteX9724" y="connsiteY9724"/>
                </a:cxn>
                <a:cxn ang="0">
                  <a:pos x="connsiteX9725" y="connsiteY9725"/>
                </a:cxn>
                <a:cxn ang="0">
                  <a:pos x="connsiteX9726" y="connsiteY9726"/>
                </a:cxn>
                <a:cxn ang="0">
                  <a:pos x="connsiteX9727" y="connsiteY9727"/>
                </a:cxn>
                <a:cxn ang="0">
                  <a:pos x="connsiteX9728" y="connsiteY9728"/>
                </a:cxn>
                <a:cxn ang="0">
                  <a:pos x="connsiteX9729" y="connsiteY9729"/>
                </a:cxn>
                <a:cxn ang="0">
                  <a:pos x="connsiteX9730" y="connsiteY9730"/>
                </a:cxn>
                <a:cxn ang="0">
                  <a:pos x="connsiteX9731" y="connsiteY9731"/>
                </a:cxn>
                <a:cxn ang="0">
                  <a:pos x="connsiteX9732" y="connsiteY9732"/>
                </a:cxn>
                <a:cxn ang="0">
                  <a:pos x="connsiteX9733" y="connsiteY9733"/>
                </a:cxn>
                <a:cxn ang="0">
                  <a:pos x="connsiteX9734" y="connsiteY9734"/>
                </a:cxn>
                <a:cxn ang="0">
                  <a:pos x="connsiteX9735" y="connsiteY9735"/>
                </a:cxn>
                <a:cxn ang="0">
                  <a:pos x="connsiteX9736" y="connsiteY9736"/>
                </a:cxn>
                <a:cxn ang="0">
                  <a:pos x="connsiteX9737" y="connsiteY9737"/>
                </a:cxn>
                <a:cxn ang="0">
                  <a:pos x="connsiteX9738" y="connsiteY9738"/>
                </a:cxn>
                <a:cxn ang="0">
                  <a:pos x="connsiteX9739" y="connsiteY9739"/>
                </a:cxn>
                <a:cxn ang="0">
                  <a:pos x="connsiteX9740" y="connsiteY9740"/>
                </a:cxn>
                <a:cxn ang="0">
                  <a:pos x="connsiteX9741" y="connsiteY9741"/>
                </a:cxn>
                <a:cxn ang="0">
                  <a:pos x="connsiteX9742" y="connsiteY9742"/>
                </a:cxn>
                <a:cxn ang="0">
                  <a:pos x="connsiteX9743" y="connsiteY9743"/>
                </a:cxn>
                <a:cxn ang="0">
                  <a:pos x="connsiteX9744" y="connsiteY9744"/>
                </a:cxn>
                <a:cxn ang="0">
                  <a:pos x="connsiteX9745" y="connsiteY9745"/>
                </a:cxn>
                <a:cxn ang="0">
                  <a:pos x="connsiteX9746" y="connsiteY9746"/>
                </a:cxn>
                <a:cxn ang="0">
                  <a:pos x="connsiteX9747" y="connsiteY9747"/>
                </a:cxn>
                <a:cxn ang="0">
                  <a:pos x="connsiteX9748" y="connsiteY9748"/>
                </a:cxn>
                <a:cxn ang="0">
                  <a:pos x="connsiteX9749" y="connsiteY9749"/>
                </a:cxn>
                <a:cxn ang="0">
                  <a:pos x="connsiteX9750" y="connsiteY9750"/>
                </a:cxn>
                <a:cxn ang="0">
                  <a:pos x="connsiteX9751" y="connsiteY9751"/>
                </a:cxn>
                <a:cxn ang="0">
                  <a:pos x="connsiteX9752" y="connsiteY9752"/>
                </a:cxn>
                <a:cxn ang="0">
                  <a:pos x="connsiteX9753" y="connsiteY9753"/>
                </a:cxn>
                <a:cxn ang="0">
                  <a:pos x="connsiteX9754" y="connsiteY9754"/>
                </a:cxn>
                <a:cxn ang="0">
                  <a:pos x="connsiteX9755" y="connsiteY9755"/>
                </a:cxn>
                <a:cxn ang="0">
                  <a:pos x="connsiteX9756" y="connsiteY9756"/>
                </a:cxn>
                <a:cxn ang="0">
                  <a:pos x="connsiteX9757" y="connsiteY9757"/>
                </a:cxn>
                <a:cxn ang="0">
                  <a:pos x="connsiteX9758" y="connsiteY9758"/>
                </a:cxn>
                <a:cxn ang="0">
                  <a:pos x="connsiteX9759" y="connsiteY9759"/>
                </a:cxn>
                <a:cxn ang="0">
                  <a:pos x="connsiteX9760" y="connsiteY9760"/>
                </a:cxn>
                <a:cxn ang="0">
                  <a:pos x="connsiteX9761" y="connsiteY9761"/>
                </a:cxn>
                <a:cxn ang="0">
                  <a:pos x="connsiteX9762" y="connsiteY9762"/>
                </a:cxn>
                <a:cxn ang="0">
                  <a:pos x="connsiteX9763" y="connsiteY9763"/>
                </a:cxn>
                <a:cxn ang="0">
                  <a:pos x="connsiteX9764" y="connsiteY9764"/>
                </a:cxn>
                <a:cxn ang="0">
                  <a:pos x="connsiteX9765" y="connsiteY9765"/>
                </a:cxn>
                <a:cxn ang="0">
                  <a:pos x="connsiteX9766" y="connsiteY9766"/>
                </a:cxn>
                <a:cxn ang="0">
                  <a:pos x="connsiteX9767" y="connsiteY9767"/>
                </a:cxn>
                <a:cxn ang="0">
                  <a:pos x="connsiteX9768" y="connsiteY9768"/>
                </a:cxn>
                <a:cxn ang="0">
                  <a:pos x="connsiteX9769" y="connsiteY9769"/>
                </a:cxn>
                <a:cxn ang="0">
                  <a:pos x="connsiteX9770" y="connsiteY9770"/>
                </a:cxn>
                <a:cxn ang="0">
                  <a:pos x="connsiteX9771" y="connsiteY9771"/>
                </a:cxn>
                <a:cxn ang="0">
                  <a:pos x="connsiteX9772" y="connsiteY9772"/>
                </a:cxn>
                <a:cxn ang="0">
                  <a:pos x="connsiteX9773" y="connsiteY9773"/>
                </a:cxn>
                <a:cxn ang="0">
                  <a:pos x="connsiteX9774" y="connsiteY9774"/>
                </a:cxn>
                <a:cxn ang="0">
                  <a:pos x="connsiteX9775" y="connsiteY9775"/>
                </a:cxn>
                <a:cxn ang="0">
                  <a:pos x="connsiteX9776" y="connsiteY9776"/>
                </a:cxn>
                <a:cxn ang="0">
                  <a:pos x="connsiteX9777" y="connsiteY9777"/>
                </a:cxn>
                <a:cxn ang="0">
                  <a:pos x="connsiteX9778" y="connsiteY9778"/>
                </a:cxn>
                <a:cxn ang="0">
                  <a:pos x="connsiteX9779" y="connsiteY9779"/>
                </a:cxn>
                <a:cxn ang="0">
                  <a:pos x="connsiteX9780" y="connsiteY9780"/>
                </a:cxn>
                <a:cxn ang="0">
                  <a:pos x="connsiteX9781" y="connsiteY9781"/>
                </a:cxn>
                <a:cxn ang="0">
                  <a:pos x="connsiteX9782" y="connsiteY9782"/>
                </a:cxn>
                <a:cxn ang="0">
                  <a:pos x="connsiteX9783" y="connsiteY9783"/>
                </a:cxn>
                <a:cxn ang="0">
                  <a:pos x="connsiteX9784" y="connsiteY9784"/>
                </a:cxn>
                <a:cxn ang="0">
                  <a:pos x="connsiteX9785" y="connsiteY9785"/>
                </a:cxn>
                <a:cxn ang="0">
                  <a:pos x="connsiteX9786" y="connsiteY9786"/>
                </a:cxn>
                <a:cxn ang="0">
                  <a:pos x="connsiteX9787" y="connsiteY9787"/>
                </a:cxn>
                <a:cxn ang="0">
                  <a:pos x="connsiteX9788" y="connsiteY9788"/>
                </a:cxn>
                <a:cxn ang="0">
                  <a:pos x="connsiteX9789" y="connsiteY9789"/>
                </a:cxn>
                <a:cxn ang="0">
                  <a:pos x="connsiteX9790" y="connsiteY9790"/>
                </a:cxn>
                <a:cxn ang="0">
                  <a:pos x="connsiteX9791" y="connsiteY9791"/>
                </a:cxn>
                <a:cxn ang="0">
                  <a:pos x="connsiteX9792" y="connsiteY9792"/>
                </a:cxn>
                <a:cxn ang="0">
                  <a:pos x="connsiteX9793" y="connsiteY9793"/>
                </a:cxn>
                <a:cxn ang="0">
                  <a:pos x="connsiteX9794" y="connsiteY9794"/>
                </a:cxn>
                <a:cxn ang="0">
                  <a:pos x="connsiteX9795" y="connsiteY9795"/>
                </a:cxn>
                <a:cxn ang="0">
                  <a:pos x="connsiteX9796" y="connsiteY9796"/>
                </a:cxn>
                <a:cxn ang="0">
                  <a:pos x="connsiteX9797" y="connsiteY9797"/>
                </a:cxn>
                <a:cxn ang="0">
                  <a:pos x="connsiteX9798" y="connsiteY9798"/>
                </a:cxn>
                <a:cxn ang="0">
                  <a:pos x="connsiteX9799" y="connsiteY9799"/>
                </a:cxn>
                <a:cxn ang="0">
                  <a:pos x="connsiteX9800" y="connsiteY9800"/>
                </a:cxn>
                <a:cxn ang="0">
                  <a:pos x="connsiteX9801" y="connsiteY9801"/>
                </a:cxn>
                <a:cxn ang="0">
                  <a:pos x="connsiteX9802" y="connsiteY9802"/>
                </a:cxn>
                <a:cxn ang="0">
                  <a:pos x="connsiteX9803" y="connsiteY9803"/>
                </a:cxn>
                <a:cxn ang="0">
                  <a:pos x="connsiteX9804" y="connsiteY9804"/>
                </a:cxn>
                <a:cxn ang="0">
                  <a:pos x="connsiteX9805" y="connsiteY9805"/>
                </a:cxn>
                <a:cxn ang="0">
                  <a:pos x="connsiteX9806" y="connsiteY9806"/>
                </a:cxn>
                <a:cxn ang="0">
                  <a:pos x="connsiteX9807" y="connsiteY9807"/>
                </a:cxn>
                <a:cxn ang="0">
                  <a:pos x="connsiteX9808" y="connsiteY9808"/>
                </a:cxn>
                <a:cxn ang="0">
                  <a:pos x="connsiteX9809" y="connsiteY9809"/>
                </a:cxn>
                <a:cxn ang="0">
                  <a:pos x="connsiteX9810" y="connsiteY9810"/>
                </a:cxn>
                <a:cxn ang="0">
                  <a:pos x="connsiteX9811" y="connsiteY9811"/>
                </a:cxn>
                <a:cxn ang="0">
                  <a:pos x="connsiteX9812" y="connsiteY9812"/>
                </a:cxn>
                <a:cxn ang="0">
                  <a:pos x="connsiteX9813" y="connsiteY9813"/>
                </a:cxn>
                <a:cxn ang="0">
                  <a:pos x="connsiteX9814" y="connsiteY9814"/>
                </a:cxn>
                <a:cxn ang="0">
                  <a:pos x="connsiteX9815" y="connsiteY9815"/>
                </a:cxn>
                <a:cxn ang="0">
                  <a:pos x="connsiteX9816" y="connsiteY9816"/>
                </a:cxn>
                <a:cxn ang="0">
                  <a:pos x="connsiteX9817" y="connsiteY9817"/>
                </a:cxn>
                <a:cxn ang="0">
                  <a:pos x="connsiteX9818" y="connsiteY9818"/>
                </a:cxn>
                <a:cxn ang="0">
                  <a:pos x="connsiteX9819" y="connsiteY9819"/>
                </a:cxn>
                <a:cxn ang="0">
                  <a:pos x="connsiteX9820" y="connsiteY9820"/>
                </a:cxn>
                <a:cxn ang="0">
                  <a:pos x="connsiteX9821" y="connsiteY9821"/>
                </a:cxn>
                <a:cxn ang="0">
                  <a:pos x="connsiteX9822" y="connsiteY9822"/>
                </a:cxn>
                <a:cxn ang="0">
                  <a:pos x="connsiteX9823" y="connsiteY9823"/>
                </a:cxn>
                <a:cxn ang="0">
                  <a:pos x="connsiteX9824" y="connsiteY9824"/>
                </a:cxn>
                <a:cxn ang="0">
                  <a:pos x="connsiteX9825" y="connsiteY9825"/>
                </a:cxn>
                <a:cxn ang="0">
                  <a:pos x="connsiteX9826" y="connsiteY9826"/>
                </a:cxn>
                <a:cxn ang="0">
                  <a:pos x="connsiteX9827" y="connsiteY9827"/>
                </a:cxn>
                <a:cxn ang="0">
                  <a:pos x="connsiteX9828" y="connsiteY9828"/>
                </a:cxn>
                <a:cxn ang="0">
                  <a:pos x="connsiteX9829" y="connsiteY9829"/>
                </a:cxn>
                <a:cxn ang="0">
                  <a:pos x="connsiteX9830" y="connsiteY9830"/>
                </a:cxn>
                <a:cxn ang="0">
                  <a:pos x="connsiteX9831" y="connsiteY9831"/>
                </a:cxn>
                <a:cxn ang="0">
                  <a:pos x="connsiteX9832" y="connsiteY9832"/>
                </a:cxn>
                <a:cxn ang="0">
                  <a:pos x="connsiteX9833" y="connsiteY9833"/>
                </a:cxn>
                <a:cxn ang="0">
                  <a:pos x="connsiteX9834" y="connsiteY9834"/>
                </a:cxn>
                <a:cxn ang="0">
                  <a:pos x="connsiteX9835" y="connsiteY9835"/>
                </a:cxn>
                <a:cxn ang="0">
                  <a:pos x="connsiteX9836" y="connsiteY9836"/>
                </a:cxn>
                <a:cxn ang="0">
                  <a:pos x="connsiteX9837" y="connsiteY9837"/>
                </a:cxn>
                <a:cxn ang="0">
                  <a:pos x="connsiteX9838" y="connsiteY9838"/>
                </a:cxn>
                <a:cxn ang="0">
                  <a:pos x="connsiteX9839" y="connsiteY9839"/>
                </a:cxn>
                <a:cxn ang="0">
                  <a:pos x="connsiteX9840" y="connsiteY9840"/>
                </a:cxn>
                <a:cxn ang="0">
                  <a:pos x="connsiteX9841" y="connsiteY9841"/>
                </a:cxn>
                <a:cxn ang="0">
                  <a:pos x="connsiteX9842" y="connsiteY9842"/>
                </a:cxn>
                <a:cxn ang="0">
                  <a:pos x="connsiteX9843" y="connsiteY9843"/>
                </a:cxn>
                <a:cxn ang="0">
                  <a:pos x="connsiteX9844" y="connsiteY9844"/>
                </a:cxn>
                <a:cxn ang="0">
                  <a:pos x="connsiteX9845" y="connsiteY9845"/>
                </a:cxn>
                <a:cxn ang="0">
                  <a:pos x="connsiteX9846" y="connsiteY9846"/>
                </a:cxn>
                <a:cxn ang="0">
                  <a:pos x="connsiteX9847" y="connsiteY9847"/>
                </a:cxn>
                <a:cxn ang="0">
                  <a:pos x="connsiteX9848" y="connsiteY9848"/>
                </a:cxn>
                <a:cxn ang="0">
                  <a:pos x="connsiteX9849" y="connsiteY9849"/>
                </a:cxn>
                <a:cxn ang="0">
                  <a:pos x="connsiteX9850" y="connsiteY9850"/>
                </a:cxn>
                <a:cxn ang="0">
                  <a:pos x="connsiteX9851" y="connsiteY9851"/>
                </a:cxn>
                <a:cxn ang="0">
                  <a:pos x="connsiteX9852" y="connsiteY9852"/>
                </a:cxn>
                <a:cxn ang="0">
                  <a:pos x="connsiteX9853" y="connsiteY9853"/>
                </a:cxn>
                <a:cxn ang="0">
                  <a:pos x="connsiteX9854" y="connsiteY9854"/>
                </a:cxn>
                <a:cxn ang="0">
                  <a:pos x="connsiteX9855" y="connsiteY9855"/>
                </a:cxn>
                <a:cxn ang="0">
                  <a:pos x="connsiteX9856" y="connsiteY9856"/>
                </a:cxn>
                <a:cxn ang="0">
                  <a:pos x="connsiteX9857" y="connsiteY9857"/>
                </a:cxn>
                <a:cxn ang="0">
                  <a:pos x="connsiteX9858" y="connsiteY9858"/>
                </a:cxn>
                <a:cxn ang="0">
                  <a:pos x="connsiteX9859" y="connsiteY9859"/>
                </a:cxn>
                <a:cxn ang="0">
                  <a:pos x="connsiteX9860" y="connsiteY9860"/>
                </a:cxn>
                <a:cxn ang="0">
                  <a:pos x="connsiteX9861" y="connsiteY9861"/>
                </a:cxn>
                <a:cxn ang="0">
                  <a:pos x="connsiteX9862" y="connsiteY9862"/>
                </a:cxn>
                <a:cxn ang="0">
                  <a:pos x="connsiteX9863" y="connsiteY9863"/>
                </a:cxn>
                <a:cxn ang="0">
                  <a:pos x="connsiteX9864" y="connsiteY9864"/>
                </a:cxn>
                <a:cxn ang="0">
                  <a:pos x="connsiteX9865" y="connsiteY9865"/>
                </a:cxn>
                <a:cxn ang="0">
                  <a:pos x="connsiteX9866" y="connsiteY9866"/>
                </a:cxn>
                <a:cxn ang="0">
                  <a:pos x="connsiteX9867" y="connsiteY9867"/>
                </a:cxn>
                <a:cxn ang="0">
                  <a:pos x="connsiteX9868" y="connsiteY9868"/>
                </a:cxn>
                <a:cxn ang="0">
                  <a:pos x="connsiteX9869" y="connsiteY9869"/>
                </a:cxn>
                <a:cxn ang="0">
                  <a:pos x="connsiteX9870" y="connsiteY9870"/>
                </a:cxn>
                <a:cxn ang="0">
                  <a:pos x="connsiteX9871" y="connsiteY9871"/>
                </a:cxn>
                <a:cxn ang="0">
                  <a:pos x="connsiteX9872" y="connsiteY9872"/>
                </a:cxn>
                <a:cxn ang="0">
                  <a:pos x="connsiteX9873" y="connsiteY9873"/>
                </a:cxn>
                <a:cxn ang="0">
                  <a:pos x="connsiteX9874" y="connsiteY9874"/>
                </a:cxn>
                <a:cxn ang="0">
                  <a:pos x="connsiteX9875" y="connsiteY9875"/>
                </a:cxn>
                <a:cxn ang="0">
                  <a:pos x="connsiteX9876" y="connsiteY9876"/>
                </a:cxn>
                <a:cxn ang="0">
                  <a:pos x="connsiteX9877" y="connsiteY9877"/>
                </a:cxn>
                <a:cxn ang="0">
                  <a:pos x="connsiteX9878" y="connsiteY9878"/>
                </a:cxn>
                <a:cxn ang="0">
                  <a:pos x="connsiteX9879" y="connsiteY9879"/>
                </a:cxn>
                <a:cxn ang="0">
                  <a:pos x="connsiteX9880" y="connsiteY9880"/>
                </a:cxn>
                <a:cxn ang="0">
                  <a:pos x="connsiteX9881" y="connsiteY9881"/>
                </a:cxn>
                <a:cxn ang="0">
                  <a:pos x="connsiteX9882" y="connsiteY9882"/>
                </a:cxn>
                <a:cxn ang="0">
                  <a:pos x="connsiteX9883" y="connsiteY9883"/>
                </a:cxn>
                <a:cxn ang="0">
                  <a:pos x="connsiteX9884" y="connsiteY9884"/>
                </a:cxn>
                <a:cxn ang="0">
                  <a:pos x="connsiteX9885" y="connsiteY9885"/>
                </a:cxn>
                <a:cxn ang="0">
                  <a:pos x="connsiteX9886" y="connsiteY9886"/>
                </a:cxn>
                <a:cxn ang="0">
                  <a:pos x="connsiteX9887" y="connsiteY9887"/>
                </a:cxn>
                <a:cxn ang="0">
                  <a:pos x="connsiteX9888" y="connsiteY9888"/>
                </a:cxn>
                <a:cxn ang="0">
                  <a:pos x="connsiteX9889" y="connsiteY9889"/>
                </a:cxn>
                <a:cxn ang="0">
                  <a:pos x="connsiteX9890" y="connsiteY9890"/>
                </a:cxn>
                <a:cxn ang="0">
                  <a:pos x="connsiteX9891" y="connsiteY9891"/>
                </a:cxn>
                <a:cxn ang="0">
                  <a:pos x="connsiteX9892" y="connsiteY9892"/>
                </a:cxn>
                <a:cxn ang="0">
                  <a:pos x="connsiteX9893" y="connsiteY9893"/>
                </a:cxn>
                <a:cxn ang="0">
                  <a:pos x="connsiteX9894" y="connsiteY9894"/>
                </a:cxn>
                <a:cxn ang="0">
                  <a:pos x="connsiteX9895" y="connsiteY9895"/>
                </a:cxn>
                <a:cxn ang="0">
                  <a:pos x="connsiteX9896" y="connsiteY9896"/>
                </a:cxn>
                <a:cxn ang="0">
                  <a:pos x="connsiteX9897" y="connsiteY9897"/>
                </a:cxn>
                <a:cxn ang="0">
                  <a:pos x="connsiteX9898" y="connsiteY9898"/>
                </a:cxn>
                <a:cxn ang="0">
                  <a:pos x="connsiteX9899" y="connsiteY9899"/>
                </a:cxn>
                <a:cxn ang="0">
                  <a:pos x="connsiteX9900" y="connsiteY9900"/>
                </a:cxn>
                <a:cxn ang="0">
                  <a:pos x="connsiteX9901" y="connsiteY9901"/>
                </a:cxn>
                <a:cxn ang="0">
                  <a:pos x="connsiteX9902" y="connsiteY9902"/>
                </a:cxn>
                <a:cxn ang="0">
                  <a:pos x="connsiteX9903" y="connsiteY9903"/>
                </a:cxn>
                <a:cxn ang="0">
                  <a:pos x="connsiteX9904" y="connsiteY9904"/>
                </a:cxn>
                <a:cxn ang="0">
                  <a:pos x="connsiteX9905" y="connsiteY9905"/>
                </a:cxn>
                <a:cxn ang="0">
                  <a:pos x="connsiteX9906" y="connsiteY9906"/>
                </a:cxn>
                <a:cxn ang="0">
                  <a:pos x="connsiteX9907" y="connsiteY9907"/>
                </a:cxn>
                <a:cxn ang="0">
                  <a:pos x="connsiteX9908" y="connsiteY9908"/>
                </a:cxn>
                <a:cxn ang="0">
                  <a:pos x="connsiteX9909" y="connsiteY9909"/>
                </a:cxn>
                <a:cxn ang="0">
                  <a:pos x="connsiteX9910" y="connsiteY9910"/>
                </a:cxn>
                <a:cxn ang="0">
                  <a:pos x="connsiteX9911" y="connsiteY9911"/>
                </a:cxn>
                <a:cxn ang="0">
                  <a:pos x="connsiteX9912" y="connsiteY9912"/>
                </a:cxn>
                <a:cxn ang="0">
                  <a:pos x="connsiteX9913" y="connsiteY9913"/>
                </a:cxn>
                <a:cxn ang="0">
                  <a:pos x="connsiteX9914" y="connsiteY9914"/>
                </a:cxn>
                <a:cxn ang="0">
                  <a:pos x="connsiteX9915" y="connsiteY9915"/>
                </a:cxn>
                <a:cxn ang="0">
                  <a:pos x="connsiteX9916" y="connsiteY9916"/>
                </a:cxn>
                <a:cxn ang="0">
                  <a:pos x="connsiteX9917" y="connsiteY9917"/>
                </a:cxn>
                <a:cxn ang="0">
                  <a:pos x="connsiteX9918" y="connsiteY9918"/>
                </a:cxn>
                <a:cxn ang="0">
                  <a:pos x="connsiteX9919" y="connsiteY9919"/>
                </a:cxn>
                <a:cxn ang="0">
                  <a:pos x="connsiteX9920" y="connsiteY9920"/>
                </a:cxn>
                <a:cxn ang="0">
                  <a:pos x="connsiteX9921" y="connsiteY9921"/>
                </a:cxn>
                <a:cxn ang="0">
                  <a:pos x="connsiteX9922" y="connsiteY9922"/>
                </a:cxn>
                <a:cxn ang="0">
                  <a:pos x="connsiteX9923" y="connsiteY9923"/>
                </a:cxn>
                <a:cxn ang="0">
                  <a:pos x="connsiteX9924" y="connsiteY9924"/>
                </a:cxn>
                <a:cxn ang="0">
                  <a:pos x="connsiteX9925" y="connsiteY9925"/>
                </a:cxn>
                <a:cxn ang="0">
                  <a:pos x="connsiteX9926" y="connsiteY9926"/>
                </a:cxn>
                <a:cxn ang="0">
                  <a:pos x="connsiteX9927" y="connsiteY9927"/>
                </a:cxn>
                <a:cxn ang="0">
                  <a:pos x="connsiteX9928" y="connsiteY9928"/>
                </a:cxn>
                <a:cxn ang="0">
                  <a:pos x="connsiteX9929" y="connsiteY9929"/>
                </a:cxn>
                <a:cxn ang="0">
                  <a:pos x="connsiteX9930" y="connsiteY9930"/>
                </a:cxn>
                <a:cxn ang="0">
                  <a:pos x="connsiteX9931" y="connsiteY9931"/>
                </a:cxn>
                <a:cxn ang="0">
                  <a:pos x="connsiteX9932" y="connsiteY9932"/>
                </a:cxn>
                <a:cxn ang="0">
                  <a:pos x="connsiteX9933" y="connsiteY9933"/>
                </a:cxn>
                <a:cxn ang="0">
                  <a:pos x="connsiteX9934" y="connsiteY9934"/>
                </a:cxn>
                <a:cxn ang="0">
                  <a:pos x="connsiteX9935" y="connsiteY9935"/>
                </a:cxn>
                <a:cxn ang="0">
                  <a:pos x="connsiteX9936" y="connsiteY9936"/>
                </a:cxn>
                <a:cxn ang="0">
                  <a:pos x="connsiteX9937" y="connsiteY9937"/>
                </a:cxn>
                <a:cxn ang="0">
                  <a:pos x="connsiteX9938" y="connsiteY9938"/>
                </a:cxn>
                <a:cxn ang="0">
                  <a:pos x="connsiteX9939" y="connsiteY9939"/>
                </a:cxn>
                <a:cxn ang="0">
                  <a:pos x="connsiteX9940" y="connsiteY9940"/>
                </a:cxn>
                <a:cxn ang="0">
                  <a:pos x="connsiteX9941" y="connsiteY9941"/>
                </a:cxn>
                <a:cxn ang="0">
                  <a:pos x="connsiteX9942" y="connsiteY9942"/>
                </a:cxn>
                <a:cxn ang="0">
                  <a:pos x="connsiteX9943" y="connsiteY9943"/>
                </a:cxn>
                <a:cxn ang="0">
                  <a:pos x="connsiteX9944" y="connsiteY9944"/>
                </a:cxn>
                <a:cxn ang="0">
                  <a:pos x="connsiteX9945" y="connsiteY9945"/>
                </a:cxn>
                <a:cxn ang="0">
                  <a:pos x="connsiteX9946" y="connsiteY9946"/>
                </a:cxn>
                <a:cxn ang="0">
                  <a:pos x="connsiteX9947" y="connsiteY9947"/>
                </a:cxn>
                <a:cxn ang="0">
                  <a:pos x="connsiteX9948" y="connsiteY9948"/>
                </a:cxn>
                <a:cxn ang="0">
                  <a:pos x="connsiteX9949" y="connsiteY9949"/>
                </a:cxn>
                <a:cxn ang="0">
                  <a:pos x="connsiteX9950" y="connsiteY9950"/>
                </a:cxn>
                <a:cxn ang="0">
                  <a:pos x="connsiteX9951" y="connsiteY9951"/>
                </a:cxn>
                <a:cxn ang="0">
                  <a:pos x="connsiteX9952" y="connsiteY9952"/>
                </a:cxn>
                <a:cxn ang="0">
                  <a:pos x="connsiteX9953" y="connsiteY9953"/>
                </a:cxn>
                <a:cxn ang="0">
                  <a:pos x="connsiteX9954" y="connsiteY9954"/>
                </a:cxn>
                <a:cxn ang="0">
                  <a:pos x="connsiteX9955" y="connsiteY9955"/>
                </a:cxn>
                <a:cxn ang="0">
                  <a:pos x="connsiteX9956" y="connsiteY9956"/>
                </a:cxn>
                <a:cxn ang="0">
                  <a:pos x="connsiteX9957" y="connsiteY9957"/>
                </a:cxn>
                <a:cxn ang="0">
                  <a:pos x="connsiteX9958" y="connsiteY9958"/>
                </a:cxn>
                <a:cxn ang="0">
                  <a:pos x="connsiteX9959" y="connsiteY9959"/>
                </a:cxn>
                <a:cxn ang="0">
                  <a:pos x="connsiteX9960" y="connsiteY9960"/>
                </a:cxn>
                <a:cxn ang="0">
                  <a:pos x="connsiteX9961" y="connsiteY9961"/>
                </a:cxn>
                <a:cxn ang="0">
                  <a:pos x="connsiteX9962" y="connsiteY9962"/>
                </a:cxn>
                <a:cxn ang="0">
                  <a:pos x="connsiteX9963" y="connsiteY9963"/>
                </a:cxn>
                <a:cxn ang="0">
                  <a:pos x="connsiteX9964" y="connsiteY9964"/>
                </a:cxn>
                <a:cxn ang="0">
                  <a:pos x="connsiteX9965" y="connsiteY9965"/>
                </a:cxn>
                <a:cxn ang="0">
                  <a:pos x="connsiteX9966" y="connsiteY9966"/>
                </a:cxn>
                <a:cxn ang="0">
                  <a:pos x="connsiteX9967" y="connsiteY9967"/>
                </a:cxn>
                <a:cxn ang="0">
                  <a:pos x="connsiteX9968" y="connsiteY9968"/>
                </a:cxn>
                <a:cxn ang="0">
                  <a:pos x="connsiteX9969" y="connsiteY9969"/>
                </a:cxn>
                <a:cxn ang="0">
                  <a:pos x="connsiteX9970" y="connsiteY9970"/>
                </a:cxn>
                <a:cxn ang="0">
                  <a:pos x="connsiteX9971" y="connsiteY9971"/>
                </a:cxn>
                <a:cxn ang="0">
                  <a:pos x="connsiteX9972" y="connsiteY9972"/>
                </a:cxn>
                <a:cxn ang="0">
                  <a:pos x="connsiteX9973" y="connsiteY9973"/>
                </a:cxn>
                <a:cxn ang="0">
                  <a:pos x="connsiteX9974" y="connsiteY9974"/>
                </a:cxn>
                <a:cxn ang="0">
                  <a:pos x="connsiteX9975" y="connsiteY9975"/>
                </a:cxn>
                <a:cxn ang="0">
                  <a:pos x="connsiteX9976" y="connsiteY9976"/>
                </a:cxn>
                <a:cxn ang="0">
                  <a:pos x="connsiteX9977" y="connsiteY9977"/>
                </a:cxn>
                <a:cxn ang="0">
                  <a:pos x="connsiteX9978" y="connsiteY9978"/>
                </a:cxn>
                <a:cxn ang="0">
                  <a:pos x="connsiteX9979" y="connsiteY9979"/>
                </a:cxn>
                <a:cxn ang="0">
                  <a:pos x="connsiteX9980" y="connsiteY9980"/>
                </a:cxn>
                <a:cxn ang="0">
                  <a:pos x="connsiteX9981" y="connsiteY9981"/>
                </a:cxn>
                <a:cxn ang="0">
                  <a:pos x="connsiteX9982" y="connsiteY9982"/>
                </a:cxn>
                <a:cxn ang="0">
                  <a:pos x="connsiteX9983" y="connsiteY9983"/>
                </a:cxn>
                <a:cxn ang="0">
                  <a:pos x="connsiteX9984" y="connsiteY9984"/>
                </a:cxn>
                <a:cxn ang="0">
                  <a:pos x="connsiteX9985" y="connsiteY9985"/>
                </a:cxn>
                <a:cxn ang="0">
                  <a:pos x="connsiteX9986" y="connsiteY9986"/>
                </a:cxn>
                <a:cxn ang="0">
                  <a:pos x="connsiteX9987" y="connsiteY9987"/>
                </a:cxn>
                <a:cxn ang="0">
                  <a:pos x="connsiteX9988" y="connsiteY9988"/>
                </a:cxn>
                <a:cxn ang="0">
                  <a:pos x="connsiteX9989" y="connsiteY9989"/>
                </a:cxn>
                <a:cxn ang="0">
                  <a:pos x="connsiteX9990" y="connsiteY9990"/>
                </a:cxn>
                <a:cxn ang="0">
                  <a:pos x="connsiteX9991" y="connsiteY9991"/>
                </a:cxn>
                <a:cxn ang="0">
                  <a:pos x="connsiteX9992" y="connsiteY9992"/>
                </a:cxn>
                <a:cxn ang="0">
                  <a:pos x="connsiteX9993" y="connsiteY9993"/>
                </a:cxn>
                <a:cxn ang="0">
                  <a:pos x="connsiteX9994" y="connsiteY9994"/>
                </a:cxn>
                <a:cxn ang="0">
                  <a:pos x="connsiteX9995" y="connsiteY9995"/>
                </a:cxn>
                <a:cxn ang="0">
                  <a:pos x="connsiteX9996" y="connsiteY9996"/>
                </a:cxn>
                <a:cxn ang="0">
                  <a:pos x="connsiteX9997" y="connsiteY9997"/>
                </a:cxn>
                <a:cxn ang="0">
                  <a:pos x="connsiteX9998" y="connsiteY9998"/>
                </a:cxn>
                <a:cxn ang="0">
                  <a:pos x="connsiteX9999" y="connsiteY9999"/>
                </a:cxn>
                <a:cxn ang="0">
                  <a:pos x="connsiteX10000" y="connsiteY10000"/>
                </a:cxn>
                <a:cxn ang="0">
                  <a:pos x="connsiteX10001" y="connsiteY10001"/>
                </a:cxn>
                <a:cxn ang="0">
                  <a:pos x="connsiteX10002" y="connsiteY10002"/>
                </a:cxn>
                <a:cxn ang="0">
                  <a:pos x="connsiteX10003" y="connsiteY10003"/>
                </a:cxn>
                <a:cxn ang="0">
                  <a:pos x="connsiteX10004" y="connsiteY10004"/>
                </a:cxn>
                <a:cxn ang="0">
                  <a:pos x="connsiteX10005" y="connsiteY10005"/>
                </a:cxn>
                <a:cxn ang="0">
                  <a:pos x="connsiteX10006" y="connsiteY10006"/>
                </a:cxn>
                <a:cxn ang="0">
                  <a:pos x="connsiteX10007" y="connsiteY10007"/>
                </a:cxn>
                <a:cxn ang="0">
                  <a:pos x="connsiteX10008" y="connsiteY10008"/>
                </a:cxn>
                <a:cxn ang="0">
                  <a:pos x="connsiteX10009" y="connsiteY10009"/>
                </a:cxn>
                <a:cxn ang="0">
                  <a:pos x="connsiteX10010" y="connsiteY10010"/>
                </a:cxn>
                <a:cxn ang="0">
                  <a:pos x="connsiteX10011" y="connsiteY10011"/>
                </a:cxn>
                <a:cxn ang="0">
                  <a:pos x="connsiteX10012" y="connsiteY10012"/>
                </a:cxn>
                <a:cxn ang="0">
                  <a:pos x="connsiteX10013" y="connsiteY10013"/>
                </a:cxn>
                <a:cxn ang="0">
                  <a:pos x="connsiteX10014" y="connsiteY10014"/>
                </a:cxn>
                <a:cxn ang="0">
                  <a:pos x="connsiteX10015" y="connsiteY10015"/>
                </a:cxn>
                <a:cxn ang="0">
                  <a:pos x="connsiteX10016" y="connsiteY10016"/>
                </a:cxn>
                <a:cxn ang="0">
                  <a:pos x="connsiteX10017" y="connsiteY10017"/>
                </a:cxn>
                <a:cxn ang="0">
                  <a:pos x="connsiteX10018" y="connsiteY10018"/>
                </a:cxn>
                <a:cxn ang="0">
                  <a:pos x="connsiteX10019" y="connsiteY10019"/>
                </a:cxn>
                <a:cxn ang="0">
                  <a:pos x="connsiteX10020" y="connsiteY10020"/>
                </a:cxn>
                <a:cxn ang="0">
                  <a:pos x="connsiteX10021" y="connsiteY10021"/>
                </a:cxn>
                <a:cxn ang="0">
                  <a:pos x="connsiteX10022" y="connsiteY10022"/>
                </a:cxn>
                <a:cxn ang="0">
                  <a:pos x="connsiteX10023" y="connsiteY10023"/>
                </a:cxn>
                <a:cxn ang="0">
                  <a:pos x="connsiteX10024" y="connsiteY10024"/>
                </a:cxn>
                <a:cxn ang="0">
                  <a:pos x="connsiteX10025" y="connsiteY10025"/>
                </a:cxn>
                <a:cxn ang="0">
                  <a:pos x="connsiteX10026" y="connsiteY10026"/>
                </a:cxn>
                <a:cxn ang="0">
                  <a:pos x="connsiteX10027" y="connsiteY10027"/>
                </a:cxn>
                <a:cxn ang="0">
                  <a:pos x="connsiteX10028" y="connsiteY10028"/>
                </a:cxn>
                <a:cxn ang="0">
                  <a:pos x="connsiteX10029" y="connsiteY10029"/>
                </a:cxn>
                <a:cxn ang="0">
                  <a:pos x="connsiteX10030" y="connsiteY10030"/>
                </a:cxn>
                <a:cxn ang="0">
                  <a:pos x="connsiteX10031" y="connsiteY10031"/>
                </a:cxn>
                <a:cxn ang="0">
                  <a:pos x="connsiteX10032" y="connsiteY10032"/>
                </a:cxn>
                <a:cxn ang="0">
                  <a:pos x="connsiteX10033" y="connsiteY10033"/>
                </a:cxn>
                <a:cxn ang="0">
                  <a:pos x="connsiteX10034" y="connsiteY10034"/>
                </a:cxn>
                <a:cxn ang="0">
                  <a:pos x="connsiteX10035" y="connsiteY10035"/>
                </a:cxn>
                <a:cxn ang="0">
                  <a:pos x="connsiteX10036" y="connsiteY10036"/>
                </a:cxn>
                <a:cxn ang="0">
                  <a:pos x="connsiteX10037" y="connsiteY10037"/>
                </a:cxn>
                <a:cxn ang="0">
                  <a:pos x="connsiteX10038" y="connsiteY10038"/>
                </a:cxn>
                <a:cxn ang="0">
                  <a:pos x="connsiteX10039" y="connsiteY10039"/>
                </a:cxn>
                <a:cxn ang="0">
                  <a:pos x="connsiteX10040" y="connsiteY10040"/>
                </a:cxn>
                <a:cxn ang="0">
                  <a:pos x="connsiteX10041" y="connsiteY10041"/>
                </a:cxn>
                <a:cxn ang="0">
                  <a:pos x="connsiteX10042" y="connsiteY10042"/>
                </a:cxn>
                <a:cxn ang="0">
                  <a:pos x="connsiteX10043" y="connsiteY10043"/>
                </a:cxn>
                <a:cxn ang="0">
                  <a:pos x="connsiteX10044" y="connsiteY10044"/>
                </a:cxn>
                <a:cxn ang="0">
                  <a:pos x="connsiteX10045" y="connsiteY10045"/>
                </a:cxn>
                <a:cxn ang="0">
                  <a:pos x="connsiteX10046" y="connsiteY10046"/>
                </a:cxn>
                <a:cxn ang="0">
                  <a:pos x="connsiteX10047" y="connsiteY10047"/>
                </a:cxn>
                <a:cxn ang="0">
                  <a:pos x="connsiteX10048" y="connsiteY10048"/>
                </a:cxn>
                <a:cxn ang="0">
                  <a:pos x="connsiteX10049" y="connsiteY10049"/>
                </a:cxn>
                <a:cxn ang="0">
                  <a:pos x="connsiteX10050" y="connsiteY10050"/>
                </a:cxn>
                <a:cxn ang="0">
                  <a:pos x="connsiteX10051" y="connsiteY10051"/>
                </a:cxn>
                <a:cxn ang="0">
                  <a:pos x="connsiteX10052" y="connsiteY10052"/>
                </a:cxn>
                <a:cxn ang="0">
                  <a:pos x="connsiteX10053" y="connsiteY10053"/>
                </a:cxn>
                <a:cxn ang="0">
                  <a:pos x="connsiteX10054" y="connsiteY10054"/>
                </a:cxn>
                <a:cxn ang="0">
                  <a:pos x="connsiteX10055" y="connsiteY10055"/>
                </a:cxn>
                <a:cxn ang="0">
                  <a:pos x="connsiteX10056" y="connsiteY10056"/>
                </a:cxn>
                <a:cxn ang="0">
                  <a:pos x="connsiteX10057" y="connsiteY10057"/>
                </a:cxn>
                <a:cxn ang="0">
                  <a:pos x="connsiteX10058" y="connsiteY10058"/>
                </a:cxn>
                <a:cxn ang="0">
                  <a:pos x="connsiteX10059" y="connsiteY10059"/>
                </a:cxn>
                <a:cxn ang="0">
                  <a:pos x="connsiteX10060" y="connsiteY10060"/>
                </a:cxn>
                <a:cxn ang="0">
                  <a:pos x="connsiteX10061" y="connsiteY10061"/>
                </a:cxn>
                <a:cxn ang="0">
                  <a:pos x="connsiteX10062" y="connsiteY10062"/>
                </a:cxn>
                <a:cxn ang="0">
                  <a:pos x="connsiteX10063" y="connsiteY10063"/>
                </a:cxn>
                <a:cxn ang="0">
                  <a:pos x="connsiteX10064" y="connsiteY10064"/>
                </a:cxn>
                <a:cxn ang="0">
                  <a:pos x="connsiteX10065" y="connsiteY10065"/>
                </a:cxn>
                <a:cxn ang="0">
                  <a:pos x="connsiteX10066" y="connsiteY10066"/>
                </a:cxn>
                <a:cxn ang="0">
                  <a:pos x="connsiteX10067" y="connsiteY10067"/>
                </a:cxn>
                <a:cxn ang="0">
                  <a:pos x="connsiteX10068" y="connsiteY10068"/>
                </a:cxn>
                <a:cxn ang="0">
                  <a:pos x="connsiteX10069" y="connsiteY10069"/>
                </a:cxn>
                <a:cxn ang="0">
                  <a:pos x="connsiteX10070" y="connsiteY10070"/>
                </a:cxn>
                <a:cxn ang="0">
                  <a:pos x="connsiteX10071" y="connsiteY10071"/>
                </a:cxn>
                <a:cxn ang="0">
                  <a:pos x="connsiteX10072" y="connsiteY10072"/>
                </a:cxn>
                <a:cxn ang="0">
                  <a:pos x="connsiteX10073" y="connsiteY10073"/>
                </a:cxn>
                <a:cxn ang="0">
                  <a:pos x="connsiteX10074" y="connsiteY10074"/>
                </a:cxn>
                <a:cxn ang="0">
                  <a:pos x="connsiteX10075" y="connsiteY10075"/>
                </a:cxn>
                <a:cxn ang="0">
                  <a:pos x="connsiteX10076" y="connsiteY10076"/>
                </a:cxn>
                <a:cxn ang="0">
                  <a:pos x="connsiteX10077" y="connsiteY10077"/>
                </a:cxn>
                <a:cxn ang="0">
                  <a:pos x="connsiteX10078" y="connsiteY10078"/>
                </a:cxn>
                <a:cxn ang="0">
                  <a:pos x="connsiteX10079" y="connsiteY10079"/>
                </a:cxn>
                <a:cxn ang="0">
                  <a:pos x="connsiteX10080" y="connsiteY10080"/>
                </a:cxn>
                <a:cxn ang="0">
                  <a:pos x="connsiteX10081" y="connsiteY10081"/>
                </a:cxn>
                <a:cxn ang="0">
                  <a:pos x="connsiteX10082" y="connsiteY10082"/>
                </a:cxn>
                <a:cxn ang="0">
                  <a:pos x="connsiteX10083" y="connsiteY10083"/>
                </a:cxn>
                <a:cxn ang="0">
                  <a:pos x="connsiteX10084" y="connsiteY10084"/>
                </a:cxn>
                <a:cxn ang="0">
                  <a:pos x="connsiteX10085" y="connsiteY10085"/>
                </a:cxn>
                <a:cxn ang="0">
                  <a:pos x="connsiteX10086" y="connsiteY10086"/>
                </a:cxn>
                <a:cxn ang="0">
                  <a:pos x="connsiteX10087" y="connsiteY10087"/>
                </a:cxn>
                <a:cxn ang="0">
                  <a:pos x="connsiteX10088" y="connsiteY10088"/>
                </a:cxn>
                <a:cxn ang="0">
                  <a:pos x="connsiteX10089" y="connsiteY10089"/>
                </a:cxn>
                <a:cxn ang="0">
                  <a:pos x="connsiteX10090" y="connsiteY10090"/>
                </a:cxn>
                <a:cxn ang="0">
                  <a:pos x="connsiteX10091" y="connsiteY10091"/>
                </a:cxn>
                <a:cxn ang="0">
                  <a:pos x="connsiteX10092" y="connsiteY10092"/>
                </a:cxn>
                <a:cxn ang="0">
                  <a:pos x="connsiteX10093" y="connsiteY10093"/>
                </a:cxn>
                <a:cxn ang="0">
                  <a:pos x="connsiteX10094" y="connsiteY10094"/>
                </a:cxn>
                <a:cxn ang="0">
                  <a:pos x="connsiteX10095" y="connsiteY10095"/>
                </a:cxn>
                <a:cxn ang="0">
                  <a:pos x="connsiteX10096" y="connsiteY10096"/>
                </a:cxn>
                <a:cxn ang="0">
                  <a:pos x="connsiteX10097" y="connsiteY10097"/>
                </a:cxn>
                <a:cxn ang="0">
                  <a:pos x="connsiteX10098" y="connsiteY10098"/>
                </a:cxn>
                <a:cxn ang="0">
                  <a:pos x="connsiteX10099" y="connsiteY10099"/>
                </a:cxn>
                <a:cxn ang="0">
                  <a:pos x="connsiteX10100" y="connsiteY10100"/>
                </a:cxn>
                <a:cxn ang="0">
                  <a:pos x="connsiteX10101" y="connsiteY10101"/>
                </a:cxn>
                <a:cxn ang="0">
                  <a:pos x="connsiteX10102" y="connsiteY10102"/>
                </a:cxn>
                <a:cxn ang="0">
                  <a:pos x="connsiteX10103" y="connsiteY10103"/>
                </a:cxn>
                <a:cxn ang="0">
                  <a:pos x="connsiteX10104" y="connsiteY10104"/>
                </a:cxn>
                <a:cxn ang="0">
                  <a:pos x="connsiteX10105" y="connsiteY10105"/>
                </a:cxn>
                <a:cxn ang="0">
                  <a:pos x="connsiteX10106" y="connsiteY10106"/>
                </a:cxn>
                <a:cxn ang="0">
                  <a:pos x="connsiteX10107" y="connsiteY10107"/>
                </a:cxn>
                <a:cxn ang="0">
                  <a:pos x="connsiteX10108" y="connsiteY10108"/>
                </a:cxn>
                <a:cxn ang="0">
                  <a:pos x="connsiteX10109" y="connsiteY10109"/>
                </a:cxn>
                <a:cxn ang="0">
                  <a:pos x="connsiteX10110" y="connsiteY10110"/>
                </a:cxn>
                <a:cxn ang="0">
                  <a:pos x="connsiteX10111" y="connsiteY10111"/>
                </a:cxn>
                <a:cxn ang="0">
                  <a:pos x="connsiteX10112" y="connsiteY10112"/>
                </a:cxn>
                <a:cxn ang="0">
                  <a:pos x="connsiteX10113" y="connsiteY10113"/>
                </a:cxn>
                <a:cxn ang="0">
                  <a:pos x="connsiteX10114" y="connsiteY10114"/>
                </a:cxn>
                <a:cxn ang="0">
                  <a:pos x="connsiteX10115" y="connsiteY10115"/>
                </a:cxn>
                <a:cxn ang="0">
                  <a:pos x="connsiteX10116" y="connsiteY10116"/>
                </a:cxn>
                <a:cxn ang="0">
                  <a:pos x="connsiteX10117" y="connsiteY10117"/>
                </a:cxn>
                <a:cxn ang="0">
                  <a:pos x="connsiteX10118" y="connsiteY10118"/>
                </a:cxn>
                <a:cxn ang="0">
                  <a:pos x="connsiteX10119" y="connsiteY10119"/>
                </a:cxn>
                <a:cxn ang="0">
                  <a:pos x="connsiteX10120" y="connsiteY10120"/>
                </a:cxn>
                <a:cxn ang="0">
                  <a:pos x="connsiteX10121" y="connsiteY10121"/>
                </a:cxn>
                <a:cxn ang="0">
                  <a:pos x="connsiteX10122" y="connsiteY10122"/>
                </a:cxn>
                <a:cxn ang="0">
                  <a:pos x="connsiteX10123" y="connsiteY10123"/>
                </a:cxn>
                <a:cxn ang="0">
                  <a:pos x="connsiteX10124" y="connsiteY10124"/>
                </a:cxn>
                <a:cxn ang="0">
                  <a:pos x="connsiteX10125" y="connsiteY10125"/>
                </a:cxn>
                <a:cxn ang="0">
                  <a:pos x="connsiteX10126" y="connsiteY10126"/>
                </a:cxn>
                <a:cxn ang="0">
                  <a:pos x="connsiteX10127" y="connsiteY10127"/>
                </a:cxn>
                <a:cxn ang="0">
                  <a:pos x="connsiteX10128" y="connsiteY10128"/>
                </a:cxn>
                <a:cxn ang="0">
                  <a:pos x="connsiteX10129" y="connsiteY10129"/>
                </a:cxn>
                <a:cxn ang="0">
                  <a:pos x="connsiteX10130" y="connsiteY10130"/>
                </a:cxn>
                <a:cxn ang="0">
                  <a:pos x="connsiteX10131" y="connsiteY10131"/>
                </a:cxn>
                <a:cxn ang="0">
                  <a:pos x="connsiteX10132" y="connsiteY10132"/>
                </a:cxn>
                <a:cxn ang="0">
                  <a:pos x="connsiteX10133" y="connsiteY10133"/>
                </a:cxn>
                <a:cxn ang="0">
                  <a:pos x="connsiteX10134" y="connsiteY10134"/>
                </a:cxn>
                <a:cxn ang="0">
                  <a:pos x="connsiteX10135" y="connsiteY10135"/>
                </a:cxn>
                <a:cxn ang="0">
                  <a:pos x="connsiteX10136" y="connsiteY10136"/>
                </a:cxn>
                <a:cxn ang="0">
                  <a:pos x="connsiteX10137" y="connsiteY10137"/>
                </a:cxn>
                <a:cxn ang="0">
                  <a:pos x="connsiteX10138" y="connsiteY10138"/>
                </a:cxn>
                <a:cxn ang="0">
                  <a:pos x="connsiteX10139" y="connsiteY10139"/>
                </a:cxn>
                <a:cxn ang="0">
                  <a:pos x="connsiteX10140" y="connsiteY10140"/>
                </a:cxn>
                <a:cxn ang="0">
                  <a:pos x="connsiteX10141" y="connsiteY10141"/>
                </a:cxn>
                <a:cxn ang="0">
                  <a:pos x="connsiteX10142" y="connsiteY10142"/>
                </a:cxn>
                <a:cxn ang="0">
                  <a:pos x="connsiteX10143" y="connsiteY10143"/>
                </a:cxn>
                <a:cxn ang="0">
                  <a:pos x="connsiteX10144" y="connsiteY10144"/>
                </a:cxn>
                <a:cxn ang="0">
                  <a:pos x="connsiteX10145" y="connsiteY10145"/>
                </a:cxn>
                <a:cxn ang="0">
                  <a:pos x="connsiteX10146" y="connsiteY10146"/>
                </a:cxn>
                <a:cxn ang="0">
                  <a:pos x="connsiteX10147" y="connsiteY10147"/>
                </a:cxn>
                <a:cxn ang="0">
                  <a:pos x="connsiteX10148" y="connsiteY10148"/>
                </a:cxn>
                <a:cxn ang="0">
                  <a:pos x="connsiteX10149" y="connsiteY10149"/>
                </a:cxn>
                <a:cxn ang="0">
                  <a:pos x="connsiteX10150" y="connsiteY10150"/>
                </a:cxn>
                <a:cxn ang="0">
                  <a:pos x="connsiteX10151" y="connsiteY10151"/>
                </a:cxn>
                <a:cxn ang="0">
                  <a:pos x="connsiteX10152" y="connsiteY10152"/>
                </a:cxn>
                <a:cxn ang="0">
                  <a:pos x="connsiteX10153" y="connsiteY10153"/>
                </a:cxn>
                <a:cxn ang="0">
                  <a:pos x="connsiteX10154" y="connsiteY10154"/>
                </a:cxn>
                <a:cxn ang="0">
                  <a:pos x="connsiteX10155" y="connsiteY10155"/>
                </a:cxn>
                <a:cxn ang="0">
                  <a:pos x="connsiteX10156" y="connsiteY10156"/>
                </a:cxn>
                <a:cxn ang="0">
                  <a:pos x="connsiteX10157" y="connsiteY10157"/>
                </a:cxn>
                <a:cxn ang="0">
                  <a:pos x="connsiteX10158" y="connsiteY10158"/>
                </a:cxn>
                <a:cxn ang="0">
                  <a:pos x="connsiteX10159" y="connsiteY10159"/>
                </a:cxn>
                <a:cxn ang="0">
                  <a:pos x="connsiteX10160" y="connsiteY10160"/>
                </a:cxn>
                <a:cxn ang="0">
                  <a:pos x="connsiteX10161" y="connsiteY10161"/>
                </a:cxn>
                <a:cxn ang="0">
                  <a:pos x="connsiteX10162" y="connsiteY10162"/>
                </a:cxn>
                <a:cxn ang="0">
                  <a:pos x="connsiteX10163" y="connsiteY10163"/>
                </a:cxn>
                <a:cxn ang="0">
                  <a:pos x="connsiteX10164" y="connsiteY10164"/>
                </a:cxn>
                <a:cxn ang="0">
                  <a:pos x="connsiteX10165" y="connsiteY10165"/>
                </a:cxn>
                <a:cxn ang="0">
                  <a:pos x="connsiteX10166" y="connsiteY10166"/>
                </a:cxn>
                <a:cxn ang="0">
                  <a:pos x="connsiteX10167" y="connsiteY10167"/>
                </a:cxn>
                <a:cxn ang="0">
                  <a:pos x="connsiteX10168" y="connsiteY10168"/>
                </a:cxn>
                <a:cxn ang="0">
                  <a:pos x="connsiteX10169" y="connsiteY10169"/>
                </a:cxn>
                <a:cxn ang="0">
                  <a:pos x="connsiteX10170" y="connsiteY10170"/>
                </a:cxn>
                <a:cxn ang="0">
                  <a:pos x="connsiteX10171" y="connsiteY10171"/>
                </a:cxn>
                <a:cxn ang="0">
                  <a:pos x="connsiteX10172" y="connsiteY10172"/>
                </a:cxn>
                <a:cxn ang="0">
                  <a:pos x="connsiteX10173" y="connsiteY10173"/>
                </a:cxn>
                <a:cxn ang="0">
                  <a:pos x="connsiteX10174" y="connsiteY10174"/>
                </a:cxn>
                <a:cxn ang="0">
                  <a:pos x="connsiteX10175" y="connsiteY10175"/>
                </a:cxn>
                <a:cxn ang="0">
                  <a:pos x="connsiteX10176" y="connsiteY10176"/>
                </a:cxn>
                <a:cxn ang="0">
                  <a:pos x="connsiteX10177" y="connsiteY10177"/>
                </a:cxn>
                <a:cxn ang="0">
                  <a:pos x="connsiteX10178" y="connsiteY10178"/>
                </a:cxn>
                <a:cxn ang="0">
                  <a:pos x="connsiteX10179" y="connsiteY10179"/>
                </a:cxn>
                <a:cxn ang="0">
                  <a:pos x="connsiteX10180" y="connsiteY10180"/>
                </a:cxn>
                <a:cxn ang="0">
                  <a:pos x="connsiteX10181" y="connsiteY10181"/>
                </a:cxn>
                <a:cxn ang="0">
                  <a:pos x="connsiteX10182" y="connsiteY10182"/>
                </a:cxn>
                <a:cxn ang="0">
                  <a:pos x="connsiteX10183" y="connsiteY10183"/>
                </a:cxn>
                <a:cxn ang="0">
                  <a:pos x="connsiteX10184" y="connsiteY10184"/>
                </a:cxn>
                <a:cxn ang="0">
                  <a:pos x="connsiteX10185" y="connsiteY10185"/>
                </a:cxn>
                <a:cxn ang="0">
                  <a:pos x="connsiteX10186" y="connsiteY10186"/>
                </a:cxn>
                <a:cxn ang="0">
                  <a:pos x="connsiteX10187" y="connsiteY10187"/>
                </a:cxn>
                <a:cxn ang="0">
                  <a:pos x="connsiteX10188" y="connsiteY10188"/>
                </a:cxn>
                <a:cxn ang="0">
                  <a:pos x="connsiteX10189" y="connsiteY10189"/>
                </a:cxn>
                <a:cxn ang="0">
                  <a:pos x="connsiteX10190" y="connsiteY10190"/>
                </a:cxn>
                <a:cxn ang="0">
                  <a:pos x="connsiteX10191" y="connsiteY10191"/>
                </a:cxn>
                <a:cxn ang="0">
                  <a:pos x="connsiteX10192" y="connsiteY10192"/>
                </a:cxn>
                <a:cxn ang="0">
                  <a:pos x="connsiteX10193" y="connsiteY10193"/>
                </a:cxn>
                <a:cxn ang="0">
                  <a:pos x="connsiteX10194" y="connsiteY10194"/>
                </a:cxn>
                <a:cxn ang="0">
                  <a:pos x="connsiteX10195" y="connsiteY10195"/>
                </a:cxn>
                <a:cxn ang="0">
                  <a:pos x="connsiteX10196" y="connsiteY10196"/>
                </a:cxn>
                <a:cxn ang="0">
                  <a:pos x="connsiteX10197" y="connsiteY10197"/>
                </a:cxn>
                <a:cxn ang="0">
                  <a:pos x="connsiteX10198" y="connsiteY10198"/>
                </a:cxn>
                <a:cxn ang="0">
                  <a:pos x="connsiteX10199" y="connsiteY10199"/>
                </a:cxn>
                <a:cxn ang="0">
                  <a:pos x="connsiteX10200" y="connsiteY10200"/>
                </a:cxn>
                <a:cxn ang="0">
                  <a:pos x="connsiteX10201" y="connsiteY10201"/>
                </a:cxn>
                <a:cxn ang="0">
                  <a:pos x="connsiteX10202" y="connsiteY10202"/>
                </a:cxn>
                <a:cxn ang="0">
                  <a:pos x="connsiteX10203" y="connsiteY10203"/>
                </a:cxn>
                <a:cxn ang="0">
                  <a:pos x="connsiteX10204" y="connsiteY10204"/>
                </a:cxn>
                <a:cxn ang="0">
                  <a:pos x="connsiteX10205" y="connsiteY10205"/>
                </a:cxn>
                <a:cxn ang="0">
                  <a:pos x="connsiteX10206" y="connsiteY10206"/>
                </a:cxn>
                <a:cxn ang="0">
                  <a:pos x="connsiteX10207" y="connsiteY10207"/>
                </a:cxn>
                <a:cxn ang="0">
                  <a:pos x="connsiteX10208" y="connsiteY10208"/>
                </a:cxn>
                <a:cxn ang="0">
                  <a:pos x="connsiteX10209" y="connsiteY10209"/>
                </a:cxn>
                <a:cxn ang="0">
                  <a:pos x="connsiteX10210" y="connsiteY10210"/>
                </a:cxn>
                <a:cxn ang="0">
                  <a:pos x="connsiteX10211" y="connsiteY10211"/>
                </a:cxn>
                <a:cxn ang="0">
                  <a:pos x="connsiteX10212" y="connsiteY10212"/>
                </a:cxn>
                <a:cxn ang="0">
                  <a:pos x="connsiteX10213" y="connsiteY10213"/>
                </a:cxn>
                <a:cxn ang="0">
                  <a:pos x="connsiteX10214" y="connsiteY10214"/>
                </a:cxn>
                <a:cxn ang="0">
                  <a:pos x="connsiteX10215" y="connsiteY10215"/>
                </a:cxn>
                <a:cxn ang="0">
                  <a:pos x="connsiteX10216" y="connsiteY10216"/>
                </a:cxn>
                <a:cxn ang="0">
                  <a:pos x="connsiteX10217" y="connsiteY10217"/>
                </a:cxn>
                <a:cxn ang="0">
                  <a:pos x="connsiteX10218" y="connsiteY10218"/>
                </a:cxn>
                <a:cxn ang="0">
                  <a:pos x="connsiteX10219" y="connsiteY10219"/>
                </a:cxn>
                <a:cxn ang="0">
                  <a:pos x="connsiteX10220" y="connsiteY10220"/>
                </a:cxn>
                <a:cxn ang="0">
                  <a:pos x="connsiteX10221" y="connsiteY10221"/>
                </a:cxn>
                <a:cxn ang="0">
                  <a:pos x="connsiteX10222" y="connsiteY10222"/>
                </a:cxn>
                <a:cxn ang="0">
                  <a:pos x="connsiteX10223" y="connsiteY10223"/>
                </a:cxn>
                <a:cxn ang="0">
                  <a:pos x="connsiteX10224" y="connsiteY10224"/>
                </a:cxn>
                <a:cxn ang="0">
                  <a:pos x="connsiteX10225" y="connsiteY10225"/>
                </a:cxn>
                <a:cxn ang="0">
                  <a:pos x="connsiteX10226" y="connsiteY10226"/>
                </a:cxn>
                <a:cxn ang="0">
                  <a:pos x="connsiteX10227" y="connsiteY10227"/>
                </a:cxn>
                <a:cxn ang="0">
                  <a:pos x="connsiteX10228" y="connsiteY10228"/>
                </a:cxn>
                <a:cxn ang="0">
                  <a:pos x="connsiteX10229" y="connsiteY10229"/>
                </a:cxn>
                <a:cxn ang="0">
                  <a:pos x="connsiteX10230" y="connsiteY10230"/>
                </a:cxn>
                <a:cxn ang="0">
                  <a:pos x="connsiteX10231" y="connsiteY10231"/>
                </a:cxn>
                <a:cxn ang="0">
                  <a:pos x="connsiteX10232" y="connsiteY10232"/>
                </a:cxn>
                <a:cxn ang="0">
                  <a:pos x="connsiteX10233" y="connsiteY10233"/>
                </a:cxn>
                <a:cxn ang="0">
                  <a:pos x="connsiteX10234" y="connsiteY10234"/>
                </a:cxn>
                <a:cxn ang="0">
                  <a:pos x="connsiteX10235" y="connsiteY10235"/>
                </a:cxn>
                <a:cxn ang="0">
                  <a:pos x="connsiteX10236" y="connsiteY10236"/>
                </a:cxn>
                <a:cxn ang="0">
                  <a:pos x="connsiteX10237" y="connsiteY10237"/>
                </a:cxn>
                <a:cxn ang="0">
                  <a:pos x="connsiteX10238" y="connsiteY10238"/>
                </a:cxn>
                <a:cxn ang="0">
                  <a:pos x="connsiteX10239" y="connsiteY10239"/>
                </a:cxn>
                <a:cxn ang="0">
                  <a:pos x="connsiteX10240" y="connsiteY10240"/>
                </a:cxn>
                <a:cxn ang="0">
                  <a:pos x="connsiteX10241" y="connsiteY10241"/>
                </a:cxn>
                <a:cxn ang="0">
                  <a:pos x="connsiteX10242" y="connsiteY10242"/>
                </a:cxn>
                <a:cxn ang="0">
                  <a:pos x="connsiteX10243" y="connsiteY10243"/>
                </a:cxn>
                <a:cxn ang="0">
                  <a:pos x="connsiteX10244" y="connsiteY10244"/>
                </a:cxn>
                <a:cxn ang="0">
                  <a:pos x="connsiteX10245" y="connsiteY10245"/>
                </a:cxn>
                <a:cxn ang="0">
                  <a:pos x="connsiteX10246" y="connsiteY10246"/>
                </a:cxn>
                <a:cxn ang="0">
                  <a:pos x="connsiteX10247" y="connsiteY10247"/>
                </a:cxn>
                <a:cxn ang="0">
                  <a:pos x="connsiteX10248" y="connsiteY10248"/>
                </a:cxn>
                <a:cxn ang="0">
                  <a:pos x="connsiteX10249" y="connsiteY10249"/>
                </a:cxn>
                <a:cxn ang="0">
                  <a:pos x="connsiteX10250" y="connsiteY10250"/>
                </a:cxn>
                <a:cxn ang="0">
                  <a:pos x="connsiteX10251" y="connsiteY10251"/>
                </a:cxn>
                <a:cxn ang="0">
                  <a:pos x="connsiteX10252" y="connsiteY10252"/>
                </a:cxn>
                <a:cxn ang="0">
                  <a:pos x="connsiteX10253" y="connsiteY10253"/>
                </a:cxn>
                <a:cxn ang="0">
                  <a:pos x="connsiteX10254" y="connsiteY10254"/>
                </a:cxn>
                <a:cxn ang="0">
                  <a:pos x="connsiteX10255" y="connsiteY10255"/>
                </a:cxn>
                <a:cxn ang="0">
                  <a:pos x="connsiteX10256" y="connsiteY10256"/>
                </a:cxn>
                <a:cxn ang="0">
                  <a:pos x="connsiteX10257" y="connsiteY10257"/>
                </a:cxn>
                <a:cxn ang="0">
                  <a:pos x="connsiteX10258" y="connsiteY10258"/>
                </a:cxn>
                <a:cxn ang="0">
                  <a:pos x="connsiteX10259" y="connsiteY10259"/>
                </a:cxn>
                <a:cxn ang="0">
                  <a:pos x="connsiteX10260" y="connsiteY10260"/>
                </a:cxn>
                <a:cxn ang="0">
                  <a:pos x="connsiteX10261" y="connsiteY10261"/>
                </a:cxn>
                <a:cxn ang="0">
                  <a:pos x="connsiteX10262" y="connsiteY10262"/>
                </a:cxn>
                <a:cxn ang="0">
                  <a:pos x="connsiteX10263" y="connsiteY10263"/>
                </a:cxn>
                <a:cxn ang="0">
                  <a:pos x="connsiteX10264" y="connsiteY10264"/>
                </a:cxn>
                <a:cxn ang="0">
                  <a:pos x="connsiteX10265" y="connsiteY10265"/>
                </a:cxn>
                <a:cxn ang="0">
                  <a:pos x="connsiteX10266" y="connsiteY10266"/>
                </a:cxn>
                <a:cxn ang="0">
                  <a:pos x="connsiteX10267" y="connsiteY10267"/>
                </a:cxn>
                <a:cxn ang="0">
                  <a:pos x="connsiteX10268" y="connsiteY10268"/>
                </a:cxn>
                <a:cxn ang="0">
                  <a:pos x="connsiteX10269" y="connsiteY10269"/>
                </a:cxn>
                <a:cxn ang="0">
                  <a:pos x="connsiteX10270" y="connsiteY10270"/>
                </a:cxn>
                <a:cxn ang="0">
                  <a:pos x="connsiteX10271" y="connsiteY10271"/>
                </a:cxn>
                <a:cxn ang="0">
                  <a:pos x="connsiteX10272" y="connsiteY10272"/>
                </a:cxn>
                <a:cxn ang="0">
                  <a:pos x="connsiteX10273" y="connsiteY10273"/>
                </a:cxn>
                <a:cxn ang="0">
                  <a:pos x="connsiteX10274" y="connsiteY10274"/>
                </a:cxn>
                <a:cxn ang="0">
                  <a:pos x="connsiteX10275" y="connsiteY10275"/>
                </a:cxn>
                <a:cxn ang="0">
                  <a:pos x="connsiteX10276" y="connsiteY10276"/>
                </a:cxn>
                <a:cxn ang="0">
                  <a:pos x="connsiteX10277" y="connsiteY10277"/>
                </a:cxn>
                <a:cxn ang="0">
                  <a:pos x="connsiteX10278" y="connsiteY10278"/>
                </a:cxn>
                <a:cxn ang="0">
                  <a:pos x="connsiteX10279" y="connsiteY10279"/>
                </a:cxn>
                <a:cxn ang="0">
                  <a:pos x="connsiteX10280" y="connsiteY10280"/>
                </a:cxn>
                <a:cxn ang="0">
                  <a:pos x="connsiteX10281" y="connsiteY10281"/>
                </a:cxn>
                <a:cxn ang="0">
                  <a:pos x="connsiteX10282" y="connsiteY10282"/>
                </a:cxn>
                <a:cxn ang="0">
                  <a:pos x="connsiteX10283" y="connsiteY10283"/>
                </a:cxn>
                <a:cxn ang="0">
                  <a:pos x="connsiteX10284" y="connsiteY10284"/>
                </a:cxn>
                <a:cxn ang="0">
                  <a:pos x="connsiteX10285" y="connsiteY10285"/>
                </a:cxn>
                <a:cxn ang="0">
                  <a:pos x="connsiteX10286" y="connsiteY10286"/>
                </a:cxn>
                <a:cxn ang="0">
                  <a:pos x="connsiteX10287" y="connsiteY10287"/>
                </a:cxn>
                <a:cxn ang="0">
                  <a:pos x="connsiteX10288" y="connsiteY10288"/>
                </a:cxn>
                <a:cxn ang="0">
                  <a:pos x="connsiteX10289" y="connsiteY10289"/>
                </a:cxn>
                <a:cxn ang="0">
                  <a:pos x="connsiteX10290" y="connsiteY10290"/>
                </a:cxn>
                <a:cxn ang="0">
                  <a:pos x="connsiteX10291" y="connsiteY10291"/>
                </a:cxn>
                <a:cxn ang="0">
                  <a:pos x="connsiteX10292" y="connsiteY10292"/>
                </a:cxn>
                <a:cxn ang="0">
                  <a:pos x="connsiteX10293" y="connsiteY10293"/>
                </a:cxn>
                <a:cxn ang="0">
                  <a:pos x="connsiteX10294" y="connsiteY10294"/>
                </a:cxn>
                <a:cxn ang="0">
                  <a:pos x="connsiteX10295" y="connsiteY10295"/>
                </a:cxn>
                <a:cxn ang="0">
                  <a:pos x="connsiteX10296" y="connsiteY10296"/>
                </a:cxn>
                <a:cxn ang="0">
                  <a:pos x="connsiteX10297" y="connsiteY10297"/>
                </a:cxn>
                <a:cxn ang="0">
                  <a:pos x="connsiteX10298" y="connsiteY10298"/>
                </a:cxn>
                <a:cxn ang="0">
                  <a:pos x="connsiteX10299" y="connsiteY10299"/>
                </a:cxn>
                <a:cxn ang="0">
                  <a:pos x="connsiteX10300" y="connsiteY10300"/>
                </a:cxn>
                <a:cxn ang="0">
                  <a:pos x="connsiteX10301" y="connsiteY10301"/>
                </a:cxn>
                <a:cxn ang="0">
                  <a:pos x="connsiteX10302" y="connsiteY10302"/>
                </a:cxn>
                <a:cxn ang="0">
                  <a:pos x="connsiteX10303" y="connsiteY10303"/>
                </a:cxn>
                <a:cxn ang="0">
                  <a:pos x="connsiteX10304" y="connsiteY10304"/>
                </a:cxn>
                <a:cxn ang="0">
                  <a:pos x="connsiteX10305" y="connsiteY10305"/>
                </a:cxn>
                <a:cxn ang="0">
                  <a:pos x="connsiteX10306" y="connsiteY10306"/>
                </a:cxn>
                <a:cxn ang="0">
                  <a:pos x="connsiteX10307" y="connsiteY10307"/>
                </a:cxn>
                <a:cxn ang="0">
                  <a:pos x="connsiteX10308" y="connsiteY10308"/>
                </a:cxn>
                <a:cxn ang="0">
                  <a:pos x="connsiteX10309" y="connsiteY10309"/>
                </a:cxn>
                <a:cxn ang="0">
                  <a:pos x="connsiteX10310" y="connsiteY10310"/>
                </a:cxn>
                <a:cxn ang="0">
                  <a:pos x="connsiteX10311" y="connsiteY10311"/>
                </a:cxn>
                <a:cxn ang="0">
                  <a:pos x="connsiteX10312" y="connsiteY10312"/>
                </a:cxn>
                <a:cxn ang="0">
                  <a:pos x="connsiteX10313" y="connsiteY10313"/>
                </a:cxn>
                <a:cxn ang="0">
                  <a:pos x="connsiteX10314" y="connsiteY10314"/>
                </a:cxn>
                <a:cxn ang="0">
                  <a:pos x="connsiteX10315" y="connsiteY10315"/>
                </a:cxn>
                <a:cxn ang="0">
                  <a:pos x="connsiteX10316" y="connsiteY10316"/>
                </a:cxn>
                <a:cxn ang="0">
                  <a:pos x="connsiteX10317" y="connsiteY10317"/>
                </a:cxn>
                <a:cxn ang="0">
                  <a:pos x="connsiteX10318" y="connsiteY10318"/>
                </a:cxn>
                <a:cxn ang="0">
                  <a:pos x="connsiteX10319" y="connsiteY10319"/>
                </a:cxn>
                <a:cxn ang="0">
                  <a:pos x="connsiteX10320" y="connsiteY10320"/>
                </a:cxn>
                <a:cxn ang="0">
                  <a:pos x="connsiteX10321" y="connsiteY10321"/>
                </a:cxn>
                <a:cxn ang="0">
                  <a:pos x="connsiteX10322" y="connsiteY10322"/>
                </a:cxn>
                <a:cxn ang="0">
                  <a:pos x="connsiteX10323" y="connsiteY10323"/>
                </a:cxn>
                <a:cxn ang="0">
                  <a:pos x="connsiteX10324" y="connsiteY10324"/>
                </a:cxn>
                <a:cxn ang="0">
                  <a:pos x="connsiteX10325" y="connsiteY10325"/>
                </a:cxn>
                <a:cxn ang="0">
                  <a:pos x="connsiteX10326" y="connsiteY10326"/>
                </a:cxn>
                <a:cxn ang="0">
                  <a:pos x="connsiteX10327" y="connsiteY10327"/>
                </a:cxn>
                <a:cxn ang="0">
                  <a:pos x="connsiteX10328" y="connsiteY10328"/>
                </a:cxn>
                <a:cxn ang="0">
                  <a:pos x="connsiteX10329" y="connsiteY10329"/>
                </a:cxn>
                <a:cxn ang="0">
                  <a:pos x="connsiteX10330" y="connsiteY10330"/>
                </a:cxn>
                <a:cxn ang="0">
                  <a:pos x="connsiteX10331" y="connsiteY10331"/>
                </a:cxn>
                <a:cxn ang="0">
                  <a:pos x="connsiteX10332" y="connsiteY10332"/>
                </a:cxn>
                <a:cxn ang="0">
                  <a:pos x="connsiteX10333" y="connsiteY10333"/>
                </a:cxn>
                <a:cxn ang="0">
                  <a:pos x="connsiteX10334" y="connsiteY10334"/>
                </a:cxn>
                <a:cxn ang="0">
                  <a:pos x="connsiteX10335" y="connsiteY10335"/>
                </a:cxn>
                <a:cxn ang="0">
                  <a:pos x="connsiteX10336" y="connsiteY10336"/>
                </a:cxn>
                <a:cxn ang="0">
                  <a:pos x="connsiteX10337" y="connsiteY10337"/>
                </a:cxn>
                <a:cxn ang="0">
                  <a:pos x="connsiteX10338" y="connsiteY10338"/>
                </a:cxn>
                <a:cxn ang="0">
                  <a:pos x="connsiteX10339" y="connsiteY10339"/>
                </a:cxn>
                <a:cxn ang="0">
                  <a:pos x="connsiteX10340" y="connsiteY10340"/>
                </a:cxn>
                <a:cxn ang="0">
                  <a:pos x="connsiteX10341" y="connsiteY10341"/>
                </a:cxn>
                <a:cxn ang="0">
                  <a:pos x="connsiteX10342" y="connsiteY10342"/>
                </a:cxn>
                <a:cxn ang="0">
                  <a:pos x="connsiteX10343" y="connsiteY10343"/>
                </a:cxn>
                <a:cxn ang="0">
                  <a:pos x="connsiteX10344" y="connsiteY10344"/>
                </a:cxn>
                <a:cxn ang="0">
                  <a:pos x="connsiteX10345" y="connsiteY10345"/>
                </a:cxn>
                <a:cxn ang="0">
                  <a:pos x="connsiteX10346" y="connsiteY10346"/>
                </a:cxn>
                <a:cxn ang="0">
                  <a:pos x="connsiteX10347" y="connsiteY10347"/>
                </a:cxn>
                <a:cxn ang="0">
                  <a:pos x="connsiteX10348" y="connsiteY10348"/>
                </a:cxn>
                <a:cxn ang="0">
                  <a:pos x="connsiteX10349" y="connsiteY10349"/>
                </a:cxn>
                <a:cxn ang="0">
                  <a:pos x="connsiteX10350" y="connsiteY10350"/>
                </a:cxn>
                <a:cxn ang="0">
                  <a:pos x="connsiteX10351" y="connsiteY10351"/>
                </a:cxn>
                <a:cxn ang="0">
                  <a:pos x="connsiteX10352" y="connsiteY10352"/>
                </a:cxn>
                <a:cxn ang="0">
                  <a:pos x="connsiteX10353" y="connsiteY10353"/>
                </a:cxn>
                <a:cxn ang="0">
                  <a:pos x="connsiteX10354" y="connsiteY10354"/>
                </a:cxn>
                <a:cxn ang="0">
                  <a:pos x="connsiteX10355" y="connsiteY10355"/>
                </a:cxn>
                <a:cxn ang="0">
                  <a:pos x="connsiteX10356" y="connsiteY10356"/>
                </a:cxn>
                <a:cxn ang="0">
                  <a:pos x="connsiteX10357" y="connsiteY10357"/>
                </a:cxn>
                <a:cxn ang="0">
                  <a:pos x="connsiteX10358" y="connsiteY10358"/>
                </a:cxn>
                <a:cxn ang="0">
                  <a:pos x="connsiteX10359" y="connsiteY10359"/>
                </a:cxn>
                <a:cxn ang="0">
                  <a:pos x="connsiteX10360" y="connsiteY10360"/>
                </a:cxn>
                <a:cxn ang="0">
                  <a:pos x="connsiteX10361" y="connsiteY10361"/>
                </a:cxn>
                <a:cxn ang="0">
                  <a:pos x="connsiteX10362" y="connsiteY10362"/>
                </a:cxn>
                <a:cxn ang="0">
                  <a:pos x="connsiteX10363" y="connsiteY10363"/>
                </a:cxn>
                <a:cxn ang="0">
                  <a:pos x="connsiteX10364" y="connsiteY10364"/>
                </a:cxn>
                <a:cxn ang="0">
                  <a:pos x="connsiteX10365" y="connsiteY10365"/>
                </a:cxn>
                <a:cxn ang="0">
                  <a:pos x="connsiteX10366" y="connsiteY10366"/>
                </a:cxn>
                <a:cxn ang="0">
                  <a:pos x="connsiteX10367" y="connsiteY10367"/>
                </a:cxn>
                <a:cxn ang="0">
                  <a:pos x="connsiteX10368" y="connsiteY10368"/>
                </a:cxn>
                <a:cxn ang="0">
                  <a:pos x="connsiteX10369" y="connsiteY10369"/>
                </a:cxn>
                <a:cxn ang="0">
                  <a:pos x="connsiteX10370" y="connsiteY10370"/>
                </a:cxn>
                <a:cxn ang="0">
                  <a:pos x="connsiteX10371" y="connsiteY10371"/>
                </a:cxn>
                <a:cxn ang="0">
                  <a:pos x="connsiteX10372" y="connsiteY10372"/>
                </a:cxn>
                <a:cxn ang="0">
                  <a:pos x="connsiteX10373" y="connsiteY10373"/>
                </a:cxn>
                <a:cxn ang="0">
                  <a:pos x="connsiteX10374" y="connsiteY10374"/>
                </a:cxn>
                <a:cxn ang="0">
                  <a:pos x="connsiteX10375" y="connsiteY10375"/>
                </a:cxn>
                <a:cxn ang="0">
                  <a:pos x="connsiteX10376" y="connsiteY10376"/>
                </a:cxn>
                <a:cxn ang="0">
                  <a:pos x="connsiteX10377" y="connsiteY10377"/>
                </a:cxn>
                <a:cxn ang="0">
                  <a:pos x="connsiteX10378" y="connsiteY10378"/>
                </a:cxn>
                <a:cxn ang="0">
                  <a:pos x="connsiteX10379" y="connsiteY10379"/>
                </a:cxn>
                <a:cxn ang="0">
                  <a:pos x="connsiteX10380" y="connsiteY10380"/>
                </a:cxn>
                <a:cxn ang="0">
                  <a:pos x="connsiteX10381" y="connsiteY10381"/>
                </a:cxn>
                <a:cxn ang="0">
                  <a:pos x="connsiteX10382" y="connsiteY10382"/>
                </a:cxn>
                <a:cxn ang="0">
                  <a:pos x="connsiteX10383" y="connsiteY10383"/>
                </a:cxn>
                <a:cxn ang="0">
                  <a:pos x="connsiteX10384" y="connsiteY10384"/>
                </a:cxn>
                <a:cxn ang="0">
                  <a:pos x="connsiteX10385" y="connsiteY10385"/>
                </a:cxn>
                <a:cxn ang="0">
                  <a:pos x="connsiteX10386" y="connsiteY10386"/>
                </a:cxn>
                <a:cxn ang="0">
                  <a:pos x="connsiteX10387" y="connsiteY10387"/>
                </a:cxn>
                <a:cxn ang="0">
                  <a:pos x="connsiteX10388" y="connsiteY10388"/>
                </a:cxn>
                <a:cxn ang="0">
                  <a:pos x="connsiteX10389" y="connsiteY10389"/>
                </a:cxn>
                <a:cxn ang="0">
                  <a:pos x="connsiteX10390" y="connsiteY10390"/>
                </a:cxn>
                <a:cxn ang="0">
                  <a:pos x="connsiteX10391" y="connsiteY10391"/>
                </a:cxn>
                <a:cxn ang="0">
                  <a:pos x="connsiteX10392" y="connsiteY10392"/>
                </a:cxn>
                <a:cxn ang="0">
                  <a:pos x="connsiteX10393" y="connsiteY10393"/>
                </a:cxn>
                <a:cxn ang="0">
                  <a:pos x="connsiteX10394" y="connsiteY10394"/>
                </a:cxn>
                <a:cxn ang="0">
                  <a:pos x="connsiteX10395" y="connsiteY10395"/>
                </a:cxn>
                <a:cxn ang="0">
                  <a:pos x="connsiteX10396" y="connsiteY10396"/>
                </a:cxn>
                <a:cxn ang="0">
                  <a:pos x="connsiteX10397" y="connsiteY10397"/>
                </a:cxn>
                <a:cxn ang="0">
                  <a:pos x="connsiteX10398" y="connsiteY10398"/>
                </a:cxn>
                <a:cxn ang="0">
                  <a:pos x="connsiteX10399" y="connsiteY10399"/>
                </a:cxn>
                <a:cxn ang="0">
                  <a:pos x="connsiteX10400" y="connsiteY10400"/>
                </a:cxn>
                <a:cxn ang="0">
                  <a:pos x="connsiteX10401" y="connsiteY10401"/>
                </a:cxn>
                <a:cxn ang="0">
                  <a:pos x="connsiteX10402" y="connsiteY10402"/>
                </a:cxn>
                <a:cxn ang="0">
                  <a:pos x="connsiteX10403" y="connsiteY10403"/>
                </a:cxn>
                <a:cxn ang="0">
                  <a:pos x="connsiteX10404" y="connsiteY10404"/>
                </a:cxn>
                <a:cxn ang="0">
                  <a:pos x="connsiteX10405" y="connsiteY10405"/>
                </a:cxn>
                <a:cxn ang="0">
                  <a:pos x="connsiteX10406" y="connsiteY10406"/>
                </a:cxn>
                <a:cxn ang="0">
                  <a:pos x="connsiteX10407" y="connsiteY10407"/>
                </a:cxn>
                <a:cxn ang="0">
                  <a:pos x="connsiteX10408" y="connsiteY10408"/>
                </a:cxn>
                <a:cxn ang="0">
                  <a:pos x="connsiteX10409" y="connsiteY10409"/>
                </a:cxn>
                <a:cxn ang="0">
                  <a:pos x="connsiteX10410" y="connsiteY10410"/>
                </a:cxn>
                <a:cxn ang="0">
                  <a:pos x="connsiteX10411" y="connsiteY10411"/>
                </a:cxn>
                <a:cxn ang="0">
                  <a:pos x="connsiteX10412" y="connsiteY10412"/>
                </a:cxn>
                <a:cxn ang="0">
                  <a:pos x="connsiteX10413" y="connsiteY10413"/>
                </a:cxn>
                <a:cxn ang="0">
                  <a:pos x="connsiteX10414" y="connsiteY10414"/>
                </a:cxn>
                <a:cxn ang="0">
                  <a:pos x="connsiteX10415" y="connsiteY10415"/>
                </a:cxn>
                <a:cxn ang="0">
                  <a:pos x="connsiteX10416" y="connsiteY10416"/>
                </a:cxn>
                <a:cxn ang="0">
                  <a:pos x="connsiteX10417" y="connsiteY10417"/>
                </a:cxn>
                <a:cxn ang="0">
                  <a:pos x="connsiteX10418" y="connsiteY10418"/>
                </a:cxn>
                <a:cxn ang="0">
                  <a:pos x="connsiteX10419" y="connsiteY10419"/>
                </a:cxn>
                <a:cxn ang="0">
                  <a:pos x="connsiteX10420" y="connsiteY10420"/>
                </a:cxn>
                <a:cxn ang="0">
                  <a:pos x="connsiteX10421" y="connsiteY10421"/>
                </a:cxn>
                <a:cxn ang="0">
                  <a:pos x="connsiteX10422" y="connsiteY10422"/>
                </a:cxn>
                <a:cxn ang="0">
                  <a:pos x="connsiteX10423" y="connsiteY10423"/>
                </a:cxn>
                <a:cxn ang="0">
                  <a:pos x="connsiteX10424" y="connsiteY10424"/>
                </a:cxn>
                <a:cxn ang="0">
                  <a:pos x="connsiteX10425" y="connsiteY10425"/>
                </a:cxn>
                <a:cxn ang="0">
                  <a:pos x="connsiteX10426" y="connsiteY10426"/>
                </a:cxn>
                <a:cxn ang="0">
                  <a:pos x="connsiteX10427" y="connsiteY10427"/>
                </a:cxn>
                <a:cxn ang="0">
                  <a:pos x="connsiteX10428" y="connsiteY10428"/>
                </a:cxn>
                <a:cxn ang="0">
                  <a:pos x="connsiteX10429" y="connsiteY10429"/>
                </a:cxn>
                <a:cxn ang="0">
                  <a:pos x="connsiteX10430" y="connsiteY10430"/>
                </a:cxn>
                <a:cxn ang="0">
                  <a:pos x="connsiteX10431" y="connsiteY10431"/>
                </a:cxn>
                <a:cxn ang="0">
                  <a:pos x="connsiteX10432" y="connsiteY10432"/>
                </a:cxn>
                <a:cxn ang="0">
                  <a:pos x="connsiteX10433" y="connsiteY10433"/>
                </a:cxn>
                <a:cxn ang="0">
                  <a:pos x="connsiteX10434" y="connsiteY10434"/>
                </a:cxn>
                <a:cxn ang="0">
                  <a:pos x="connsiteX10435" y="connsiteY10435"/>
                </a:cxn>
                <a:cxn ang="0">
                  <a:pos x="connsiteX10436" y="connsiteY10436"/>
                </a:cxn>
                <a:cxn ang="0">
                  <a:pos x="connsiteX10437" y="connsiteY10437"/>
                </a:cxn>
                <a:cxn ang="0">
                  <a:pos x="connsiteX10438" y="connsiteY10438"/>
                </a:cxn>
                <a:cxn ang="0">
                  <a:pos x="connsiteX10439" y="connsiteY10439"/>
                </a:cxn>
                <a:cxn ang="0">
                  <a:pos x="connsiteX10440" y="connsiteY10440"/>
                </a:cxn>
                <a:cxn ang="0">
                  <a:pos x="connsiteX10441" y="connsiteY10441"/>
                </a:cxn>
                <a:cxn ang="0">
                  <a:pos x="connsiteX10442" y="connsiteY10442"/>
                </a:cxn>
                <a:cxn ang="0">
                  <a:pos x="connsiteX10443" y="connsiteY10443"/>
                </a:cxn>
                <a:cxn ang="0">
                  <a:pos x="connsiteX10444" y="connsiteY10444"/>
                </a:cxn>
                <a:cxn ang="0">
                  <a:pos x="connsiteX10445" y="connsiteY10445"/>
                </a:cxn>
                <a:cxn ang="0">
                  <a:pos x="connsiteX10446" y="connsiteY10446"/>
                </a:cxn>
                <a:cxn ang="0">
                  <a:pos x="connsiteX10447" y="connsiteY10447"/>
                </a:cxn>
                <a:cxn ang="0">
                  <a:pos x="connsiteX10448" y="connsiteY10448"/>
                </a:cxn>
                <a:cxn ang="0">
                  <a:pos x="connsiteX10449" y="connsiteY10449"/>
                </a:cxn>
              </a:cxnLst>
              <a:rect l="l" t="t" r="r" b="b"/>
              <a:pathLst>
                <a:path w="6655772" h="9833358">
                  <a:moveTo>
                    <a:pt x="6646247" y="9814308"/>
                  </a:moveTo>
                  <a:cubicBezTo>
                    <a:pt x="6651508" y="9814308"/>
                    <a:pt x="6655772" y="9818572"/>
                    <a:pt x="6655772" y="9823833"/>
                  </a:cubicBezTo>
                  <a:cubicBezTo>
                    <a:pt x="6655772" y="9829094"/>
                    <a:pt x="6651508" y="9833358"/>
                    <a:pt x="6646247" y="9833358"/>
                  </a:cubicBezTo>
                  <a:cubicBezTo>
                    <a:pt x="6640987" y="9833358"/>
                    <a:pt x="6636722" y="9829094"/>
                    <a:pt x="6636722" y="9823833"/>
                  </a:cubicBezTo>
                  <a:cubicBezTo>
                    <a:pt x="6636722" y="9818572"/>
                    <a:pt x="6640987" y="9814308"/>
                    <a:pt x="6646247" y="9814308"/>
                  </a:cubicBezTo>
                  <a:close/>
                  <a:moveTo>
                    <a:pt x="6466876" y="9814308"/>
                  </a:moveTo>
                  <a:cubicBezTo>
                    <a:pt x="6472136" y="9814308"/>
                    <a:pt x="6476401" y="9818572"/>
                    <a:pt x="6476401" y="9823833"/>
                  </a:cubicBezTo>
                  <a:cubicBezTo>
                    <a:pt x="6476401" y="9829094"/>
                    <a:pt x="6472136" y="9833358"/>
                    <a:pt x="6466876" y="9833358"/>
                  </a:cubicBezTo>
                  <a:cubicBezTo>
                    <a:pt x="6461615" y="9833358"/>
                    <a:pt x="6457351" y="9829094"/>
                    <a:pt x="6457351" y="9823833"/>
                  </a:cubicBezTo>
                  <a:cubicBezTo>
                    <a:pt x="6457351" y="9818572"/>
                    <a:pt x="6461615" y="9814308"/>
                    <a:pt x="6466876" y="9814308"/>
                  </a:cubicBezTo>
                  <a:close/>
                  <a:moveTo>
                    <a:pt x="6287505" y="9814308"/>
                  </a:moveTo>
                  <a:cubicBezTo>
                    <a:pt x="6292765" y="9814308"/>
                    <a:pt x="6297030" y="9818572"/>
                    <a:pt x="6297030" y="9823833"/>
                  </a:cubicBezTo>
                  <a:cubicBezTo>
                    <a:pt x="6297030" y="9829094"/>
                    <a:pt x="6292765" y="9833358"/>
                    <a:pt x="6287505" y="9833358"/>
                  </a:cubicBezTo>
                  <a:cubicBezTo>
                    <a:pt x="6282244" y="9833358"/>
                    <a:pt x="6277980" y="9829094"/>
                    <a:pt x="6277980" y="9823833"/>
                  </a:cubicBezTo>
                  <a:cubicBezTo>
                    <a:pt x="6277980" y="9818572"/>
                    <a:pt x="6282244" y="9814308"/>
                    <a:pt x="6287505" y="9814308"/>
                  </a:cubicBezTo>
                  <a:close/>
                  <a:moveTo>
                    <a:pt x="6108134" y="9814308"/>
                  </a:moveTo>
                  <a:cubicBezTo>
                    <a:pt x="6113394" y="9814308"/>
                    <a:pt x="6117659" y="9818572"/>
                    <a:pt x="6117659" y="9823833"/>
                  </a:cubicBezTo>
                  <a:cubicBezTo>
                    <a:pt x="6117659" y="9829094"/>
                    <a:pt x="6113394" y="9833358"/>
                    <a:pt x="6108134" y="9833358"/>
                  </a:cubicBezTo>
                  <a:cubicBezTo>
                    <a:pt x="6102873" y="9833358"/>
                    <a:pt x="6098609" y="9829094"/>
                    <a:pt x="6098609" y="9823833"/>
                  </a:cubicBezTo>
                  <a:cubicBezTo>
                    <a:pt x="6098609" y="9818572"/>
                    <a:pt x="6102873" y="9814308"/>
                    <a:pt x="6108134" y="9814308"/>
                  </a:cubicBezTo>
                  <a:close/>
                  <a:moveTo>
                    <a:pt x="5928763" y="9814308"/>
                  </a:moveTo>
                  <a:cubicBezTo>
                    <a:pt x="5934023" y="9814308"/>
                    <a:pt x="5938288" y="9818572"/>
                    <a:pt x="5938288" y="9823833"/>
                  </a:cubicBezTo>
                  <a:cubicBezTo>
                    <a:pt x="5938288" y="9829094"/>
                    <a:pt x="5934023" y="9833358"/>
                    <a:pt x="5928763" y="9833358"/>
                  </a:cubicBezTo>
                  <a:cubicBezTo>
                    <a:pt x="5923502" y="9833358"/>
                    <a:pt x="5919238" y="9829094"/>
                    <a:pt x="5919238" y="9823833"/>
                  </a:cubicBezTo>
                  <a:cubicBezTo>
                    <a:pt x="5919238" y="9818572"/>
                    <a:pt x="5923502" y="9814308"/>
                    <a:pt x="5928763" y="9814308"/>
                  </a:cubicBezTo>
                  <a:close/>
                  <a:moveTo>
                    <a:pt x="5749393" y="9814308"/>
                  </a:moveTo>
                  <a:cubicBezTo>
                    <a:pt x="5754653" y="9814308"/>
                    <a:pt x="5758918" y="9818572"/>
                    <a:pt x="5758918" y="9823833"/>
                  </a:cubicBezTo>
                  <a:cubicBezTo>
                    <a:pt x="5758918" y="9829094"/>
                    <a:pt x="5754653" y="9833358"/>
                    <a:pt x="5749393" y="9833358"/>
                  </a:cubicBezTo>
                  <a:cubicBezTo>
                    <a:pt x="5744132" y="9833358"/>
                    <a:pt x="5739868" y="9829094"/>
                    <a:pt x="5739868" y="9823833"/>
                  </a:cubicBezTo>
                  <a:cubicBezTo>
                    <a:pt x="5739868" y="9818572"/>
                    <a:pt x="5744132" y="9814308"/>
                    <a:pt x="5749393" y="9814308"/>
                  </a:cubicBezTo>
                  <a:close/>
                  <a:moveTo>
                    <a:pt x="5570021" y="9814308"/>
                  </a:moveTo>
                  <a:cubicBezTo>
                    <a:pt x="5575281" y="9814308"/>
                    <a:pt x="5579546" y="9818572"/>
                    <a:pt x="5579546" y="9823833"/>
                  </a:cubicBezTo>
                  <a:cubicBezTo>
                    <a:pt x="5579546" y="9829094"/>
                    <a:pt x="5575281" y="9833358"/>
                    <a:pt x="5570021" y="9833358"/>
                  </a:cubicBezTo>
                  <a:cubicBezTo>
                    <a:pt x="5564760" y="9833358"/>
                    <a:pt x="5560496" y="9829094"/>
                    <a:pt x="5560496" y="9823833"/>
                  </a:cubicBezTo>
                  <a:cubicBezTo>
                    <a:pt x="5560496" y="9818572"/>
                    <a:pt x="5564760" y="9814308"/>
                    <a:pt x="5570021" y="9814308"/>
                  </a:cubicBezTo>
                  <a:close/>
                  <a:moveTo>
                    <a:pt x="5390650" y="9814308"/>
                  </a:moveTo>
                  <a:cubicBezTo>
                    <a:pt x="5395910" y="9814308"/>
                    <a:pt x="5400175" y="9818572"/>
                    <a:pt x="5400175" y="9823833"/>
                  </a:cubicBezTo>
                  <a:cubicBezTo>
                    <a:pt x="5400175" y="9829094"/>
                    <a:pt x="5395910" y="9833358"/>
                    <a:pt x="5390650" y="9833358"/>
                  </a:cubicBezTo>
                  <a:cubicBezTo>
                    <a:pt x="5385389" y="9833358"/>
                    <a:pt x="5381125" y="9829094"/>
                    <a:pt x="5381125" y="9823833"/>
                  </a:cubicBezTo>
                  <a:cubicBezTo>
                    <a:pt x="5381125" y="9818572"/>
                    <a:pt x="5385389" y="9814308"/>
                    <a:pt x="5390650" y="9814308"/>
                  </a:cubicBezTo>
                  <a:close/>
                  <a:moveTo>
                    <a:pt x="5211280" y="9814308"/>
                  </a:moveTo>
                  <a:cubicBezTo>
                    <a:pt x="5216540" y="9814308"/>
                    <a:pt x="5220805" y="9818572"/>
                    <a:pt x="5220805" y="9823833"/>
                  </a:cubicBezTo>
                  <a:cubicBezTo>
                    <a:pt x="5220805" y="9829094"/>
                    <a:pt x="5216540" y="9833358"/>
                    <a:pt x="5211280" y="9833358"/>
                  </a:cubicBezTo>
                  <a:cubicBezTo>
                    <a:pt x="5206019" y="9833358"/>
                    <a:pt x="5201755" y="9829094"/>
                    <a:pt x="5201755" y="9823833"/>
                  </a:cubicBezTo>
                  <a:cubicBezTo>
                    <a:pt x="5201755" y="9818572"/>
                    <a:pt x="5206019" y="9814308"/>
                    <a:pt x="5211280" y="9814308"/>
                  </a:cubicBezTo>
                  <a:close/>
                  <a:moveTo>
                    <a:pt x="5031909" y="9814308"/>
                  </a:moveTo>
                  <a:cubicBezTo>
                    <a:pt x="5037169" y="9814308"/>
                    <a:pt x="5041434" y="9818572"/>
                    <a:pt x="5041434" y="9823833"/>
                  </a:cubicBezTo>
                  <a:cubicBezTo>
                    <a:pt x="5041434" y="9829094"/>
                    <a:pt x="5037169" y="9833358"/>
                    <a:pt x="5031909" y="9833358"/>
                  </a:cubicBezTo>
                  <a:cubicBezTo>
                    <a:pt x="5026648" y="9833358"/>
                    <a:pt x="5022384" y="9829094"/>
                    <a:pt x="5022384" y="9823833"/>
                  </a:cubicBezTo>
                  <a:cubicBezTo>
                    <a:pt x="5022384" y="9818572"/>
                    <a:pt x="5026648" y="9814308"/>
                    <a:pt x="5031909" y="9814308"/>
                  </a:cubicBezTo>
                  <a:close/>
                  <a:moveTo>
                    <a:pt x="4852537" y="9814308"/>
                  </a:moveTo>
                  <a:cubicBezTo>
                    <a:pt x="4857797" y="9814308"/>
                    <a:pt x="4862062" y="9818572"/>
                    <a:pt x="4862062" y="9823833"/>
                  </a:cubicBezTo>
                  <a:cubicBezTo>
                    <a:pt x="4862062" y="9829094"/>
                    <a:pt x="4857797" y="9833358"/>
                    <a:pt x="4852537" y="9833358"/>
                  </a:cubicBezTo>
                  <a:cubicBezTo>
                    <a:pt x="4847276" y="9833358"/>
                    <a:pt x="4843012" y="9829094"/>
                    <a:pt x="4843012" y="9823833"/>
                  </a:cubicBezTo>
                  <a:cubicBezTo>
                    <a:pt x="4843012" y="9818572"/>
                    <a:pt x="4847276" y="9814308"/>
                    <a:pt x="4852537" y="9814308"/>
                  </a:cubicBezTo>
                  <a:close/>
                  <a:moveTo>
                    <a:pt x="4673167" y="9814308"/>
                  </a:moveTo>
                  <a:cubicBezTo>
                    <a:pt x="4678427" y="9814308"/>
                    <a:pt x="4682692" y="9818572"/>
                    <a:pt x="4682692" y="9823833"/>
                  </a:cubicBezTo>
                  <a:cubicBezTo>
                    <a:pt x="4682692" y="9829094"/>
                    <a:pt x="4678427" y="9833358"/>
                    <a:pt x="4673167" y="9833358"/>
                  </a:cubicBezTo>
                  <a:cubicBezTo>
                    <a:pt x="4667906" y="9833358"/>
                    <a:pt x="4663642" y="9829094"/>
                    <a:pt x="4663642" y="9823833"/>
                  </a:cubicBezTo>
                  <a:cubicBezTo>
                    <a:pt x="4663642" y="9818572"/>
                    <a:pt x="4667906" y="9814308"/>
                    <a:pt x="4673167" y="9814308"/>
                  </a:cubicBezTo>
                  <a:close/>
                  <a:moveTo>
                    <a:pt x="4493796" y="9814308"/>
                  </a:moveTo>
                  <a:cubicBezTo>
                    <a:pt x="4499056" y="9814308"/>
                    <a:pt x="4503321" y="9818572"/>
                    <a:pt x="4503321" y="9823833"/>
                  </a:cubicBezTo>
                  <a:cubicBezTo>
                    <a:pt x="4503321" y="9829094"/>
                    <a:pt x="4499056" y="9833358"/>
                    <a:pt x="4493796" y="9833358"/>
                  </a:cubicBezTo>
                  <a:cubicBezTo>
                    <a:pt x="4488535" y="9833358"/>
                    <a:pt x="4484271" y="9829094"/>
                    <a:pt x="4484271" y="9823833"/>
                  </a:cubicBezTo>
                  <a:cubicBezTo>
                    <a:pt x="4484271" y="9818572"/>
                    <a:pt x="4488535" y="9814308"/>
                    <a:pt x="4493796" y="9814308"/>
                  </a:cubicBezTo>
                  <a:close/>
                  <a:moveTo>
                    <a:pt x="4314424" y="9814308"/>
                  </a:moveTo>
                  <a:cubicBezTo>
                    <a:pt x="4319684" y="9814308"/>
                    <a:pt x="4323949" y="9818572"/>
                    <a:pt x="4323949" y="9823833"/>
                  </a:cubicBezTo>
                  <a:cubicBezTo>
                    <a:pt x="4323949" y="9829094"/>
                    <a:pt x="4319684" y="9833358"/>
                    <a:pt x="4314424" y="9833358"/>
                  </a:cubicBezTo>
                  <a:cubicBezTo>
                    <a:pt x="4309163" y="9833358"/>
                    <a:pt x="4304899" y="9829094"/>
                    <a:pt x="4304899" y="9823833"/>
                  </a:cubicBezTo>
                  <a:cubicBezTo>
                    <a:pt x="4304899" y="9818572"/>
                    <a:pt x="4309163" y="9814308"/>
                    <a:pt x="4314424" y="9814308"/>
                  </a:cubicBezTo>
                  <a:close/>
                  <a:moveTo>
                    <a:pt x="4135054" y="9814308"/>
                  </a:moveTo>
                  <a:cubicBezTo>
                    <a:pt x="4140314" y="9814308"/>
                    <a:pt x="4144579" y="9818572"/>
                    <a:pt x="4144579" y="9823833"/>
                  </a:cubicBezTo>
                  <a:cubicBezTo>
                    <a:pt x="4144579" y="9829094"/>
                    <a:pt x="4140314" y="9833358"/>
                    <a:pt x="4135054" y="9833358"/>
                  </a:cubicBezTo>
                  <a:cubicBezTo>
                    <a:pt x="4129793" y="9833358"/>
                    <a:pt x="4125529" y="9829094"/>
                    <a:pt x="4125529" y="9823833"/>
                  </a:cubicBezTo>
                  <a:cubicBezTo>
                    <a:pt x="4125529" y="9818572"/>
                    <a:pt x="4129793" y="9814308"/>
                    <a:pt x="4135054" y="9814308"/>
                  </a:cubicBezTo>
                  <a:close/>
                  <a:moveTo>
                    <a:pt x="3955683" y="9814308"/>
                  </a:moveTo>
                  <a:cubicBezTo>
                    <a:pt x="3960943" y="9814308"/>
                    <a:pt x="3965208" y="9818572"/>
                    <a:pt x="3965208" y="9823833"/>
                  </a:cubicBezTo>
                  <a:cubicBezTo>
                    <a:pt x="3965208" y="9829094"/>
                    <a:pt x="3960943" y="9833358"/>
                    <a:pt x="3955683" y="9833358"/>
                  </a:cubicBezTo>
                  <a:cubicBezTo>
                    <a:pt x="3950422" y="9833358"/>
                    <a:pt x="3946158" y="9829094"/>
                    <a:pt x="3946158" y="9823833"/>
                  </a:cubicBezTo>
                  <a:cubicBezTo>
                    <a:pt x="3946158" y="9818572"/>
                    <a:pt x="3950422" y="9814308"/>
                    <a:pt x="3955683" y="9814308"/>
                  </a:cubicBezTo>
                  <a:close/>
                  <a:moveTo>
                    <a:pt x="3776312" y="9814308"/>
                  </a:moveTo>
                  <a:cubicBezTo>
                    <a:pt x="3781572" y="9814308"/>
                    <a:pt x="3785837" y="9818572"/>
                    <a:pt x="3785837" y="9823833"/>
                  </a:cubicBezTo>
                  <a:cubicBezTo>
                    <a:pt x="3785837" y="9829094"/>
                    <a:pt x="3781572" y="9833358"/>
                    <a:pt x="3776312" y="9833358"/>
                  </a:cubicBezTo>
                  <a:cubicBezTo>
                    <a:pt x="3771051" y="9833358"/>
                    <a:pt x="3766787" y="9829094"/>
                    <a:pt x="3766787" y="9823833"/>
                  </a:cubicBezTo>
                  <a:cubicBezTo>
                    <a:pt x="3766787" y="9818572"/>
                    <a:pt x="3771051" y="9814308"/>
                    <a:pt x="3776312" y="9814308"/>
                  </a:cubicBezTo>
                  <a:close/>
                  <a:moveTo>
                    <a:pt x="3596941" y="9814308"/>
                  </a:moveTo>
                  <a:cubicBezTo>
                    <a:pt x="3602201" y="9814308"/>
                    <a:pt x="3606466" y="9818572"/>
                    <a:pt x="3606466" y="9823833"/>
                  </a:cubicBezTo>
                  <a:cubicBezTo>
                    <a:pt x="3606466" y="9829094"/>
                    <a:pt x="3602201" y="9833358"/>
                    <a:pt x="3596941" y="9833358"/>
                  </a:cubicBezTo>
                  <a:cubicBezTo>
                    <a:pt x="3591680" y="9833358"/>
                    <a:pt x="3587416" y="9829094"/>
                    <a:pt x="3587416" y="9823833"/>
                  </a:cubicBezTo>
                  <a:cubicBezTo>
                    <a:pt x="3587416" y="9818572"/>
                    <a:pt x="3591680" y="9814308"/>
                    <a:pt x="3596941" y="9814308"/>
                  </a:cubicBezTo>
                  <a:close/>
                  <a:moveTo>
                    <a:pt x="3417570" y="9814308"/>
                  </a:moveTo>
                  <a:cubicBezTo>
                    <a:pt x="3422830" y="9814308"/>
                    <a:pt x="3427095" y="9818572"/>
                    <a:pt x="3427095" y="9823833"/>
                  </a:cubicBezTo>
                  <a:cubicBezTo>
                    <a:pt x="3427095" y="9829094"/>
                    <a:pt x="3422830" y="9833358"/>
                    <a:pt x="3417570" y="9833358"/>
                  </a:cubicBezTo>
                  <a:cubicBezTo>
                    <a:pt x="3412309" y="9833358"/>
                    <a:pt x="3408045" y="9829094"/>
                    <a:pt x="3408045" y="9823833"/>
                  </a:cubicBezTo>
                  <a:cubicBezTo>
                    <a:pt x="3408045" y="9818572"/>
                    <a:pt x="3412309" y="9814308"/>
                    <a:pt x="3417570" y="9814308"/>
                  </a:cubicBezTo>
                  <a:close/>
                  <a:moveTo>
                    <a:pt x="3238200" y="9814308"/>
                  </a:moveTo>
                  <a:cubicBezTo>
                    <a:pt x="3243461" y="9814308"/>
                    <a:pt x="3247725" y="9818572"/>
                    <a:pt x="3247725" y="9823833"/>
                  </a:cubicBezTo>
                  <a:cubicBezTo>
                    <a:pt x="3247725" y="9829094"/>
                    <a:pt x="3243461" y="9833358"/>
                    <a:pt x="3238200" y="9833358"/>
                  </a:cubicBezTo>
                  <a:cubicBezTo>
                    <a:pt x="3232939" y="9833358"/>
                    <a:pt x="3228676" y="9829094"/>
                    <a:pt x="3228676" y="9823833"/>
                  </a:cubicBezTo>
                  <a:cubicBezTo>
                    <a:pt x="3228676" y="9818572"/>
                    <a:pt x="3232939" y="9814308"/>
                    <a:pt x="3238200" y="9814308"/>
                  </a:cubicBezTo>
                  <a:close/>
                  <a:moveTo>
                    <a:pt x="3058828" y="9814308"/>
                  </a:moveTo>
                  <a:cubicBezTo>
                    <a:pt x="3064089" y="9814308"/>
                    <a:pt x="3068355" y="9818572"/>
                    <a:pt x="3068355" y="9823833"/>
                  </a:cubicBezTo>
                  <a:cubicBezTo>
                    <a:pt x="3068355" y="9829094"/>
                    <a:pt x="3064089" y="9833358"/>
                    <a:pt x="3058828" y="9833358"/>
                  </a:cubicBezTo>
                  <a:cubicBezTo>
                    <a:pt x="3053568" y="9833358"/>
                    <a:pt x="3049305" y="9829094"/>
                    <a:pt x="3049305" y="9823833"/>
                  </a:cubicBezTo>
                  <a:cubicBezTo>
                    <a:pt x="3049305" y="9818572"/>
                    <a:pt x="3053568" y="9814308"/>
                    <a:pt x="3058828" y="9814308"/>
                  </a:cubicBezTo>
                  <a:close/>
                  <a:moveTo>
                    <a:pt x="2879459" y="9814308"/>
                  </a:moveTo>
                  <a:cubicBezTo>
                    <a:pt x="2884720" y="9814308"/>
                    <a:pt x="2888985" y="9818572"/>
                    <a:pt x="2888985" y="9823833"/>
                  </a:cubicBezTo>
                  <a:cubicBezTo>
                    <a:pt x="2888985" y="9829094"/>
                    <a:pt x="2884720" y="9833358"/>
                    <a:pt x="2879459" y="9833358"/>
                  </a:cubicBezTo>
                  <a:cubicBezTo>
                    <a:pt x="2874199" y="9833358"/>
                    <a:pt x="2869936" y="9829094"/>
                    <a:pt x="2869936" y="9823833"/>
                  </a:cubicBezTo>
                  <a:cubicBezTo>
                    <a:pt x="2869936" y="9818572"/>
                    <a:pt x="2874199" y="9814308"/>
                    <a:pt x="2879459" y="9814308"/>
                  </a:cubicBezTo>
                  <a:close/>
                  <a:moveTo>
                    <a:pt x="2700089" y="9814308"/>
                  </a:moveTo>
                  <a:cubicBezTo>
                    <a:pt x="2705350" y="9814308"/>
                    <a:pt x="2709613" y="9818572"/>
                    <a:pt x="2709613" y="9823833"/>
                  </a:cubicBezTo>
                  <a:cubicBezTo>
                    <a:pt x="2709613" y="9829094"/>
                    <a:pt x="2705350" y="9833358"/>
                    <a:pt x="2700089" y="9833358"/>
                  </a:cubicBezTo>
                  <a:cubicBezTo>
                    <a:pt x="2694827" y="9833358"/>
                    <a:pt x="2690563" y="9829094"/>
                    <a:pt x="2690563" y="9823833"/>
                  </a:cubicBezTo>
                  <a:cubicBezTo>
                    <a:pt x="2690563" y="9818572"/>
                    <a:pt x="2694827" y="9814308"/>
                    <a:pt x="2700089" y="9814308"/>
                  </a:cubicBezTo>
                  <a:close/>
                  <a:moveTo>
                    <a:pt x="2520717" y="9814308"/>
                  </a:moveTo>
                  <a:cubicBezTo>
                    <a:pt x="2525978" y="9814308"/>
                    <a:pt x="2530242" y="9818572"/>
                    <a:pt x="2530242" y="9823833"/>
                  </a:cubicBezTo>
                  <a:cubicBezTo>
                    <a:pt x="2530242" y="9829094"/>
                    <a:pt x="2525978" y="9833358"/>
                    <a:pt x="2520717" y="9833358"/>
                  </a:cubicBezTo>
                  <a:cubicBezTo>
                    <a:pt x="2515457" y="9833358"/>
                    <a:pt x="2511193" y="9829094"/>
                    <a:pt x="2511193" y="9823833"/>
                  </a:cubicBezTo>
                  <a:cubicBezTo>
                    <a:pt x="2511193" y="9818572"/>
                    <a:pt x="2515457" y="9814308"/>
                    <a:pt x="2520717" y="9814308"/>
                  </a:cubicBezTo>
                  <a:close/>
                  <a:moveTo>
                    <a:pt x="2341347" y="9814308"/>
                  </a:moveTo>
                  <a:cubicBezTo>
                    <a:pt x="2346607" y="9814308"/>
                    <a:pt x="2350871" y="9818572"/>
                    <a:pt x="2350871" y="9823833"/>
                  </a:cubicBezTo>
                  <a:cubicBezTo>
                    <a:pt x="2350871" y="9829094"/>
                    <a:pt x="2346607" y="9833358"/>
                    <a:pt x="2341347" y="9833358"/>
                  </a:cubicBezTo>
                  <a:cubicBezTo>
                    <a:pt x="2336086" y="9833358"/>
                    <a:pt x="2331821" y="9829094"/>
                    <a:pt x="2331821" y="9823833"/>
                  </a:cubicBezTo>
                  <a:cubicBezTo>
                    <a:pt x="2331821" y="9818572"/>
                    <a:pt x="2336086" y="9814308"/>
                    <a:pt x="2341347" y="9814308"/>
                  </a:cubicBezTo>
                  <a:close/>
                  <a:moveTo>
                    <a:pt x="2161975" y="9814308"/>
                  </a:moveTo>
                  <a:cubicBezTo>
                    <a:pt x="2167235" y="9814308"/>
                    <a:pt x="2171500" y="9818572"/>
                    <a:pt x="2171500" y="9823833"/>
                  </a:cubicBezTo>
                  <a:cubicBezTo>
                    <a:pt x="2171500" y="9829094"/>
                    <a:pt x="2167235" y="9833358"/>
                    <a:pt x="2161975" y="9833358"/>
                  </a:cubicBezTo>
                  <a:cubicBezTo>
                    <a:pt x="2156715" y="9833358"/>
                    <a:pt x="2152449" y="9829094"/>
                    <a:pt x="2152449" y="9823833"/>
                  </a:cubicBezTo>
                  <a:cubicBezTo>
                    <a:pt x="2152449" y="9818572"/>
                    <a:pt x="2156715" y="9814308"/>
                    <a:pt x="2161975" y="9814308"/>
                  </a:cubicBezTo>
                  <a:close/>
                  <a:moveTo>
                    <a:pt x="1982604" y="9814308"/>
                  </a:moveTo>
                  <a:cubicBezTo>
                    <a:pt x="1987863" y="9814308"/>
                    <a:pt x="1992130" y="9818572"/>
                    <a:pt x="1992130" y="9823833"/>
                  </a:cubicBezTo>
                  <a:cubicBezTo>
                    <a:pt x="1992130" y="9829094"/>
                    <a:pt x="1987863" y="9833358"/>
                    <a:pt x="1982604" y="9833358"/>
                  </a:cubicBezTo>
                  <a:cubicBezTo>
                    <a:pt x="1977343" y="9833358"/>
                    <a:pt x="1973078" y="9829094"/>
                    <a:pt x="1973078" y="9823833"/>
                  </a:cubicBezTo>
                  <a:cubicBezTo>
                    <a:pt x="1973078" y="9818572"/>
                    <a:pt x="1977343" y="9814308"/>
                    <a:pt x="1982604" y="9814308"/>
                  </a:cubicBezTo>
                  <a:close/>
                  <a:moveTo>
                    <a:pt x="1803236" y="9814308"/>
                  </a:moveTo>
                  <a:cubicBezTo>
                    <a:pt x="1808495" y="9814308"/>
                    <a:pt x="1812760" y="9818572"/>
                    <a:pt x="1812760" y="9823833"/>
                  </a:cubicBezTo>
                  <a:cubicBezTo>
                    <a:pt x="1812760" y="9829094"/>
                    <a:pt x="1808495" y="9833358"/>
                    <a:pt x="1803236" y="9833358"/>
                  </a:cubicBezTo>
                  <a:cubicBezTo>
                    <a:pt x="1797974" y="9833358"/>
                    <a:pt x="1793711" y="9829094"/>
                    <a:pt x="1793711" y="9823833"/>
                  </a:cubicBezTo>
                  <a:cubicBezTo>
                    <a:pt x="1793711" y="9818572"/>
                    <a:pt x="1797974" y="9814308"/>
                    <a:pt x="1803236" y="9814308"/>
                  </a:cubicBezTo>
                  <a:close/>
                  <a:moveTo>
                    <a:pt x="1623863" y="9814308"/>
                  </a:moveTo>
                  <a:cubicBezTo>
                    <a:pt x="1629123" y="9814308"/>
                    <a:pt x="1633388" y="9818572"/>
                    <a:pt x="1633388" y="9823833"/>
                  </a:cubicBezTo>
                  <a:cubicBezTo>
                    <a:pt x="1633388" y="9829094"/>
                    <a:pt x="1629123" y="9833358"/>
                    <a:pt x="1623863" y="9833358"/>
                  </a:cubicBezTo>
                  <a:cubicBezTo>
                    <a:pt x="1618602" y="9833358"/>
                    <a:pt x="1614338" y="9829094"/>
                    <a:pt x="1614338" y="9823833"/>
                  </a:cubicBezTo>
                  <a:cubicBezTo>
                    <a:pt x="1614338" y="9818572"/>
                    <a:pt x="1618602" y="9814308"/>
                    <a:pt x="1623863" y="9814308"/>
                  </a:cubicBezTo>
                  <a:close/>
                  <a:moveTo>
                    <a:pt x="1444492" y="9814308"/>
                  </a:moveTo>
                  <a:cubicBezTo>
                    <a:pt x="1449753" y="9814308"/>
                    <a:pt x="1454017" y="9818572"/>
                    <a:pt x="1454017" y="9823833"/>
                  </a:cubicBezTo>
                  <a:cubicBezTo>
                    <a:pt x="1454017" y="9829094"/>
                    <a:pt x="1449753" y="9833358"/>
                    <a:pt x="1444492" y="9833358"/>
                  </a:cubicBezTo>
                  <a:cubicBezTo>
                    <a:pt x="1439232" y="9833358"/>
                    <a:pt x="1434967" y="9829094"/>
                    <a:pt x="1434967" y="9823833"/>
                  </a:cubicBezTo>
                  <a:cubicBezTo>
                    <a:pt x="1434967" y="9818572"/>
                    <a:pt x="1439232" y="9814308"/>
                    <a:pt x="1444492" y="9814308"/>
                  </a:cubicBezTo>
                  <a:close/>
                  <a:moveTo>
                    <a:pt x="1265123" y="9814308"/>
                  </a:moveTo>
                  <a:cubicBezTo>
                    <a:pt x="1270383" y="9814308"/>
                    <a:pt x="1274648" y="9818572"/>
                    <a:pt x="1274648" y="9823833"/>
                  </a:cubicBezTo>
                  <a:cubicBezTo>
                    <a:pt x="1274648" y="9829094"/>
                    <a:pt x="1270383" y="9833358"/>
                    <a:pt x="1265123" y="9833358"/>
                  </a:cubicBezTo>
                  <a:cubicBezTo>
                    <a:pt x="1259862" y="9833358"/>
                    <a:pt x="1255598" y="9829094"/>
                    <a:pt x="1255598" y="9823833"/>
                  </a:cubicBezTo>
                  <a:cubicBezTo>
                    <a:pt x="1255598" y="9818572"/>
                    <a:pt x="1259862" y="9814308"/>
                    <a:pt x="1265123" y="9814308"/>
                  </a:cubicBezTo>
                  <a:close/>
                  <a:moveTo>
                    <a:pt x="1085751" y="9814308"/>
                  </a:moveTo>
                  <a:cubicBezTo>
                    <a:pt x="1091012" y="9814308"/>
                    <a:pt x="1095277" y="9818572"/>
                    <a:pt x="1095277" y="9823833"/>
                  </a:cubicBezTo>
                  <a:cubicBezTo>
                    <a:pt x="1095277" y="9829094"/>
                    <a:pt x="1091012" y="9833358"/>
                    <a:pt x="1085751" y="9833358"/>
                  </a:cubicBezTo>
                  <a:cubicBezTo>
                    <a:pt x="1080491" y="9833358"/>
                    <a:pt x="1076226" y="9829094"/>
                    <a:pt x="1076226" y="9823833"/>
                  </a:cubicBezTo>
                  <a:cubicBezTo>
                    <a:pt x="1076226" y="9818572"/>
                    <a:pt x="1080491" y="9814308"/>
                    <a:pt x="1085751" y="9814308"/>
                  </a:cubicBezTo>
                  <a:close/>
                  <a:moveTo>
                    <a:pt x="906379" y="9814308"/>
                  </a:moveTo>
                  <a:cubicBezTo>
                    <a:pt x="911640" y="9814308"/>
                    <a:pt x="915904" y="9818572"/>
                    <a:pt x="915904" y="9823833"/>
                  </a:cubicBezTo>
                  <a:cubicBezTo>
                    <a:pt x="915904" y="9829094"/>
                    <a:pt x="911640" y="9833358"/>
                    <a:pt x="906379" y="9833358"/>
                  </a:cubicBezTo>
                  <a:cubicBezTo>
                    <a:pt x="901119" y="9833358"/>
                    <a:pt x="896854" y="9829094"/>
                    <a:pt x="896854" y="9823833"/>
                  </a:cubicBezTo>
                  <a:cubicBezTo>
                    <a:pt x="896854" y="9818572"/>
                    <a:pt x="901119" y="9814308"/>
                    <a:pt x="906379" y="9814308"/>
                  </a:cubicBezTo>
                  <a:close/>
                  <a:moveTo>
                    <a:pt x="727009" y="9814308"/>
                  </a:moveTo>
                  <a:cubicBezTo>
                    <a:pt x="732269" y="9814308"/>
                    <a:pt x="736534" y="9818572"/>
                    <a:pt x="736534" y="9823833"/>
                  </a:cubicBezTo>
                  <a:cubicBezTo>
                    <a:pt x="736534" y="9829094"/>
                    <a:pt x="732269" y="9833358"/>
                    <a:pt x="727009" y="9833358"/>
                  </a:cubicBezTo>
                  <a:cubicBezTo>
                    <a:pt x="721749" y="9833358"/>
                    <a:pt x="717485" y="9829094"/>
                    <a:pt x="717485" y="9823833"/>
                  </a:cubicBezTo>
                  <a:cubicBezTo>
                    <a:pt x="717485" y="9818572"/>
                    <a:pt x="721749" y="9814308"/>
                    <a:pt x="727009" y="9814308"/>
                  </a:cubicBezTo>
                  <a:close/>
                  <a:moveTo>
                    <a:pt x="547638" y="9814308"/>
                  </a:moveTo>
                  <a:cubicBezTo>
                    <a:pt x="552898" y="9814308"/>
                    <a:pt x="557163" y="9818572"/>
                    <a:pt x="557163" y="9823833"/>
                  </a:cubicBezTo>
                  <a:cubicBezTo>
                    <a:pt x="557163" y="9829094"/>
                    <a:pt x="552898" y="9833358"/>
                    <a:pt x="547638" y="9833358"/>
                  </a:cubicBezTo>
                  <a:cubicBezTo>
                    <a:pt x="542377" y="9833358"/>
                    <a:pt x="538113" y="9829094"/>
                    <a:pt x="538113" y="9823833"/>
                  </a:cubicBezTo>
                  <a:cubicBezTo>
                    <a:pt x="538113" y="9818572"/>
                    <a:pt x="542377" y="9814308"/>
                    <a:pt x="547638" y="9814308"/>
                  </a:cubicBezTo>
                  <a:close/>
                  <a:moveTo>
                    <a:pt x="368267" y="9814308"/>
                  </a:moveTo>
                  <a:cubicBezTo>
                    <a:pt x="373528" y="9814308"/>
                    <a:pt x="377792" y="9818572"/>
                    <a:pt x="377792" y="9823833"/>
                  </a:cubicBezTo>
                  <a:cubicBezTo>
                    <a:pt x="377792" y="9829094"/>
                    <a:pt x="373528" y="9833358"/>
                    <a:pt x="368267" y="9833358"/>
                  </a:cubicBezTo>
                  <a:cubicBezTo>
                    <a:pt x="363007" y="9833358"/>
                    <a:pt x="358742" y="9829094"/>
                    <a:pt x="358742" y="9823833"/>
                  </a:cubicBezTo>
                  <a:cubicBezTo>
                    <a:pt x="358742" y="9818572"/>
                    <a:pt x="363007" y="9814308"/>
                    <a:pt x="368267" y="9814308"/>
                  </a:cubicBezTo>
                  <a:close/>
                  <a:moveTo>
                    <a:pt x="188896" y="9814308"/>
                  </a:moveTo>
                  <a:cubicBezTo>
                    <a:pt x="194157" y="9814308"/>
                    <a:pt x="198421" y="9818572"/>
                    <a:pt x="198421" y="9823833"/>
                  </a:cubicBezTo>
                  <a:cubicBezTo>
                    <a:pt x="198421" y="9829094"/>
                    <a:pt x="194157" y="9833358"/>
                    <a:pt x="188896" y="9833358"/>
                  </a:cubicBezTo>
                  <a:cubicBezTo>
                    <a:pt x="183636" y="9833358"/>
                    <a:pt x="179371" y="9829094"/>
                    <a:pt x="179371" y="9823833"/>
                  </a:cubicBezTo>
                  <a:cubicBezTo>
                    <a:pt x="179371" y="9818572"/>
                    <a:pt x="183636" y="9814308"/>
                    <a:pt x="188896" y="9814308"/>
                  </a:cubicBezTo>
                  <a:close/>
                  <a:moveTo>
                    <a:pt x="9525" y="9814308"/>
                  </a:moveTo>
                  <a:cubicBezTo>
                    <a:pt x="14786" y="9814308"/>
                    <a:pt x="19050" y="9818572"/>
                    <a:pt x="19050" y="9823833"/>
                  </a:cubicBezTo>
                  <a:cubicBezTo>
                    <a:pt x="19050" y="9829094"/>
                    <a:pt x="14786" y="9833358"/>
                    <a:pt x="9525" y="9833358"/>
                  </a:cubicBezTo>
                  <a:cubicBezTo>
                    <a:pt x="4265" y="9833358"/>
                    <a:pt x="0" y="9829094"/>
                    <a:pt x="0" y="9823833"/>
                  </a:cubicBezTo>
                  <a:cubicBezTo>
                    <a:pt x="0" y="9818572"/>
                    <a:pt x="4265" y="9814308"/>
                    <a:pt x="9525" y="9814308"/>
                  </a:cubicBezTo>
                  <a:close/>
                  <a:moveTo>
                    <a:pt x="6646247" y="9632556"/>
                  </a:moveTo>
                  <a:cubicBezTo>
                    <a:pt x="6651508" y="9632556"/>
                    <a:pt x="6655772" y="9636820"/>
                    <a:pt x="6655772" y="9642081"/>
                  </a:cubicBezTo>
                  <a:cubicBezTo>
                    <a:pt x="6655772" y="9647342"/>
                    <a:pt x="6651508" y="9651606"/>
                    <a:pt x="6646247" y="9651606"/>
                  </a:cubicBezTo>
                  <a:cubicBezTo>
                    <a:pt x="6640987" y="9651606"/>
                    <a:pt x="6636722" y="9647342"/>
                    <a:pt x="6636722" y="9642081"/>
                  </a:cubicBezTo>
                  <a:cubicBezTo>
                    <a:pt x="6636722" y="9636820"/>
                    <a:pt x="6640987" y="9632556"/>
                    <a:pt x="6646247" y="9632556"/>
                  </a:cubicBezTo>
                  <a:close/>
                  <a:moveTo>
                    <a:pt x="6466876" y="9632556"/>
                  </a:moveTo>
                  <a:cubicBezTo>
                    <a:pt x="6472136" y="9632556"/>
                    <a:pt x="6476401" y="9636820"/>
                    <a:pt x="6476401" y="9642081"/>
                  </a:cubicBezTo>
                  <a:cubicBezTo>
                    <a:pt x="6476401" y="9647342"/>
                    <a:pt x="6472136" y="9651606"/>
                    <a:pt x="6466876" y="9651606"/>
                  </a:cubicBezTo>
                  <a:cubicBezTo>
                    <a:pt x="6461615" y="9651606"/>
                    <a:pt x="6457351" y="9647342"/>
                    <a:pt x="6457351" y="9642081"/>
                  </a:cubicBezTo>
                  <a:cubicBezTo>
                    <a:pt x="6457351" y="9636820"/>
                    <a:pt x="6461615" y="9632556"/>
                    <a:pt x="6466876" y="9632556"/>
                  </a:cubicBezTo>
                  <a:close/>
                  <a:moveTo>
                    <a:pt x="6287505" y="9632556"/>
                  </a:moveTo>
                  <a:cubicBezTo>
                    <a:pt x="6292765" y="9632556"/>
                    <a:pt x="6297030" y="9636820"/>
                    <a:pt x="6297030" y="9642081"/>
                  </a:cubicBezTo>
                  <a:cubicBezTo>
                    <a:pt x="6297030" y="9647342"/>
                    <a:pt x="6292765" y="9651606"/>
                    <a:pt x="6287505" y="9651606"/>
                  </a:cubicBezTo>
                  <a:cubicBezTo>
                    <a:pt x="6282244" y="9651606"/>
                    <a:pt x="6277980" y="9647342"/>
                    <a:pt x="6277980" y="9642081"/>
                  </a:cubicBezTo>
                  <a:cubicBezTo>
                    <a:pt x="6277980" y="9636820"/>
                    <a:pt x="6282244" y="9632556"/>
                    <a:pt x="6287505" y="9632556"/>
                  </a:cubicBezTo>
                  <a:close/>
                  <a:moveTo>
                    <a:pt x="6108134" y="9632556"/>
                  </a:moveTo>
                  <a:cubicBezTo>
                    <a:pt x="6113394" y="9632556"/>
                    <a:pt x="6117659" y="9636820"/>
                    <a:pt x="6117659" y="9642081"/>
                  </a:cubicBezTo>
                  <a:cubicBezTo>
                    <a:pt x="6117659" y="9647342"/>
                    <a:pt x="6113394" y="9651606"/>
                    <a:pt x="6108134" y="9651606"/>
                  </a:cubicBezTo>
                  <a:cubicBezTo>
                    <a:pt x="6102873" y="9651606"/>
                    <a:pt x="6098609" y="9647342"/>
                    <a:pt x="6098609" y="9642081"/>
                  </a:cubicBezTo>
                  <a:cubicBezTo>
                    <a:pt x="6098609" y="9636820"/>
                    <a:pt x="6102873" y="9632556"/>
                    <a:pt x="6108134" y="9632556"/>
                  </a:cubicBezTo>
                  <a:close/>
                  <a:moveTo>
                    <a:pt x="5928763" y="9632556"/>
                  </a:moveTo>
                  <a:cubicBezTo>
                    <a:pt x="5934023" y="9632556"/>
                    <a:pt x="5938288" y="9636820"/>
                    <a:pt x="5938288" y="9642081"/>
                  </a:cubicBezTo>
                  <a:cubicBezTo>
                    <a:pt x="5938288" y="9647342"/>
                    <a:pt x="5934023" y="9651606"/>
                    <a:pt x="5928763" y="9651606"/>
                  </a:cubicBezTo>
                  <a:cubicBezTo>
                    <a:pt x="5923502" y="9651606"/>
                    <a:pt x="5919238" y="9647342"/>
                    <a:pt x="5919238" y="9642081"/>
                  </a:cubicBezTo>
                  <a:cubicBezTo>
                    <a:pt x="5919238" y="9636820"/>
                    <a:pt x="5923502" y="9632556"/>
                    <a:pt x="5928763" y="9632556"/>
                  </a:cubicBezTo>
                  <a:close/>
                  <a:moveTo>
                    <a:pt x="5749393" y="9632556"/>
                  </a:moveTo>
                  <a:cubicBezTo>
                    <a:pt x="5754653" y="9632556"/>
                    <a:pt x="5758918" y="9636820"/>
                    <a:pt x="5758918" y="9642081"/>
                  </a:cubicBezTo>
                  <a:cubicBezTo>
                    <a:pt x="5758918" y="9647342"/>
                    <a:pt x="5754653" y="9651606"/>
                    <a:pt x="5749393" y="9651606"/>
                  </a:cubicBezTo>
                  <a:cubicBezTo>
                    <a:pt x="5744132" y="9651606"/>
                    <a:pt x="5739868" y="9647342"/>
                    <a:pt x="5739868" y="9642081"/>
                  </a:cubicBezTo>
                  <a:cubicBezTo>
                    <a:pt x="5739868" y="9636820"/>
                    <a:pt x="5744132" y="9632556"/>
                    <a:pt x="5749393" y="9632556"/>
                  </a:cubicBezTo>
                  <a:close/>
                  <a:moveTo>
                    <a:pt x="5570021" y="9632556"/>
                  </a:moveTo>
                  <a:cubicBezTo>
                    <a:pt x="5575281" y="9632556"/>
                    <a:pt x="5579546" y="9636820"/>
                    <a:pt x="5579546" y="9642081"/>
                  </a:cubicBezTo>
                  <a:cubicBezTo>
                    <a:pt x="5579546" y="9647342"/>
                    <a:pt x="5575281" y="9651606"/>
                    <a:pt x="5570021" y="9651606"/>
                  </a:cubicBezTo>
                  <a:cubicBezTo>
                    <a:pt x="5564760" y="9651606"/>
                    <a:pt x="5560496" y="9647342"/>
                    <a:pt x="5560496" y="9642081"/>
                  </a:cubicBezTo>
                  <a:cubicBezTo>
                    <a:pt x="5560496" y="9636820"/>
                    <a:pt x="5564760" y="9632556"/>
                    <a:pt x="5570021" y="9632556"/>
                  </a:cubicBezTo>
                  <a:close/>
                  <a:moveTo>
                    <a:pt x="5390650" y="9632556"/>
                  </a:moveTo>
                  <a:cubicBezTo>
                    <a:pt x="5395910" y="9632556"/>
                    <a:pt x="5400175" y="9636820"/>
                    <a:pt x="5400175" y="9642081"/>
                  </a:cubicBezTo>
                  <a:cubicBezTo>
                    <a:pt x="5400175" y="9647342"/>
                    <a:pt x="5395910" y="9651606"/>
                    <a:pt x="5390650" y="9651606"/>
                  </a:cubicBezTo>
                  <a:cubicBezTo>
                    <a:pt x="5385389" y="9651606"/>
                    <a:pt x="5381125" y="9647342"/>
                    <a:pt x="5381125" y="9642081"/>
                  </a:cubicBezTo>
                  <a:cubicBezTo>
                    <a:pt x="5381125" y="9636820"/>
                    <a:pt x="5385389" y="9632556"/>
                    <a:pt x="5390650" y="9632556"/>
                  </a:cubicBezTo>
                  <a:close/>
                  <a:moveTo>
                    <a:pt x="5211280" y="9632556"/>
                  </a:moveTo>
                  <a:cubicBezTo>
                    <a:pt x="5216540" y="9632556"/>
                    <a:pt x="5220805" y="9636820"/>
                    <a:pt x="5220805" y="9642081"/>
                  </a:cubicBezTo>
                  <a:cubicBezTo>
                    <a:pt x="5220805" y="9647342"/>
                    <a:pt x="5216540" y="9651606"/>
                    <a:pt x="5211280" y="9651606"/>
                  </a:cubicBezTo>
                  <a:cubicBezTo>
                    <a:pt x="5206019" y="9651606"/>
                    <a:pt x="5201755" y="9647342"/>
                    <a:pt x="5201755" y="9642081"/>
                  </a:cubicBezTo>
                  <a:cubicBezTo>
                    <a:pt x="5201755" y="9636820"/>
                    <a:pt x="5206019" y="9632556"/>
                    <a:pt x="5211280" y="9632556"/>
                  </a:cubicBezTo>
                  <a:close/>
                  <a:moveTo>
                    <a:pt x="5031909" y="9632556"/>
                  </a:moveTo>
                  <a:cubicBezTo>
                    <a:pt x="5037169" y="9632556"/>
                    <a:pt x="5041434" y="9636820"/>
                    <a:pt x="5041434" y="9642081"/>
                  </a:cubicBezTo>
                  <a:cubicBezTo>
                    <a:pt x="5041434" y="9647342"/>
                    <a:pt x="5037169" y="9651606"/>
                    <a:pt x="5031909" y="9651606"/>
                  </a:cubicBezTo>
                  <a:cubicBezTo>
                    <a:pt x="5026648" y="9651606"/>
                    <a:pt x="5022384" y="9647342"/>
                    <a:pt x="5022384" y="9642081"/>
                  </a:cubicBezTo>
                  <a:cubicBezTo>
                    <a:pt x="5022384" y="9636820"/>
                    <a:pt x="5026648" y="9632556"/>
                    <a:pt x="5031909" y="9632556"/>
                  </a:cubicBezTo>
                  <a:close/>
                  <a:moveTo>
                    <a:pt x="4852537" y="9632556"/>
                  </a:moveTo>
                  <a:cubicBezTo>
                    <a:pt x="4857797" y="9632556"/>
                    <a:pt x="4862062" y="9636820"/>
                    <a:pt x="4862062" y="9642081"/>
                  </a:cubicBezTo>
                  <a:cubicBezTo>
                    <a:pt x="4862062" y="9647342"/>
                    <a:pt x="4857797" y="9651606"/>
                    <a:pt x="4852537" y="9651606"/>
                  </a:cubicBezTo>
                  <a:cubicBezTo>
                    <a:pt x="4847276" y="9651606"/>
                    <a:pt x="4843012" y="9647342"/>
                    <a:pt x="4843012" y="9642081"/>
                  </a:cubicBezTo>
                  <a:cubicBezTo>
                    <a:pt x="4843012" y="9636820"/>
                    <a:pt x="4847276" y="9632556"/>
                    <a:pt x="4852537" y="9632556"/>
                  </a:cubicBezTo>
                  <a:close/>
                  <a:moveTo>
                    <a:pt x="4673167" y="9632556"/>
                  </a:moveTo>
                  <a:cubicBezTo>
                    <a:pt x="4678427" y="9632556"/>
                    <a:pt x="4682692" y="9636820"/>
                    <a:pt x="4682692" y="9642081"/>
                  </a:cubicBezTo>
                  <a:cubicBezTo>
                    <a:pt x="4682692" y="9647342"/>
                    <a:pt x="4678427" y="9651606"/>
                    <a:pt x="4673167" y="9651606"/>
                  </a:cubicBezTo>
                  <a:cubicBezTo>
                    <a:pt x="4667906" y="9651606"/>
                    <a:pt x="4663642" y="9647342"/>
                    <a:pt x="4663642" y="9642081"/>
                  </a:cubicBezTo>
                  <a:cubicBezTo>
                    <a:pt x="4663642" y="9636820"/>
                    <a:pt x="4667906" y="9632556"/>
                    <a:pt x="4673167" y="9632556"/>
                  </a:cubicBezTo>
                  <a:close/>
                  <a:moveTo>
                    <a:pt x="4493796" y="9632556"/>
                  </a:moveTo>
                  <a:cubicBezTo>
                    <a:pt x="4499056" y="9632556"/>
                    <a:pt x="4503321" y="9636820"/>
                    <a:pt x="4503321" y="9642081"/>
                  </a:cubicBezTo>
                  <a:cubicBezTo>
                    <a:pt x="4503321" y="9647342"/>
                    <a:pt x="4499056" y="9651606"/>
                    <a:pt x="4493796" y="9651606"/>
                  </a:cubicBezTo>
                  <a:cubicBezTo>
                    <a:pt x="4488535" y="9651606"/>
                    <a:pt x="4484271" y="9647342"/>
                    <a:pt x="4484271" y="9642081"/>
                  </a:cubicBezTo>
                  <a:cubicBezTo>
                    <a:pt x="4484271" y="9636820"/>
                    <a:pt x="4488535" y="9632556"/>
                    <a:pt x="4493796" y="9632556"/>
                  </a:cubicBezTo>
                  <a:close/>
                  <a:moveTo>
                    <a:pt x="4314424" y="9632556"/>
                  </a:moveTo>
                  <a:cubicBezTo>
                    <a:pt x="4319684" y="9632556"/>
                    <a:pt x="4323949" y="9636820"/>
                    <a:pt x="4323949" y="9642081"/>
                  </a:cubicBezTo>
                  <a:cubicBezTo>
                    <a:pt x="4323949" y="9647342"/>
                    <a:pt x="4319684" y="9651606"/>
                    <a:pt x="4314424" y="9651606"/>
                  </a:cubicBezTo>
                  <a:cubicBezTo>
                    <a:pt x="4309163" y="9651606"/>
                    <a:pt x="4304899" y="9647342"/>
                    <a:pt x="4304899" y="9642081"/>
                  </a:cubicBezTo>
                  <a:cubicBezTo>
                    <a:pt x="4304899" y="9636820"/>
                    <a:pt x="4309163" y="9632556"/>
                    <a:pt x="4314424" y="9632556"/>
                  </a:cubicBezTo>
                  <a:close/>
                  <a:moveTo>
                    <a:pt x="4135054" y="9632556"/>
                  </a:moveTo>
                  <a:cubicBezTo>
                    <a:pt x="4140314" y="9632556"/>
                    <a:pt x="4144579" y="9636820"/>
                    <a:pt x="4144579" y="9642081"/>
                  </a:cubicBezTo>
                  <a:cubicBezTo>
                    <a:pt x="4144579" y="9647342"/>
                    <a:pt x="4140314" y="9651606"/>
                    <a:pt x="4135054" y="9651606"/>
                  </a:cubicBezTo>
                  <a:cubicBezTo>
                    <a:pt x="4129793" y="9651606"/>
                    <a:pt x="4125529" y="9647342"/>
                    <a:pt x="4125529" y="9642081"/>
                  </a:cubicBezTo>
                  <a:cubicBezTo>
                    <a:pt x="4125529" y="9636820"/>
                    <a:pt x="4129793" y="9632556"/>
                    <a:pt x="4135054" y="9632556"/>
                  </a:cubicBezTo>
                  <a:close/>
                  <a:moveTo>
                    <a:pt x="3955683" y="9632556"/>
                  </a:moveTo>
                  <a:cubicBezTo>
                    <a:pt x="3960943" y="9632556"/>
                    <a:pt x="3965208" y="9636820"/>
                    <a:pt x="3965208" y="9642081"/>
                  </a:cubicBezTo>
                  <a:cubicBezTo>
                    <a:pt x="3965208" y="9647342"/>
                    <a:pt x="3960943" y="9651606"/>
                    <a:pt x="3955683" y="9651606"/>
                  </a:cubicBezTo>
                  <a:cubicBezTo>
                    <a:pt x="3950422" y="9651606"/>
                    <a:pt x="3946158" y="9647342"/>
                    <a:pt x="3946158" y="9642081"/>
                  </a:cubicBezTo>
                  <a:cubicBezTo>
                    <a:pt x="3946158" y="9636820"/>
                    <a:pt x="3950422" y="9632556"/>
                    <a:pt x="3955683" y="9632556"/>
                  </a:cubicBezTo>
                  <a:close/>
                  <a:moveTo>
                    <a:pt x="3776312" y="9632556"/>
                  </a:moveTo>
                  <a:cubicBezTo>
                    <a:pt x="3781572" y="9632556"/>
                    <a:pt x="3785837" y="9636820"/>
                    <a:pt x="3785837" y="9642081"/>
                  </a:cubicBezTo>
                  <a:cubicBezTo>
                    <a:pt x="3785837" y="9647342"/>
                    <a:pt x="3781572" y="9651606"/>
                    <a:pt x="3776312" y="9651606"/>
                  </a:cubicBezTo>
                  <a:cubicBezTo>
                    <a:pt x="3771051" y="9651606"/>
                    <a:pt x="3766787" y="9647342"/>
                    <a:pt x="3766787" y="9642081"/>
                  </a:cubicBezTo>
                  <a:cubicBezTo>
                    <a:pt x="3766787" y="9636820"/>
                    <a:pt x="3771051" y="9632556"/>
                    <a:pt x="3776312" y="9632556"/>
                  </a:cubicBezTo>
                  <a:close/>
                  <a:moveTo>
                    <a:pt x="3596941" y="9632556"/>
                  </a:moveTo>
                  <a:cubicBezTo>
                    <a:pt x="3602201" y="9632556"/>
                    <a:pt x="3606466" y="9636820"/>
                    <a:pt x="3606466" y="9642081"/>
                  </a:cubicBezTo>
                  <a:cubicBezTo>
                    <a:pt x="3606466" y="9647342"/>
                    <a:pt x="3602201" y="9651606"/>
                    <a:pt x="3596941" y="9651606"/>
                  </a:cubicBezTo>
                  <a:cubicBezTo>
                    <a:pt x="3591680" y="9651606"/>
                    <a:pt x="3587416" y="9647342"/>
                    <a:pt x="3587416" y="9642081"/>
                  </a:cubicBezTo>
                  <a:cubicBezTo>
                    <a:pt x="3587416" y="9636820"/>
                    <a:pt x="3591680" y="9632556"/>
                    <a:pt x="3596941" y="9632556"/>
                  </a:cubicBezTo>
                  <a:close/>
                  <a:moveTo>
                    <a:pt x="3417570" y="9632556"/>
                  </a:moveTo>
                  <a:cubicBezTo>
                    <a:pt x="3422830" y="9632556"/>
                    <a:pt x="3427095" y="9636820"/>
                    <a:pt x="3427095" y="9642081"/>
                  </a:cubicBezTo>
                  <a:cubicBezTo>
                    <a:pt x="3427095" y="9647342"/>
                    <a:pt x="3422830" y="9651606"/>
                    <a:pt x="3417570" y="9651606"/>
                  </a:cubicBezTo>
                  <a:cubicBezTo>
                    <a:pt x="3412309" y="9651606"/>
                    <a:pt x="3408045" y="9647342"/>
                    <a:pt x="3408045" y="9642081"/>
                  </a:cubicBezTo>
                  <a:cubicBezTo>
                    <a:pt x="3408045" y="9636820"/>
                    <a:pt x="3412309" y="9632556"/>
                    <a:pt x="3417570" y="9632556"/>
                  </a:cubicBezTo>
                  <a:close/>
                  <a:moveTo>
                    <a:pt x="3238203" y="9632556"/>
                  </a:moveTo>
                  <a:cubicBezTo>
                    <a:pt x="3243464" y="9632556"/>
                    <a:pt x="3247728" y="9636820"/>
                    <a:pt x="3247728" y="9642081"/>
                  </a:cubicBezTo>
                  <a:cubicBezTo>
                    <a:pt x="3247728" y="9647342"/>
                    <a:pt x="3243464" y="9651606"/>
                    <a:pt x="3238203" y="9651606"/>
                  </a:cubicBezTo>
                  <a:cubicBezTo>
                    <a:pt x="3232942" y="9651606"/>
                    <a:pt x="3228678" y="9647342"/>
                    <a:pt x="3228678" y="9642081"/>
                  </a:cubicBezTo>
                  <a:cubicBezTo>
                    <a:pt x="3228678" y="9636820"/>
                    <a:pt x="3232942" y="9632556"/>
                    <a:pt x="3238203" y="9632556"/>
                  </a:cubicBezTo>
                  <a:close/>
                  <a:moveTo>
                    <a:pt x="3058833" y="9632556"/>
                  </a:moveTo>
                  <a:cubicBezTo>
                    <a:pt x="3064092" y="9632556"/>
                    <a:pt x="3068355" y="9636820"/>
                    <a:pt x="3068355" y="9642081"/>
                  </a:cubicBezTo>
                  <a:cubicBezTo>
                    <a:pt x="3068355" y="9647342"/>
                    <a:pt x="3064092" y="9651606"/>
                    <a:pt x="3058833" y="9651606"/>
                  </a:cubicBezTo>
                  <a:cubicBezTo>
                    <a:pt x="3053574" y="9651606"/>
                    <a:pt x="3049311" y="9647342"/>
                    <a:pt x="3049311" y="9642081"/>
                  </a:cubicBezTo>
                  <a:cubicBezTo>
                    <a:pt x="3049311" y="9636820"/>
                    <a:pt x="3053574" y="9632556"/>
                    <a:pt x="3058833" y="9632556"/>
                  </a:cubicBezTo>
                  <a:close/>
                  <a:moveTo>
                    <a:pt x="2879465" y="9632556"/>
                  </a:moveTo>
                  <a:cubicBezTo>
                    <a:pt x="2884724" y="9632556"/>
                    <a:pt x="2888993" y="9636820"/>
                    <a:pt x="2888993" y="9642081"/>
                  </a:cubicBezTo>
                  <a:cubicBezTo>
                    <a:pt x="2888993" y="9647342"/>
                    <a:pt x="2884724" y="9651606"/>
                    <a:pt x="2879465" y="9651606"/>
                  </a:cubicBezTo>
                  <a:cubicBezTo>
                    <a:pt x="2874205" y="9651606"/>
                    <a:pt x="2869942" y="9647342"/>
                    <a:pt x="2869942" y="9642081"/>
                  </a:cubicBezTo>
                  <a:cubicBezTo>
                    <a:pt x="2869942" y="9636820"/>
                    <a:pt x="2874205" y="9632556"/>
                    <a:pt x="2879465" y="9632556"/>
                  </a:cubicBezTo>
                  <a:close/>
                  <a:moveTo>
                    <a:pt x="2700094" y="9632556"/>
                  </a:moveTo>
                  <a:cubicBezTo>
                    <a:pt x="2705356" y="9632556"/>
                    <a:pt x="2709619" y="9636820"/>
                    <a:pt x="2709619" y="9642081"/>
                  </a:cubicBezTo>
                  <a:cubicBezTo>
                    <a:pt x="2709619" y="9647342"/>
                    <a:pt x="2705356" y="9651606"/>
                    <a:pt x="2700094" y="9651606"/>
                  </a:cubicBezTo>
                  <a:cubicBezTo>
                    <a:pt x="2694832" y="9651606"/>
                    <a:pt x="2690569" y="9647342"/>
                    <a:pt x="2690569" y="9642081"/>
                  </a:cubicBezTo>
                  <a:cubicBezTo>
                    <a:pt x="2690569" y="9636820"/>
                    <a:pt x="2694832" y="9632556"/>
                    <a:pt x="2700094" y="9632556"/>
                  </a:cubicBezTo>
                  <a:close/>
                  <a:moveTo>
                    <a:pt x="2520722" y="9632556"/>
                  </a:moveTo>
                  <a:cubicBezTo>
                    <a:pt x="2525981" y="9632556"/>
                    <a:pt x="2530246" y="9636820"/>
                    <a:pt x="2530246" y="9642081"/>
                  </a:cubicBezTo>
                  <a:cubicBezTo>
                    <a:pt x="2530246" y="9647342"/>
                    <a:pt x="2525981" y="9651606"/>
                    <a:pt x="2520722" y="9651606"/>
                  </a:cubicBezTo>
                  <a:cubicBezTo>
                    <a:pt x="2515461" y="9651606"/>
                    <a:pt x="2511196" y="9647342"/>
                    <a:pt x="2511196" y="9642081"/>
                  </a:cubicBezTo>
                  <a:cubicBezTo>
                    <a:pt x="2511196" y="9636820"/>
                    <a:pt x="2515461" y="9632556"/>
                    <a:pt x="2520722" y="9632556"/>
                  </a:cubicBezTo>
                  <a:close/>
                  <a:moveTo>
                    <a:pt x="2341351" y="9632556"/>
                  </a:moveTo>
                  <a:cubicBezTo>
                    <a:pt x="2346611" y="9632556"/>
                    <a:pt x="2350875" y="9636820"/>
                    <a:pt x="2350875" y="9642081"/>
                  </a:cubicBezTo>
                  <a:cubicBezTo>
                    <a:pt x="2350875" y="9647342"/>
                    <a:pt x="2346611" y="9651606"/>
                    <a:pt x="2341351" y="9651606"/>
                  </a:cubicBezTo>
                  <a:cubicBezTo>
                    <a:pt x="2336089" y="9651606"/>
                    <a:pt x="2331825" y="9647342"/>
                    <a:pt x="2331825" y="9642081"/>
                  </a:cubicBezTo>
                  <a:cubicBezTo>
                    <a:pt x="2331825" y="9636820"/>
                    <a:pt x="2336089" y="9632556"/>
                    <a:pt x="2341351" y="9632556"/>
                  </a:cubicBezTo>
                  <a:close/>
                  <a:moveTo>
                    <a:pt x="2161977" y="9632556"/>
                  </a:moveTo>
                  <a:cubicBezTo>
                    <a:pt x="2167237" y="9632556"/>
                    <a:pt x="2171502" y="9636820"/>
                    <a:pt x="2171502" y="9642081"/>
                  </a:cubicBezTo>
                  <a:cubicBezTo>
                    <a:pt x="2171502" y="9647342"/>
                    <a:pt x="2167237" y="9651606"/>
                    <a:pt x="2161977" y="9651606"/>
                  </a:cubicBezTo>
                  <a:cubicBezTo>
                    <a:pt x="2156717" y="9651606"/>
                    <a:pt x="2152452" y="9647342"/>
                    <a:pt x="2152452" y="9642081"/>
                  </a:cubicBezTo>
                  <a:cubicBezTo>
                    <a:pt x="2152452" y="9636820"/>
                    <a:pt x="2156717" y="9632556"/>
                    <a:pt x="2161977" y="9632556"/>
                  </a:cubicBezTo>
                  <a:close/>
                  <a:moveTo>
                    <a:pt x="1982607" y="9632556"/>
                  </a:moveTo>
                  <a:cubicBezTo>
                    <a:pt x="1987866" y="9632556"/>
                    <a:pt x="1992133" y="9636820"/>
                    <a:pt x="1992133" y="9642081"/>
                  </a:cubicBezTo>
                  <a:cubicBezTo>
                    <a:pt x="1992133" y="9647342"/>
                    <a:pt x="1987866" y="9651606"/>
                    <a:pt x="1982607" y="9651606"/>
                  </a:cubicBezTo>
                  <a:cubicBezTo>
                    <a:pt x="1977346" y="9651606"/>
                    <a:pt x="1973080" y="9647342"/>
                    <a:pt x="1973080" y="9642081"/>
                  </a:cubicBezTo>
                  <a:cubicBezTo>
                    <a:pt x="1973080" y="9636820"/>
                    <a:pt x="1977346" y="9632556"/>
                    <a:pt x="1982607" y="9632556"/>
                  </a:cubicBezTo>
                  <a:close/>
                  <a:moveTo>
                    <a:pt x="1803241" y="9632556"/>
                  </a:moveTo>
                  <a:cubicBezTo>
                    <a:pt x="1808499" y="9632556"/>
                    <a:pt x="1812764" y="9636820"/>
                    <a:pt x="1812764" y="9642081"/>
                  </a:cubicBezTo>
                  <a:cubicBezTo>
                    <a:pt x="1812764" y="9647342"/>
                    <a:pt x="1808499" y="9651606"/>
                    <a:pt x="1803241" y="9651606"/>
                  </a:cubicBezTo>
                  <a:cubicBezTo>
                    <a:pt x="1797980" y="9651606"/>
                    <a:pt x="1793716" y="9647342"/>
                    <a:pt x="1793716" y="9642081"/>
                  </a:cubicBezTo>
                  <a:cubicBezTo>
                    <a:pt x="1793716" y="9636820"/>
                    <a:pt x="1797980" y="9632556"/>
                    <a:pt x="1803241" y="9632556"/>
                  </a:cubicBezTo>
                  <a:close/>
                  <a:moveTo>
                    <a:pt x="1623867" y="9632556"/>
                  </a:moveTo>
                  <a:cubicBezTo>
                    <a:pt x="1629127" y="9632556"/>
                    <a:pt x="1633392" y="9636820"/>
                    <a:pt x="1633392" y="9642081"/>
                  </a:cubicBezTo>
                  <a:cubicBezTo>
                    <a:pt x="1633392" y="9647342"/>
                    <a:pt x="1629127" y="9651606"/>
                    <a:pt x="1623867" y="9651606"/>
                  </a:cubicBezTo>
                  <a:cubicBezTo>
                    <a:pt x="1618606" y="9651606"/>
                    <a:pt x="1614342" y="9647342"/>
                    <a:pt x="1614342" y="9642081"/>
                  </a:cubicBezTo>
                  <a:cubicBezTo>
                    <a:pt x="1614342" y="9636820"/>
                    <a:pt x="1618606" y="9632556"/>
                    <a:pt x="1623867" y="9632556"/>
                  </a:cubicBezTo>
                  <a:close/>
                  <a:moveTo>
                    <a:pt x="1444497" y="9632556"/>
                  </a:moveTo>
                  <a:cubicBezTo>
                    <a:pt x="1449757" y="9632556"/>
                    <a:pt x="1454021" y="9636820"/>
                    <a:pt x="1454021" y="9642081"/>
                  </a:cubicBezTo>
                  <a:cubicBezTo>
                    <a:pt x="1454021" y="9647342"/>
                    <a:pt x="1449757" y="9651606"/>
                    <a:pt x="1444497" y="9651606"/>
                  </a:cubicBezTo>
                  <a:cubicBezTo>
                    <a:pt x="1439236" y="9651606"/>
                    <a:pt x="1434972" y="9647342"/>
                    <a:pt x="1434972" y="9642081"/>
                  </a:cubicBezTo>
                  <a:cubicBezTo>
                    <a:pt x="1434972" y="9636820"/>
                    <a:pt x="1439236" y="9632556"/>
                    <a:pt x="1444497" y="9632556"/>
                  </a:cubicBezTo>
                  <a:close/>
                  <a:moveTo>
                    <a:pt x="1265127" y="9632556"/>
                  </a:moveTo>
                  <a:cubicBezTo>
                    <a:pt x="1270388" y="9632556"/>
                    <a:pt x="1274652" y="9636820"/>
                    <a:pt x="1274652" y="9642081"/>
                  </a:cubicBezTo>
                  <a:cubicBezTo>
                    <a:pt x="1274652" y="9647342"/>
                    <a:pt x="1270388" y="9651606"/>
                    <a:pt x="1265127" y="9651606"/>
                  </a:cubicBezTo>
                  <a:cubicBezTo>
                    <a:pt x="1259867" y="9651606"/>
                    <a:pt x="1255602" y="9647342"/>
                    <a:pt x="1255602" y="9642081"/>
                  </a:cubicBezTo>
                  <a:cubicBezTo>
                    <a:pt x="1255602" y="9636820"/>
                    <a:pt x="1259867" y="9632556"/>
                    <a:pt x="1265127" y="9632556"/>
                  </a:cubicBezTo>
                  <a:close/>
                  <a:moveTo>
                    <a:pt x="1085756" y="9632556"/>
                  </a:moveTo>
                  <a:cubicBezTo>
                    <a:pt x="1091016" y="9632556"/>
                    <a:pt x="1095281" y="9636820"/>
                    <a:pt x="1095281" y="9642081"/>
                  </a:cubicBezTo>
                  <a:cubicBezTo>
                    <a:pt x="1095281" y="9647342"/>
                    <a:pt x="1091016" y="9651606"/>
                    <a:pt x="1085756" y="9651606"/>
                  </a:cubicBezTo>
                  <a:cubicBezTo>
                    <a:pt x="1080495" y="9651606"/>
                    <a:pt x="1076230" y="9647342"/>
                    <a:pt x="1076230" y="9642081"/>
                  </a:cubicBezTo>
                  <a:cubicBezTo>
                    <a:pt x="1076230" y="9636820"/>
                    <a:pt x="1080495" y="9632556"/>
                    <a:pt x="1085756" y="9632556"/>
                  </a:cubicBezTo>
                  <a:close/>
                  <a:moveTo>
                    <a:pt x="906383" y="9632556"/>
                  </a:moveTo>
                  <a:cubicBezTo>
                    <a:pt x="911643" y="9632556"/>
                    <a:pt x="915908" y="9636820"/>
                    <a:pt x="915908" y="9642081"/>
                  </a:cubicBezTo>
                  <a:cubicBezTo>
                    <a:pt x="915908" y="9647342"/>
                    <a:pt x="911643" y="9651606"/>
                    <a:pt x="906383" y="9651606"/>
                  </a:cubicBezTo>
                  <a:cubicBezTo>
                    <a:pt x="901123" y="9651606"/>
                    <a:pt x="896858" y="9647342"/>
                    <a:pt x="896858" y="9642081"/>
                  </a:cubicBezTo>
                  <a:cubicBezTo>
                    <a:pt x="896858" y="9636820"/>
                    <a:pt x="901123" y="9632556"/>
                    <a:pt x="906383" y="9632556"/>
                  </a:cubicBezTo>
                  <a:close/>
                  <a:moveTo>
                    <a:pt x="727013" y="9632556"/>
                  </a:moveTo>
                  <a:cubicBezTo>
                    <a:pt x="732273" y="9632556"/>
                    <a:pt x="736538" y="9636820"/>
                    <a:pt x="736538" y="9642081"/>
                  </a:cubicBezTo>
                  <a:cubicBezTo>
                    <a:pt x="736538" y="9647342"/>
                    <a:pt x="732273" y="9651606"/>
                    <a:pt x="727013" y="9651606"/>
                  </a:cubicBezTo>
                  <a:cubicBezTo>
                    <a:pt x="721753" y="9651606"/>
                    <a:pt x="717489" y="9647342"/>
                    <a:pt x="717489" y="9642081"/>
                  </a:cubicBezTo>
                  <a:cubicBezTo>
                    <a:pt x="717489" y="9636820"/>
                    <a:pt x="721753" y="9632556"/>
                    <a:pt x="727013" y="9632556"/>
                  </a:cubicBezTo>
                  <a:close/>
                  <a:moveTo>
                    <a:pt x="547641" y="9632556"/>
                  </a:moveTo>
                  <a:cubicBezTo>
                    <a:pt x="552902" y="9632556"/>
                    <a:pt x="557166" y="9636820"/>
                    <a:pt x="557166" y="9642081"/>
                  </a:cubicBezTo>
                  <a:cubicBezTo>
                    <a:pt x="557166" y="9647342"/>
                    <a:pt x="552902" y="9651606"/>
                    <a:pt x="547641" y="9651606"/>
                  </a:cubicBezTo>
                  <a:cubicBezTo>
                    <a:pt x="542381" y="9651606"/>
                    <a:pt x="538116" y="9647342"/>
                    <a:pt x="538116" y="9642081"/>
                  </a:cubicBezTo>
                  <a:cubicBezTo>
                    <a:pt x="538116" y="9636820"/>
                    <a:pt x="542381" y="9632556"/>
                    <a:pt x="547641" y="9632556"/>
                  </a:cubicBezTo>
                  <a:close/>
                  <a:moveTo>
                    <a:pt x="368270" y="9632556"/>
                  </a:moveTo>
                  <a:cubicBezTo>
                    <a:pt x="373531" y="9632556"/>
                    <a:pt x="377795" y="9636820"/>
                    <a:pt x="377795" y="9642081"/>
                  </a:cubicBezTo>
                  <a:cubicBezTo>
                    <a:pt x="377795" y="9647342"/>
                    <a:pt x="373531" y="9651606"/>
                    <a:pt x="368270" y="9651606"/>
                  </a:cubicBezTo>
                  <a:cubicBezTo>
                    <a:pt x="363010" y="9651606"/>
                    <a:pt x="358745" y="9647342"/>
                    <a:pt x="358745" y="9642081"/>
                  </a:cubicBezTo>
                  <a:cubicBezTo>
                    <a:pt x="358745" y="9636820"/>
                    <a:pt x="363010" y="9632556"/>
                    <a:pt x="368270" y="9632556"/>
                  </a:cubicBezTo>
                  <a:close/>
                  <a:moveTo>
                    <a:pt x="188900" y="9632556"/>
                  </a:moveTo>
                  <a:cubicBezTo>
                    <a:pt x="194160" y="9632556"/>
                    <a:pt x="198425" y="9636820"/>
                    <a:pt x="198425" y="9642081"/>
                  </a:cubicBezTo>
                  <a:cubicBezTo>
                    <a:pt x="198425" y="9647342"/>
                    <a:pt x="194160" y="9651606"/>
                    <a:pt x="188900" y="9651606"/>
                  </a:cubicBezTo>
                  <a:cubicBezTo>
                    <a:pt x="183639" y="9651606"/>
                    <a:pt x="179375" y="9647342"/>
                    <a:pt x="179375" y="9642081"/>
                  </a:cubicBezTo>
                  <a:cubicBezTo>
                    <a:pt x="179375" y="9636820"/>
                    <a:pt x="183639" y="9632556"/>
                    <a:pt x="188900" y="9632556"/>
                  </a:cubicBezTo>
                  <a:close/>
                  <a:moveTo>
                    <a:pt x="9529" y="9632556"/>
                  </a:moveTo>
                  <a:cubicBezTo>
                    <a:pt x="14790" y="9632556"/>
                    <a:pt x="19054" y="9636820"/>
                    <a:pt x="19054" y="9642081"/>
                  </a:cubicBezTo>
                  <a:cubicBezTo>
                    <a:pt x="19054" y="9647342"/>
                    <a:pt x="14790" y="9651606"/>
                    <a:pt x="9529" y="9651606"/>
                  </a:cubicBezTo>
                  <a:cubicBezTo>
                    <a:pt x="4268" y="9651606"/>
                    <a:pt x="4" y="9647342"/>
                    <a:pt x="4" y="9642081"/>
                  </a:cubicBezTo>
                  <a:cubicBezTo>
                    <a:pt x="4" y="9636820"/>
                    <a:pt x="4268" y="9632556"/>
                    <a:pt x="9529" y="9632556"/>
                  </a:cubicBezTo>
                  <a:close/>
                  <a:moveTo>
                    <a:pt x="6646247" y="9450804"/>
                  </a:moveTo>
                  <a:cubicBezTo>
                    <a:pt x="6651508" y="9450804"/>
                    <a:pt x="6655772" y="9455068"/>
                    <a:pt x="6655772" y="9460329"/>
                  </a:cubicBezTo>
                  <a:cubicBezTo>
                    <a:pt x="6655772" y="9465590"/>
                    <a:pt x="6651508" y="9469854"/>
                    <a:pt x="6646247" y="9469854"/>
                  </a:cubicBezTo>
                  <a:cubicBezTo>
                    <a:pt x="6640987" y="9469854"/>
                    <a:pt x="6636722" y="9465590"/>
                    <a:pt x="6636722" y="9460329"/>
                  </a:cubicBezTo>
                  <a:cubicBezTo>
                    <a:pt x="6636722" y="9455068"/>
                    <a:pt x="6640987" y="9450804"/>
                    <a:pt x="6646247" y="9450804"/>
                  </a:cubicBezTo>
                  <a:close/>
                  <a:moveTo>
                    <a:pt x="6466876" y="9450804"/>
                  </a:moveTo>
                  <a:cubicBezTo>
                    <a:pt x="6472136" y="9450804"/>
                    <a:pt x="6476401" y="9455068"/>
                    <a:pt x="6476401" y="9460329"/>
                  </a:cubicBezTo>
                  <a:cubicBezTo>
                    <a:pt x="6476401" y="9465590"/>
                    <a:pt x="6472136" y="9469854"/>
                    <a:pt x="6466876" y="9469854"/>
                  </a:cubicBezTo>
                  <a:cubicBezTo>
                    <a:pt x="6461615" y="9469854"/>
                    <a:pt x="6457351" y="9465590"/>
                    <a:pt x="6457351" y="9460329"/>
                  </a:cubicBezTo>
                  <a:cubicBezTo>
                    <a:pt x="6457351" y="9455068"/>
                    <a:pt x="6461615" y="9450804"/>
                    <a:pt x="6466876" y="9450804"/>
                  </a:cubicBezTo>
                  <a:close/>
                  <a:moveTo>
                    <a:pt x="6287505" y="9450804"/>
                  </a:moveTo>
                  <a:cubicBezTo>
                    <a:pt x="6292765" y="9450804"/>
                    <a:pt x="6297030" y="9455068"/>
                    <a:pt x="6297030" y="9460329"/>
                  </a:cubicBezTo>
                  <a:cubicBezTo>
                    <a:pt x="6297030" y="9465590"/>
                    <a:pt x="6292765" y="9469854"/>
                    <a:pt x="6287505" y="9469854"/>
                  </a:cubicBezTo>
                  <a:cubicBezTo>
                    <a:pt x="6282244" y="9469854"/>
                    <a:pt x="6277980" y="9465590"/>
                    <a:pt x="6277980" y="9460329"/>
                  </a:cubicBezTo>
                  <a:cubicBezTo>
                    <a:pt x="6277980" y="9455068"/>
                    <a:pt x="6282244" y="9450804"/>
                    <a:pt x="6287505" y="9450804"/>
                  </a:cubicBezTo>
                  <a:close/>
                  <a:moveTo>
                    <a:pt x="6108134" y="9450804"/>
                  </a:moveTo>
                  <a:cubicBezTo>
                    <a:pt x="6113394" y="9450804"/>
                    <a:pt x="6117659" y="9455068"/>
                    <a:pt x="6117659" y="9460329"/>
                  </a:cubicBezTo>
                  <a:cubicBezTo>
                    <a:pt x="6117659" y="9465590"/>
                    <a:pt x="6113394" y="9469854"/>
                    <a:pt x="6108134" y="9469854"/>
                  </a:cubicBezTo>
                  <a:cubicBezTo>
                    <a:pt x="6102873" y="9469854"/>
                    <a:pt x="6098609" y="9465590"/>
                    <a:pt x="6098609" y="9460329"/>
                  </a:cubicBezTo>
                  <a:cubicBezTo>
                    <a:pt x="6098609" y="9455068"/>
                    <a:pt x="6102873" y="9450804"/>
                    <a:pt x="6108134" y="9450804"/>
                  </a:cubicBezTo>
                  <a:close/>
                  <a:moveTo>
                    <a:pt x="5928763" y="9450804"/>
                  </a:moveTo>
                  <a:cubicBezTo>
                    <a:pt x="5934023" y="9450804"/>
                    <a:pt x="5938288" y="9455068"/>
                    <a:pt x="5938288" y="9460329"/>
                  </a:cubicBezTo>
                  <a:cubicBezTo>
                    <a:pt x="5938288" y="9465590"/>
                    <a:pt x="5934023" y="9469854"/>
                    <a:pt x="5928763" y="9469854"/>
                  </a:cubicBezTo>
                  <a:cubicBezTo>
                    <a:pt x="5923502" y="9469854"/>
                    <a:pt x="5919238" y="9465590"/>
                    <a:pt x="5919238" y="9460329"/>
                  </a:cubicBezTo>
                  <a:cubicBezTo>
                    <a:pt x="5919238" y="9455068"/>
                    <a:pt x="5923502" y="9450804"/>
                    <a:pt x="5928763" y="9450804"/>
                  </a:cubicBezTo>
                  <a:close/>
                  <a:moveTo>
                    <a:pt x="5749393" y="9450804"/>
                  </a:moveTo>
                  <a:cubicBezTo>
                    <a:pt x="5754653" y="9450804"/>
                    <a:pt x="5758918" y="9455068"/>
                    <a:pt x="5758918" y="9460329"/>
                  </a:cubicBezTo>
                  <a:cubicBezTo>
                    <a:pt x="5758918" y="9465590"/>
                    <a:pt x="5754653" y="9469854"/>
                    <a:pt x="5749393" y="9469854"/>
                  </a:cubicBezTo>
                  <a:cubicBezTo>
                    <a:pt x="5744132" y="9469854"/>
                    <a:pt x="5739868" y="9465590"/>
                    <a:pt x="5739868" y="9460329"/>
                  </a:cubicBezTo>
                  <a:cubicBezTo>
                    <a:pt x="5739868" y="9455068"/>
                    <a:pt x="5744132" y="9450804"/>
                    <a:pt x="5749393" y="9450804"/>
                  </a:cubicBezTo>
                  <a:close/>
                  <a:moveTo>
                    <a:pt x="5570021" y="9450804"/>
                  </a:moveTo>
                  <a:cubicBezTo>
                    <a:pt x="5575281" y="9450804"/>
                    <a:pt x="5579546" y="9455068"/>
                    <a:pt x="5579546" y="9460329"/>
                  </a:cubicBezTo>
                  <a:cubicBezTo>
                    <a:pt x="5579546" y="9465590"/>
                    <a:pt x="5575281" y="9469854"/>
                    <a:pt x="5570021" y="9469854"/>
                  </a:cubicBezTo>
                  <a:cubicBezTo>
                    <a:pt x="5564760" y="9469854"/>
                    <a:pt x="5560496" y="9465590"/>
                    <a:pt x="5560496" y="9460329"/>
                  </a:cubicBezTo>
                  <a:cubicBezTo>
                    <a:pt x="5560496" y="9455068"/>
                    <a:pt x="5564760" y="9450804"/>
                    <a:pt x="5570021" y="9450804"/>
                  </a:cubicBezTo>
                  <a:close/>
                  <a:moveTo>
                    <a:pt x="5390650" y="9450804"/>
                  </a:moveTo>
                  <a:cubicBezTo>
                    <a:pt x="5395910" y="9450804"/>
                    <a:pt x="5400175" y="9455068"/>
                    <a:pt x="5400175" y="9460329"/>
                  </a:cubicBezTo>
                  <a:cubicBezTo>
                    <a:pt x="5400175" y="9465590"/>
                    <a:pt x="5395910" y="9469854"/>
                    <a:pt x="5390650" y="9469854"/>
                  </a:cubicBezTo>
                  <a:cubicBezTo>
                    <a:pt x="5385389" y="9469854"/>
                    <a:pt x="5381125" y="9465590"/>
                    <a:pt x="5381125" y="9460329"/>
                  </a:cubicBezTo>
                  <a:cubicBezTo>
                    <a:pt x="5381125" y="9455068"/>
                    <a:pt x="5385389" y="9450804"/>
                    <a:pt x="5390650" y="9450804"/>
                  </a:cubicBezTo>
                  <a:close/>
                  <a:moveTo>
                    <a:pt x="5211280" y="9450804"/>
                  </a:moveTo>
                  <a:cubicBezTo>
                    <a:pt x="5216540" y="9450804"/>
                    <a:pt x="5220805" y="9455068"/>
                    <a:pt x="5220805" y="9460329"/>
                  </a:cubicBezTo>
                  <a:cubicBezTo>
                    <a:pt x="5220805" y="9465590"/>
                    <a:pt x="5216540" y="9469854"/>
                    <a:pt x="5211280" y="9469854"/>
                  </a:cubicBezTo>
                  <a:cubicBezTo>
                    <a:pt x="5206019" y="9469854"/>
                    <a:pt x="5201755" y="9465590"/>
                    <a:pt x="5201755" y="9460329"/>
                  </a:cubicBezTo>
                  <a:cubicBezTo>
                    <a:pt x="5201755" y="9455068"/>
                    <a:pt x="5206019" y="9450804"/>
                    <a:pt x="5211280" y="9450804"/>
                  </a:cubicBezTo>
                  <a:close/>
                  <a:moveTo>
                    <a:pt x="5031909" y="9450804"/>
                  </a:moveTo>
                  <a:cubicBezTo>
                    <a:pt x="5037169" y="9450804"/>
                    <a:pt x="5041434" y="9455068"/>
                    <a:pt x="5041434" y="9460329"/>
                  </a:cubicBezTo>
                  <a:cubicBezTo>
                    <a:pt x="5041434" y="9465590"/>
                    <a:pt x="5037169" y="9469854"/>
                    <a:pt x="5031909" y="9469854"/>
                  </a:cubicBezTo>
                  <a:cubicBezTo>
                    <a:pt x="5026648" y="9469854"/>
                    <a:pt x="5022384" y="9465590"/>
                    <a:pt x="5022384" y="9460329"/>
                  </a:cubicBezTo>
                  <a:cubicBezTo>
                    <a:pt x="5022384" y="9455068"/>
                    <a:pt x="5026648" y="9450804"/>
                    <a:pt x="5031909" y="9450804"/>
                  </a:cubicBezTo>
                  <a:close/>
                  <a:moveTo>
                    <a:pt x="4852537" y="9450804"/>
                  </a:moveTo>
                  <a:cubicBezTo>
                    <a:pt x="4857797" y="9450804"/>
                    <a:pt x="4862062" y="9455068"/>
                    <a:pt x="4862062" y="9460329"/>
                  </a:cubicBezTo>
                  <a:cubicBezTo>
                    <a:pt x="4862062" y="9465590"/>
                    <a:pt x="4857797" y="9469854"/>
                    <a:pt x="4852537" y="9469854"/>
                  </a:cubicBezTo>
                  <a:cubicBezTo>
                    <a:pt x="4847276" y="9469854"/>
                    <a:pt x="4843012" y="9465590"/>
                    <a:pt x="4843012" y="9460329"/>
                  </a:cubicBezTo>
                  <a:cubicBezTo>
                    <a:pt x="4843012" y="9455068"/>
                    <a:pt x="4847276" y="9450804"/>
                    <a:pt x="4852537" y="9450804"/>
                  </a:cubicBezTo>
                  <a:close/>
                  <a:moveTo>
                    <a:pt x="4673167" y="9450804"/>
                  </a:moveTo>
                  <a:cubicBezTo>
                    <a:pt x="4678427" y="9450804"/>
                    <a:pt x="4682692" y="9455068"/>
                    <a:pt x="4682692" y="9460329"/>
                  </a:cubicBezTo>
                  <a:cubicBezTo>
                    <a:pt x="4682692" y="9465590"/>
                    <a:pt x="4678427" y="9469854"/>
                    <a:pt x="4673167" y="9469854"/>
                  </a:cubicBezTo>
                  <a:cubicBezTo>
                    <a:pt x="4667906" y="9469854"/>
                    <a:pt x="4663642" y="9465590"/>
                    <a:pt x="4663642" y="9460329"/>
                  </a:cubicBezTo>
                  <a:cubicBezTo>
                    <a:pt x="4663642" y="9455068"/>
                    <a:pt x="4667906" y="9450804"/>
                    <a:pt x="4673167" y="9450804"/>
                  </a:cubicBezTo>
                  <a:close/>
                  <a:moveTo>
                    <a:pt x="4493796" y="9450804"/>
                  </a:moveTo>
                  <a:cubicBezTo>
                    <a:pt x="4499056" y="9450804"/>
                    <a:pt x="4503321" y="9455068"/>
                    <a:pt x="4503321" y="9460329"/>
                  </a:cubicBezTo>
                  <a:cubicBezTo>
                    <a:pt x="4503321" y="9465590"/>
                    <a:pt x="4499056" y="9469854"/>
                    <a:pt x="4493796" y="9469854"/>
                  </a:cubicBezTo>
                  <a:cubicBezTo>
                    <a:pt x="4488535" y="9469854"/>
                    <a:pt x="4484271" y="9465590"/>
                    <a:pt x="4484271" y="9460329"/>
                  </a:cubicBezTo>
                  <a:cubicBezTo>
                    <a:pt x="4484271" y="9455068"/>
                    <a:pt x="4488535" y="9450804"/>
                    <a:pt x="4493796" y="9450804"/>
                  </a:cubicBezTo>
                  <a:close/>
                  <a:moveTo>
                    <a:pt x="4314424" y="9450804"/>
                  </a:moveTo>
                  <a:cubicBezTo>
                    <a:pt x="4319684" y="9450804"/>
                    <a:pt x="4323949" y="9455068"/>
                    <a:pt x="4323949" y="9460329"/>
                  </a:cubicBezTo>
                  <a:cubicBezTo>
                    <a:pt x="4323949" y="9465590"/>
                    <a:pt x="4319684" y="9469854"/>
                    <a:pt x="4314424" y="9469854"/>
                  </a:cubicBezTo>
                  <a:cubicBezTo>
                    <a:pt x="4309163" y="9469854"/>
                    <a:pt x="4304899" y="9465590"/>
                    <a:pt x="4304899" y="9460329"/>
                  </a:cubicBezTo>
                  <a:cubicBezTo>
                    <a:pt x="4304899" y="9455068"/>
                    <a:pt x="4309163" y="9450804"/>
                    <a:pt x="4314424" y="9450804"/>
                  </a:cubicBezTo>
                  <a:close/>
                  <a:moveTo>
                    <a:pt x="4135054" y="9450804"/>
                  </a:moveTo>
                  <a:cubicBezTo>
                    <a:pt x="4140314" y="9450804"/>
                    <a:pt x="4144579" y="9455068"/>
                    <a:pt x="4144579" y="9460329"/>
                  </a:cubicBezTo>
                  <a:cubicBezTo>
                    <a:pt x="4144579" y="9465590"/>
                    <a:pt x="4140314" y="9469854"/>
                    <a:pt x="4135054" y="9469854"/>
                  </a:cubicBezTo>
                  <a:cubicBezTo>
                    <a:pt x="4129793" y="9469854"/>
                    <a:pt x="4125529" y="9465590"/>
                    <a:pt x="4125529" y="9460329"/>
                  </a:cubicBezTo>
                  <a:cubicBezTo>
                    <a:pt x="4125529" y="9455068"/>
                    <a:pt x="4129793" y="9450804"/>
                    <a:pt x="4135054" y="9450804"/>
                  </a:cubicBezTo>
                  <a:close/>
                  <a:moveTo>
                    <a:pt x="3955683" y="9450804"/>
                  </a:moveTo>
                  <a:cubicBezTo>
                    <a:pt x="3960943" y="9450804"/>
                    <a:pt x="3965208" y="9455068"/>
                    <a:pt x="3965208" y="9460329"/>
                  </a:cubicBezTo>
                  <a:cubicBezTo>
                    <a:pt x="3965208" y="9465590"/>
                    <a:pt x="3960943" y="9469854"/>
                    <a:pt x="3955683" y="9469854"/>
                  </a:cubicBezTo>
                  <a:cubicBezTo>
                    <a:pt x="3950422" y="9469854"/>
                    <a:pt x="3946158" y="9465590"/>
                    <a:pt x="3946158" y="9460329"/>
                  </a:cubicBezTo>
                  <a:cubicBezTo>
                    <a:pt x="3946158" y="9455068"/>
                    <a:pt x="3950422" y="9450804"/>
                    <a:pt x="3955683" y="9450804"/>
                  </a:cubicBezTo>
                  <a:close/>
                  <a:moveTo>
                    <a:pt x="3776312" y="9450804"/>
                  </a:moveTo>
                  <a:cubicBezTo>
                    <a:pt x="3781572" y="9450804"/>
                    <a:pt x="3785837" y="9455068"/>
                    <a:pt x="3785837" y="9460329"/>
                  </a:cubicBezTo>
                  <a:cubicBezTo>
                    <a:pt x="3785837" y="9465590"/>
                    <a:pt x="3781572" y="9469854"/>
                    <a:pt x="3776312" y="9469854"/>
                  </a:cubicBezTo>
                  <a:cubicBezTo>
                    <a:pt x="3771051" y="9469854"/>
                    <a:pt x="3766787" y="9465590"/>
                    <a:pt x="3766787" y="9460329"/>
                  </a:cubicBezTo>
                  <a:cubicBezTo>
                    <a:pt x="3766787" y="9455068"/>
                    <a:pt x="3771051" y="9450804"/>
                    <a:pt x="3776312" y="9450804"/>
                  </a:cubicBezTo>
                  <a:close/>
                  <a:moveTo>
                    <a:pt x="3596941" y="9450804"/>
                  </a:moveTo>
                  <a:cubicBezTo>
                    <a:pt x="3602201" y="9450804"/>
                    <a:pt x="3606466" y="9455068"/>
                    <a:pt x="3606466" y="9460329"/>
                  </a:cubicBezTo>
                  <a:cubicBezTo>
                    <a:pt x="3606466" y="9465590"/>
                    <a:pt x="3602201" y="9469854"/>
                    <a:pt x="3596941" y="9469854"/>
                  </a:cubicBezTo>
                  <a:cubicBezTo>
                    <a:pt x="3591680" y="9469854"/>
                    <a:pt x="3587416" y="9465590"/>
                    <a:pt x="3587416" y="9460329"/>
                  </a:cubicBezTo>
                  <a:cubicBezTo>
                    <a:pt x="3587416" y="9455068"/>
                    <a:pt x="3591680" y="9450804"/>
                    <a:pt x="3596941" y="9450804"/>
                  </a:cubicBezTo>
                  <a:close/>
                  <a:moveTo>
                    <a:pt x="3417570" y="9450804"/>
                  </a:moveTo>
                  <a:cubicBezTo>
                    <a:pt x="3422830" y="9450804"/>
                    <a:pt x="3427095" y="9455068"/>
                    <a:pt x="3427095" y="9460329"/>
                  </a:cubicBezTo>
                  <a:cubicBezTo>
                    <a:pt x="3427095" y="9465590"/>
                    <a:pt x="3422830" y="9469854"/>
                    <a:pt x="3417570" y="9469854"/>
                  </a:cubicBezTo>
                  <a:cubicBezTo>
                    <a:pt x="3412309" y="9469854"/>
                    <a:pt x="3408045" y="9465590"/>
                    <a:pt x="3408045" y="9460329"/>
                  </a:cubicBezTo>
                  <a:cubicBezTo>
                    <a:pt x="3408045" y="9455068"/>
                    <a:pt x="3412309" y="9450804"/>
                    <a:pt x="3417570" y="9450804"/>
                  </a:cubicBezTo>
                  <a:close/>
                  <a:moveTo>
                    <a:pt x="3238205" y="9450804"/>
                  </a:moveTo>
                  <a:cubicBezTo>
                    <a:pt x="3243466" y="9450804"/>
                    <a:pt x="3247731" y="9455068"/>
                    <a:pt x="3247731" y="9460329"/>
                  </a:cubicBezTo>
                  <a:cubicBezTo>
                    <a:pt x="3247731" y="9465590"/>
                    <a:pt x="3243466" y="9469854"/>
                    <a:pt x="3238205" y="9469854"/>
                  </a:cubicBezTo>
                  <a:cubicBezTo>
                    <a:pt x="3232946" y="9469854"/>
                    <a:pt x="3228682" y="9465590"/>
                    <a:pt x="3228682" y="9460329"/>
                  </a:cubicBezTo>
                  <a:cubicBezTo>
                    <a:pt x="3228682" y="9455068"/>
                    <a:pt x="3232946" y="9450804"/>
                    <a:pt x="3238205" y="9450804"/>
                  </a:cubicBezTo>
                  <a:close/>
                  <a:moveTo>
                    <a:pt x="3058833" y="9450804"/>
                  </a:moveTo>
                  <a:cubicBezTo>
                    <a:pt x="3064092" y="9450804"/>
                    <a:pt x="3068355" y="9455068"/>
                    <a:pt x="3068355" y="9460329"/>
                  </a:cubicBezTo>
                  <a:cubicBezTo>
                    <a:pt x="3068355" y="9465590"/>
                    <a:pt x="3064092" y="9469854"/>
                    <a:pt x="3058833" y="9469854"/>
                  </a:cubicBezTo>
                  <a:cubicBezTo>
                    <a:pt x="3053580" y="9469854"/>
                    <a:pt x="3049317" y="9465590"/>
                    <a:pt x="3049317" y="9460329"/>
                  </a:cubicBezTo>
                  <a:cubicBezTo>
                    <a:pt x="3049317" y="9455068"/>
                    <a:pt x="3053580" y="9450804"/>
                    <a:pt x="3058833" y="9450804"/>
                  </a:cubicBezTo>
                  <a:close/>
                  <a:moveTo>
                    <a:pt x="2879471" y="9450804"/>
                  </a:moveTo>
                  <a:cubicBezTo>
                    <a:pt x="2884730" y="9450804"/>
                    <a:pt x="2888999" y="9455068"/>
                    <a:pt x="2888999" y="9460329"/>
                  </a:cubicBezTo>
                  <a:cubicBezTo>
                    <a:pt x="2888999" y="9465590"/>
                    <a:pt x="2884730" y="9469854"/>
                    <a:pt x="2879471" y="9469854"/>
                  </a:cubicBezTo>
                  <a:cubicBezTo>
                    <a:pt x="2874211" y="9469854"/>
                    <a:pt x="2869948" y="9465590"/>
                    <a:pt x="2869948" y="9460329"/>
                  </a:cubicBezTo>
                  <a:cubicBezTo>
                    <a:pt x="2869948" y="9455068"/>
                    <a:pt x="2874211" y="9450804"/>
                    <a:pt x="2879471" y="9450804"/>
                  </a:cubicBezTo>
                  <a:close/>
                  <a:moveTo>
                    <a:pt x="2700098" y="9450804"/>
                  </a:moveTo>
                  <a:cubicBezTo>
                    <a:pt x="2705362" y="9450804"/>
                    <a:pt x="2709625" y="9455068"/>
                    <a:pt x="2709625" y="9460329"/>
                  </a:cubicBezTo>
                  <a:cubicBezTo>
                    <a:pt x="2709625" y="9465590"/>
                    <a:pt x="2705362" y="9469854"/>
                    <a:pt x="2700098" y="9469854"/>
                  </a:cubicBezTo>
                  <a:cubicBezTo>
                    <a:pt x="2694837" y="9469854"/>
                    <a:pt x="2690574" y="9465590"/>
                    <a:pt x="2690574" y="9460329"/>
                  </a:cubicBezTo>
                  <a:cubicBezTo>
                    <a:pt x="2690574" y="9455068"/>
                    <a:pt x="2694837" y="9450804"/>
                    <a:pt x="2700098" y="9450804"/>
                  </a:cubicBezTo>
                  <a:close/>
                  <a:moveTo>
                    <a:pt x="2520726" y="9450804"/>
                  </a:moveTo>
                  <a:cubicBezTo>
                    <a:pt x="2525986" y="9450804"/>
                    <a:pt x="2530251" y="9455068"/>
                    <a:pt x="2530251" y="9460329"/>
                  </a:cubicBezTo>
                  <a:cubicBezTo>
                    <a:pt x="2530251" y="9465590"/>
                    <a:pt x="2525986" y="9469854"/>
                    <a:pt x="2520726" y="9469854"/>
                  </a:cubicBezTo>
                  <a:cubicBezTo>
                    <a:pt x="2515465" y="9469854"/>
                    <a:pt x="2511200" y="9465590"/>
                    <a:pt x="2511200" y="9460329"/>
                  </a:cubicBezTo>
                  <a:cubicBezTo>
                    <a:pt x="2511200" y="9455068"/>
                    <a:pt x="2515465" y="9450804"/>
                    <a:pt x="2520726" y="9450804"/>
                  </a:cubicBezTo>
                  <a:close/>
                  <a:moveTo>
                    <a:pt x="2341355" y="9450804"/>
                  </a:moveTo>
                  <a:cubicBezTo>
                    <a:pt x="2346615" y="9450804"/>
                    <a:pt x="2350879" y="9455068"/>
                    <a:pt x="2350879" y="9460329"/>
                  </a:cubicBezTo>
                  <a:cubicBezTo>
                    <a:pt x="2350879" y="9465590"/>
                    <a:pt x="2346615" y="9469854"/>
                    <a:pt x="2341355" y="9469854"/>
                  </a:cubicBezTo>
                  <a:cubicBezTo>
                    <a:pt x="2336094" y="9469854"/>
                    <a:pt x="2331829" y="9465590"/>
                    <a:pt x="2331829" y="9460329"/>
                  </a:cubicBezTo>
                  <a:cubicBezTo>
                    <a:pt x="2331829" y="9455068"/>
                    <a:pt x="2336094" y="9450804"/>
                    <a:pt x="2341355" y="9450804"/>
                  </a:cubicBezTo>
                  <a:close/>
                  <a:moveTo>
                    <a:pt x="2161980" y="9450804"/>
                  </a:moveTo>
                  <a:cubicBezTo>
                    <a:pt x="2167239" y="9450804"/>
                    <a:pt x="2171505" y="9455068"/>
                    <a:pt x="2171505" y="9460329"/>
                  </a:cubicBezTo>
                  <a:cubicBezTo>
                    <a:pt x="2171505" y="9465590"/>
                    <a:pt x="2167239" y="9469854"/>
                    <a:pt x="2161980" y="9469854"/>
                  </a:cubicBezTo>
                  <a:cubicBezTo>
                    <a:pt x="2156719" y="9469854"/>
                    <a:pt x="2152454" y="9465590"/>
                    <a:pt x="2152454" y="9460329"/>
                  </a:cubicBezTo>
                  <a:cubicBezTo>
                    <a:pt x="2152454" y="9455068"/>
                    <a:pt x="2156719" y="9450804"/>
                    <a:pt x="2161980" y="9450804"/>
                  </a:cubicBezTo>
                  <a:close/>
                  <a:moveTo>
                    <a:pt x="1982610" y="9450804"/>
                  </a:moveTo>
                  <a:cubicBezTo>
                    <a:pt x="1987869" y="9450804"/>
                    <a:pt x="1992135" y="9455068"/>
                    <a:pt x="1992135" y="9460329"/>
                  </a:cubicBezTo>
                  <a:cubicBezTo>
                    <a:pt x="1992135" y="9465590"/>
                    <a:pt x="1987869" y="9469854"/>
                    <a:pt x="1982610" y="9469854"/>
                  </a:cubicBezTo>
                  <a:cubicBezTo>
                    <a:pt x="1977349" y="9469854"/>
                    <a:pt x="1973082" y="9465590"/>
                    <a:pt x="1973082" y="9460329"/>
                  </a:cubicBezTo>
                  <a:cubicBezTo>
                    <a:pt x="1973082" y="9455068"/>
                    <a:pt x="1977349" y="9450804"/>
                    <a:pt x="1982610" y="9450804"/>
                  </a:cubicBezTo>
                  <a:close/>
                  <a:moveTo>
                    <a:pt x="1803246" y="9450804"/>
                  </a:moveTo>
                  <a:cubicBezTo>
                    <a:pt x="1808503" y="9450804"/>
                    <a:pt x="1812768" y="9455068"/>
                    <a:pt x="1812768" y="9460329"/>
                  </a:cubicBezTo>
                  <a:cubicBezTo>
                    <a:pt x="1812768" y="9465590"/>
                    <a:pt x="1808503" y="9469854"/>
                    <a:pt x="1803246" y="9469854"/>
                  </a:cubicBezTo>
                  <a:cubicBezTo>
                    <a:pt x="1797986" y="9469854"/>
                    <a:pt x="1793721" y="9465590"/>
                    <a:pt x="1793721" y="9460329"/>
                  </a:cubicBezTo>
                  <a:cubicBezTo>
                    <a:pt x="1793721" y="9455068"/>
                    <a:pt x="1797986" y="9450804"/>
                    <a:pt x="1803246" y="9450804"/>
                  </a:cubicBezTo>
                  <a:close/>
                  <a:moveTo>
                    <a:pt x="1623870" y="9450804"/>
                  </a:moveTo>
                  <a:cubicBezTo>
                    <a:pt x="1629131" y="9450804"/>
                    <a:pt x="1633396" y="9455068"/>
                    <a:pt x="1633396" y="9460329"/>
                  </a:cubicBezTo>
                  <a:cubicBezTo>
                    <a:pt x="1633396" y="9465590"/>
                    <a:pt x="1629131" y="9469854"/>
                    <a:pt x="1623870" y="9469854"/>
                  </a:cubicBezTo>
                  <a:cubicBezTo>
                    <a:pt x="1618610" y="9469854"/>
                    <a:pt x="1614345" y="9465590"/>
                    <a:pt x="1614345" y="9460329"/>
                  </a:cubicBezTo>
                  <a:cubicBezTo>
                    <a:pt x="1614345" y="9455068"/>
                    <a:pt x="1618610" y="9450804"/>
                    <a:pt x="1623870" y="9450804"/>
                  </a:cubicBezTo>
                  <a:close/>
                  <a:moveTo>
                    <a:pt x="1444501" y="9450804"/>
                  </a:moveTo>
                  <a:cubicBezTo>
                    <a:pt x="1449761" y="9450804"/>
                    <a:pt x="1454026" y="9455068"/>
                    <a:pt x="1454026" y="9460329"/>
                  </a:cubicBezTo>
                  <a:cubicBezTo>
                    <a:pt x="1454026" y="9465590"/>
                    <a:pt x="1449761" y="9469854"/>
                    <a:pt x="1444501" y="9469854"/>
                  </a:cubicBezTo>
                  <a:cubicBezTo>
                    <a:pt x="1439240" y="9469854"/>
                    <a:pt x="1434976" y="9465590"/>
                    <a:pt x="1434976" y="9460329"/>
                  </a:cubicBezTo>
                  <a:cubicBezTo>
                    <a:pt x="1434976" y="9455068"/>
                    <a:pt x="1439240" y="9450804"/>
                    <a:pt x="1444501" y="9450804"/>
                  </a:cubicBezTo>
                  <a:close/>
                  <a:moveTo>
                    <a:pt x="1265132" y="9450804"/>
                  </a:moveTo>
                  <a:cubicBezTo>
                    <a:pt x="1270392" y="9450804"/>
                    <a:pt x="1274657" y="9455068"/>
                    <a:pt x="1274657" y="9460329"/>
                  </a:cubicBezTo>
                  <a:cubicBezTo>
                    <a:pt x="1274657" y="9465590"/>
                    <a:pt x="1270392" y="9469854"/>
                    <a:pt x="1265132" y="9469854"/>
                  </a:cubicBezTo>
                  <a:cubicBezTo>
                    <a:pt x="1259872" y="9469854"/>
                    <a:pt x="1255607" y="9465590"/>
                    <a:pt x="1255607" y="9460329"/>
                  </a:cubicBezTo>
                  <a:cubicBezTo>
                    <a:pt x="1255607" y="9455068"/>
                    <a:pt x="1259872" y="9450804"/>
                    <a:pt x="1265132" y="9450804"/>
                  </a:cubicBezTo>
                  <a:close/>
                  <a:moveTo>
                    <a:pt x="1085760" y="9450804"/>
                  </a:moveTo>
                  <a:cubicBezTo>
                    <a:pt x="1091021" y="9450804"/>
                    <a:pt x="1095285" y="9455068"/>
                    <a:pt x="1095285" y="9460329"/>
                  </a:cubicBezTo>
                  <a:cubicBezTo>
                    <a:pt x="1095285" y="9465590"/>
                    <a:pt x="1091021" y="9469854"/>
                    <a:pt x="1085760" y="9469854"/>
                  </a:cubicBezTo>
                  <a:cubicBezTo>
                    <a:pt x="1080499" y="9469854"/>
                    <a:pt x="1076235" y="9465590"/>
                    <a:pt x="1076235" y="9460329"/>
                  </a:cubicBezTo>
                  <a:cubicBezTo>
                    <a:pt x="1076235" y="9455068"/>
                    <a:pt x="1080499" y="9450804"/>
                    <a:pt x="1085760" y="9450804"/>
                  </a:cubicBezTo>
                  <a:close/>
                  <a:moveTo>
                    <a:pt x="906387" y="9450804"/>
                  </a:moveTo>
                  <a:cubicBezTo>
                    <a:pt x="911647" y="9450804"/>
                    <a:pt x="915912" y="9455068"/>
                    <a:pt x="915912" y="9460329"/>
                  </a:cubicBezTo>
                  <a:cubicBezTo>
                    <a:pt x="915912" y="9465590"/>
                    <a:pt x="911647" y="9469854"/>
                    <a:pt x="906387" y="9469854"/>
                  </a:cubicBezTo>
                  <a:cubicBezTo>
                    <a:pt x="901127" y="9469854"/>
                    <a:pt x="896862" y="9465590"/>
                    <a:pt x="896862" y="9460329"/>
                  </a:cubicBezTo>
                  <a:cubicBezTo>
                    <a:pt x="896862" y="9455068"/>
                    <a:pt x="901127" y="9450804"/>
                    <a:pt x="906387" y="9450804"/>
                  </a:cubicBezTo>
                  <a:close/>
                  <a:moveTo>
                    <a:pt x="727017" y="9450804"/>
                  </a:moveTo>
                  <a:cubicBezTo>
                    <a:pt x="732276" y="9450804"/>
                    <a:pt x="736541" y="9455068"/>
                    <a:pt x="736541" y="9460329"/>
                  </a:cubicBezTo>
                  <a:cubicBezTo>
                    <a:pt x="736541" y="9465590"/>
                    <a:pt x="732276" y="9469854"/>
                    <a:pt x="727017" y="9469854"/>
                  </a:cubicBezTo>
                  <a:cubicBezTo>
                    <a:pt x="721757" y="9469854"/>
                    <a:pt x="717492" y="9465590"/>
                    <a:pt x="717492" y="9460329"/>
                  </a:cubicBezTo>
                  <a:cubicBezTo>
                    <a:pt x="717492" y="9455068"/>
                    <a:pt x="721757" y="9450804"/>
                    <a:pt x="727017" y="9450804"/>
                  </a:cubicBezTo>
                  <a:close/>
                  <a:moveTo>
                    <a:pt x="547644" y="9450804"/>
                  </a:moveTo>
                  <a:cubicBezTo>
                    <a:pt x="552905" y="9450804"/>
                    <a:pt x="557169" y="9455068"/>
                    <a:pt x="557169" y="9460329"/>
                  </a:cubicBezTo>
                  <a:cubicBezTo>
                    <a:pt x="557169" y="9465590"/>
                    <a:pt x="552905" y="9469854"/>
                    <a:pt x="547644" y="9469854"/>
                  </a:cubicBezTo>
                  <a:cubicBezTo>
                    <a:pt x="542384" y="9469854"/>
                    <a:pt x="538119" y="9465590"/>
                    <a:pt x="538119" y="9460329"/>
                  </a:cubicBezTo>
                  <a:cubicBezTo>
                    <a:pt x="538119" y="9455068"/>
                    <a:pt x="542384" y="9450804"/>
                    <a:pt x="547644" y="9450804"/>
                  </a:cubicBezTo>
                  <a:close/>
                  <a:moveTo>
                    <a:pt x="368274" y="9450804"/>
                  </a:moveTo>
                  <a:cubicBezTo>
                    <a:pt x="373534" y="9450804"/>
                    <a:pt x="377799" y="9455068"/>
                    <a:pt x="377799" y="9460329"/>
                  </a:cubicBezTo>
                  <a:cubicBezTo>
                    <a:pt x="377799" y="9465590"/>
                    <a:pt x="373534" y="9469854"/>
                    <a:pt x="368274" y="9469854"/>
                  </a:cubicBezTo>
                  <a:cubicBezTo>
                    <a:pt x="363013" y="9469854"/>
                    <a:pt x="358749" y="9465590"/>
                    <a:pt x="358749" y="9460329"/>
                  </a:cubicBezTo>
                  <a:cubicBezTo>
                    <a:pt x="358749" y="9455068"/>
                    <a:pt x="363013" y="9450804"/>
                    <a:pt x="368274" y="9450804"/>
                  </a:cubicBezTo>
                  <a:close/>
                  <a:moveTo>
                    <a:pt x="188903" y="9450804"/>
                  </a:moveTo>
                  <a:cubicBezTo>
                    <a:pt x="194164" y="9450804"/>
                    <a:pt x="198428" y="9455068"/>
                    <a:pt x="198428" y="9460329"/>
                  </a:cubicBezTo>
                  <a:cubicBezTo>
                    <a:pt x="198428" y="9465590"/>
                    <a:pt x="194164" y="9469854"/>
                    <a:pt x="188903" y="9469854"/>
                  </a:cubicBezTo>
                  <a:cubicBezTo>
                    <a:pt x="183643" y="9469854"/>
                    <a:pt x="179378" y="9465590"/>
                    <a:pt x="179378" y="9460329"/>
                  </a:cubicBezTo>
                  <a:cubicBezTo>
                    <a:pt x="179378" y="9455068"/>
                    <a:pt x="183643" y="9450804"/>
                    <a:pt x="188903" y="9450804"/>
                  </a:cubicBezTo>
                  <a:close/>
                  <a:moveTo>
                    <a:pt x="9533" y="9450804"/>
                  </a:moveTo>
                  <a:cubicBezTo>
                    <a:pt x="14793" y="9450804"/>
                    <a:pt x="19057" y="9455068"/>
                    <a:pt x="19057" y="9460329"/>
                  </a:cubicBezTo>
                  <a:cubicBezTo>
                    <a:pt x="19057" y="9465590"/>
                    <a:pt x="14793" y="9469854"/>
                    <a:pt x="9533" y="9469854"/>
                  </a:cubicBezTo>
                  <a:cubicBezTo>
                    <a:pt x="4272" y="9469854"/>
                    <a:pt x="8" y="9465590"/>
                    <a:pt x="8" y="9460329"/>
                  </a:cubicBezTo>
                  <a:cubicBezTo>
                    <a:pt x="8" y="9455068"/>
                    <a:pt x="4272" y="9450804"/>
                    <a:pt x="9533" y="9450804"/>
                  </a:cubicBezTo>
                  <a:close/>
                  <a:moveTo>
                    <a:pt x="6646247" y="9269053"/>
                  </a:moveTo>
                  <a:cubicBezTo>
                    <a:pt x="6651508" y="9269053"/>
                    <a:pt x="6655772" y="9273317"/>
                    <a:pt x="6655772" y="9278578"/>
                  </a:cubicBezTo>
                  <a:cubicBezTo>
                    <a:pt x="6655772" y="9283839"/>
                    <a:pt x="6651508" y="9288103"/>
                    <a:pt x="6646247" y="9288103"/>
                  </a:cubicBezTo>
                  <a:cubicBezTo>
                    <a:pt x="6640987" y="9288103"/>
                    <a:pt x="6636722" y="9283839"/>
                    <a:pt x="6636722" y="9278578"/>
                  </a:cubicBezTo>
                  <a:cubicBezTo>
                    <a:pt x="6636722" y="9273317"/>
                    <a:pt x="6640987" y="9269053"/>
                    <a:pt x="6646247" y="9269053"/>
                  </a:cubicBezTo>
                  <a:close/>
                  <a:moveTo>
                    <a:pt x="6466876" y="9269053"/>
                  </a:moveTo>
                  <a:cubicBezTo>
                    <a:pt x="6472136" y="9269053"/>
                    <a:pt x="6476401" y="9273317"/>
                    <a:pt x="6476401" y="9278578"/>
                  </a:cubicBezTo>
                  <a:cubicBezTo>
                    <a:pt x="6476401" y="9283839"/>
                    <a:pt x="6472136" y="9288103"/>
                    <a:pt x="6466876" y="9288103"/>
                  </a:cubicBezTo>
                  <a:cubicBezTo>
                    <a:pt x="6461615" y="9288103"/>
                    <a:pt x="6457351" y="9283839"/>
                    <a:pt x="6457351" y="9278578"/>
                  </a:cubicBezTo>
                  <a:cubicBezTo>
                    <a:pt x="6457351" y="9273317"/>
                    <a:pt x="6461615" y="9269053"/>
                    <a:pt x="6466876" y="9269053"/>
                  </a:cubicBezTo>
                  <a:close/>
                  <a:moveTo>
                    <a:pt x="6287505" y="9269053"/>
                  </a:moveTo>
                  <a:cubicBezTo>
                    <a:pt x="6292765" y="9269053"/>
                    <a:pt x="6297030" y="9273317"/>
                    <a:pt x="6297030" y="9278578"/>
                  </a:cubicBezTo>
                  <a:cubicBezTo>
                    <a:pt x="6297030" y="9283839"/>
                    <a:pt x="6292765" y="9288103"/>
                    <a:pt x="6287505" y="9288103"/>
                  </a:cubicBezTo>
                  <a:cubicBezTo>
                    <a:pt x="6282244" y="9288103"/>
                    <a:pt x="6277980" y="9283839"/>
                    <a:pt x="6277980" y="9278578"/>
                  </a:cubicBezTo>
                  <a:cubicBezTo>
                    <a:pt x="6277980" y="9273317"/>
                    <a:pt x="6282244" y="9269053"/>
                    <a:pt x="6287505" y="9269053"/>
                  </a:cubicBezTo>
                  <a:close/>
                  <a:moveTo>
                    <a:pt x="6108134" y="9269053"/>
                  </a:moveTo>
                  <a:cubicBezTo>
                    <a:pt x="6113394" y="9269053"/>
                    <a:pt x="6117659" y="9273317"/>
                    <a:pt x="6117659" y="9278578"/>
                  </a:cubicBezTo>
                  <a:cubicBezTo>
                    <a:pt x="6117659" y="9283839"/>
                    <a:pt x="6113394" y="9288103"/>
                    <a:pt x="6108134" y="9288103"/>
                  </a:cubicBezTo>
                  <a:cubicBezTo>
                    <a:pt x="6102873" y="9288103"/>
                    <a:pt x="6098609" y="9283839"/>
                    <a:pt x="6098609" y="9278578"/>
                  </a:cubicBezTo>
                  <a:cubicBezTo>
                    <a:pt x="6098609" y="9273317"/>
                    <a:pt x="6102873" y="9269053"/>
                    <a:pt x="6108134" y="9269053"/>
                  </a:cubicBezTo>
                  <a:close/>
                  <a:moveTo>
                    <a:pt x="5928763" y="9269053"/>
                  </a:moveTo>
                  <a:cubicBezTo>
                    <a:pt x="5934023" y="9269053"/>
                    <a:pt x="5938288" y="9273317"/>
                    <a:pt x="5938288" y="9278578"/>
                  </a:cubicBezTo>
                  <a:cubicBezTo>
                    <a:pt x="5938288" y="9283839"/>
                    <a:pt x="5934023" y="9288103"/>
                    <a:pt x="5928763" y="9288103"/>
                  </a:cubicBezTo>
                  <a:cubicBezTo>
                    <a:pt x="5923502" y="9288103"/>
                    <a:pt x="5919238" y="9283839"/>
                    <a:pt x="5919238" y="9278578"/>
                  </a:cubicBezTo>
                  <a:cubicBezTo>
                    <a:pt x="5919238" y="9273317"/>
                    <a:pt x="5923502" y="9269053"/>
                    <a:pt x="5928763" y="9269053"/>
                  </a:cubicBezTo>
                  <a:close/>
                  <a:moveTo>
                    <a:pt x="5749393" y="9269053"/>
                  </a:moveTo>
                  <a:cubicBezTo>
                    <a:pt x="5754653" y="9269053"/>
                    <a:pt x="5758918" y="9273317"/>
                    <a:pt x="5758918" y="9278578"/>
                  </a:cubicBezTo>
                  <a:cubicBezTo>
                    <a:pt x="5758918" y="9283839"/>
                    <a:pt x="5754653" y="9288103"/>
                    <a:pt x="5749393" y="9288103"/>
                  </a:cubicBezTo>
                  <a:cubicBezTo>
                    <a:pt x="5744132" y="9288103"/>
                    <a:pt x="5739868" y="9283839"/>
                    <a:pt x="5739868" y="9278578"/>
                  </a:cubicBezTo>
                  <a:cubicBezTo>
                    <a:pt x="5739868" y="9273317"/>
                    <a:pt x="5744132" y="9269053"/>
                    <a:pt x="5749393" y="9269053"/>
                  </a:cubicBezTo>
                  <a:close/>
                  <a:moveTo>
                    <a:pt x="5570021" y="9269053"/>
                  </a:moveTo>
                  <a:cubicBezTo>
                    <a:pt x="5575281" y="9269053"/>
                    <a:pt x="5579546" y="9273317"/>
                    <a:pt x="5579546" y="9278578"/>
                  </a:cubicBezTo>
                  <a:cubicBezTo>
                    <a:pt x="5579546" y="9283839"/>
                    <a:pt x="5575281" y="9288103"/>
                    <a:pt x="5570021" y="9288103"/>
                  </a:cubicBezTo>
                  <a:cubicBezTo>
                    <a:pt x="5564760" y="9288103"/>
                    <a:pt x="5560496" y="9283839"/>
                    <a:pt x="5560496" y="9278578"/>
                  </a:cubicBezTo>
                  <a:cubicBezTo>
                    <a:pt x="5560496" y="9273317"/>
                    <a:pt x="5564760" y="9269053"/>
                    <a:pt x="5570021" y="9269053"/>
                  </a:cubicBezTo>
                  <a:close/>
                  <a:moveTo>
                    <a:pt x="5390650" y="9269053"/>
                  </a:moveTo>
                  <a:cubicBezTo>
                    <a:pt x="5395910" y="9269053"/>
                    <a:pt x="5400175" y="9273317"/>
                    <a:pt x="5400175" y="9278578"/>
                  </a:cubicBezTo>
                  <a:cubicBezTo>
                    <a:pt x="5400175" y="9283839"/>
                    <a:pt x="5395910" y="9288103"/>
                    <a:pt x="5390650" y="9288103"/>
                  </a:cubicBezTo>
                  <a:cubicBezTo>
                    <a:pt x="5385389" y="9288103"/>
                    <a:pt x="5381125" y="9283839"/>
                    <a:pt x="5381125" y="9278578"/>
                  </a:cubicBezTo>
                  <a:cubicBezTo>
                    <a:pt x="5381125" y="9273317"/>
                    <a:pt x="5385389" y="9269053"/>
                    <a:pt x="5390650" y="9269053"/>
                  </a:cubicBezTo>
                  <a:close/>
                  <a:moveTo>
                    <a:pt x="5211280" y="9269053"/>
                  </a:moveTo>
                  <a:cubicBezTo>
                    <a:pt x="5216540" y="9269053"/>
                    <a:pt x="5220805" y="9273317"/>
                    <a:pt x="5220805" y="9278578"/>
                  </a:cubicBezTo>
                  <a:cubicBezTo>
                    <a:pt x="5220805" y="9283839"/>
                    <a:pt x="5216540" y="9288103"/>
                    <a:pt x="5211280" y="9288103"/>
                  </a:cubicBezTo>
                  <a:cubicBezTo>
                    <a:pt x="5206019" y="9288103"/>
                    <a:pt x="5201755" y="9283839"/>
                    <a:pt x="5201755" y="9278578"/>
                  </a:cubicBezTo>
                  <a:cubicBezTo>
                    <a:pt x="5201755" y="9273317"/>
                    <a:pt x="5206019" y="9269053"/>
                    <a:pt x="5211280" y="9269053"/>
                  </a:cubicBezTo>
                  <a:close/>
                  <a:moveTo>
                    <a:pt x="5031909" y="9269053"/>
                  </a:moveTo>
                  <a:cubicBezTo>
                    <a:pt x="5037169" y="9269053"/>
                    <a:pt x="5041434" y="9273317"/>
                    <a:pt x="5041434" y="9278578"/>
                  </a:cubicBezTo>
                  <a:cubicBezTo>
                    <a:pt x="5041434" y="9283839"/>
                    <a:pt x="5037169" y="9288103"/>
                    <a:pt x="5031909" y="9288103"/>
                  </a:cubicBezTo>
                  <a:cubicBezTo>
                    <a:pt x="5026648" y="9288103"/>
                    <a:pt x="5022384" y="9283839"/>
                    <a:pt x="5022384" y="9278578"/>
                  </a:cubicBezTo>
                  <a:cubicBezTo>
                    <a:pt x="5022384" y="9273317"/>
                    <a:pt x="5026648" y="9269053"/>
                    <a:pt x="5031909" y="9269053"/>
                  </a:cubicBezTo>
                  <a:close/>
                  <a:moveTo>
                    <a:pt x="4852537" y="9269053"/>
                  </a:moveTo>
                  <a:cubicBezTo>
                    <a:pt x="4857797" y="9269053"/>
                    <a:pt x="4862062" y="9273317"/>
                    <a:pt x="4862062" y="9278578"/>
                  </a:cubicBezTo>
                  <a:cubicBezTo>
                    <a:pt x="4862062" y="9283839"/>
                    <a:pt x="4857797" y="9288103"/>
                    <a:pt x="4852537" y="9288103"/>
                  </a:cubicBezTo>
                  <a:cubicBezTo>
                    <a:pt x="4847276" y="9288103"/>
                    <a:pt x="4843012" y="9283839"/>
                    <a:pt x="4843012" y="9278578"/>
                  </a:cubicBezTo>
                  <a:cubicBezTo>
                    <a:pt x="4843012" y="9273317"/>
                    <a:pt x="4847276" y="9269053"/>
                    <a:pt x="4852537" y="9269053"/>
                  </a:cubicBezTo>
                  <a:close/>
                  <a:moveTo>
                    <a:pt x="4673167" y="9269053"/>
                  </a:moveTo>
                  <a:cubicBezTo>
                    <a:pt x="4678427" y="9269053"/>
                    <a:pt x="4682692" y="9273317"/>
                    <a:pt x="4682692" y="9278578"/>
                  </a:cubicBezTo>
                  <a:cubicBezTo>
                    <a:pt x="4682692" y="9283839"/>
                    <a:pt x="4678427" y="9288103"/>
                    <a:pt x="4673167" y="9288103"/>
                  </a:cubicBezTo>
                  <a:cubicBezTo>
                    <a:pt x="4667906" y="9288103"/>
                    <a:pt x="4663642" y="9283839"/>
                    <a:pt x="4663642" y="9278578"/>
                  </a:cubicBezTo>
                  <a:cubicBezTo>
                    <a:pt x="4663642" y="9273317"/>
                    <a:pt x="4667906" y="9269053"/>
                    <a:pt x="4673167" y="9269053"/>
                  </a:cubicBezTo>
                  <a:close/>
                  <a:moveTo>
                    <a:pt x="4493796" y="9269053"/>
                  </a:moveTo>
                  <a:cubicBezTo>
                    <a:pt x="4499056" y="9269053"/>
                    <a:pt x="4503321" y="9273317"/>
                    <a:pt x="4503321" y="9278578"/>
                  </a:cubicBezTo>
                  <a:cubicBezTo>
                    <a:pt x="4503321" y="9283839"/>
                    <a:pt x="4499056" y="9288103"/>
                    <a:pt x="4493796" y="9288103"/>
                  </a:cubicBezTo>
                  <a:cubicBezTo>
                    <a:pt x="4488535" y="9288103"/>
                    <a:pt x="4484271" y="9283839"/>
                    <a:pt x="4484271" y="9278578"/>
                  </a:cubicBezTo>
                  <a:cubicBezTo>
                    <a:pt x="4484271" y="9273317"/>
                    <a:pt x="4488535" y="9269053"/>
                    <a:pt x="4493796" y="9269053"/>
                  </a:cubicBezTo>
                  <a:close/>
                  <a:moveTo>
                    <a:pt x="4314424" y="9269053"/>
                  </a:moveTo>
                  <a:cubicBezTo>
                    <a:pt x="4319684" y="9269053"/>
                    <a:pt x="4323949" y="9273317"/>
                    <a:pt x="4323949" y="9278578"/>
                  </a:cubicBezTo>
                  <a:cubicBezTo>
                    <a:pt x="4323949" y="9283839"/>
                    <a:pt x="4319684" y="9288103"/>
                    <a:pt x="4314424" y="9288103"/>
                  </a:cubicBezTo>
                  <a:cubicBezTo>
                    <a:pt x="4309163" y="9288103"/>
                    <a:pt x="4304899" y="9283839"/>
                    <a:pt x="4304899" y="9278578"/>
                  </a:cubicBezTo>
                  <a:cubicBezTo>
                    <a:pt x="4304899" y="9273317"/>
                    <a:pt x="4309163" y="9269053"/>
                    <a:pt x="4314424" y="9269053"/>
                  </a:cubicBezTo>
                  <a:close/>
                  <a:moveTo>
                    <a:pt x="4135054" y="9269053"/>
                  </a:moveTo>
                  <a:cubicBezTo>
                    <a:pt x="4140314" y="9269053"/>
                    <a:pt x="4144579" y="9273317"/>
                    <a:pt x="4144579" y="9278578"/>
                  </a:cubicBezTo>
                  <a:cubicBezTo>
                    <a:pt x="4144579" y="9283839"/>
                    <a:pt x="4140314" y="9288103"/>
                    <a:pt x="4135054" y="9288103"/>
                  </a:cubicBezTo>
                  <a:cubicBezTo>
                    <a:pt x="4129793" y="9288103"/>
                    <a:pt x="4125529" y="9283839"/>
                    <a:pt x="4125529" y="9278578"/>
                  </a:cubicBezTo>
                  <a:cubicBezTo>
                    <a:pt x="4125529" y="9273317"/>
                    <a:pt x="4129793" y="9269053"/>
                    <a:pt x="4135054" y="9269053"/>
                  </a:cubicBezTo>
                  <a:close/>
                  <a:moveTo>
                    <a:pt x="3955683" y="9269053"/>
                  </a:moveTo>
                  <a:cubicBezTo>
                    <a:pt x="3960943" y="9269053"/>
                    <a:pt x="3965208" y="9273317"/>
                    <a:pt x="3965208" y="9278578"/>
                  </a:cubicBezTo>
                  <a:cubicBezTo>
                    <a:pt x="3965208" y="9283839"/>
                    <a:pt x="3960943" y="9288103"/>
                    <a:pt x="3955683" y="9288103"/>
                  </a:cubicBezTo>
                  <a:cubicBezTo>
                    <a:pt x="3950422" y="9288103"/>
                    <a:pt x="3946158" y="9283839"/>
                    <a:pt x="3946158" y="9278578"/>
                  </a:cubicBezTo>
                  <a:cubicBezTo>
                    <a:pt x="3946158" y="9273317"/>
                    <a:pt x="3950422" y="9269053"/>
                    <a:pt x="3955683" y="9269053"/>
                  </a:cubicBezTo>
                  <a:close/>
                  <a:moveTo>
                    <a:pt x="3776312" y="9269053"/>
                  </a:moveTo>
                  <a:cubicBezTo>
                    <a:pt x="3781572" y="9269053"/>
                    <a:pt x="3785837" y="9273317"/>
                    <a:pt x="3785837" y="9278578"/>
                  </a:cubicBezTo>
                  <a:cubicBezTo>
                    <a:pt x="3785837" y="9283839"/>
                    <a:pt x="3781572" y="9288103"/>
                    <a:pt x="3776312" y="9288103"/>
                  </a:cubicBezTo>
                  <a:cubicBezTo>
                    <a:pt x="3771051" y="9288103"/>
                    <a:pt x="3766787" y="9283839"/>
                    <a:pt x="3766787" y="9278578"/>
                  </a:cubicBezTo>
                  <a:cubicBezTo>
                    <a:pt x="3766787" y="9273317"/>
                    <a:pt x="3771051" y="9269053"/>
                    <a:pt x="3776312" y="9269053"/>
                  </a:cubicBezTo>
                  <a:close/>
                  <a:moveTo>
                    <a:pt x="3596941" y="9269053"/>
                  </a:moveTo>
                  <a:cubicBezTo>
                    <a:pt x="3602201" y="9269053"/>
                    <a:pt x="3606466" y="9273317"/>
                    <a:pt x="3606466" y="9278578"/>
                  </a:cubicBezTo>
                  <a:cubicBezTo>
                    <a:pt x="3606466" y="9283839"/>
                    <a:pt x="3602201" y="9288103"/>
                    <a:pt x="3596941" y="9288103"/>
                  </a:cubicBezTo>
                  <a:cubicBezTo>
                    <a:pt x="3591680" y="9288103"/>
                    <a:pt x="3587416" y="9283839"/>
                    <a:pt x="3587416" y="9278578"/>
                  </a:cubicBezTo>
                  <a:cubicBezTo>
                    <a:pt x="3587416" y="9273317"/>
                    <a:pt x="3591680" y="9269053"/>
                    <a:pt x="3596941" y="9269053"/>
                  </a:cubicBezTo>
                  <a:close/>
                  <a:moveTo>
                    <a:pt x="3417570" y="9269053"/>
                  </a:moveTo>
                  <a:cubicBezTo>
                    <a:pt x="3422830" y="9269053"/>
                    <a:pt x="3427095" y="9273317"/>
                    <a:pt x="3427095" y="9278578"/>
                  </a:cubicBezTo>
                  <a:cubicBezTo>
                    <a:pt x="3427095" y="9283839"/>
                    <a:pt x="3422830" y="9288103"/>
                    <a:pt x="3417570" y="9288103"/>
                  </a:cubicBezTo>
                  <a:cubicBezTo>
                    <a:pt x="3412309" y="9288103"/>
                    <a:pt x="3408045" y="9283839"/>
                    <a:pt x="3408045" y="9278578"/>
                  </a:cubicBezTo>
                  <a:cubicBezTo>
                    <a:pt x="3408045" y="9273317"/>
                    <a:pt x="3412309" y="9269053"/>
                    <a:pt x="3417570" y="9269053"/>
                  </a:cubicBezTo>
                  <a:close/>
                  <a:moveTo>
                    <a:pt x="3238209" y="9269053"/>
                  </a:moveTo>
                  <a:cubicBezTo>
                    <a:pt x="3243470" y="9269053"/>
                    <a:pt x="3247734" y="9273317"/>
                    <a:pt x="3247734" y="9278578"/>
                  </a:cubicBezTo>
                  <a:cubicBezTo>
                    <a:pt x="3247734" y="9283839"/>
                    <a:pt x="3243470" y="9288103"/>
                    <a:pt x="3238209" y="9288103"/>
                  </a:cubicBezTo>
                  <a:cubicBezTo>
                    <a:pt x="3232949" y="9288103"/>
                    <a:pt x="3228685" y="9283839"/>
                    <a:pt x="3228685" y="9278578"/>
                  </a:cubicBezTo>
                  <a:cubicBezTo>
                    <a:pt x="3228685" y="9273317"/>
                    <a:pt x="3232949" y="9269053"/>
                    <a:pt x="3238209" y="9269053"/>
                  </a:cubicBezTo>
                  <a:close/>
                  <a:moveTo>
                    <a:pt x="3058833" y="9269053"/>
                  </a:moveTo>
                  <a:cubicBezTo>
                    <a:pt x="3064092" y="9269053"/>
                    <a:pt x="3068355" y="9273317"/>
                    <a:pt x="3068355" y="9278578"/>
                  </a:cubicBezTo>
                  <a:cubicBezTo>
                    <a:pt x="3068355" y="9283839"/>
                    <a:pt x="3064092" y="9288103"/>
                    <a:pt x="3058833" y="9288103"/>
                  </a:cubicBezTo>
                  <a:cubicBezTo>
                    <a:pt x="3053586" y="9288103"/>
                    <a:pt x="3049323" y="9283839"/>
                    <a:pt x="3049323" y="9278578"/>
                  </a:cubicBezTo>
                  <a:cubicBezTo>
                    <a:pt x="3049323" y="9273317"/>
                    <a:pt x="3053586" y="9269053"/>
                    <a:pt x="3058833" y="9269053"/>
                  </a:cubicBezTo>
                  <a:close/>
                  <a:moveTo>
                    <a:pt x="2879477" y="9269053"/>
                  </a:moveTo>
                  <a:cubicBezTo>
                    <a:pt x="2884736" y="9269053"/>
                    <a:pt x="2889005" y="9273317"/>
                    <a:pt x="2889005" y="9278578"/>
                  </a:cubicBezTo>
                  <a:cubicBezTo>
                    <a:pt x="2889005" y="9283839"/>
                    <a:pt x="2884736" y="9288103"/>
                    <a:pt x="2879477" y="9288103"/>
                  </a:cubicBezTo>
                  <a:cubicBezTo>
                    <a:pt x="2874217" y="9288103"/>
                    <a:pt x="2869954" y="9283839"/>
                    <a:pt x="2869954" y="9278578"/>
                  </a:cubicBezTo>
                  <a:cubicBezTo>
                    <a:pt x="2869954" y="9273317"/>
                    <a:pt x="2874217" y="9269053"/>
                    <a:pt x="2879477" y="9269053"/>
                  </a:cubicBezTo>
                  <a:close/>
                  <a:moveTo>
                    <a:pt x="2700103" y="9269053"/>
                  </a:moveTo>
                  <a:cubicBezTo>
                    <a:pt x="2705368" y="9269053"/>
                    <a:pt x="2709631" y="9273317"/>
                    <a:pt x="2709631" y="9278578"/>
                  </a:cubicBezTo>
                  <a:cubicBezTo>
                    <a:pt x="2709631" y="9283839"/>
                    <a:pt x="2705368" y="9288103"/>
                    <a:pt x="2700103" y="9288103"/>
                  </a:cubicBezTo>
                  <a:cubicBezTo>
                    <a:pt x="2694843" y="9288103"/>
                    <a:pt x="2690580" y="9283839"/>
                    <a:pt x="2690580" y="9278578"/>
                  </a:cubicBezTo>
                  <a:cubicBezTo>
                    <a:pt x="2690580" y="9273317"/>
                    <a:pt x="2694843" y="9269053"/>
                    <a:pt x="2700103" y="9269053"/>
                  </a:cubicBezTo>
                  <a:close/>
                  <a:moveTo>
                    <a:pt x="2520729" y="9269053"/>
                  </a:moveTo>
                  <a:cubicBezTo>
                    <a:pt x="2525991" y="9269053"/>
                    <a:pt x="2530256" y="9273317"/>
                    <a:pt x="2530256" y="9278578"/>
                  </a:cubicBezTo>
                  <a:cubicBezTo>
                    <a:pt x="2530256" y="9283839"/>
                    <a:pt x="2525991" y="9288103"/>
                    <a:pt x="2520729" y="9288103"/>
                  </a:cubicBezTo>
                  <a:cubicBezTo>
                    <a:pt x="2515469" y="9288103"/>
                    <a:pt x="2511205" y="9283839"/>
                    <a:pt x="2511205" y="9278578"/>
                  </a:cubicBezTo>
                  <a:cubicBezTo>
                    <a:pt x="2511205" y="9273317"/>
                    <a:pt x="2515469" y="9269053"/>
                    <a:pt x="2520729" y="9269053"/>
                  </a:cubicBezTo>
                  <a:close/>
                  <a:moveTo>
                    <a:pt x="2341359" y="9269053"/>
                  </a:moveTo>
                  <a:cubicBezTo>
                    <a:pt x="2346619" y="9269053"/>
                    <a:pt x="2350883" y="9273317"/>
                    <a:pt x="2350883" y="9278578"/>
                  </a:cubicBezTo>
                  <a:cubicBezTo>
                    <a:pt x="2350883" y="9283839"/>
                    <a:pt x="2346619" y="9288103"/>
                    <a:pt x="2341359" y="9288103"/>
                  </a:cubicBezTo>
                  <a:cubicBezTo>
                    <a:pt x="2336097" y="9288103"/>
                    <a:pt x="2331832" y="9283839"/>
                    <a:pt x="2331832" y="9278578"/>
                  </a:cubicBezTo>
                  <a:cubicBezTo>
                    <a:pt x="2331832" y="9273317"/>
                    <a:pt x="2336097" y="9269053"/>
                    <a:pt x="2341359" y="9269053"/>
                  </a:cubicBezTo>
                  <a:close/>
                  <a:moveTo>
                    <a:pt x="2161982" y="9269053"/>
                  </a:moveTo>
                  <a:cubicBezTo>
                    <a:pt x="2167242" y="9269053"/>
                    <a:pt x="2171507" y="9273317"/>
                    <a:pt x="2171507" y="9278578"/>
                  </a:cubicBezTo>
                  <a:cubicBezTo>
                    <a:pt x="2171507" y="9283839"/>
                    <a:pt x="2167242" y="9288103"/>
                    <a:pt x="2161982" y="9288103"/>
                  </a:cubicBezTo>
                  <a:cubicBezTo>
                    <a:pt x="2156722" y="9288103"/>
                    <a:pt x="2152457" y="9283839"/>
                    <a:pt x="2152457" y="9278578"/>
                  </a:cubicBezTo>
                  <a:cubicBezTo>
                    <a:pt x="2152457" y="9273317"/>
                    <a:pt x="2156722" y="9269053"/>
                    <a:pt x="2161982" y="9269053"/>
                  </a:cubicBezTo>
                  <a:close/>
                  <a:moveTo>
                    <a:pt x="1982614" y="9269053"/>
                  </a:moveTo>
                  <a:cubicBezTo>
                    <a:pt x="1987871" y="9269053"/>
                    <a:pt x="1992137" y="9273317"/>
                    <a:pt x="1992137" y="9278578"/>
                  </a:cubicBezTo>
                  <a:cubicBezTo>
                    <a:pt x="1992137" y="9283839"/>
                    <a:pt x="1987871" y="9288103"/>
                    <a:pt x="1982614" y="9288103"/>
                  </a:cubicBezTo>
                  <a:cubicBezTo>
                    <a:pt x="1977351" y="9288103"/>
                    <a:pt x="1973085" y="9283839"/>
                    <a:pt x="1973085" y="9278578"/>
                  </a:cubicBezTo>
                  <a:cubicBezTo>
                    <a:pt x="1973085" y="9273317"/>
                    <a:pt x="1977351" y="9269053"/>
                    <a:pt x="1982614" y="9269053"/>
                  </a:cubicBezTo>
                  <a:close/>
                  <a:moveTo>
                    <a:pt x="1803251" y="9269053"/>
                  </a:moveTo>
                  <a:cubicBezTo>
                    <a:pt x="1808507" y="9269053"/>
                    <a:pt x="1812772" y="9273317"/>
                    <a:pt x="1812772" y="9278578"/>
                  </a:cubicBezTo>
                  <a:cubicBezTo>
                    <a:pt x="1812772" y="9283839"/>
                    <a:pt x="1808507" y="9288103"/>
                    <a:pt x="1803251" y="9288103"/>
                  </a:cubicBezTo>
                  <a:cubicBezTo>
                    <a:pt x="1797991" y="9288103"/>
                    <a:pt x="1793728" y="9283839"/>
                    <a:pt x="1793728" y="9278578"/>
                  </a:cubicBezTo>
                  <a:cubicBezTo>
                    <a:pt x="1793728" y="9273317"/>
                    <a:pt x="1797991" y="9269053"/>
                    <a:pt x="1803251" y="9269053"/>
                  </a:cubicBezTo>
                  <a:close/>
                  <a:moveTo>
                    <a:pt x="1623874" y="9269053"/>
                  </a:moveTo>
                  <a:cubicBezTo>
                    <a:pt x="1629135" y="9269053"/>
                    <a:pt x="1633399" y="9273317"/>
                    <a:pt x="1633399" y="9278578"/>
                  </a:cubicBezTo>
                  <a:cubicBezTo>
                    <a:pt x="1633399" y="9283839"/>
                    <a:pt x="1629135" y="9288103"/>
                    <a:pt x="1623874" y="9288103"/>
                  </a:cubicBezTo>
                  <a:cubicBezTo>
                    <a:pt x="1618614" y="9288103"/>
                    <a:pt x="1614349" y="9283839"/>
                    <a:pt x="1614349" y="9278578"/>
                  </a:cubicBezTo>
                  <a:cubicBezTo>
                    <a:pt x="1614349" y="9273317"/>
                    <a:pt x="1618614" y="9269053"/>
                    <a:pt x="1623874" y="9269053"/>
                  </a:cubicBezTo>
                  <a:close/>
                  <a:moveTo>
                    <a:pt x="1444505" y="9269053"/>
                  </a:moveTo>
                  <a:cubicBezTo>
                    <a:pt x="1449766" y="9269053"/>
                    <a:pt x="1454030" y="9273317"/>
                    <a:pt x="1454030" y="9278578"/>
                  </a:cubicBezTo>
                  <a:cubicBezTo>
                    <a:pt x="1454030" y="9283839"/>
                    <a:pt x="1449766" y="9288103"/>
                    <a:pt x="1444505" y="9288103"/>
                  </a:cubicBezTo>
                  <a:cubicBezTo>
                    <a:pt x="1439245" y="9288103"/>
                    <a:pt x="1434980" y="9283839"/>
                    <a:pt x="1434980" y="9278578"/>
                  </a:cubicBezTo>
                  <a:cubicBezTo>
                    <a:pt x="1434980" y="9273317"/>
                    <a:pt x="1439245" y="9269053"/>
                    <a:pt x="1444505" y="9269053"/>
                  </a:cubicBezTo>
                  <a:close/>
                  <a:moveTo>
                    <a:pt x="1265137" y="9269053"/>
                  </a:moveTo>
                  <a:cubicBezTo>
                    <a:pt x="1270397" y="9269053"/>
                    <a:pt x="1274662" y="9273317"/>
                    <a:pt x="1274662" y="9278578"/>
                  </a:cubicBezTo>
                  <a:cubicBezTo>
                    <a:pt x="1274662" y="9283839"/>
                    <a:pt x="1270397" y="9288103"/>
                    <a:pt x="1265137" y="9288103"/>
                  </a:cubicBezTo>
                  <a:cubicBezTo>
                    <a:pt x="1259876" y="9288103"/>
                    <a:pt x="1255612" y="9283839"/>
                    <a:pt x="1255612" y="9278578"/>
                  </a:cubicBezTo>
                  <a:cubicBezTo>
                    <a:pt x="1255612" y="9273317"/>
                    <a:pt x="1259876" y="9269053"/>
                    <a:pt x="1265137" y="9269053"/>
                  </a:cubicBezTo>
                  <a:close/>
                  <a:moveTo>
                    <a:pt x="1085764" y="9269053"/>
                  </a:moveTo>
                  <a:cubicBezTo>
                    <a:pt x="1091025" y="9269053"/>
                    <a:pt x="1095290" y="9273317"/>
                    <a:pt x="1095290" y="9278578"/>
                  </a:cubicBezTo>
                  <a:cubicBezTo>
                    <a:pt x="1095290" y="9283839"/>
                    <a:pt x="1091025" y="9288103"/>
                    <a:pt x="1085764" y="9288103"/>
                  </a:cubicBezTo>
                  <a:cubicBezTo>
                    <a:pt x="1080504" y="9288103"/>
                    <a:pt x="1076239" y="9283839"/>
                    <a:pt x="1076239" y="9278578"/>
                  </a:cubicBezTo>
                  <a:cubicBezTo>
                    <a:pt x="1076239" y="9273317"/>
                    <a:pt x="1080504" y="9269053"/>
                    <a:pt x="1085764" y="9269053"/>
                  </a:cubicBezTo>
                  <a:close/>
                  <a:moveTo>
                    <a:pt x="906391" y="9269053"/>
                  </a:moveTo>
                  <a:cubicBezTo>
                    <a:pt x="911652" y="9269053"/>
                    <a:pt x="915916" y="9273317"/>
                    <a:pt x="915916" y="9278578"/>
                  </a:cubicBezTo>
                  <a:cubicBezTo>
                    <a:pt x="915916" y="9283839"/>
                    <a:pt x="911652" y="9288103"/>
                    <a:pt x="906391" y="9288103"/>
                  </a:cubicBezTo>
                  <a:cubicBezTo>
                    <a:pt x="901131" y="9288103"/>
                    <a:pt x="896866" y="9283839"/>
                    <a:pt x="896866" y="9278578"/>
                  </a:cubicBezTo>
                  <a:cubicBezTo>
                    <a:pt x="896866" y="9273317"/>
                    <a:pt x="901131" y="9269053"/>
                    <a:pt x="906391" y="9269053"/>
                  </a:cubicBezTo>
                  <a:close/>
                  <a:moveTo>
                    <a:pt x="727021" y="9269053"/>
                  </a:moveTo>
                  <a:cubicBezTo>
                    <a:pt x="732280" y="9269053"/>
                    <a:pt x="736545" y="9273317"/>
                    <a:pt x="736545" y="9278578"/>
                  </a:cubicBezTo>
                  <a:cubicBezTo>
                    <a:pt x="736545" y="9283839"/>
                    <a:pt x="732280" y="9288103"/>
                    <a:pt x="727021" y="9288103"/>
                  </a:cubicBezTo>
                  <a:cubicBezTo>
                    <a:pt x="721761" y="9288103"/>
                    <a:pt x="717496" y="9283839"/>
                    <a:pt x="717496" y="9278578"/>
                  </a:cubicBezTo>
                  <a:cubicBezTo>
                    <a:pt x="717496" y="9273317"/>
                    <a:pt x="721761" y="9269053"/>
                    <a:pt x="727021" y="9269053"/>
                  </a:cubicBezTo>
                  <a:close/>
                  <a:moveTo>
                    <a:pt x="547648" y="9269053"/>
                  </a:moveTo>
                  <a:cubicBezTo>
                    <a:pt x="552908" y="9269053"/>
                    <a:pt x="557173" y="9273317"/>
                    <a:pt x="557173" y="9278578"/>
                  </a:cubicBezTo>
                  <a:cubicBezTo>
                    <a:pt x="557173" y="9283839"/>
                    <a:pt x="552908" y="9288103"/>
                    <a:pt x="547648" y="9288103"/>
                  </a:cubicBezTo>
                  <a:cubicBezTo>
                    <a:pt x="542387" y="9288103"/>
                    <a:pt x="538123" y="9283839"/>
                    <a:pt x="538123" y="9278578"/>
                  </a:cubicBezTo>
                  <a:cubicBezTo>
                    <a:pt x="538123" y="9273317"/>
                    <a:pt x="542387" y="9269053"/>
                    <a:pt x="547648" y="9269053"/>
                  </a:cubicBezTo>
                  <a:close/>
                  <a:moveTo>
                    <a:pt x="368277" y="9269053"/>
                  </a:moveTo>
                  <a:cubicBezTo>
                    <a:pt x="373538" y="9269053"/>
                    <a:pt x="377802" y="9273317"/>
                    <a:pt x="377802" y="9278578"/>
                  </a:cubicBezTo>
                  <a:cubicBezTo>
                    <a:pt x="377802" y="9283839"/>
                    <a:pt x="373538" y="9288103"/>
                    <a:pt x="368277" y="9288103"/>
                  </a:cubicBezTo>
                  <a:cubicBezTo>
                    <a:pt x="363017" y="9288103"/>
                    <a:pt x="358752" y="9283839"/>
                    <a:pt x="358752" y="9278578"/>
                  </a:cubicBezTo>
                  <a:cubicBezTo>
                    <a:pt x="358752" y="9273317"/>
                    <a:pt x="363017" y="9269053"/>
                    <a:pt x="368277" y="9269053"/>
                  </a:cubicBezTo>
                  <a:close/>
                  <a:moveTo>
                    <a:pt x="188907" y="9269053"/>
                  </a:moveTo>
                  <a:cubicBezTo>
                    <a:pt x="194167" y="9269053"/>
                    <a:pt x="198431" y="9273317"/>
                    <a:pt x="198431" y="9278578"/>
                  </a:cubicBezTo>
                  <a:cubicBezTo>
                    <a:pt x="198431" y="9283839"/>
                    <a:pt x="194167" y="9288103"/>
                    <a:pt x="188907" y="9288103"/>
                  </a:cubicBezTo>
                  <a:cubicBezTo>
                    <a:pt x="183646" y="9288103"/>
                    <a:pt x="179381" y="9283839"/>
                    <a:pt x="179381" y="9278578"/>
                  </a:cubicBezTo>
                  <a:cubicBezTo>
                    <a:pt x="179381" y="9273317"/>
                    <a:pt x="183646" y="9269053"/>
                    <a:pt x="188907" y="9269053"/>
                  </a:cubicBezTo>
                  <a:close/>
                  <a:moveTo>
                    <a:pt x="9536" y="9269053"/>
                  </a:moveTo>
                  <a:cubicBezTo>
                    <a:pt x="14797" y="9269053"/>
                    <a:pt x="19061" y="9273317"/>
                    <a:pt x="19061" y="9278578"/>
                  </a:cubicBezTo>
                  <a:cubicBezTo>
                    <a:pt x="19061" y="9283839"/>
                    <a:pt x="14797" y="9288103"/>
                    <a:pt x="9536" y="9288103"/>
                  </a:cubicBezTo>
                  <a:cubicBezTo>
                    <a:pt x="4276" y="9288103"/>
                    <a:pt x="11" y="9283839"/>
                    <a:pt x="11" y="9278578"/>
                  </a:cubicBezTo>
                  <a:cubicBezTo>
                    <a:pt x="11" y="9273317"/>
                    <a:pt x="4276" y="9269053"/>
                    <a:pt x="9536" y="9269053"/>
                  </a:cubicBezTo>
                  <a:close/>
                  <a:moveTo>
                    <a:pt x="6646247" y="9087301"/>
                  </a:moveTo>
                  <a:cubicBezTo>
                    <a:pt x="6651508" y="9087301"/>
                    <a:pt x="6655772" y="9091565"/>
                    <a:pt x="6655772" y="9096826"/>
                  </a:cubicBezTo>
                  <a:cubicBezTo>
                    <a:pt x="6655772" y="9102087"/>
                    <a:pt x="6651508" y="9106351"/>
                    <a:pt x="6646247" y="9106351"/>
                  </a:cubicBezTo>
                  <a:cubicBezTo>
                    <a:pt x="6640987" y="9106351"/>
                    <a:pt x="6636722" y="9102087"/>
                    <a:pt x="6636722" y="9096826"/>
                  </a:cubicBezTo>
                  <a:cubicBezTo>
                    <a:pt x="6636722" y="9091565"/>
                    <a:pt x="6640987" y="9087301"/>
                    <a:pt x="6646247" y="9087301"/>
                  </a:cubicBezTo>
                  <a:close/>
                  <a:moveTo>
                    <a:pt x="6466876" y="9087301"/>
                  </a:moveTo>
                  <a:cubicBezTo>
                    <a:pt x="6472136" y="9087301"/>
                    <a:pt x="6476401" y="9091565"/>
                    <a:pt x="6476401" y="9096826"/>
                  </a:cubicBezTo>
                  <a:cubicBezTo>
                    <a:pt x="6476401" y="9102087"/>
                    <a:pt x="6472136" y="9106351"/>
                    <a:pt x="6466876" y="9106351"/>
                  </a:cubicBezTo>
                  <a:cubicBezTo>
                    <a:pt x="6461615" y="9106351"/>
                    <a:pt x="6457351" y="9102087"/>
                    <a:pt x="6457351" y="9096826"/>
                  </a:cubicBezTo>
                  <a:cubicBezTo>
                    <a:pt x="6457351" y="9091565"/>
                    <a:pt x="6461615" y="9087301"/>
                    <a:pt x="6466876" y="9087301"/>
                  </a:cubicBezTo>
                  <a:close/>
                  <a:moveTo>
                    <a:pt x="6287505" y="9087301"/>
                  </a:moveTo>
                  <a:cubicBezTo>
                    <a:pt x="6292765" y="9087301"/>
                    <a:pt x="6297030" y="9091565"/>
                    <a:pt x="6297030" y="9096826"/>
                  </a:cubicBezTo>
                  <a:cubicBezTo>
                    <a:pt x="6297030" y="9102087"/>
                    <a:pt x="6292765" y="9106351"/>
                    <a:pt x="6287505" y="9106351"/>
                  </a:cubicBezTo>
                  <a:cubicBezTo>
                    <a:pt x="6282244" y="9106351"/>
                    <a:pt x="6277980" y="9102087"/>
                    <a:pt x="6277980" y="9096826"/>
                  </a:cubicBezTo>
                  <a:cubicBezTo>
                    <a:pt x="6277980" y="9091565"/>
                    <a:pt x="6282244" y="9087301"/>
                    <a:pt x="6287505" y="9087301"/>
                  </a:cubicBezTo>
                  <a:close/>
                  <a:moveTo>
                    <a:pt x="6108134" y="9087301"/>
                  </a:moveTo>
                  <a:cubicBezTo>
                    <a:pt x="6113394" y="9087301"/>
                    <a:pt x="6117659" y="9091565"/>
                    <a:pt x="6117659" y="9096826"/>
                  </a:cubicBezTo>
                  <a:cubicBezTo>
                    <a:pt x="6117659" y="9102087"/>
                    <a:pt x="6113394" y="9106351"/>
                    <a:pt x="6108134" y="9106351"/>
                  </a:cubicBezTo>
                  <a:cubicBezTo>
                    <a:pt x="6102873" y="9106351"/>
                    <a:pt x="6098609" y="9102087"/>
                    <a:pt x="6098609" y="9096826"/>
                  </a:cubicBezTo>
                  <a:cubicBezTo>
                    <a:pt x="6098609" y="9091565"/>
                    <a:pt x="6102873" y="9087301"/>
                    <a:pt x="6108134" y="9087301"/>
                  </a:cubicBezTo>
                  <a:close/>
                  <a:moveTo>
                    <a:pt x="5928763" y="9087301"/>
                  </a:moveTo>
                  <a:cubicBezTo>
                    <a:pt x="5934023" y="9087301"/>
                    <a:pt x="5938288" y="9091565"/>
                    <a:pt x="5938288" y="9096826"/>
                  </a:cubicBezTo>
                  <a:cubicBezTo>
                    <a:pt x="5938288" y="9102087"/>
                    <a:pt x="5934023" y="9106351"/>
                    <a:pt x="5928763" y="9106351"/>
                  </a:cubicBezTo>
                  <a:cubicBezTo>
                    <a:pt x="5923502" y="9106351"/>
                    <a:pt x="5919238" y="9102087"/>
                    <a:pt x="5919238" y="9096826"/>
                  </a:cubicBezTo>
                  <a:cubicBezTo>
                    <a:pt x="5919238" y="9091565"/>
                    <a:pt x="5923502" y="9087301"/>
                    <a:pt x="5928763" y="9087301"/>
                  </a:cubicBezTo>
                  <a:close/>
                  <a:moveTo>
                    <a:pt x="5749393" y="9087301"/>
                  </a:moveTo>
                  <a:cubicBezTo>
                    <a:pt x="5754653" y="9087301"/>
                    <a:pt x="5758918" y="9091565"/>
                    <a:pt x="5758918" y="9096826"/>
                  </a:cubicBezTo>
                  <a:cubicBezTo>
                    <a:pt x="5758918" y="9102087"/>
                    <a:pt x="5754653" y="9106351"/>
                    <a:pt x="5749393" y="9106351"/>
                  </a:cubicBezTo>
                  <a:cubicBezTo>
                    <a:pt x="5744132" y="9106351"/>
                    <a:pt x="5739868" y="9102087"/>
                    <a:pt x="5739868" y="9096826"/>
                  </a:cubicBezTo>
                  <a:cubicBezTo>
                    <a:pt x="5739868" y="9091565"/>
                    <a:pt x="5744132" y="9087301"/>
                    <a:pt x="5749393" y="9087301"/>
                  </a:cubicBezTo>
                  <a:close/>
                  <a:moveTo>
                    <a:pt x="5570021" y="9087301"/>
                  </a:moveTo>
                  <a:cubicBezTo>
                    <a:pt x="5575281" y="9087301"/>
                    <a:pt x="5579546" y="9091565"/>
                    <a:pt x="5579546" y="9096826"/>
                  </a:cubicBezTo>
                  <a:cubicBezTo>
                    <a:pt x="5579546" y="9102087"/>
                    <a:pt x="5575281" y="9106351"/>
                    <a:pt x="5570021" y="9106351"/>
                  </a:cubicBezTo>
                  <a:cubicBezTo>
                    <a:pt x="5564760" y="9106351"/>
                    <a:pt x="5560496" y="9102087"/>
                    <a:pt x="5560496" y="9096826"/>
                  </a:cubicBezTo>
                  <a:cubicBezTo>
                    <a:pt x="5560496" y="9091565"/>
                    <a:pt x="5564760" y="9087301"/>
                    <a:pt x="5570021" y="9087301"/>
                  </a:cubicBezTo>
                  <a:close/>
                  <a:moveTo>
                    <a:pt x="5390650" y="9087301"/>
                  </a:moveTo>
                  <a:cubicBezTo>
                    <a:pt x="5395910" y="9087301"/>
                    <a:pt x="5400175" y="9091565"/>
                    <a:pt x="5400175" y="9096826"/>
                  </a:cubicBezTo>
                  <a:cubicBezTo>
                    <a:pt x="5400175" y="9102087"/>
                    <a:pt x="5395910" y="9106351"/>
                    <a:pt x="5390650" y="9106351"/>
                  </a:cubicBezTo>
                  <a:cubicBezTo>
                    <a:pt x="5385389" y="9106351"/>
                    <a:pt x="5381125" y="9102087"/>
                    <a:pt x="5381125" y="9096826"/>
                  </a:cubicBezTo>
                  <a:cubicBezTo>
                    <a:pt x="5381125" y="9091565"/>
                    <a:pt x="5385389" y="9087301"/>
                    <a:pt x="5390650" y="9087301"/>
                  </a:cubicBezTo>
                  <a:close/>
                  <a:moveTo>
                    <a:pt x="5211280" y="9087301"/>
                  </a:moveTo>
                  <a:cubicBezTo>
                    <a:pt x="5216540" y="9087301"/>
                    <a:pt x="5220805" y="9091565"/>
                    <a:pt x="5220805" y="9096826"/>
                  </a:cubicBezTo>
                  <a:cubicBezTo>
                    <a:pt x="5220805" y="9102087"/>
                    <a:pt x="5216540" y="9106351"/>
                    <a:pt x="5211280" y="9106351"/>
                  </a:cubicBezTo>
                  <a:cubicBezTo>
                    <a:pt x="5206019" y="9106351"/>
                    <a:pt x="5201755" y="9102087"/>
                    <a:pt x="5201755" y="9096826"/>
                  </a:cubicBezTo>
                  <a:cubicBezTo>
                    <a:pt x="5201755" y="9091565"/>
                    <a:pt x="5206019" y="9087301"/>
                    <a:pt x="5211280" y="9087301"/>
                  </a:cubicBezTo>
                  <a:close/>
                  <a:moveTo>
                    <a:pt x="5031909" y="9087301"/>
                  </a:moveTo>
                  <a:cubicBezTo>
                    <a:pt x="5037169" y="9087301"/>
                    <a:pt x="5041434" y="9091565"/>
                    <a:pt x="5041434" y="9096826"/>
                  </a:cubicBezTo>
                  <a:cubicBezTo>
                    <a:pt x="5041434" y="9102087"/>
                    <a:pt x="5037169" y="9106351"/>
                    <a:pt x="5031909" y="9106351"/>
                  </a:cubicBezTo>
                  <a:cubicBezTo>
                    <a:pt x="5026648" y="9106351"/>
                    <a:pt x="5022384" y="9102087"/>
                    <a:pt x="5022384" y="9096826"/>
                  </a:cubicBezTo>
                  <a:cubicBezTo>
                    <a:pt x="5022384" y="9091565"/>
                    <a:pt x="5026648" y="9087301"/>
                    <a:pt x="5031909" y="9087301"/>
                  </a:cubicBezTo>
                  <a:close/>
                  <a:moveTo>
                    <a:pt x="4852537" y="9087301"/>
                  </a:moveTo>
                  <a:cubicBezTo>
                    <a:pt x="4857797" y="9087301"/>
                    <a:pt x="4862062" y="9091565"/>
                    <a:pt x="4862062" y="9096826"/>
                  </a:cubicBezTo>
                  <a:cubicBezTo>
                    <a:pt x="4862062" y="9102087"/>
                    <a:pt x="4857797" y="9106351"/>
                    <a:pt x="4852537" y="9106351"/>
                  </a:cubicBezTo>
                  <a:cubicBezTo>
                    <a:pt x="4847276" y="9106351"/>
                    <a:pt x="4843012" y="9102087"/>
                    <a:pt x="4843012" y="9096826"/>
                  </a:cubicBezTo>
                  <a:cubicBezTo>
                    <a:pt x="4843012" y="9091565"/>
                    <a:pt x="4847276" y="9087301"/>
                    <a:pt x="4852537" y="9087301"/>
                  </a:cubicBezTo>
                  <a:close/>
                  <a:moveTo>
                    <a:pt x="4673167" y="9087301"/>
                  </a:moveTo>
                  <a:cubicBezTo>
                    <a:pt x="4678427" y="9087301"/>
                    <a:pt x="4682692" y="9091565"/>
                    <a:pt x="4682692" y="9096826"/>
                  </a:cubicBezTo>
                  <a:cubicBezTo>
                    <a:pt x="4682692" y="9102087"/>
                    <a:pt x="4678427" y="9106351"/>
                    <a:pt x="4673167" y="9106351"/>
                  </a:cubicBezTo>
                  <a:cubicBezTo>
                    <a:pt x="4667906" y="9106351"/>
                    <a:pt x="4663642" y="9102087"/>
                    <a:pt x="4663642" y="9096826"/>
                  </a:cubicBezTo>
                  <a:cubicBezTo>
                    <a:pt x="4663642" y="9091565"/>
                    <a:pt x="4667906" y="9087301"/>
                    <a:pt x="4673167" y="9087301"/>
                  </a:cubicBezTo>
                  <a:close/>
                  <a:moveTo>
                    <a:pt x="4493796" y="9087301"/>
                  </a:moveTo>
                  <a:cubicBezTo>
                    <a:pt x="4499056" y="9087301"/>
                    <a:pt x="4503321" y="9091565"/>
                    <a:pt x="4503321" y="9096826"/>
                  </a:cubicBezTo>
                  <a:cubicBezTo>
                    <a:pt x="4503321" y="9102087"/>
                    <a:pt x="4499056" y="9106351"/>
                    <a:pt x="4493796" y="9106351"/>
                  </a:cubicBezTo>
                  <a:cubicBezTo>
                    <a:pt x="4488535" y="9106351"/>
                    <a:pt x="4484271" y="9102087"/>
                    <a:pt x="4484271" y="9096826"/>
                  </a:cubicBezTo>
                  <a:cubicBezTo>
                    <a:pt x="4484271" y="9091565"/>
                    <a:pt x="4488535" y="9087301"/>
                    <a:pt x="4493796" y="9087301"/>
                  </a:cubicBezTo>
                  <a:close/>
                  <a:moveTo>
                    <a:pt x="4314424" y="9087301"/>
                  </a:moveTo>
                  <a:cubicBezTo>
                    <a:pt x="4319684" y="9087301"/>
                    <a:pt x="4323949" y="9091565"/>
                    <a:pt x="4323949" y="9096826"/>
                  </a:cubicBezTo>
                  <a:cubicBezTo>
                    <a:pt x="4323949" y="9102087"/>
                    <a:pt x="4319684" y="9106351"/>
                    <a:pt x="4314424" y="9106351"/>
                  </a:cubicBezTo>
                  <a:cubicBezTo>
                    <a:pt x="4309163" y="9106351"/>
                    <a:pt x="4304899" y="9102087"/>
                    <a:pt x="4304899" y="9096826"/>
                  </a:cubicBezTo>
                  <a:cubicBezTo>
                    <a:pt x="4304899" y="9091565"/>
                    <a:pt x="4309163" y="9087301"/>
                    <a:pt x="4314424" y="9087301"/>
                  </a:cubicBezTo>
                  <a:close/>
                  <a:moveTo>
                    <a:pt x="4135054" y="9087301"/>
                  </a:moveTo>
                  <a:cubicBezTo>
                    <a:pt x="4140314" y="9087301"/>
                    <a:pt x="4144579" y="9091565"/>
                    <a:pt x="4144579" y="9096826"/>
                  </a:cubicBezTo>
                  <a:cubicBezTo>
                    <a:pt x="4144579" y="9102087"/>
                    <a:pt x="4140314" y="9106351"/>
                    <a:pt x="4135054" y="9106351"/>
                  </a:cubicBezTo>
                  <a:cubicBezTo>
                    <a:pt x="4129793" y="9106351"/>
                    <a:pt x="4125529" y="9102087"/>
                    <a:pt x="4125529" y="9096826"/>
                  </a:cubicBezTo>
                  <a:cubicBezTo>
                    <a:pt x="4125529" y="9091565"/>
                    <a:pt x="4129793" y="9087301"/>
                    <a:pt x="4135054" y="9087301"/>
                  </a:cubicBezTo>
                  <a:close/>
                  <a:moveTo>
                    <a:pt x="3955683" y="9087301"/>
                  </a:moveTo>
                  <a:cubicBezTo>
                    <a:pt x="3960943" y="9087301"/>
                    <a:pt x="3965208" y="9091565"/>
                    <a:pt x="3965208" y="9096826"/>
                  </a:cubicBezTo>
                  <a:cubicBezTo>
                    <a:pt x="3965208" y="9102087"/>
                    <a:pt x="3960943" y="9106351"/>
                    <a:pt x="3955683" y="9106351"/>
                  </a:cubicBezTo>
                  <a:cubicBezTo>
                    <a:pt x="3950422" y="9106351"/>
                    <a:pt x="3946158" y="9102087"/>
                    <a:pt x="3946158" y="9096826"/>
                  </a:cubicBezTo>
                  <a:cubicBezTo>
                    <a:pt x="3946158" y="9091565"/>
                    <a:pt x="3950422" y="9087301"/>
                    <a:pt x="3955683" y="9087301"/>
                  </a:cubicBezTo>
                  <a:close/>
                  <a:moveTo>
                    <a:pt x="3776312" y="9087301"/>
                  </a:moveTo>
                  <a:cubicBezTo>
                    <a:pt x="3781572" y="9087301"/>
                    <a:pt x="3785837" y="9091565"/>
                    <a:pt x="3785837" y="9096826"/>
                  </a:cubicBezTo>
                  <a:cubicBezTo>
                    <a:pt x="3785837" y="9102087"/>
                    <a:pt x="3781572" y="9106351"/>
                    <a:pt x="3776312" y="9106351"/>
                  </a:cubicBezTo>
                  <a:cubicBezTo>
                    <a:pt x="3771051" y="9106351"/>
                    <a:pt x="3766787" y="9102087"/>
                    <a:pt x="3766787" y="9096826"/>
                  </a:cubicBezTo>
                  <a:cubicBezTo>
                    <a:pt x="3766787" y="9091565"/>
                    <a:pt x="3771051" y="9087301"/>
                    <a:pt x="3776312" y="9087301"/>
                  </a:cubicBezTo>
                  <a:close/>
                  <a:moveTo>
                    <a:pt x="3596941" y="9087301"/>
                  </a:moveTo>
                  <a:cubicBezTo>
                    <a:pt x="3602201" y="9087301"/>
                    <a:pt x="3606466" y="9091565"/>
                    <a:pt x="3606466" y="9096826"/>
                  </a:cubicBezTo>
                  <a:cubicBezTo>
                    <a:pt x="3606466" y="9102087"/>
                    <a:pt x="3602201" y="9106351"/>
                    <a:pt x="3596941" y="9106351"/>
                  </a:cubicBezTo>
                  <a:cubicBezTo>
                    <a:pt x="3591680" y="9106351"/>
                    <a:pt x="3587416" y="9102087"/>
                    <a:pt x="3587416" y="9096826"/>
                  </a:cubicBezTo>
                  <a:cubicBezTo>
                    <a:pt x="3587416" y="9091565"/>
                    <a:pt x="3591680" y="9087301"/>
                    <a:pt x="3596941" y="9087301"/>
                  </a:cubicBezTo>
                  <a:close/>
                  <a:moveTo>
                    <a:pt x="3417570" y="9087301"/>
                  </a:moveTo>
                  <a:cubicBezTo>
                    <a:pt x="3422830" y="9087301"/>
                    <a:pt x="3427095" y="9091565"/>
                    <a:pt x="3427095" y="9096826"/>
                  </a:cubicBezTo>
                  <a:cubicBezTo>
                    <a:pt x="3427095" y="9102087"/>
                    <a:pt x="3422830" y="9106351"/>
                    <a:pt x="3417570" y="9106351"/>
                  </a:cubicBezTo>
                  <a:cubicBezTo>
                    <a:pt x="3412309" y="9106351"/>
                    <a:pt x="3408045" y="9102087"/>
                    <a:pt x="3408045" y="9096826"/>
                  </a:cubicBezTo>
                  <a:cubicBezTo>
                    <a:pt x="3408045" y="9091565"/>
                    <a:pt x="3412309" y="9087301"/>
                    <a:pt x="3417570" y="9087301"/>
                  </a:cubicBezTo>
                  <a:close/>
                  <a:moveTo>
                    <a:pt x="3238211" y="9087301"/>
                  </a:moveTo>
                  <a:cubicBezTo>
                    <a:pt x="3243473" y="9087301"/>
                    <a:pt x="3247738" y="9091565"/>
                    <a:pt x="3247738" y="9096826"/>
                  </a:cubicBezTo>
                  <a:cubicBezTo>
                    <a:pt x="3247738" y="9102087"/>
                    <a:pt x="3243473" y="9106351"/>
                    <a:pt x="3238211" y="9106351"/>
                  </a:cubicBezTo>
                  <a:cubicBezTo>
                    <a:pt x="3232951" y="9106351"/>
                    <a:pt x="3228688" y="9102087"/>
                    <a:pt x="3228688" y="9096826"/>
                  </a:cubicBezTo>
                  <a:cubicBezTo>
                    <a:pt x="3228688" y="9091565"/>
                    <a:pt x="3232951" y="9087301"/>
                    <a:pt x="3238211" y="9087301"/>
                  </a:cubicBezTo>
                  <a:close/>
                  <a:moveTo>
                    <a:pt x="3058833" y="9087301"/>
                  </a:moveTo>
                  <a:cubicBezTo>
                    <a:pt x="3064092" y="9087301"/>
                    <a:pt x="3068355" y="9091565"/>
                    <a:pt x="3068355" y="9096826"/>
                  </a:cubicBezTo>
                  <a:cubicBezTo>
                    <a:pt x="3068355" y="9102087"/>
                    <a:pt x="3064092" y="9106351"/>
                    <a:pt x="3058833" y="9106351"/>
                  </a:cubicBezTo>
                  <a:cubicBezTo>
                    <a:pt x="3053586" y="9106351"/>
                    <a:pt x="3049329" y="9102087"/>
                    <a:pt x="3049329" y="9096826"/>
                  </a:cubicBezTo>
                  <a:cubicBezTo>
                    <a:pt x="3049329" y="9091565"/>
                    <a:pt x="3053586" y="9087301"/>
                    <a:pt x="3058833" y="9087301"/>
                  </a:cubicBezTo>
                  <a:close/>
                  <a:moveTo>
                    <a:pt x="2879483" y="9087301"/>
                  </a:moveTo>
                  <a:cubicBezTo>
                    <a:pt x="2884742" y="9087301"/>
                    <a:pt x="2889011" y="9091565"/>
                    <a:pt x="2889011" y="9096826"/>
                  </a:cubicBezTo>
                  <a:cubicBezTo>
                    <a:pt x="2889011" y="9102087"/>
                    <a:pt x="2884742" y="9106351"/>
                    <a:pt x="2879483" y="9106351"/>
                  </a:cubicBezTo>
                  <a:cubicBezTo>
                    <a:pt x="2874223" y="9106351"/>
                    <a:pt x="2869961" y="9102087"/>
                    <a:pt x="2869961" y="9096826"/>
                  </a:cubicBezTo>
                  <a:cubicBezTo>
                    <a:pt x="2869961" y="9091565"/>
                    <a:pt x="2874223" y="9087301"/>
                    <a:pt x="2879483" y="9087301"/>
                  </a:cubicBezTo>
                  <a:close/>
                  <a:moveTo>
                    <a:pt x="2700109" y="9087301"/>
                  </a:moveTo>
                  <a:cubicBezTo>
                    <a:pt x="2705374" y="9087301"/>
                    <a:pt x="2709637" y="9091565"/>
                    <a:pt x="2709637" y="9096826"/>
                  </a:cubicBezTo>
                  <a:cubicBezTo>
                    <a:pt x="2709637" y="9102087"/>
                    <a:pt x="2705374" y="9106351"/>
                    <a:pt x="2700109" y="9106351"/>
                  </a:cubicBezTo>
                  <a:cubicBezTo>
                    <a:pt x="2694849" y="9106351"/>
                    <a:pt x="2690586" y="9102087"/>
                    <a:pt x="2690586" y="9096826"/>
                  </a:cubicBezTo>
                  <a:cubicBezTo>
                    <a:pt x="2690586" y="9091565"/>
                    <a:pt x="2694849" y="9087301"/>
                    <a:pt x="2700109" y="9087301"/>
                  </a:cubicBezTo>
                  <a:close/>
                  <a:moveTo>
                    <a:pt x="2520733" y="9087301"/>
                  </a:moveTo>
                  <a:cubicBezTo>
                    <a:pt x="2525995" y="9087301"/>
                    <a:pt x="2530261" y="9091565"/>
                    <a:pt x="2530261" y="9096826"/>
                  </a:cubicBezTo>
                  <a:cubicBezTo>
                    <a:pt x="2530261" y="9102087"/>
                    <a:pt x="2525995" y="9106351"/>
                    <a:pt x="2520733" y="9106351"/>
                  </a:cubicBezTo>
                  <a:cubicBezTo>
                    <a:pt x="2515474" y="9106351"/>
                    <a:pt x="2511209" y="9102087"/>
                    <a:pt x="2511209" y="9096826"/>
                  </a:cubicBezTo>
                  <a:cubicBezTo>
                    <a:pt x="2511209" y="9091565"/>
                    <a:pt x="2515474" y="9087301"/>
                    <a:pt x="2520733" y="9087301"/>
                  </a:cubicBezTo>
                  <a:close/>
                  <a:moveTo>
                    <a:pt x="2341363" y="9087301"/>
                  </a:moveTo>
                  <a:cubicBezTo>
                    <a:pt x="2346623" y="9087301"/>
                    <a:pt x="2350887" y="9091565"/>
                    <a:pt x="2350887" y="9096826"/>
                  </a:cubicBezTo>
                  <a:cubicBezTo>
                    <a:pt x="2350887" y="9102087"/>
                    <a:pt x="2346623" y="9106351"/>
                    <a:pt x="2341363" y="9106351"/>
                  </a:cubicBezTo>
                  <a:cubicBezTo>
                    <a:pt x="2336101" y="9106351"/>
                    <a:pt x="2331837" y="9102087"/>
                    <a:pt x="2331837" y="9096826"/>
                  </a:cubicBezTo>
                  <a:cubicBezTo>
                    <a:pt x="2331837" y="9091565"/>
                    <a:pt x="2336101" y="9087301"/>
                    <a:pt x="2341363" y="9087301"/>
                  </a:cubicBezTo>
                  <a:close/>
                  <a:moveTo>
                    <a:pt x="2161985" y="9087301"/>
                  </a:moveTo>
                  <a:cubicBezTo>
                    <a:pt x="2167244" y="9087301"/>
                    <a:pt x="2171510" y="9091565"/>
                    <a:pt x="2171510" y="9096826"/>
                  </a:cubicBezTo>
                  <a:cubicBezTo>
                    <a:pt x="2171510" y="9102087"/>
                    <a:pt x="2167244" y="9106351"/>
                    <a:pt x="2161985" y="9106351"/>
                  </a:cubicBezTo>
                  <a:cubicBezTo>
                    <a:pt x="2156724" y="9106351"/>
                    <a:pt x="2152460" y="9102087"/>
                    <a:pt x="2152460" y="9096826"/>
                  </a:cubicBezTo>
                  <a:cubicBezTo>
                    <a:pt x="2152460" y="9091565"/>
                    <a:pt x="2156724" y="9087301"/>
                    <a:pt x="2161985" y="9087301"/>
                  </a:cubicBezTo>
                  <a:close/>
                  <a:moveTo>
                    <a:pt x="1982616" y="9087301"/>
                  </a:moveTo>
                  <a:cubicBezTo>
                    <a:pt x="1987874" y="9087301"/>
                    <a:pt x="1992138" y="9091565"/>
                    <a:pt x="1992138" y="9096826"/>
                  </a:cubicBezTo>
                  <a:cubicBezTo>
                    <a:pt x="1992138" y="9102087"/>
                    <a:pt x="1987874" y="9106351"/>
                    <a:pt x="1982616" y="9106351"/>
                  </a:cubicBezTo>
                  <a:cubicBezTo>
                    <a:pt x="1977353" y="9106351"/>
                    <a:pt x="1973087" y="9102087"/>
                    <a:pt x="1973087" y="9096826"/>
                  </a:cubicBezTo>
                  <a:cubicBezTo>
                    <a:pt x="1973087" y="9091565"/>
                    <a:pt x="1977353" y="9087301"/>
                    <a:pt x="1982616" y="9087301"/>
                  </a:cubicBezTo>
                  <a:close/>
                  <a:moveTo>
                    <a:pt x="1803256" y="9087301"/>
                  </a:moveTo>
                  <a:cubicBezTo>
                    <a:pt x="1808511" y="9087301"/>
                    <a:pt x="1812776" y="9091565"/>
                    <a:pt x="1812776" y="9096826"/>
                  </a:cubicBezTo>
                  <a:cubicBezTo>
                    <a:pt x="1812776" y="9102087"/>
                    <a:pt x="1808511" y="9106351"/>
                    <a:pt x="1803256" y="9106351"/>
                  </a:cubicBezTo>
                  <a:cubicBezTo>
                    <a:pt x="1797996" y="9106351"/>
                    <a:pt x="1793733" y="9102087"/>
                    <a:pt x="1793733" y="9096826"/>
                  </a:cubicBezTo>
                  <a:cubicBezTo>
                    <a:pt x="1793733" y="9091565"/>
                    <a:pt x="1797996" y="9087301"/>
                    <a:pt x="1803256" y="9087301"/>
                  </a:cubicBezTo>
                  <a:close/>
                  <a:moveTo>
                    <a:pt x="1623878" y="9087301"/>
                  </a:moveTo>
                  <a:cubicBezTo>
                    <a:pt x="1629139" y="9087301"/>
                    <a:pt x="1633403" y="9091565"/>
                    <a:pt x="1633403" y="9096826"/>
                  </a:cubicBezTo>
                  <a:cubicBezTo>
                    <a:pt x="1633403" y="9102087"/>
                    <a:pt x="1629139" y="9106351"/>
                    <a:pt x="1623878" y="9106351"/>
                  </a:cubicBezTo>
                  <a:cubicBezTo>
                    <a:pt x="1618618" y="9106351"/>
                    <a:pt x="1614353" y="9102087"/>
                    <a:pt x="1614353" y="9096826"/>
                  </a:cubicBezTo>
                  <a:cubicBezTo>
                    <a:pt x="1614353" y="9091565"/>
                    <a:pt x="1618618" y="9087301"/>
                    <a:pt x="1623878" y="9087301"/>
                  </a:cubicBezTo>
                  <a:close/>
                  <a:moveTo>
                    <a:pt x="1444510" y="9087301"/>
                  </a:moveTo>
                  <a:cubicBezTo>
                    <a:pt x="1449770" y="9087301"/>
                    <a:pt x="1454034" y="9091565"/>
                    <a:pt x="1454034" y="9096826"/>
                  </a:cubicBezTo>
                  <a:cubicBezTo>
                    <a:pt x="1454034" y="9102087"/>
                    <a:pt x="1449770" y="9106351"/>
                    <a:pt x="1444510" y="9106351"/>
                  </a:cubicBezTo>
                  <a:cubicBezTo>
                    <a:pt x="1439249" y="9106351"/>
                    <a:pt x="1434984" y="9102087"/>
                    <a:pt x="1434984" y="9096826"/>
                  </a:cubicBezTo>
                  <a:cubicBezTo>
                    <a:pt x="1434984" y="9091565"/>
                    <a:pt x="1439249" y="9087301"/>
                    <a:pt x="1444510" y="9087301"/>
                  </a:cubicBezTo>
                  <a:close/>
                  <a:moveTo>
                    <a:pt x="1265141" y="9087301"/>
                  </a:moveTo>
                  <a:cubicBezTo>
                    <a:pt x="1270402" y="9087301"/>
                    <a:pt x="1274666" y="9091565"/>
                    <a:pt x="1274666" y="9096826"/>
                  </a:cubicBezTo>
                  <a:cubicBezTo>
                    <a:pt x="1274666" y="9102087"/>
                    <a:pt x="1270402" y="9106351"/>
                    <a:pt x="1265141" y="9106351"/>
                  </a:cubicBezTo>
                  <a:cubicBezTo>
                    <a:pt x="1259881" y="9106351"/>
                    <a:pt x="1255616" y="9102087"/>
                    <a:pt x="1255616" y="9096826"/>
                  </a:cubicBezTo>
                  <a:cubicBezTo>
                    <a:pt x="1255616" y="9091565"/>
                    <a:pt x="1259881" y="9087301"/>
                    <a:pt x="1265141" y="9087301"/>
                  </a:cubicBezTo>
                  <a:close/>
                  <a:moveTo>
                    <a:pt x="1085769" y="9087301"/>
                  </a:moveTo>
                  <a:cubicBezTo>
                    <a:pt x="1091029" y="9087301"/>
                    <a:pt x="1095294" y="9091565"/>
                    <a:pt x="1095294" y="9096826"/>
                  </a:cubicBezTo>
                  <a:cubicBezTo>
                    <a:pt x="1095294" y="9102087"/>
                    <a:pt x="1091029" y="9106351"/>
                    <a:pt x="1085769" y="9106351"/>
                  </a:cubicBezTo>
                  <a:cubicBezTo>
                    <a:pt x="1080508" y="9106351"/>
                    <a:pt x="1076243" y="9102087"/>
                    <a:pt x="1076243" y="9096826"/>
                  </a:cubicBezTo>
                  <a:cubicBezTo>
                    <a:pt x="1076243" y="9091565"/>
                    <a:pt x="1080508" y="9087301"/>
                    <a:pt x="1085769" y="9087301"/>
                  </a:cubicBezTo>
                  <a:close/>
                  <a:moveTo>
                    <a:pt x="906395" y="9087301"/>
                  </a:moveTo>
                  <a:cubicBezTo>
                    <a:pt x="911655" y="9087301"/>
                    <a:pt x="915920" y="9091565"/>
                    <a:pt x="915920" y="9096826"/>
                  </a:cubicBezTo>
                  <a:cubicBezTo>
                    <a:pt x="915920" y="9102087"/>
                    <a:pt x="911655" y="9106351"/>
                    <a:pt x="906395" y="9106351"/>
                  </a:cubicBezTo>
                  <a:cubicBezTo>
                    <a:pt x="901135" y="9106351"/>
                    <a:pt x="896869" y="9102087"/>
                    <a:pt x="896869" y="9096826"/>
                  </a:cubicBezTo>
                  <a:cubicBezTo>
                    <a:pt x="896869" y="9091565"/>
                    <a:pt x="901135" y="9087301"/>
                    <a:pt x="906395" y="9087301"/>
                  </a:cubicBezTo>
                  <a:close/>
                  <a:moveTo>
                    <a:pt x="727024" y="9087301"/>
                  </a:moveTo>
                  <a:cubicBezTo>
                    <a:pt x="732284" y="9087301"/>
                    <a:pt x="736549" y="9091565"/>
                    <a:pt x="736549" y="9096826"/>
                  </a:cubicBezTo>
                  <a:cubicBezTo>
                    <a:pt x="736549" y="9102087"/>
                    <a:pt x="732284" y="9106351"/>
                    <a:pt x="727024" y="9106351"/>
                  </a:cubicBezTo>
                  <a:cubicBezTo>
                    <a:pt x="721764" y="9106351"/>
                    <a:pt x="717499" y="9102087"/>
                    <a:pt x="717499" y="9096826"/>
                  </a:cubicBezTo>
                  <a:cubicBezTo>
                    <a:pt x="717499" y="9091565"/>
                    <a:pt x="721764" y="9087301"/>
                    <a:pt x="727024" y="9087301"/>
                  </a:cubicBezTo>
                  <a:close/>
                  <a:moveTo>
                    <a:pt x="547651" y="9087301"/>
                  </a:moveTo>
                  <a:cubicBezTo>
                    <a:pt x="552912" y="9087301"/>
                    <a:pt x="557176" y="9091565"/>
                    <a:pt x="557176" y="9096826"/>
                  </a:cubicBezTo>
                  <a:cubicBezTo>
                    <a:pt x="557176" y="9102087"/>
                    <a:pt x="552912" y="9106351"/>
                    <a:pt x="547651" y="9106351"/>
                  </a:cubicBezTo>
                  <a:cubicBezTo>
                    <a:pt x="542391" y="9106351"/>
                    <a:pt x="538126" y="9102087"/>
                    <a:pt x="538126" y="9096826"/>
                  </a:cubicBezTo>
                  <a:cubicBezTo>
                    <a:pt x="538126" y="9091565"/>
                    <a:pt x="542391" y="9087301"/>
                    <a:pt x="547651" y="9087301"/>
                  </a:cubicBezTo>
                  <a:close/>
                  <a:moveTo>
                    <a:pt x="368281" y="9087301"/>
                  </a:moveTo>
                  <a:cubicBezTo>
                    <a:pt x="373541" y="9087301"/>
                    <a:pt x="377806" y="9091565"/>
                    <a:pt x="377806" y="9096826"/>
                  </a:cubicBezTo>
                  <a:cubicBezTo>
                    <a:pt x="377806" y="9102087"/>
                    <a:pt x="373541" y="9106351"/>
                    <a:pt x="368281" y="9106351"/>
                  </a:cubicBezTo>
                  <a:cubicBezTo>
                    <a:pt x="363020" y="9106351"/>
                    <a:pt x="358756" y="9102087"/>
                    <a:pt x="358756" y="9096826"/>
                  </a:cubicBezTo>
                  <a:cubicBezTo>
                    <a:pt x="358756" y="9091565"/>
                    <a:pt x="363020" y="9087301"/>
                    <a:pt x="368281" y="9087301"/>
                  </a:cubicBezTo>
                  <a:close/>
                  <a:moveTo>
                    <a:pt x="188910" y="9087301"/>
                  </a:moveTo>
                  <a:cubicBezTo>
                    <a:pt x="194170" y="9087301"/>
                    <a:pt x="198435" y="9091565"/>
                    <a:pt x="198435" y="9096826"/>
                  </a:cubicBezTo>
                  <a:cubicBezTo>
                    <a:pt x="198435" y="9102087"/>
                    <a:pt x="194170" y="9106351"/>
                    <a:pt x="188910" y="9106351"/>
                  </a:cubicBezTo>
                  <a:cubicBezTo>
                    <a:pt x="183650" y="9106351"/>
                    <a:pt x="179385" y="9102087"/>
                    <a:pt x="179385" y="9096826"/>
                  </a:cubicBezTo>
                  <a:cubicBezTo>
                    <a:pt x="179385" y="9091565"/>
                    <a:pt x="183650" y="9087301"/>
                    <a:pt x="188910" y="9087301"/>
                  </a:cubicBezTo>
                  <a:close/>
                  <a:moveTo>
                    <a:pt x="9540" y="9087301"/>
                  </a:moveTo>
                  <a:cubicBezTo>
                    <a:pt x="14800" y="9087301"/>
                    <a:pt x="19065" y="9091565"/>
                    <a:pt x="19065" y="9096826"/>
                  </a:cubicBezTo>
                  <a:cubicBezTo>
                    <a:pt x="19065" y="9102087"/>
                    <a:pt x="14800" y="9106351"/>
                    <a:pt x="9540" y="9106351"/>
                  </a:cubicBezTo>
                  <a:cubicBezTo>
                    <a:pt x="4279" y="9106351"/>
                    <a:pt x="15" y="9102087"/>
                    <a:pt x="15" y="9096826"/>
                  </a:cubicBezTo>
                  <a:cubicBezTo>
                    <a:pt x="15" y="9091565"/>
                    <a:pt x="4279" y="9087301"/>
                    <a:pt x="9540" y="9087301"/>
                  </a:cubicBezTo>
                  <a:close/>
                  <a:moveTo>
                    <a:pt x="6646247" y="8905549"/>
                  </a:moveTo>
                  <a:cubicBezTo>
                    <a:pt x="6651508" y="8905549"/>
                    <a:pt x="6655772" y="8909813"/>
                    <a:pt x="6655772" y="8915074"/>
                  </a:cubicBezTo>
                  <a:cubicBezTo>
                    <a:pt x="6655772" y="8920335"/>
                    <a:pt x="6651508" y="8924599"/>
                    <a:pt x="6646247" y="8924599"/>
                  </a:cubicBezTo>
                  <a:cubicBezTo>
                    <a:pt x="6640987" y="8924599"/>
                    <a:pt x="6636722" y="8920335"/>
                    <a:pt x="6636722" y="8915074"/>
                  </a:cubicBezTo>
                  <a:cubicBezTo>
                    <a:pt x="6636722" y="8909813"/>
                    <a:pt x="6640987" y="8905549"/>
                    <a:pt x="6646247" y="8905549"/>
                  </a:cubicBezTo>
                  <a:close/>
                  <a:moveTo>
                    <a:pt x="6466876" y="8905549"/>
                  </a:moveTo>
                  <a:cubicBezTo>
                    <a:pt x="6472136" y="8905549"/>
                    <a:pt x="6476401" y="8909813"/>
                    <a:pt x="6476401" y="8915074"/>
                  </a:cubicBezTo>
                  <a:cubicBezTo>
                    <a:pt x="6476401" y="8920335"/>
                    <a:pt x="6472136" y="8924599"/>
                    <a:pt x="6466876" y="8924599"/>
                  </a:cubicBezTo>
                  <a:cubicBezTo>
                    <a:pt x="6461615" y="8924599"/>
                    <a:pt x="6457351" y="8920335"/>
                    <a:pt x="6457351" y="8915074"/>
                  </a:cubicBezTo>
                  <a:cubicBezTo>
                    <a:pt x="6457351" y="8909813"/>
                    <a:pt x="6461615" y="8905549"/>
                    <a:pt x="6466876" y="8905549"/>
                  </a:cubicBezTo>
                  <a:close/>
                  <a:moveTo>
                    <a:pt x="6287505" y="8905549"/>
                  </a:moveTo>
                  <a:cubicBezTo>
                    <a:pt x="6292765" y="8905549"/>
                    <a:pt x="6297030" y="8909813"/>
                    <a:pt x="6297030" y="8915074"/>
                  </a:cubicBezTo>
                  <a:cubicBezTo>
                    <a:pt x="6297030" y="8920335"/>
                    <a:pt x="6292765" y="8924599"/>
                    <a:pt x="6287505" y="8924599"/>
                  </a:cubicBezTo>
                  <a:cubicBezTo>
                    <a:pt x="6282244" y="8924599"/>
                    <a:pt x="6277980" y="8920335"/>
                    <a:pt x="6277980" y="8915074"/>
                  </a:cubicBezTo>
                  <a:cubicBezTo>
                    <a:pt x="6277980" y="8909813"/>
                    <a:pt x="6282244" y="8905549"/>
                    <a:pt x="6287505" y="8905549"/>
                  </a:cubicBezTo>
                  <a:close/>
                  <a:moveTo>
                    <a:pt x="6108134" y="8905549"/>
                  </a:moveTo>
                  <a:cubicBezTo>
                    <a:pt x="6113394" y="8905549"/>
                    <a:pt x="6117659" y="8909813"/>
                    <a:pt x="6117659" y="8915074"/>
                  </a:cubicBezTo>
                  <a:cubicBezTo>
                    <a:pt x="6117659" y="8920335"/>
                    <a:pt x="6113394" y="8924599"/>
                    <a:pt x="6108134" y="8924599"/>
                  </a:cubicBezTo>
                  <a:cubicBezTo>
                    <a:pt x="6102873" y="8924599"/>
                    <a:pt x="6098609" y="8920335"/>
                    <a:pt x="6098609" y="8915074"/>
                  </a:cubicBezTo>
                  <a:cubicBezTo>
                    <a:pt x="6098609" y="8909813"/>
                    <a:pt x="6102873" y="8905549"/>
                    <a:pt x="6108134" y="8905549"/>
                  </a:cubicBezTo>
                  <a:close/>
                  <a:moveTo>
                    <a:pt x="5928763" y="8905549"/>
                  </a:moveTo>
                  <a:cubicBezTo>
                    <a:pt x="5934023" y="8905549"/>
                    <a:pt x="5938288" y="8909813"/>
                    <a:pt x="5938288" y="8915074"/>
                  </a:cubicBezTo>
                  <a:cubicBezTo>
                    <a:pt x="5938288" y="8920335"/>
                    <a:pt x="5934023" y="8924599"/>
                    <a:pt x="5928763" y="8924599"/>
                  </a:cubicBezTo>
                  <a:cubicBezTo>
                    <a:pt x="5923502" y="8924599"/>
                    <a:pt x="5919238" y="8920335"/>
                    <a:pt x="5919238" y="8915074"/>
                  </a:cubicBezTo>
                  <a:cubicBezTo>
                    <a:pt x="5919238" y="8909813"/>
                    <a:pt x="5923502" y="8905549"/>
                    <a:pt x="5928763" y="8905549"/>
                  </a:cubicBezTo>
                  <a:close/>
                  <a:moveTo>
                    <a:pt x="5749393" y="8905549"/>
                  </a:moveTo>
                  <a:cubicBezTo>
                    <a:pt x="5754653" y="8905549"/>
                    <a:pt x="5758918" y="8909813"/>
                    <a:pt x="5758918" y="8915074"/>
                  </a:cubicBezTo>
                  <a:cubicBezTo>
                    <a:pt x="5758918" y="8920335"/>
                    <a:pt x="5754653" y="8924599"/>
                    <a:pt x="5749393" y="8924599"/>
                  </a:cubicBezTo>
                  <a:cubicBezTo>
                    <a:pt x="5744132" y="8924599"/>
                    <a:pt x="5739868" y="8920335"/>
                    <a:pt x="5739868" y="8915074"/>
                  </a:cubicBezTo>
                  <a:cubicBezTo>
                    <a:pt x="5739868" y="8909813"/>
                    <a:pt x="5744132" y="8905549"/>
                    <a:pt x="5749393" y="8905549"/>
                  </a:cubicBezTo>
                  <a:close/>
                  <a:moveTo>
                    <a:pt x="5570021" y="8905549"/>
                  </a:moveTo>
                  <a:cubicBezTo>
                    <a:pt x="5575281" y="8905549"/>
                    <a:pt x="5579546" y="8909813"/>
                    <a:pt x="5579546" y="8915074"/>
                  </a:cubicBezTo>
                  <a:cubicBezTo>
                    <a:pt x="5579546" y="8920335"/>
                    <a:pt x="5575281" y="8924599"/>
                    <a:pt x="5570021" y="8924599"/>
                  </a:cubicBezTo>
                  <a:cubicBezTo>
                    <a:pt x="5564760" y="8924599"/>
                    <a:pt x="5560496" y="8920335"/>
                    <a:pt x="5560496" y="8915074"/>
                  </a:cubicBezTo>
                  <a:cubicBezTo>
                    <a:pt x="5560496" y="8909813"/>
                    <a:pt x="5564760" y="8905549"/>
                    <a:pt x="5570021" y="8905549"/>
                  </a:cubicBezTo>
                  <a:close/>
                  <a:moveTo>
                    <a:pt x="5390650" y="8905549"/>
                  </a:moveTo>
                  <a:cubicBezTo>
                    <a:pt x="5395910" y="8905549"/>
                    <a:pt x="5400175" y="8909813"/>
                    <a:pt x="5400175" y="8915074"/>
                  </a:cubicBezTo>
                  <a:cubicBezTo>
                    <a:pt x="5400175" y="8920335"/>
                    <a:pt x="5395910" y="8924599"/>
                    <a:pt x="5390650" y="8924599"/>
                  </a:cubicBezTo>
                  <a:cubicBezTo>
                    <a:pt x="5385389" y="8924599"/>
                    <a:pt x="5381125" y="8920335"/>
                    <a:pt x="5381125" y="8915074"/>
                  </a:cubicBezTo>
                  <a:cubicBezTo>
                    <a:pt x="5381125" y="8909813"/>
                    <a:pt x="5385389" y="8905549"/>
                    <a:pt x="5390650" y="8905549"/>
                  </a:cubicBezTo>
                  <a:close/>
                  <a:moveTo>
                    <a:pt x="5211280" y="8905549"/>
                  </a:moveTo>
                  <a:cubicBezTo>
                    <a:pt x="5216540" y="8905549"/>
                    <a:pt x="5220805" y="8909813"/>
                    <a:pt x="5220805" y="8915074"/>
                  </a:cubicBezTo>
                  <a:cubicBezTo>
                    <a:pt x="5220805" y="8920335"/>
                    <a:pt x="5216540" y="8924599"/>
                    <a:pt x="5211280" y="8924599"/>
                  </a:cubicBezTo>
                  <a:cubicBezTo>
                    <a:pt x="5206019" y="8924599"/>
                    <a:pt x="5201755" y="8920335"/>
                    <a:pt x="5201755" y="8915074"/>
                  </a:cubicBezTo>
                  <a:cubicBezTo>
                    <a:pt x="5201755" y="8909813"/>
                    <a:pt x="5206019" y="8905549"/>
                    <a:pt x="5211280" y="8905549"/>
                  </a:cubicBezTo>
                  <a:close/>
                  <a:moveTo>
                    <a:pt x="5031909" y="8905549"/>
                  </a:moveTo>
                  <a:cubicBezTo>
                    <a:pt x="5037169" y="8905549"/>
                    <a:pt x="5041434" y="8909813"/>
                    <a:pt x="5041434" y="8915074"/>
                  </a:cubicBezTo>
                  <a:cubicBezTo>
                    <a:pt x="5041434" y="8920335"/>
                    <a:pt x="5037169" y="8924599"/>
                    <a:pt x="5031909" y="8924599"/>
                  </a:cubicBezTo>
                  <a:cubicBezTo>
                    <a:pt x="5026648" y="8924599"/>
                    <a:pt x="5022384" y="8920335"/>
                    <a:pt x="5022384" y="8915074"/>
                  </a:cubicBezTo>
                  <a:cubicBezTo>
                    <a:pt x="5022384" y="8909813"/>
                    <a:pt x="5026648" y="8905549"/>
                    <a:pt x="5031909" y="8905549"/>
                  </a:cubicBezTo>
                  <a:close/>
                  <a:moveTo>
                    <a:pt x="4852537" y="8905549"/>
                  </a:moveTo>
                  <a:cubicBezTo>
                    <a:pt x="4857797" y="8905549"/>
                    <a:pt x="4862062" y="8909813"/>
                    <a:pt x="4862062" y="8915074"/>
                  </a:cubicBezTo>
                  <a:cubicBezTo>
                    <a:pt x="4862062" y="8920335"/>
                    <a:pt x="4857797" y="8924599"/>
                    <a:pt x="4852537" y="8924599"/>
                  </a:cubicBezTo>
                  <a:cubicBezTo>
                    <a:pt x="4847276" y="8924599"/>
                    <a:pt x="4843012" y="8920335"/>
                    <a:pt x="4843012" y="8915074"/>
                  </a:cubicBezTo>
                  <a:cubicBezTo>
                    <a:pt x="4843012" y="8909813"/>
                    <a:pt x="4847276" y="8905549"/>
                    <a:pt x="4852537" y="8905549"/>
                  </a:cubicBezTo>
                  <a:close/>
                  <a:moveTo>
                    <a:pt x="4673167" y="8905549"/>
                  </a:moveTo>
                  <a:cubicBezTo>
                    <a:pt x="4678427" y="8905549"/>
                    <a:pt x="4682692" y="8909813"/>
                    <a:pt x="4682692" y="8915074"/>
                  </a:cubicBezTo>
                  <a:cubicBezTo>
                    <a:pt x="4682692" y="8920335"/>
                    <a:pt x="4678427" y="8924599"/>
                    <a:pt x="4673167" y="8924599"/>
                  </a:cubicBezTo>
                  <a:cubicBezTo>
                    <a:pt x="4667906" y="8924599"/>
                    <a:pt x="4663642" y="8920335"/>
                    <a:pt x="4663642" y="8915074"/>
                  </a:cubicBezTo>
                  <a:cubicBezTo>
                    <a:pt x="4663642" y="8909813"/>
                    <a:pt x="4667906" y="8905549"/>
                    <a:pt x="4673167" y="8905549"/>
                  </a:cubicBezTo>
                  <a:close/>
                  <a:moveTo>
                    <a:pt x="4493796" y="8905549"/>
                  </a:moveTo>
                  <a:cubicBezTo>
                    <a:pt x="4499056" y="8905549"/>
                    <a:pt x="4503321" y="8909813"/>
                    <a:pt x="4503321" y="8915074"/>
                  </a:cubicBezTo>
                  <a:cubicBezTo>
                    <a:pt x="4503321" y="8920335"/>
                    <a:pt x="4499056" y="8924599"/>
                    <a:pt x="4493796" y="8924599"/>
                  </a:cubicBezTo>
                  <a:cubicBezTo>
                    <a:pt x="4488535" y="8924599"/>
                    <a:pt x="4484271" y="8920335"/>
                    <a:pt x="4484271" y="8915074"/>
                  </a:cubicBezTo>
                  <a:cubicBezTo>
                    <a:pt x="4484271" y="8909813"/>
                    <a:pt x="4488535" y="8905549"/>
                    <a:pt x="4493796" y="8905549"/>
                  </a:cubicBezTo>
                  <a:close/>
                  <a:moveTo>
                    <a:pt x="4314424" y="8905549"/>
                  </a:moveTo>
                  <a:cubicBezTo>
                    <a:pt x="4319684" y="8905549"/>
                    <a:pt x="4323949" y="8909813"/>
                    <a:pt x="4323949" y="8915074"/>
                  </a:cubicBezTo>
                  <a:cubicBezTo>
                    <a:pt x="4323949" y="8920335"/>
                    <a:pt x="4319684" y="8924599"/>
                    <a:pt x="4314424" y="8924599"/>
                  </a:cubicBezTo>
                  <a:cubicBezTo>
                    <a:pt x="4309163" y="8924599"/>
                    <a:pt x="4304899" y="8920335"/>
                    <a:pt x="4304899" y="8915074"/>
                  </a:cubicBezTo>
                  <a:cubicBezTo>
                    <a:pt x="4304899" y="8909813"/>
                    <a:pt x="4309163" y="8905549"/>
                    <a:pt x="4314424" y="8905549"/>
                  </a:cubicBezTo>
                  <a:close/>
                  <a:moveTo>
                    <a:pt x="4135054" y="8905549"/>
                  </a:moveTo>
                  <a:cubicBezTo>
                    <a:pt x="4140314" y="8905549"/>
                    <a:pt x="4144579" y="8909813"/>
                    <a:pt x="4144579" y="8915074"/>
                  </a:cubicBezTo>
                  <a:cubicBezTo>
                    <a:pt x="4144579" y="8920335"/>
                    <a:pt x="4140314" y="8924599"/>
                    <a:pt x="4135054" y="8924599"/>
                  </a:cubicBezTo>
                  <a:cubicBezTo>
                    <a:pt x="4129793" y="8924599"/>
                    <a:pt x="4125529" y="8920335"/>
                    <a:pt x="4125529" y="8915074"/>
                  </a:cubicBezTo>
                  <a:cubicBezTo>
                    <a:pt x="4125529" y="8909813"/>
                    <a:pt x="4129793" y="8905549"/>
                    <a:pt x="4135054" y="8905549"/>
                  </a:cubicBezTo>
                  <a:close/>
                  <a:moveTo>
                    <a:pt x="3955683" y="8905549"/>
                  </a:moveTo>
                  <a:cubicBezTo>
                    <a:pt x="3960943" y="8905549"/>
                    <a:pt x="3965208" y="8909813"/>
                    <a:pt x="3965208" y="8915074"/>
                  </a:cubicBezTo>
                  <a:cubicBezTo>
                    <a:pt x="3965208" y="8920335"/>
                    <a:pt x="3960943" y="8924599"/>
                    <a:pt x="3955683" y="8924599"/>
                  </a:cubicBezTo>
                  <a:cubicBezTo>
                    <a:pt x="3950422" y="8924599"/>
                    <a:pt x="3946158" y="8920335"/>
                    <a:pt x="3946158" y="8915074"/>
                  </a:cubicBezTo>
                  <a:cubicBezTo>
                    <a:pt x="3946158" y="8909813"/>
                    <a:pt x="3950422" y="8905549"/>
                    <a:pt x="3955683" y="8905549"/>
                  </a:cubicBezTo>
                  <a:close/>
                  <a:moveTo>
                    <a:pt x="3776312" y="8905549"/>
                  </a:moveTo>
                  <a:cubicBezTo>
                    <a:pt x="3781572" y="8905549"/>
                    <a:pt x="3785837" y="8909813"/>
                    <a:pt x="3785837" y="8915074"/>
                  </a:cubicBezTo>
                  <a:cubicBezTo>
                    <a:pt x="3785837" y="8920335"/>
                    <a:pt x="3781572" y="8924599"/>
                    <a:pt x="3776312" y="8924599"/>
                  </a:cubicBezTo>
                  <a:cubicBezTo>
                    <a:pt x="3771051" y="8924599"/>
                    <a:pt x="3766787" y="8920335"/>
                    <a:pt x="3766787" y="8915074"/>
                  </a:cubicBezTo>
                  <a:cubicBezTo>
                    <a:pt x="3766787" y="8909813"/>
                    <a:pt x="3771051" y="8905549"/>
                    <a:pt x="3776312" y="8905549"/>
                  </a:cubicBezTo>
                  <a:close/>
                  <a:moveTo>
                    <a:pt x="3596941" y="8905549"/>
                  </a:moveTo>
                  <a:cubicBezTo>
                    <a:pt x="3602201" y="8905549"/>
                    <a:pt x="3606466" y="8909813"/>
                    <a:pt x="3606466" y="8915074"/>
                  </a:cubicBezTo>
                  <a:cubicBezTo>
                    <a:pt x="3606466" y="8920335"/>
                    <a:pt x="3602201" y="8924599"/>
                    <a:pt x="3596941" y="8924599"/>
                  </a:cubicBezTo>
                  <a:cubicBezTo>
                    <a:pt x="3591680" y="8924599"/>
                    <a:pt x="3587416" y="8920335"/>
                    <a:pt x="3587416" y="8915074"/>
                  </a:cubicBezTo>
                  <a:cubicBezTo>
                    <a:pt x="3587416" y="8909813"/>
                    <a:pt x="3591680" y="8905549"/>
                    <a:pt x="3596941" y="8905549"/>
                  </a:cubicBezTo>
                  <a:close/>
                  <a:moveTo>
                    <a:pt x="3417570" y="8905549"/>
                  </a:moveTo>
                  <a:cubicBezTo>
                    <a:pt x="3422830" y="8905549"/>
                    <a:pt x="3427095" y="8909813"/>
                    <a:pt x="3427095" y="8915074"/>
                  </a:cubicBezTo>
                  <a:cubicBezTo>
                    <a:pt x="3427095" y="8920335"/>
                    <a:pt x="3422830" y="8924599"/>
                    <a:pt x="3417570" y="8924599"/>
                  </a:cubicBezTo>
                  <a:cubicBezTo>
                    <a:pt x="3412309" y="8924599"/>
                    <a:pt x="3408045" y="8920335"/>
                    <a:pt x="3408045" y="8915074"/>
                  </a:cubicBezTo>
                  <a:cubicBezTo>
                    <a:pt x="3408045" y="8909813"/>
                    <a:pt x="3412309" y="8905549"/>
                    <a:pt x="3417570" y="8905549"/>
                  </a:cubicBezTo>
                  <a:close/>
                  <a:moveTo>
                    <a:pt x="3238214" y="8905549"/>
                  </a:moveTo>
                  <a:cubicBezTo>
                    <a:pt x="3243476" y="8905549"/>
                    <a:pt x="3247740" y="8909813"/>
                    <a:pt x="3247740" y="8915074"/>
                  </a:cubicBezTo>
                  <a:cubicBezTo>
                    <a:pt x="3247740" y="8920335"/>
                    <a:pt x="3243476" y="8924599"/>
                    <a:pt x="3238214" y="8924599"/>
                  </a:cubicBezTo>
                  <a:cubicBezTo>
                    <a:pt x="3232954" y="8924599"/>
                    <a:pt x="3228690" y="8920335"/>
                    <a:pt x="3228690" y="8915074"/>
                  </a:cubicBezTo>
                  <a:cubicBezTo>
                    <a:pt x="3228690" y="8909813"/>
                    <a:pt x="3232954" y="8905549"/>
                    <a:pt x="3238214" y="8905549"/>
                  </a:cubicBezTo>
                  <a:close/>
                  <a:moveTo>
                    <a:pt x="3058833" y="8905549"/>
                  </a:moveTo>
                  <a:cubicBezTo>
                    <a:pt x="3064092" y="8905549"/>
                    <a:pt x="3068355" y="8909813"/>
                    <a:pt x="3068355" y="8915074"/>
                  </a:cubicBezTo>
                  <a:cubicBezTo>
                    <a:pt x="3068355" y="8920335"/>
                    <a:pt x="3064092" y="8924599"/>
                    <a:pt x="3058833" y="8924599"/>
                  </a:cubicBezTo>
                  <a:cubicBezTo>
                    <a:pt x="3053586" y="8924599"/>
                    <a:pt x="3049335" y="8920335"/>
                    <a:pt x="3049335" y="8915074"/>
                  </a:cubicBezTo>
                  <a:cubicBezTo>
                    <a:pt x="3049335" y="8909813"/>
                    <a:pt x="3053586" y="8905549"/>
                    <a:pt x="3058833" y="8905549"/>
                  </a:cubicBezTo>
                  <a:close/>
                  <a:moveTo>
                    <a:pt x="2879489" y="8905549"/>
                  </a:moveTo>
                  <a:cubicBezTo>
                    <a:pt x="2884748" y="8905549"/>
                    <a:pt x="2889017" y="8909813"/>
                    <a:pt x="2889017" y="8915074"/>
                  </a:cubicBezTo>
                  <a:cubicBezTo>
                    <a:pt x="2889017" y="8920335"/>
                    <a:pt x="2884748" y="8924599"/>
                    <a:pt x="2879489" y="8924599"/>
                  </a:cubicBezTo>
                  <a:cubicBezTo>
                    <a:pt x="2874229" y="8924599"/>
                    <a:pt x="2869966" y="8920335"/>
                    <a:pt x="2869966" y="8915074"/>
                  </a:cubicBezTo>
                  <a:cubicBezTo>
                    <a:pt x="2869966" y="8909813"/>
                    <a:pt x="2874229" y="8905549"/>
                    <a:pt x="2879489" y="8905549"/>
                  </a:cubicBezTo>
                  <a:close/>
                  <a:moveTo>
                    <a:pt x="2700114" y="8905549"/>
                  </a:moveTo>
                  <a:cubicBezTo>
                    <a:pt x="2705380" y="8905549"/>
                    <a:pt x="2709643" y="8909813"/>
                    <a:pt x="2709643" y="8915074"/>
                  </a:cubicBezTo>
                  <a:cubicBezTo>
                    <a:pt x="2709643" y="8920335"/>
                    <a:pt x="2705380" y="8924599"/>
                    <a:pt x="2700114" y="8924599"/>
                  </a:cubicBezTo>
                  <a:cubicBezTo>
                    <a:pt x="2694855" y="8924599"/>
                    <a:pt x="2690592" y="8920335"/>
                    <a:pt x="2690592" y="8915074"/>
                  </a:cubicBezTo>
                  <a:cubicBezTo>
                    <a:pt x="2690592" y="8909813"/>
                    <a:pt x="2694855" y="8905549"/>
                    <a:pt x="2700114" y="8905549"/>
                  </a:cubicBezTo>
                  <a:close/>
                  <a:moveTo>
                    <a:pt x="2520736" y="8905549"/>
                  </a:moveTo>
                  <a:cubicBezTo>
                    <a:pt x="2526000" y="8905549"/>
                    <a:pt x="2530265" y="8909813"/>
                    <a:pt x="2530265" y="8915074"/>
                  </a:cubicBezTo>
                  <a:cubicBezTo>
                    <a:pt x="2530265" y="8920335"/>
                    <a:pt x="2526000" y="8924599"/>
                    <a:pt x="2520736" y="8924599"/>
                  </a:cubicBezTo>
                  <a:cubicBezTo>
                    <a:pt x="2515477" y="8924599"/>
                    <a:pt x="2511213" y="8920335"/>
                    <a:pt x="2511213" y="8915074"/>
                  </a:cubicBezTo>
                  <a:cubicBezTo>
                    <a:pt x="2511213" y="8909813"/>
                    <a:pt x="2515477" y="8905549"/>
                    <a:pt x="2520736" y="8905549"/>
                  </a:cubicBezTo>
                  <a:close/>
                  <a:moveTo>
                    <a:pt x="2341367" y="8905549"/>
                  </a:moveTo>
                  <a:cubicBezTo>
                    <a:pt x="2346627" y="8905549"/>
                    <a:pt x="2350891" y="8909813"/>
                    <a:pt x="2350891" y="8915074"/>
                  </a:cubicBezTo>
                  <a:cubicBezTo>
                    <a:pt x="2350891" y="8920335"/>
                    <a:pt x="2346627" y="8924599"/>
                    <a:pt x="2341367" y="8924599"/>
                  </a:cubicBezTo>
                  <a:cubicBezTo>
                    <a:pt x="2336105" y="8924599"/>
                    <a:pt x="2331841" y="8920335"/>
                    <a:pt x="2331841" y="8915074"/>
                  </a:cubicBezTo>
                  <a:cubicBezTo>
                    <a:pt x="2331841" y="8909813"/>
                    <a:pt x="2336105" y="8905549"/>
                    <a:pt x="2341367" y="8905549"/>
                  </a:cubicBezTo>
                  <a:close/>
                  <a:moveTo>
                    <a:pt x="2161987" y="8905549"/>
                  </a:moveTo>
                  <a:cubicBezTo>
                    <a:pt x="2167247" y="8905549"/>
                    <a:pt x="2171512" y="8909813"/>
                    <a:pt x="2171512" y="8915074"/>
                  </a:cubicBezTo>
                  <a:cubicBezTo>
                    <a:pt x="2171512" y="8920335"/>
                    <a:pt x="2167247" y="8924599"/>
                    <a:pt x="2161987" y="8924599"/>
                  </a:cubicBezTo>
                  <a:cubicBezTo>
                    <a:pt x="2156727" y="8924599"/>
                    <a:pt x="2152462" y="8920335"/>
                    <a:pt x="2152462" y="8915074"/>
                  </a:cubicBezTo>
                  <a:cubicBezTo>
                    <a:pt x="2152462" y="8909813"/>
                    <a:pt x="2156727" y="8905549"/>
                    <a:pt x="2161987" y="8905549"/>
                  </a:cubicBezTo>
                  <a:close/>
                  <a:moveTo>
                    <a:pt x="1982618" y="8905549"/>
                  </a:moveTo>
                  <a:cubicBezTo>
                    <a:pt x="1987875" y="8905549"/>
                    <a:pt x="1992141" y="8909813"/>
                    <a:pt x="1992141" y="8915074"/>
                  </a:cubicBezTo>
                  <a:cubicBezTo>
                    <a:pt x="1992141" y="8920335"/>
                    <a:pt x="1987875" y="8924599"/>
                    <a:pt x="1982618" y="8924599"/>
                  </a:cubicBezTo>
                  <a:cubicBezTo>
                    <a:pt x="1977356" y="8924599"/>
                    <a:pt x="1973090" y="8920335"/>
                    <a:pt x="1973090" y="8915074"/>
                  </a:cubicBezTo>
                  <a:cubicBezTo>
                    <a:pt x="1973090" y="8909813"/>
                    <a:pt x="1977356" y="8905549"/>
                    <a:pt x="1982618" y="8905549"/>
                  </a:cubicBezTo>
                  <a:close/>
                  <a:moveTo>
                    <a:pt x="1803260" y="8905549"/>
                  </a:moveTo>
                  <a:cubicBezTo>
                    <a:pt x="1808515" y="8905549"/>
                    <a:pt x="1812780" y="8909813"/>
                    <a:pt x="1812780" y="8915074"/>
                  </a:cubicBezTo>
                  <a:cubicBezTo>
                    <a:pt x="1812780" y="8920335"/>
                    <a:pt x="1808515" y="8924599"/>
                    <a:pt x="1803260" y="8924599"/>
                  </a:cubicBezTo>
                  <a:cubicBezTo>
                    <a:pt x="1798003" y="8924599"/>
                    <a:pt x="1793740" y="8920335"/>
                    <a:pt x="1793740" y="8915074"/>
                  </a:cubicBezTo>
                  <a:cubicBezTo>
                    <a:pt x="1793740" y="8909813"/>
                    <a:pt x="1798003" y="8905549"/>
                    <a:pt x="1803260" y="8905549"/>
                  </a:cubicBezTo>
                  <a:close/>
                  <a:moveTo>
                    <a:pt x="1623882" y="8905549"/>
                  </a:moveTo>
                  <a:cubicBezTo>
                    <a:pt x="1629143" y="8905549"/>
                    <a:pt x="1633407" y="8909813"/>
                    <a:pt x="1633407" y="8915074"/>
                  </a:cubicBezTo>
                  <a:cubicBezTo>
                    <a:pt x="1633407" y="8920335"/>
                    <a:pt x="1629143" y="8924599"/>
                    <a:pt x="1623882" y="8924599"/>
                  </a:cubicBezTo>
                  <a:cubicBezTo>
                    <a:pt x="1618621" y="8924599"/>
                    <a:pt x="1614357" y="8920335"/>
                    <a:pt x="1614357" y="8915074"/>
                  </a:cubicBezTo>
                  <a:cubicBezTo>
                    <a:pt x="1614357" y="8909813"/>
                    <a:pt x="1618621" y="8905549"/>
                    <a:pt x="1623882" y="8905549"/>
                  </a:cubicBezTo>
                  <a:close/>
                  <a:moveTo>
                    <a:pt x="1444514" y="8905549"/>
                  </a:moveTo>
                  <a:cubicBezTo>
                    <a:pt x="1449774" y="8905549"/>
                    <a:pt x="1454039" y="8909813"/>
                    <a:pt x="1454039" y="8915074"/>
                  </a:cubicBezTo>
                  <a:cubicBezTo>
                    <a:pt x="1454039" y="8920335"/>
                    <a:pt x="1449774" y="8924599"/>
                    <a:pt x="1444514" y="8924599"/>
                  </a:cubicBezTo>
                  <a:cubicBezTo>
                    <a:pt x="1439253" y="8924599"/>
                    <a:pt x="1434989" y="8920335"/>
                    <a:pt x="1434989" y="8915074"/>
                  </a:cubicBezTo>
                  <a:cubicBezTo>
                    <a:pt x="1434989" y="8909813"/>
                    <a:pt x="1439253" y="8905549"/>
                    <a:pt x="1444514" y="8905549"/>
                  </a:cubicBezTo>
                  <a:close/>
                  <a:moveTo>
                    <a:pt x="1265146" y="8905549"/>
                  </a:moveTo>
                  <a:cubicBezTo>
                    <a:pt x="1270407" y="8905549"/>
                    <a:pt x="1274671" y="8909813"/>
                    <a:pt x="1274671" y="8915074"/>
                  </a:cubicBezTo>
                  <a:cubicBezTo>
                    <a:pt x="1274671" y="8920335"/>
                    <a:pt x="1270407" y="8924599"/>
                    <a:pt x="1265146" y="8924599"/>
                  </a:cubicBezTo>
                  <a:cubicBezTo>
                    <a:pt x="1259886" y="8924599"/>
                    <a:pt x="1255621" y="8920335"/>
                    <a:pt x="1255621" y="8915074"/>
                  </a:cubicBezTo>
                  <a:cubicBezTo>
                    <a:pt x="1255621" y="8909813"/>
                    <a:pt x="1259886" y="8905549"/>
                    <a:pt x="1265146" y="8905549"/>
                  </a:cubicBezTo>
                  <a:close/>
                  <a:moveTo>
                    <a:pt x="1085773" y="8905549"/>
                  </a:moveTo>
                  <a:cubicBezTo>
                    <a:pt x="1091034" y="8905549"/>
                    <a:pt x="1095298" y="8909813"/>
                    <a:pt x="1095298" y="8915074"/>
                  </a:cubicBezTo>
                  <a:cubicBezTo>
                    <a:pt x="1095298" y="8920335"/>
                    <a:pt x="1091034" y="8924599"/>
                    <a:pt x="1085773" y="8924599"/>
                  </a:cubicBezTo>
                  <a:cubicBezTo>
                    <a:pt x="1080512" y="8924599"/>
                    <a:pt x="1076248" y="8920335"/>
                    <a:pt x="1076248" y="8915074"/>
                  </a:cubicBezTo>
                  <a:cubicBezTo>
                    <a:pt x="1076248" y="8909813"/>
                    <a:pt x="1080512" y="8905549"/>
                    <a:pt x="1085773" y="8905549"/>
                  </a:cubicBezTo>
                  <a:close/>
                  <a:moveTo>
                    <a:pt x="906399" y="8905549"/>
                  </a:moveTo>
                  <a:cubicBezTo>
                    <a:pt x="911659" y="8905549"/>
                    <a:pt x="915924" y="8909813"/>
                    <a:pt x="915924" y="8915074"/>
                  </a:cubicBezTo>
                  <a:cubicBezTo>
                    <a:pt x="915924" y="8920335"/>
                    <a:pt x="911659" y="8924599"/>
                    <a:pt x="906399" y="8924599"/>
                  </a:cubicBezTo>
                  <a:cubicBezTo>
                    <a:pt x="901139" y="8924599"/>
                    <a:pt x="896873" y="8920335"/>
                    <a:pt x="896873" y="8915074"/>
                  </a:cubicBezTo>
                  <a:cubicBezTo>
                    <a:pt x="896873" y="8909813"/>
                    <a:pt x="901139" y="8905549"/>
                    <a:pt x="906399" y="8905549"/>
                  </a:cubicBezTo>
                  <a:close/>
                  <a:moveTo>
                    <a:pt x="727029" y="8905549"/>
                  </a:moveTo>
                  <a:cubicBezTo>
                    <a:pt x="732288" y="8905549"/>
                    <a:pt x="736552" y="8909813"/>
                    <a:pt x="736552" y="8915074"/>
                  </a:cubicBezTo>
                  <a:cubicBezTo>
                    <a:pt x="736552" y="8920335"/>
                    <a:pt x="732288" y="8924599"/>
                    <a:pt x="727029" y="8924599"/>
                  </a:cubicBezTo>
                  <a:cubicBezTo>
                    <a:pt x="721768" y="8924599"/>
                    <a:pt x="717503" y="8920335"/>
                    <a:pt x="717503" y="8915074"/>
                  </a:cubicBezTo>
                  <a:cubicBezTo>
                    <a:pt x="717503" y="8909813"/>
                    <a:pt x="721768" y="8905549"/>
                    <a:pt x="727029" y="8905549"/>
                  </a:cubicBezTo>
                  <a:close/>
                  <a:moveTo>
                    <a:pt x="547654" y="8905549"/>
                  </a:moveTo>
                  <a:cubicBezTo>
                    <a:pt x="552915" y="8905549"/>
                    <a:pt x="557179" y="8909813"/>
                    <a:pt x="557179" y="8915074"/>
                  </a:cubicBezTo>
                  <a:cubicBezTo>
                    <a:pt x="557179" y="8920335"/>
                    <a:pt x="552915" y="8924599"/>
                    <a:pt x="547654" y="8924599"/>
                  </a:cubicBezTo>
                  <a:cubicBezTo>
                    <a:pt x="542394" y="8924599"/>
                    <a:pt x="538129" y="8920335"/>
                    <a:pt x="538129" y="8915074"/>
                  </a:cubicBezTo>
                  <a:cubicBezTo>
                    <a:pt x="538129" y="8909813"/>
                    <a:pt x="542394" y="8905549"/>
                    <a:pt x="547654" y="8905549"/>
                  </a:cubicBezTo>
                  <a:close/>
                  <a:moveTo>
                    <a:pt x="368284" y="8905549"/>
                  </a:moveTo>
                  <a:cubicBezTo>
                    <a:pt x="373544" y="8905549"/>
                    <a:pt x="377809" y="8909813"/>
                    <a:pt x="377809" y="8915074"/>
                  </a:cubicBezTo>
                  <a:cubicBezTo>
                    <a:pt x="377809" y="8920335"/>
                    <a:pt x="373544" y="8924599"/>
                    <a:pt x="368284" y="8924599"/>
                  </a:cubicBezTo>
                  <a:cubicBezTo>
                    <a:pt x="363023" y="8924599"/>
                    <a:pt x="358759" y="8920335"/>
                    <a:pt x="358759" y="8915074"/>
                  </a:cubicBezTo>
                  <a:cubicBezTo>
                    <a:pt x="358759" y="8909813"/>
                    <a:pt x="363023" y="8905549"/>
                    <a:pt x="368284" y="8905549"/>
                  </a:cubicBezTo>
                  <a:close/>
                  <a:moveTo>
                    <a:pt x="188913" y="8905549"/>
                  </a:moveTo>
                  <a:cubicBezTo>
                    <a:pt x="194174" y="8905549"/>
                    <a:pt x="198438" y="8909813"/>
                    <a:pt x="198438" y="8915074"/>
                  </a:cubicBezTo>
                  <a:cubicBezTo>
                    <a:pt x="198438" y="8920335"/>
                    <a:pt x="194174" y="8924599"/>
                    <a:pt x="188913" y="8924599"/>
                  </a:cubicBezTo>
                  <a:cubicBezTo>
                    <a:pt x="183653" y="8924599"/>
                    <a:pt x="179388" y="8920335"/>
                    <a:pt x="179388" y="8915074"/>
                  </a:cubicBezTo>
                  <a:cubicBezTo>
                    <a:pt x="179388" y="8909813"/>
                    <a:pt x="183653" y="8905549"/>
                    <a:pt x="188913" y="8905549"/>
                  </a:cubicBezTo>
                  <a:close/>
                  <a:moveTo>
                    <a:pt x="9543" y="8905549"/>
                  </a:moveTo>
                  <a:cubicBezTo>
                    <a:pt x="14804" y="8905549"/>
                    <a:pt x="19068" y="8909813"/>
                    <a:pt x="19068" y="8915074"/>
                  </a:cubicBezTo>
                  <a:cubicBezTo>
                    <a:pt x="19068" y="8920335"/>
                    <a:pt x="14804" y="8924599"/>
                    <a:pt x="9543" y="8924599"/>
                  </a:cubicBezTo>
                  <a:cubicBezTo>
                    <a:pt x="4283" y="8924599"/>
                    <a:pt x="18" y="8920335"/>
                    <a:pt x="18" y="8915074"/>
                  </a:cubicBezTo>
                  <a:cubicBezTo>
                    <a:pt x="18" y="8909813"/>
                    <a:pt x="4283" y="8905549"/>
                    <a:pt x="9543" y="8905549"/>
                  </a:cubicBezTo>
                  <a:close/>
                  <a:moveTo>
                    <a:pt x="6646247" y="8723797"/>
                  </a:moveTo>
                  <a:cubicBezTo>
                    <a:pt x="6651508" y="8723797"/>
                    <a:pt x="6655772" y="8728061"/>
                    <a:pt x="6655772" y="8733322"/>
                  </a:cubicBezTo>
                  <a:cubicBezTo>
                    <a:pt x="6655772" y="8738583"/>
                    <a:pt x="6651508" y="8742847"/>
                    <a:pt x="6646247" y="8742847"/>
                  </a:cubicBezTo>
                  <a:cubicBezTo>
                    <a:pt x="6640987" y="8742847"/>
                    <a:pt x="6636722" y="8738583"/>
                    <a:pt x="6636722" y="8733322"/>
                  </a:cubicBezTo>
                  <a:cubicBezTo>
                    <a:pt x="6636722" y="8728061"/>
                    <a:pt x="6640987" y="8723797"/>
                    <a:pt x="6646247" y="8723797"/>
                  </a:cubicBezTo>
                  <a:close/>
                  <a:moveTo>
                    <a:pt x="6466876" y="8723797"/>
                  </a:moveTo>
                  <a:cubicBezTo>
                    <a:pt x="6472136" y="8723797"/>
                    <a:pt x="6476401" y="8728061"/>
                    <a:pt x="6476401" y="8733322"/>
                  </a:cubicBezTo>
                  <a:cubicBezTo>
                    <a:pt x="6476401" y="8738583"/>
                    <a:pt x="6472136" y="8742847"/>
                    <a:pt x="6466876" y="8742847"/>
                  </a:cubicBezTo>
                  <a:cubicBezTo>
                    <a:pt x="6461615" y="8742847"/>
                    <a:pt x="6457351" y="8738583"/>
                    <a:pt x="6457351" y="8733322"/>
                  </a:cubicBezTo>
                  <a:cubicBezTo>
                    <a:pt x="6457351" y="8728061"/>
                    <a:pt x="6461615" y="8723797"/>
                    <a:pt x="6466876" y="8723797"/>
                  </a:cubicBezTo>
                  <a:close/>
                  <a:moveTo>
                    <a:pt x="6287505" y="8723797"/>
                  </a:moveTo>
                  <a:cubicBezTo>
                    <a:pt x="6292765" y="8723797"/>
                    <a:pt x="6297030" y="8728061"/>
                    <a:pt x="6297030" y="8733322"/>
                  </a:cubicBezTo>
                  <a:cubicBezTo>
                    <a:pt x="6297030" y="8738583"/>
                    <a:pt x="6292765" y="8742847"/>
                    <a:pt x="6287505" y="8742847"/>
                  </a:cubicBezTo>
                  <a:cubicBezTo>
                    <a:pt x="6282244" y="8742847"/>
                    <a:pt x="6277980" y="8738583"/>
                    <a:pt x="6277980" y="8733322"/>
                  </a:cubicBezTo>
                  <a:cubicBezTo>
                    <a:pt x="6277980" y="8728061"/>
                    <a:pt x="6282244" y="8723797"/>
                    <a:pt x="6287505" y="8723797"/>
                  </a:cubicBezTo>
                  <a:close/>
                  <a:moveTo>
                    <a:pt x="6108134" y="8723797"/>
                  </a:moveTo>
                  <a:cubicBezTo>
                    <a:pt x="6113394" y="8723797"/>
                    <a:pt x="6117659" y="8728061"/>
                    <a:pt x="6117659" y="8733322"/>
                  </a:cubicBezTo>
                  <a:cubicBezTo>
                    <a:pt x="6117659" y="8738583"/>
                    <a:pt x="6113394" y="8742847"/>
                    <a:pt x="6108134" y="8742847"/>
                  </a:cubicBezTo>
                  <a:cubicBezTo>
                    <a:pt x="6102873" y="8742847"/>
                    <a:pt x="6098609" y="8738583"/>
                    <a:pt x="6098609" y="8733322"/>
                  </a:cubicBezTo>
                  <a:cubicBezTo>
                    <a:pt x="6098609" y="8728061"/>
                    <a:pt x="6102873" y="8723797"/>
                    <a:pt x="6108134" y="8723797"/>
                  </a:cubicBezTo>
                  <a:close/>
                  <a:moveTo>
                    <a:pt x="5928763" y="8723797"/>
                  </a:moveTo>
                  <a:cubicBezTo>
                    <a:pt x="5934023" y="8723797"/>
                    <a:pt x="5938288" y="8728061"/>
                    <a:pt x="5938288" y="8733322"/>
                  </a:cubicBezTo>
                  <a:cubicBezTo>
                    <a:pt x="5938288" y="8738583"/>
                    <a:pt x="5934023" y="8742847"/>
                    <a:pt x="5928763" y="8742847"/>
                  </a:cubicBezTo>
                  <a:cubicBezTo>
                    <a:pt x="5923502" y="8742847"/>
                    <a:pt x="5919238" y="8738583"/>
                    <a:pt x="5919238" y="8733322"/>
                  </a:cubicBezTo>
                  <a:cubicBezTo>
                    <a:pt x="5919238" y="8728061"/>
                    <a:pt x="5923502" y="8723797"/>
                    <a:pt x="5928763" y="8723797"/>
                  </a:cubicBezTo>
                  <a:close/>
                  <a:moveTo>
                    <a:pt x="5749393" y="8723797"/>
                  </a:moveTo>
                  <a:cubicBezTo>
                    <a:pt x="5754653" y="8723797"/>
                    <a:pt x="5758918" y="8728061"/>
                    <a:pt x="5758918" y="8733322"/>
                  </a:cubicBezTo>
                  <a:cubicBezTo>
                    <a:pt x="5758918" y="8738583"/>
                    <a:pt x="5754653" y="8742847"/>
                    <a:pt x="5749393" y="8742847"/>
                  </a:cubicBezTo>
                  <a:cubicBezTo>
                    <a:pt x="5744132" y="8742847"/>
                    <a:pt x="5739868" y="8738583"/>
                    <a:pt x="5739868" y="8733322"/>
                  </a:cubicBezTo>
                  <a:cubicBezTo>
                    <a:pt x="5739868" y="8728061"/>
                    <a:pt x="5744132" y="8723797"/>
                    <a:pt x="5749393" y="8723797"/>
                  </a:cubicBezTo>
                  <a:close/>
                  <a:moveTo>
                    <a:pt x="5570021" y="8723797"/>
                  </a:moveTo>
                  <a:cubicBezTo>
                    <a:pt x="5575281" y="8723797"/>
                    <a:pt x="5579546" y="8728061"/>
                    <a:pt x="5579546" y="8733322"/>
                  </a:cubicBezTo>
                  <a:cubicBezTo>
                    <a:pt x="5579546" y="8738583"/>
                    <a:pt x="5575281" y="8742847"/>
                    <a:pt x="5570021" y="8742847"/>
                  </a:cubicBezTo>
                  <a:cubicBezTo>
                    <a:pt x="5564760" y="8742847"/>
                    <a:pt x="5560496" y="8738583"/>
                    <a:pt x="5560496" y="8733322"/>
                  </a:cubicBezTo>
                  <a:cubicBezTo>
                    <a:pt x="5560496" y="8728061"/>
                    <a:pt x="5564760" y="8723797"/>
                    <a:pt x="5570021" y="8723797"/>
                  </a:cubicBezTo>
                  <a:close/>
                  <a:moveTo>
                    <a:pt x="5390650" y="8723797"/>
                  </a:moveTo>
                  <a:cubicBezTo>
                    <a:pt x="5395910" y="8723797"/>
                    <a:pt x="5400175" y="8728061"/>
                    <a:pt x="5400175" y="8733322"/>
                  </a:cubicBezTo>
                  <a:cubicBezTo>
                    <a:pt x="5400175" y="8738583"/>
                    <a:pt x="5395910" y="8742847"/>
                    <a:pt x="5390650" y="8742847"/>
                  </a:cubicBezTo>
                  <a:cubicBezTo>
                    <a:pt x="5385389" y="8742847"/>
                    <a:pt x="5381125" y="8738583"/>
                    <a:pt x="5381125" y="8733322"/>
                  </a:cubicBezTo>
                  <a:cubicBezTo>
                    <a:pt x="5381125" y="8728061"/>
                    <a:pt x="5385389" y="8723797"/>
                    <a:pt x="5390650" y="8723797"/>
                  </a:cubicBezTo>
                  <a:close/>
                  <a:moveTo>
                    <a:pt x="5211280" y="8723797"/>
                  </a:moveTo>
                  <a:cubicBezTo>
                    <a:pt x="5216540" y="8723797"/>
                    <a:pt x="5220805" y="8728061"/>
                    <a:pt x="5220805" y="8733322"/>
                  </a:cubicBezTo>
                  <a:cubicBezTo>
                    <a:pt x="5220805" y="8738583"/>
                    <a:pt x="5216540" y="8742847"/>
                    <a:pt x="5211280" y="8742847"/>
                  </a:cubicBezTo>
                  <a:cubicBezTo>
                    <a:pt x="5206019" y="8742847"/>
                    <a:pt x="5201755" y="8738583"/>
                    <a:pt x="5201755" y="8733322"/>
                  </a:cubicBezTo>
                  <a:cubicBezTo>
                    <a:pt x="5201755" y="8728061"/>
                    <a:pt x="5206019" y="8723797"/>
                    <a:pt x="5211280" y="8723797"/>
                  </a:cubicBezTo>
                  <a:close/>
                  <a:moveTo>
                    <a:pt x="5031909" y="8723797"/>
                  </a:moveTo>
                  <a:cubicBezTo>
                    <a:pt x="5037169" y="8723797"/>
                    <a:pt x="5041434" y="8728061"/>
                    <a:pt x="5041434" y="8733322"/>
                  </a:cubicBezTo>
                  <a:cubicBezTo>
                    <a:pt x="5041434" y="8738583"/>
                    <a:pt x="5037169" y="8742847"/>
                    <a:pt x="5031909" y="8742847"/>
                  </a:cubicBezTo>
                  <a:cubicBezTo>
                    <a:pt x="5026648" y="8742847"/>
                    <a:pt x="5022384" y="8738583"/>
                    <a:pt x="5022384" y="8733322"/>
                  </a:cubicBezTo>
                  <a:cubicBezTo>
                    <a:pt x="5022384" y="8728061"/>
                    <a:pt x="5026648" y="8723797"/>
                    <a:pt x="5031909" y="8723797"/>
                  </a:cubicBezTo>
                  <a:close/>
                  <a:moveTo>
                    <a:pt x="4852537" y="8723797"/>
                  </a:moveTo>
                  <a:cubicBezTo>
                    <a:pt x="4857797" y="8723797"/>
                    <a:pt x="4862062" y="8728061"/>
                    <a:pt x="4862062" y="8733322"/>
                  </a:cubicBezTo>
                  <a:cubicBezTo>
                    <a:pt x="4862062" y="8738583"/>
                    <a:pt x="4857797" y="8742847"/>
                    <a:pt x="4852537" y="8742847"/>
                  </a:cubicBezTo>
                  <a:cubicBezTo>
                    <a:pt x="4847276" y="8742847"/>
                    <a:pt x="4843012" y="8738583"/>
                    <a:pt x="4843012" y="8733322"/>
                  </a:cubicBezTo>
                  <a:cubicBezTo>
                    <a:pt x="4843012" y="8728061"/>
                    <a:pt x="4847276" y="8723797"/>
                    <a:pt x="4852537" y="8723797"/>
                  </a:cubicBezTo>
                  <a:close/>
                  <a:moveTo>
                    <a:pt x="4673167" y="8723797"/>
                  </a:moveTo>
                  <a:cubicBezTo>
                    <a:pt x="4678427" y="8723797"/>
                    <a:pt x="4682692" y="8728061"/>
                    <a:pt x="4682692" y="8733322"/>
                  </a:cubicBezTo>
                  <a:cubicBezTo>
                    <a:pt x="4682692" y="8738583"/>
                    <a:pt x="4678427" y="8742847"/>
                    <a:pt x="4673167" y="8742847"/>
                  </a:cubicBezTo>
                  <a:cubicBezTo>
                    <a:pt x="4667906" y="8742847"/>
                    <a:pt x="4663642" y="8738583"/>
                    <a:pt x="4663642" y="8733322"/>
                  </a:cubicBezTo>
                  <a:cubicBezTo>
                    <a:pt x="4663642" y="8728061"/>
                    <a:pt x="4667906" y="8723797"/>
                    <a:pt x="4673167" y="8723797"/>
                  </a:cubicBezTo>
                  <a:close/>
                  <a:moveTo>
                    <a:pt x="4493796" y="8723797"/>
                  </a:moveTo>
                  <a:cubicBezTo>
                    <a:pt x="4499056" y="8723797"/>
                    <a:pt x="4503321" y="8728061"/>
                    <a:pt x="4503321" y="8733322"/>
                  </a:cubicBezTo>
                  <a:cubicBezTo>
                    <a:pt x="4503321" y="8738583"/>
                    <a:pt x="4499056" y="8742847"/>
                    <a:pt x="4493796" y="8742847"/>
                  </a:cubicBezTo>
                  <a:cubicBezTo>
                    <a:pt x="4488535" y="8742847"/>
                    <a:pt x="4484271" y="8738583"/>
                    <a:pt x="4484271" y="8733322"/>
                  </a:cubicBezTo>
                  <a:cubicBezTo>
                    <a:pt x="4484271" y="8728061"/>
                    <a:pt x="4488535" y="8723797"/>
                    <a:pt x="4493796" y="8723797"/>
                  </a:cubicBezTo>
                  <a:close/>
                  <a:moveTo>
                    <a:pt x="4314424" y="8723797"/>
                  </a:moveTo>
                  <a:cubicBezTo>
                    <a:pt x="4319684" y="8723797"/>
                    <a:pt x="4323949" y="8728061"/>
                    <a:pt x="4323949" y="8733322"/>
                  </a:cubicBezTo>
                  <a:cubicBezTo>
                    <a:pt x="4323949" y="8738583"/>
                    <a:pt x="4319684" y="8742847"/>
                    <a:pt x="4314424" y="8742847"/>
                  </a:cubicBezTo>
                  <a:cubicBezTo>
                    <a:pt x="4309163" y="8742847"/>
                    <a:pt x="4304899" y="8738583"/>
                    <a:pt x="4304899" y="8733322"/>
                  </a:cubicBezTo>
                  <a:cubicBezTo>
                    <a:pt x="4304899" y="8728061"/>
                    <a:pt x="4309163" y="8723797"/>
                    <a:pt x="4314424" y="8723797"/>
                  </a:cubicBezTo>
                  <a:close/>
                  <a:moveTo>
                    <a:pt x="4135054" y="8723797"/>
                  </a:moveTo>
                  <a:cubicBezTo>
                    <a:pt x="4140314" y="8723797"/>
                    <a:pt x="4144579" y="8728061"/>
                    <a:pt x="4144579" y="8733322"/>
                  </a:cubicBezTo>
                  <a:cubicBezTo>
                    <a:pt x="4144579" y="8738583"/>
                    <a:pt x="4140314" y="8742847"/>
                    <a:pt x="4135054" y="8742847"/>
                  </a:cubicBezTo>
                  <a:cubicBezTo>
                    <a:pt x="4129793" y="8742847"/>
                    <a:pt x="4125529" y="8738583"/>
                    <a:pt x="4125529" y="8733322"/>
                  </a:cubicBezTo>
                  <a:cubicBezTo>
                    <a:pt x="4125529" y="8728061"/>
                    <a:pt x="4129793" y="8723797"/>
                    <a:pt x="4135054" y="8723797"/>
                  </a:cubicBezTo>
                  <a:close/>
                  <a:moveTo>
                    <a:pt x="3955683" y="8723797"/>
                  </a:moveTo>
                  <a:cubicBezTo>
                    <a:pt x="3960943" y="8723797"/>
                    <a:pt x="3965208" y="8728061"/>
                    <a:pt x="3965208" y="8733322"/>
                  </a:cubicBezTo>
                  <a:cubicBezTo>
                    <a:pt x="3965208" y="8738583"/>
                    <a:pt x="3960943" y="8742847"/>
                    <a:pt x="3955683" y="8742847"/>
                  </a:cubicBezTo>
                  <a:cubicBezTo>
                    <a:pt x="3950422" y="8742847"/>
                    <a:pt x="3946158" y="8738583"/>
                    <a:pt x="3946158" y="8733322"/>
                  </a:cubicBezTo>
                  <a:cubicBezTo>
                    <a:pt x="3946158" y="8728061"/>
                    <a:pt x="3950422" y="8723797"/>
                    <a:pt x="3955683" y="8723797"/>
                  </a:cubicBezTo>
                  <a:close/>
                  <a:moveTo>
                    <a:pt x="3776312" y="8723797"/>
                  </a:moveTo>
                  <a:cubicBezTo>
                    <a:pt x="3781572" y="8723797"/>
                    <a:pt x="3785837" y="8728061"/>
                    <a:pt x="3785837" y="8733322"/>
                  </a:cubicBezTo>
                  <a:cubicBezTo>
                    <a:pt x="3785837" y="8738583"/>
                    <a:pt x="3781572" y="8742847"/>
                    <a:pt x="3776312" y="8742847"/>
                  </a:cubicBezTo>
                  <a:cubicBezTo>
                    <a:pt x="3771051" y="8742847"/>
                    <a:pt x="3766787" y="8738583"/>
                    <a:pt x="3766787" y="8733322"/>
                  </a:cubicBezTo>
                  <a:cubicBezTo>
                    <a:pt x="3766787" y="8728061"/>
                    <a:pt x="3771051" y="8723797"/>
                    <a:pt x="3776312" y="8723797"/>
                  </a:cubicBezTo>
                  <a:close/>
                  <a:moveTo>
                    <a:pt x="3596941" y="8723797"/>
                  </a:moveTo>
                  <a:cubicBezTo>
                    <a:pt x="3602201" y="8723797"/>
                    <a:pt x="3606466" y="8728061"/>
                    <a:pt x="3606466" y="8733322"/>
                  </a:cubicBezTo>
                  <a:cubicBezTo>
                    <a:pt x="3606466" y="8738583"/>
                    <a:pt x="3602201" y="8742847"/>
                    <a:pt x="3596941" y="8742847"/>
                  </a:cubicBezTo>
                  <a:cubicBezTo>
                    <a:pt x="3591680" y="8742847"/>
                    <a:pt x="3587416" y="8738583"/>
                    <a:pt x="3587416" y="8733322"/>
                  </a:cubicBezTo>
                  <a:cubicBezTo>
                    <a:pt x="3587416" y="8728061"/>
                    <a:pt x="3591680" y="8723797"/>
                    <a:pt x="3596941" y="8723797"/>
                  </a:cubicBezTo>
                  <a:close/>
                  <a:moveTo>
                    <a:pt x="3417570" y="8723797"/>
                  </a:moveTo>
                  <a:cubicBezTo>
                    <a:pt x="3422830" y="8723797"/>
                    <a:pt x="3427095" y="8728061"/>
                    <a:pt x="3427095" y="8733322"/>
                  </a:cubicBezTo>
                  <a:cubicBezTo>
                    <a:pt x="3427095" y="8738583"/>
                    <a:pt x="3422830" y="8742847"/>
                    <a:pt x="3417570" y="8742847"/>
                  </a:cubicBezTo>
                  <a:cubicBezTo>
                    <a:pt x="3412309" y="8742847"/>
                    <a:pt x="3408045" y="8738583"/>
                    <a:pt x="3408045" y="8733322"/>
                  </a:cubicBezTo>
                  <a:cubicBezTo>
                    <a:pt x="3408045" y="8728061"/>
                    <a:pt x="3412309" y="8723797"/>
                    <a:pt x="3417570" y="8723797"/>
                  </a:cubicBezTo>
                  <a:close/>
                  <a:moveTo>
                    <a:pt x="3238217" y="8723797"/>
                  </a:moveTo>
                  <a:cubicBezTo>
                    <a:pt x="3243479" y="8723797"/>
                    <a:pt x="3247744" y="8728061"/>
                    <a:pt x="3247744" y="8733322"/>
                  </a:cubicBezTo>
                  <a:cubicBezTo>
                    <a:pt x="3247744" y="8738583"/>
                    <a:pt x="3243479" y="8742847"/>
                    <a:pt x="3238217" y="8742847"/>
                  </a:cubicBezTo>
                  <a:cubicBezTo>
                    <a:pt x="3232958" y="8742847"/>
                    <a:pt x="3228694" y="8738583"/>
                    <a:pt x="3228694" y="8733322"/>
                  </a:cubicBezTo>
                  <a:cubicBezTo>
                    <a:pt x="3228694" y="8728061"/>
                    <a:pt x="3232958" y="8723797"/>
                    <a:pt x="3238217" y="8723797"/>
                  </a:cubicBezTo>
                  <a:close/>
                  <a:moveTo>
                    <a:pt x="3058833" y="8723797"/>
                  </a:moveTo>
                  <a:cubicBezTo>
                    <a:pt x="3064092" y="8723797"/>
                    <a:pt x="3068355" y="8728061"/>
                    <a:pt x="3068355" y="8733322"/>
                  </a:cubicBezTo>
                  <a:cubicBezTo>
                    <a:pt x="3068355" y="8738583"/>
                    <a:pt x="3064092" y="8742847"/>
                    <a:pt x="3058833" y="8742847"/>
                  </a:cubicBezTo>
                  <a:cubicBezTo>
                    <a:pt x="3053586" y="8742847"/>
                    <a:pt x="3049341" y="8738583"/>
                    <a:pt x="3049341" y="8733322"/>
                  </a:cubicBezTo>
                  <a:cubicBezTo>
                    <a:pt x="3049341" y="8728061"/>
                    <a:pt x="3053586" y="8723797"/>
                    <a:pt x="3058833" y="8723797"/>
                  </a:cubicBezTo>
                  <a:close/>
                  <a:moveTo>
                    <a:pt x="2879495" y="8723797"/>
                  </a:moveTo>
                  <a:cubicBezTo>
                    <a:pt x="2884754" y="8723797"/>
                    <a:pt x="2889023" y="8728061"/>
                    <a:pt x="2889023" y="8733322"/>
                  </a:cubicBezTo>
                  <a:cubicBezTo>
                    <a:pt x="2889023" y="8738583"/>
                    <a:pt x="2884754" y="8742847"/>
                    <a:pt x="2879495" y="8742847"/>
                  </a:cubicBezTo>
                  <a:cubicBezTo>
                    <a:pt x="2874236" y="8742847"/>
                    <a:pt x="2869973" y="8738583"/>
                    <a:pt x="2869973" y="8733322"/>
                  </a:cubicBezTo>
                  <a:cubicBezTo>
                    <a:pt x="2869973" y="8728061"/>
                    <a:pt x="2874236" y="8723797"/>
                    <a:pt x="2879495" y="8723797"/>
                  </a:cubicBezTo>
                  <a:close/>
                  <a:moveTo>
                    <a:pt x="2700121" y="8723797"/>
                  </a:moveTo>
                  <a:cubicBezTo>
                    <a:pt x="2705386" y="8723797"/>
                    <a:pt x="2709649" y="8728061"/>
                    <a:pt x="2709649" y="8733322"/>
                  </a:cubicBezTo>
                  <a:cubicBezTo>
                    <a:pt x="2709649" y="8738583"/>
                    <a:pt x="2705386" y="8742847"/>
                    <a:pt x="2700121" y="8742847"/>
                  </a:cubicBezTo>
                  <a:cubicBezTo>
                    <a:pt x="2694861" y="8742847"/>
                    <a:pt x="2690598" y="8738583"/>
                    <a:pt x="2690598" y="8733322"/>
                  </a:cubicBezTo>
                  <a:cubicBezTo>
                    <a:pt x="2690598" y="8728061"/>
                    <a:pt x="2694861" y="8723797"/>
                    <a:pt x="2700121" y="8723797"/>
                  </a:cubicBezTo>
                  <a:close/>
                  <a:moveTo>
                    <a:pt x="2520741" y="8723797"/>
                  </a:moveTo>
                  <a:cubicBezTo>
                    <a:pt x="2526005" y="8723797"/>
                    <a:pt x="2530270" y="8728061"/>
                    <a:pt x="2530270" y="8733322"/>
                  </a:cubicBezTo>
                  <a:cubicBezTo>
                    <a:pt x="2530270" y="8738583"/>
                    <a:pt x="2526005" y="8742847"/>
                    <a:pt x="2520741" y="8742847"/>
                  </a:cubicBezTo>
                  <a:cubicBezTo>
                    <a:pt x="2515481" y="8742847"/>
                    <a:pt x="2511217" y="8738583"/>
                    <a:pt x="2511217" y="8733322"/>
                  </a:cubicBezTo>
                  <a:cubicBezTo>
                    <a:pt x="2511217" y="8728061"/>
                    <a:pt x="2515481" y="8723797"/>
                    <a:pt x="2520741" y="8723797"/>
                  </a:cubicBezTo>
                  <a:close/>
                  <a:moveTo>
                    <a:pt x="2341371" y="8723797"/>
                  </a:moveTo>
                  <a:cubicBezTo>
                    <a:pt x="2346631" y="8723797"/>
                    <a:pt x="2350895" y="8728061"/>
                    <a:pt x="2350895" y="8733322"/>
                  </a:cubicBezTo>
                  <a:cubicBezTo>
                    <a:pt x="2350895" y="8738583"/>
                    <a:pt x="2346631" y="8742847"/>
                    <a:pt x="2341371" y="8742847"/>
                  </a:cubicBezTo>
                  <a:cubicBezTo>
                    <a:pt x="2336109" y="8742847"/>
                    <a:pt x="2331845" y="8738583"/>
                    <a:pt x="2331845" y="8733322"/>
                  </a:cubicBezTo>
                  <a:cubicBezTo>
                    <a:pt x="2331845" y="8728061"/>
                    <a:pt x="2336109" y="8723797"/>
                    <a:pt x="2341371" y="8723797"/>
                  </a:cubicBezTo>
                  <a:close/>
                  <a:moveTo>
                    <a:pt x="2161990" y="8723797"/>
                  </a:moveTo>
                  <a:cubicBezTo>
                    <a:pt x="2167249" y="8723797"/>
                    <a:pt x="2171515" y="8728061"/>
                    <a:pt x="2171515" y="8733322"/>
                  </a:cubicBezTo>
                  <a:cubicBezTo>
                    <a:pt x="2171515" y="8738583"/>
                    <a:pt x="2167249" y="8742847"/>
                    <a:pt x="2161990" y="8742847"/>
                  </a:cubicBezTo>
                  <a:cubicBezTo>
                    <a:pt x="2156729" y="8742847"/>
                    <a:pt x="2152465" y="8738583"/>
                    <a:pt x="2152465" y="8733322"/>
                  </a:cubicBezTo>
                  <a:cubicBezTo>
                    <a:pt x="2152465" y="8728061"/>
                    <a:pt x="2156729" y="8723797"/>
                    <a:pt x="2161990" y="8723797"/>
                  </a:cubicBezTo>
                  <a:close/>
                  <a:moveTo>
                    <a:pt x="1982621" y="8723797"/>
                  </a:moveTo>
                  <a:cubicBezTo>
                    <a:pt x="1987878" y="8723797"/>
                    <a:pt x="1992144" y="8728061"/>
                    <a:pt x="1992144" y="8733322"/>
                  </a:cubicBezTo>
                  <a:cubicBezTo>
                    <a:pt x="1992144" y="8738583"/>
                    <a:pt x="1987878" y="8742847"/>
                    <a:pt x="1982621" y="8742847"/>
                  </a:cubicBezTo>
                  <a:cubicBezTo>
                    <a:pt x="1977359" y="8742847"/>
                    <a:pt x="1973093" y="8738583"/>
                    <a:pt x="1973093" y="8733322"/>
                  </a:cubicBezTo>
                  <a:cubicBezTo>
                    <a:pt x="1973093" y="8728061"/>
                    <a:pt x="1977359" y="8723797"/>
                    <a:pt x="1982621" y="8723797"/>
                  </a:cubicBezTo>
                  <a:close/>
                  <a:moveTo>
                    <a:pt x="1803265" y="8723797"/>
                  </a:moveTo>
                  <a:cubicBezTo>
                    <a:pt x="1808519" y="8723797"/>
                    <a:pt x="1812784" y="8728061"/>
                    <a:pt x="1812784" y="8733322"/>
                  </a:cubicBezTo>
                  <a:cubicBezTo>
                    <a:pt x="1812784" y="8738583"/>
                    <a:pt x="1808519" y="8742847"/>
                    <a:pt x="1803265" y="8742847"/>
                  </a:cubicBezTo>
                  <a:cubicBezTo>
                    <a:pt x="1798008" y="8742847"/>
                    <a:pt x="1793745" y="8738583"/>
                    <a:pt x="1793745" y="8733322"/>
                  </a:cubicBezTo>
                  <a:cubicBezTo>
                    <a:pt x="1793745" y="8728061"/>
                    <a:pt x="1798008" y="8723797"/>
                    <a:pt x="1803265" y="8723797"/>
                  </a:cubicBezTo>
                  <a:close/>
                  <a:moveTo>
                    <a:pt x="1623886" y="8723797"/>
                  </a:moveTo>
                  <a:cubicBezTo>
                    <a:pt x="1629146" y="8723797"/>
                    <a:pt x="1633411" y="8728061"/>
                    <a:pt x="1633411" y="8733322"/>
                  </a:cubicBezTo>
                  <a:cubicBezTo>
                    <a:pt x="1633411" y="8738583"/>
                    <a:pt x="1629146" y="8742847"/>
                    <a:pt x="1623886" y="8742847"/>
                  </a:cubicBezTo>
                  <a:cubicBezTo>
                    <a:pt x="1618625" y="8742847"/>
                    <a:pt x="1614361" y="8738583"/>
                    <a:pt x="1614361" y="8733322"/>
                  </a:cubicBezTo>
                  <a:cubicBezTo>
                    <a:pt x="1614361" y="8728061"/>
                    <a:pt x="1618625" y="8723797"/>
                    <a:pt x="1623886" y="8723797"/>
                  </a:cubicBezTo>
                  <a:close/>
                  <a:moveTo>
                    <a:pt x="1444518" y="8723797"/>
                  </a:moveTo>
                  <a:cubicBezTo>
                    <a:pt x="1449779" y="8723797"/>
                    <a:pt x="1454043" y="8728061"/>
                    <a:pt x="1454043" y="8733322"/>
                  </a:cubicBezTo>
                  <a:cubicBezTo>
                    <a:pt x="1454043" y="8738583"/>
                    <a:pt x="1449779" y="8742847"/>
                    <a:pt x="1444518" y="8742847"/>
                  </a:cubicBezTo>
                  <a:cubicBezTo>
                    <a:pt x="1439258" y="8742847"/>
                    <a:pt x="1434993" y="8738583"/>
                    <a:pt x="1434993" y="8733322"/>
                  </a:cubicBezTo>
                  <a:cubicBezTo>
                    <a:pt x="1434993" y="8728061"/>
                    <a:pt x="1439258" y="8723797"/>
                    <a:pt x="1444518" y="8723797"/>
                  </a:cubicBezTo>
                  <a:close/>
                  <a:moveTo>
                    <a:pt x="1265151" y="8723797"/>
                  </a:moveTo>
                  <a:cubicBezTo>
                    <a:pt x="1270411" y="8723797"/>
                    <a:pt x="1274676" y="8728061"/>
                    <a:pt x="1274676" y="8733322"/>
                  </a:cubicBezTo>
                  <a:cubicBezTo>
                    <a:pt x="1274676" y="8738583"/>
                    <a:pt x="1270411" y="8742847"/>
                    <a:pt x="1265151" y="8742847"/>
                  </a:cubicBezTo>
                  <a:cubicBezTo>
                    <a:pt x="1259890" y="8742847"/>
                    <a:pt x="1255626" y="8738583"/>
                    <a:pt x="1255626" y="8733322"/>
                  </a:cubicBezTo>
                  <a:cubicBezTo>
                    <a:pt x="1255626" y="8728061"/>
                    <a:pt x="1259890" y="8723797"/>
                    <a:pt x="1265151" y="8723797"/>
                  </a:cubicBezTo>
                  <a:close/>
                  <a:moveTo>
                    <a:pt x="1085777" y="8723797"/>
                  </a:moveTo>
                  <a:cubicBezTo>
                    <a:pt x="1091038" y="8723797"/>
                    <a:pt x="1095303" y="8728061"/>
                    <a:pt x="1095303" y="8733322"/>
                  </a:cubicBezTo>
                  <a:cubicBezTo>
                    <a:pt x="1095303" y="8738583"/>
                    <a:pt x="1091038" y="8742847"/>
                    <a:pt x="1085777" y="8742847"/>
                  </a:cubicBezTo>
                  <a:cubicBezTo>
                    <a:pt x="1080517" y="8742847"/>
                    <a:pt x="1076252" y="8738583"/>
                    <a:pt x="1076252" y="8733322"/>
                  </a:cubicBezTo>
                  <a:cubicBezTo>
                    <a:pt x="1076252" y="8728061"/>
                    <a:pt x="1080517" y="8723797"/>
                    <a:pt x="1085777" y="8723797"/>
                  </a:cubicBezTo>
                  <a:close/>
                  <a:moveTo>
                    <a:pt x="906403" y="8723797"/>
                  </a:moveTo>
                  <a:cubicBezTo>
                    <a:pt x="911664" y="8723797"/>
                    <a:pt x="915928" y="8728061"/>
                    <a:pt x="915928" y="8733322"/>
                  </a:cubicBezTo>
                  <a:cubicBezTo>
                    <a:pt x="915928" y="8738583"/>
                    <a:pt x="911664" y="8742847"/>
                    <a:pt x="906403" y="8742847"/>
                  </a:cubicBezTo>
                  <a:cubicBezTo>
                    <a:pt x="901143" y="8742847"/>
                    <a:pt x="896877" y="8738583"/>
                    <a:pt x="896877" y="8733322"/>
                  </a:cubicBezTo>
                  <a:cubicBezTo>
                    <a:pt x="896877" y="8728061"/>
                    <a:pt x="901143" y="8723797"/>
                    <a:pt x="906403" y="8723797"/>
                  </a:cubicBezTo>
                  <a:close/>
                  <a:moveTo>
                    <a:pt x="727032" y="8723797"/>
                  </a:moveTo>
                  <a:cubicBezTo>
                    <a:pt x="732292" y="8723797"/>
                    <a:pt x="736557" y="8728061"/>
                    <a:pt x="736557" y="8733322"/>
                  </a:cubicBezTo>
                  <a:cubicBezTo>
                    <a:pt x="736557" y="8738583"/>
                    <a:pt x="732292" y="8742847"/>
                    <a:pt x="727032" y="8742847"/>
                  </a:cubicBezTo>
                  <a:cubicBezTo>
                    <a:pt x="721772" y="8742847"/>
                    <a:pt x="717506" y="8738583"/>
                    <a:pt x="717506" y="8733322"/>
                  </a:cubicBezTo>
                  <a:cubicBezTo>
                    <a:pt x="717506" y="8728061"/>
                    <a:pt x="721772" y="8723797"/>
                    <a:pt x="727032" y="8723797"/>
                  </a:cubicBezTo>
                  <a:close/>
                  <a:moveTo>
                    <a:pt x="547657" y="8723797"/>
                  </a:moveTo>
                  <a:cubicBezTo>
                    <a:pt x="552918" y="8723797"/>
                    <a:pt x="557182" y="8728061"/>
                    <a:pt x="557182" y="8733322"/>
                  </a:cubicBezTo>
                  <a:cubicBezTo>
                    <a:pt x="557182" y="8738583"/>
                    <a:pt x="552918" y="8742847"/>
                    <a:pt x="547657" y="8742847"/>
                  </a:cubicBezTo>
                  <a:cubicBezTo>
                    <a:pt x="542397" y="8742847"/>
                    <a:pt x="538133" y="8738583"/>
                    <a:pt x="538133" y="8733322"/>
                  </a:cubicBezTo>
                  <a:cubicBezTo>
                    <a:pt x="538133" y="8728061"/>
                    <a:pt x="542397" y="8723797"/>
                    <a:pt x="547657" y="8723797"/>
                  </a:cubicBezTo>
                  <a:close/>
                  <a:moveTo>
                    <a:pt x="368287" y="8723797"/>
                  </a:moveTo>
                  <a:cubicBezTo>
                    <a:pt x="373548" y="8723797"/>
                    <a:pt x="377812" y="8728061"/>
                    <a:pt x="377812" y="8733322"/>
                  </a:cubicBezTo>
                  <a:cubicBezTo>
                    <a:pt x="377812" y="8738583"/>
                    <a:pt x="373548" y="8742847"/>
                    <a:pt x="368287" y="8742847"/>
                  </a:cubicBezTo>
                  <a:cubicBezTo>
                    <a:pt x="363027" y="8742847"/>
                    <a:pt x="358762" y="8738583"/>
                    <a:pt x="358762" y="8733322"/>
                  </a:cubicBezTo>
                  <a:cubicBezTo>
                    <a:pt x="358762" y="8728061"/>
                    <a:pt x="363027" y="8723797"/>
                    <a:pt x="368287" y="8723797"/>
                  </a:cubicBezTo>
                  <a:close/>
                  <a:moveTo>
                    <a:pt x="188917" y="8723797"/>
                  </a:moveTo>
                  <a:cubicBezTo>
                    <a:pt x="194177" y="8723797"/>
                    <a:pt x="198442" y="8728061"/>
                    <a:pt x="198442" y="8733322"/>
                  </a:cubicBezTo>
                  <a:cubicBezTo>
                    <a:pt x="198442" y="8738583"/>
                    <a:pt x="194177" y="8742847"/>
                    <a:pt x="188917" y="8742847"/>
                  </a:cubicBezTo>
                  <a:cubicBezTo>
                    <a:pt x="183656" y="8742847"/>
                    <a:pt x="179392" y="8738583"/>
                    <a:pt x="179392" y="8733322"/>
                  </a:cubicBezTo>
                  <a:cubicBezTo>
                    <a:pt x="179392" y="8728061"/>
                    <a:pt x="183656" y="8723797"/>
                    <a:pt x="188917" y="8723797"/>
                  </a:cubicBezTo>
                  <a:close/>
                  <a:moveTo>
                    <a:pt x="9547" y="8723797"/>
                  </a:moveTo>
                  <a:cubicBezTo>
                    <a:pt x="14807" y="8723797"/>
                    <a:pt x="19072" y="8728061"/>
                    <a:pt x="19072" y="8733322"/>
                  </a:cubicBezTo>
                  <a:cubicBezTo>
                    <a:pt x="19072" y="8738583"/>
                    <a:pt x="14807" y="8742847"/>
                    <a:pt x="9547" y="8742847"/>
                  </a:cubicBezTo>
                  <a:cubicBezTo>
                    <a:pt x="4286" y="8742847"/>
                    <a:pt x="22" y="8738583"/>
                    <a:pt x="22" y="8733322"/>
                  </a:cubicBezTo>
                  <a:cubicBezTo>
                    <a:pt x="22" y="8728061"/>
                    <a:pt x="4286" y="8723797"/>
                    <a:pt x="9547" y="8723797"/>
                  </a:cubicBezTo>
                  <a:close/>
                  <a:moveTo>
                    <a:pt x="6646247" y="8542046"/>
                  </a:moveTo>
                  <a:cubicBezTo>
                    <a:pt x="6651508" y="8542046"/>
                    <a:pt x="6655772" y="8546310"/>
                    <a:pt x="6655772" y="8551571"/>
                  </a:cubicBezTo>
                  <a:cubicBezTo>
                    <a:pt x="6655772" y="8556832"/>
                    <a:pt x="6651508" y="8561096"/>
                    <a:pt x="6646247" y="8561096"/>
                  </a:cubicBezTo>
                  <a:cubicBezTo>
                    <a:pt x="6640987" y="8561096"/>
                    <a:pt x="6636722" y="8556832"/>
                    <a:pt x="6636722" y="8551571"/>
                  </a:cubicBezTo>
                  <a:cubicBezTo>
                    <a:pt x="6636722" y="8546310"/>
                    <a:pt x="6640987" y="8542046"/>
                    <a:pt x="6646247" y="8542046"/>
                  </a:cubicBezTo>
                  <a:close/>
                  <a:moveTo>
                    <a:pt x="6466876" y="8542046"/>
                  </a:moveTo>
                  <a:cubicBezTo>
                    <a:pt x="6472136" y="8542046"/>
                    <a:pt x="6476401" y="8546310"/>
                    <a:pt x="6476401" y="8551571"/>
                  </a:cubicBezTo>
                  <a:cubicBezTo>
                    <a:pt x="6476401" y="8556832"/>
                    <a:pt x="6472136" y="8561096"/>
                    <a:pt x="6466876" y="8561096"/>
                  </a:cubicBezTo>
                  <a:cubicBezTo>
                    <a:pt x="6461615" y="8561096"/>
                    <a:pt x="6457351" y="8556832"/>
                    <a:pt x="6457351" y="8551571"/>
                  </a:cubicBezTo>
                  <a:cubicBezTo>
                    <a:pt x="6457351" y="8546310"/>
                    <a:pt x="6461615" y="8542046"/>
                    <a:pt x="6466876" y="8542046"/>
                  </a:cubicBezTo>
                  <a:close/>
                  <a:moveTo>
                    <a:pt x="6287505" y="8542046"/>
                  </a:moveTo>
                  <a:cubicBezTo>
                    <a:pt x="6292765" y="8542046"/>
                    <a:pt x="6297030" y="8546310"/>
                    <a:pt x="6297030" y="8551571"/>
                  </a:cubicBezTo>
                  <a:cubicBezTo>
                    <a:pt x="6297030" y="8556832"/>
                    <a:pt x="6292765" y="8561096"/>
                    <a:pt x="6287505" y="8561096"/>
                  </a:cubicBezTo>
                  <a:cubicBezTo>
                    <a:pt x="6282244" y="8561096"/>
                    <a:pt x="6277980" y="8556832"/>
                    <a:pt x="6277980" y="8551571"/>
                  </a:cubicBezTo>
                  <a:cubicBezTo>
                    <a:pt x="6277980" y="8546310"/>
                    <a:pt x="6282244" y="8542046"/>
                    <a:pt x="6287505" y="8542046"/>
                  </a:cubicBezTo>
                  <a:close/>
                  <a:moveTo>
                    <a:pt x="6108134" y="8542046"/>
                  </a:moveTo>
                  <a:cubicBezTo>
                    <a:pt x="6113394" y="8542046"/>
                    <a:pt x="6117659" y="8546310"/>
                    <a:pt x="6117659" y="8551571"/>
                  </a:cubicBezTo>
                  <a:cubicBezTo>
                    <a:pt x="6117659" y="8556832"/>
                    <a:pt x="6113394" y="8561096"/>
                    <a:pt x="6108134" y="8561096"/>
                  </a:cubicBezTo>
                  <a:cubicBezTo>
                    <a:pt x="6102873" y="8561096"/>
                    <a:pt x="6098609" y="8556832"/>
                    <a:pt x="6098609" y="8551571"/>
                  </a:cubicBezTo>
                  <a:cubicBezTo>
                    <a:pt x="6098609" y="8546310"/>
                    <a:pt x="6102873" y="8542046"/>
                    <a:pt x="6108134" y="8542046"/>
                  </a:cubicBezTo>
                  <a:close/>
                  <a:moveTo>
                    <a:pt x="5928763" y="8542046"/>
                  </a:moveTo>
                  <a:cubicBezTo>
                    <a:pt x="5934023" y="8542046"/>
                    <a:pt x="5938288" y="8546310"/>
                    <a:pt x="5938288" y="8551571"/>
                  </a:cubicBezTo>
                  <a:cubicBezTo>
                    <a:pt x="5938288" y="8556832"/>
                    <a:pt x="5934023" y="8561096"/>
                    <a:pt x="5928763" y="8561096"/>
                  </a:cubicBezTo>
                  <a:cubicBezTo>
                    <a:pt x="5923502" y="8561096"/>
                    <a:pt x="5919238" y="8556832"/>
                    <a:pt x="5919238" y="8551571"/>
                  </a:cubicBezTo>
                  <a:cubicBezTo>
                    <a:pt x="5919238" y="8546310"/>
                    <a:pt x="5923502" y="8542046"/>
                    <a:pt x="5928763" y="8542046"/>
                  </a:cubicBezTo>
                  <a:close/>
                  <a:moveTo>
                    <a:pt x="5749393" y="8542046"/>
                  </a:moveTo>
                  <a:cubicBezTo>
                    <a:pt x="5754653" y="8542046"/>
                    <a:pt x="5758918" y="8546310"/>
                    <a:pt x="5758918" y="8551571"/>
                  </a:cubicBezTo>
                  <a:cubicBezTo>
                    <a:pt x="5758918" y="8556832"/>
                    <a:pt x="5754653" y="8561096"/>
                    <a:pt x="5749393" y="8561096"/>
                  </a:cubicBezTo>
                  <a:cubicBezTo>
                    <a:pt x="5744132" y="8561096"/>
                    <a:pt x="5739868" y="8556832"/>
                    <a:pt x="5739868" y="8551571"/>
                  </a:cubicBezTo>
                  <a:cubicBezTo>
                    <a:pt x="5739868" y="8546310"/>
                    <a:pt x="5744132" y="8542046"/>
                    <a:pt x="5749393" y="8542046"/>
                  </a:cubicBezTo>
                  <a:close/>
                  <a:moveTo>
                    <a:pt x="5570021" y="8542046"/>
                  </a:moveTo>
                  <a:cubicBezTo>
                    <a:pt x="5575281" y="8542046"/>
                    <a:pt x="5579546" y="8546310"/>
                    <a:pt x="5579546" y="8551571"/>
                  </a:cubicBezTo>
                  <a:cubicBezTo>
                    <a:pt x="5579546" y="8556832"/>
                    <a:pt x="5575281" y="8561096"/>
                    <a:pt x="5570021" y="8561096"/>
                  </a:cubicBezTo>
                  <a:cubicBezTo>
                    <a:pt x="5564760" y="8561096"/>
                    <a:pt x="5560496" y="8556832"/>
                    <a:pt x="5560496" y="8551571"/>
                  </a:cubicBezTo>
                  <a:cubicBezTo>
                    <a:pt x="5560496" y="8546310"/>
                    <a:pt x="5564760" y="8542046"/>
                    <a:pt x="5570021" y="8542046"/>
                  </a:cubicBezTo>
                  <a:close/>
                  <a:moveTo>
                    <a:pt x="5390650" y="8542046"/>
                  </a:moveTo>
                  <a:cubicBezTo>
                    <a:pt x="5395910" y="8542046"/>
                    <a:pt x="5400175" y="8546310"/>
                    <a:pt x="5400175" y="8551571"/>
                  </a:cubicBezTo>
                  <a:cubicBezTo>
                    <a:pt x="5400175" y="8556832"/>
                    <a:pt x="5395910" y="8561096"/>
                    <a:pt x="5390650" y="8561096"/>
                  </a:cubicBezTo>
                  <a:cubicBezTo>
                    <a:pt x="5385389" y="8561096"/>
                    <a:pt x="5381125" y="8556832"/>
                    <a:pt x="5381125" y="8551571"/>
                  </a:cubicBezTo>
                  <a:cubicBezTo>
                    <a:pt x="5381125" y="8546310"/>
                    <a:pt x="5385389" y="8542046"/>
                    <a:pt x="5390650" y="8542046"/>
                  </a:cubicBezTo>
                  <a:close/>
                  <a:moveTo>
                    <a:pt x="5211280" y="8542046"/>
                  </a:moveTo>
                  <a:cubicBezTo>
                    <a:pt x="5216540" y="8542046"/>
                    <a:pt x="5220805" y="8546310"/>
                    <a:pt x="5220805" y="8551571"/>
                  </a:cubicBezTo>
                  <a:cubicBezTo>
                    <a:pt x="5220805" y="8556832"/>
                    <a:pt x="5216540" y="8561096"/>
                    <a:pt x="5211280" y="8561096"/>
                  </a:cubicBezTo>
                  <a:cubicBezTo>
                    <a:pt x="5206019" y="8561096"/>
                    <a:pt x="5201755" y="8556832"/>
                    <a:pt x="5201755" y="8551571"/>
                  </a:cubicBezTo>
                  <a:cubicBezTo>
                    <a:pt x="5201755" y="8546310"/>
                    <a:pt x="5206019" y="8542046"/>
                    <a:pt x="5211280" y="8542046"/>
                  </a:cubicBezTo>
                  <a:close/>
                  <a:moveTo>
                    <a:pt x="5031909" y="8542046"/>
                  </a:moveTo>
                  <a:cubicBezTo>
                    <a:pt x="5037169" y="8542046"/>
                    <a:pt x="5041434" y="8546310"/>
                    <a:pt x="5041434" y="8551571"/>
                  </a:cubicBezTo>
                  <a:cubicBezTo>
                    <a:pt x="5041434" y="8556832"/>
                    <a:pt x="5037169" y="8561096"/>
                    <a:pt x="5031909" y="8561096"/>
                  </a:cubicBezTo>
                  <a:cubicBezTo>
                    <a:pt x="5026648" y="8561096"/>
                    <a:pt x="5022384" y="8556832"/>
                    <a:pt x="5022384" y="8551571"/>
                  </a:cubicBezTo>
                  <a:cubicBezTo>
                    <a:pt x="5022384" y="8546310"/>
                    <a:pt x="5026648" y="8542046"/>
                    <a:pt x="5031909" y="8542046"/>
                  </a:cubicBezTo>
                  <a:close/>
                  <a:moveTo>
                    <a:pt x="4852537" y="8542046"/>
                  </a:moveTo>
                  <a:cubicBezTo>
                    <a:pt x="4857797" y="8542046"/>
                    <a:pt x="4862062" y="8546310"/>
                    <a:pt x="4862062" y="8551571"/>
                  </a:cubicBezTo>
                  <a:cubicBezTo>
                    <a:pt x="4862062" y="8556832"/>
                    <a:pt x="4857797" y="8561096"/>
                    <a:pt x="4852537" y="8561096"/>
                  </a:cubicBezTo>
                  <a:cubicBezTo>
                    <a:pt x="4847276" y="8561096"/>
                    <a:pt x="4843012" y="8556832"/>
                    <a:pt x="4843012" y="8551571"/>
                  </a:cubicBezTo>
                  <a:cubicBezTo>
                    <a:pt x="4843012" y="8546310"/>
                    <a:pt x="4847276" y="8542046"/>
                    <a:pt x="4852537" y="8542046"/>
                  </a:cubicBezTo>
                  <a:close/>
                  <a:moveTo>
                    <a:pt x="4673167" y="8542046"/>
                  </a:moveTo>
                  <a:cubicBezTo>
                    <a:pt x="4678427" y="8542046"/>
                    <a:pt x="4682692" y="8546310"/>
                    <a:pt x="4682692" y="8551571"/>
                  </a:cubicBezTo>
                  <a:cubicBezTo>
                    <a:pt x="4682692" y="8556832"/>
                    <a:pt x="4678427" y="8561096"/>
                    <a:pt x="4673167" y="8561096"/>
                  </a:cubicBezTo>
                  <a:cubicBezTo>
                    <a:pt x="4667906" y="8561096"/>
                    <a:pt x="4663642" y="8556832"/>
                    <a:pt x="4663642" y="8551571"/>
                  </a:cubicBezTo>
                  <a:cubicBezTo>
                    <a:pt x="4663642" y="8546310"/>
                    <a:pt x="4667906" y="8542046"/>
                    <a:pt x="4673167" y="8542046"/>
                  </a:cubicBezTo>
                  <a:close/>
                  <a:moveTo>
                    <a:pt x="4493796" y="8542046"/>
                  </a:moveTo>
                  <a:cubicBezTo>
                    <a:pt x="4499056" y="8542046"/>
                    <a:pt x="4503321" y="8546310"/>
                    <a:pt x="4503321" y="8551571"/>
                  </a:cubicBezTo>
                  <a:cubicBezTo>
                    <a:pt x="4503321" y="8556832"/>
                    <a:pt x="4499056" y="8561096"/>
                    <a:pt x="4493796" y="8561096"/>
                  </a:cubicBezTo>
                  <a:cubicBezTo>
                    <a:pt x="4488535" y="8561096"/>
                    <a:pt x="4484271" y="8556832"/>
                    <a:pt x="4484271" y="8551571"/>
                  </a:cubicBezTo>
                  <a:cubicBezTo>
                    <a:pt x="4484271" y="8546310"/>
                    <a:pt x="4488535" y="8542046"/>
                    <a:pt x="4493796" y="8542046"/>
                  </a:cubicBezTo>
                  <a:close/>
                  <a:moveTo>
                    <a:pt x="4314424" y="8542046"/>
                  </a:moveTo>
                  <a:cubicBezTo>
                    <a:pt x="4319684" y="8542046"/>
                    <a:pt x="4323949" y="8546310"/>
                    <a:pt x="4323949" y="8551571"/>
                  </a:cubicBezTo>
                  <a:cubicBezTo>
                    <a:pt x="4323949" y="8556832"/>
                    <a:pt x="4319684" y="8561096"/>
                    <a:pt x="4314424" y="8561096"/>
                  </a:cubicBezTo>
                  <a:cubicBezTo>
                    <a:pt x="4309163" y="8561096"/>
                    <a:pt x="4304899" y="8556832"/>
                    <a:pt x="4304899" y="8551571"/>
                  </a:cubicBezTo>
                  <a:cubicBezTo>
                    <a:pt x="4304899" y="8546310"/>
                    <a:pt x="4309163" y="8542046"/>
                    <a:pt x="4314424" y="8542046"/>
                  </a:cubicBezTo>
                  <a:close/>
                  <a:moveTo>
                    <a:pt x="4135054" y="8542046"/>
                  </a:moveTo>
                  <a:cubicBezTo>
                    <a:pt x="4140314" y="8542046"/>
                    <a:pt x="4144579" y="8546310"/>
                    <a:pt x="4144579" y="8551571"/>
                  </a:cubicBezTo>
                  <a:cubicBezTo>
                    <a:pt x="4144579" y="8556832"/>
                    <a:pt x="4140314" y="8561096"/>
                    <a:pt x="4135054" y="8561096"/>
                  </a:cubicBezTo>
                  <a:cubicBezTo>
                    <a:pt x="4129793" y="8561096"/>
                    <a:pt x="4125529" y="8556832"/>
                    <a:pt x="4125529" y="8551571"/>
                  </a:cubicBezTo>
                  <a:cubicBezTo>
                    <a:pt x="4125529" y="8546310"/>
                    <a:pt x="4129793" y="8542046"/>
                    <a:pt x="4135054" y="8542046"/>
                  </a:cubicBezTo>
                  <a:close/>
                  <a:moveTo>
                    <a:pt x="3955683" y="8542046"/>
                  </a:moveTo>
                  <a:cubicBezTo>
                    <a:pt x="3960943" y="8542046"/>
                    <a:pt x="3965208" y="8546310"/>
                    <a:pt x="3965208" y="8551571"/>
                  </a:cubicBezTo>
                  <a:cubicBezTo>
                    <a:pt x="3965208" y="8556832"/>
                    <a:pt x="3960943" y="8561096"/>
                    <a:pt x="3955683" y="8561096"/>
                  </a:cubicBezTo>
                  <a:cubicBezTo>
                    <a:pt x="3950422" y="8561096"/>
                    <a:pt x="3946158" y="8556832"/>
                    <a:pt x="3946158" y="8551571"/>
                  </a:cubicBezTo>
                  <a:cubicBezTo>
                    <a:pt x="3946158" y="8546310"/>
                    <a:pt x="3950422" y="8542046"/>
                    <a:pt x="3955683" y="8542046"/>
                  </a:cubicBezTo>
                  <a:close/>
                  <a:moveTo>
                    <a:pt x="3776312" y="8542046"/>
                  </a:moveTo>
                  <a:cubicBezTo>
                    <a:pt x="3781572" y="8542046"/>
                    <a:pt x="3785837" y="8546310"/>
                    <a:pt x="3785837" y="8551571"/>
                  </a:cubicBezTo>
                  <a:cubicBezTo>
                    <a:pt x="3785837" y="8556832"/>
                    <a:pt x="3781572" y="8561096"/>
                    <a:pt x="3776312" y="8561096"/>
                  </a:cubicBezTo>
                  <a:cubicBezTo>
                    <a:pt x="3771051" y="8561096"/>
                    <a:pt x="3766787" y="8556832"/>
                    <a:pt x="3766787" y="8551571"/>
                  </a:cubicBezTo>
                  <a:cubicBezTo>
                    <a:pt x="3766787" y="8546310"/>
                    <a:pt x="3771051" y="8542046"/>
                    <a:pt x="3776312" y="8542046"/>
                  </a:cubicBezTo>
                  <a:close/>
                  <a:moveTo>
                    <a:pt x="3596941" y="8542046"/>
                  </a:moveTo>
                  <a:cubicBezTo>
                    <a:pt x="3602201" y="8542046"/>
                    <a:pt x="3606466" y="8546310"/>
                    <a:pt x="3606466" y="8551571"/>
                  </a:cubicBezTo>
                  <a:cubicBezTo>
                    <a:pt x="3606466" y="8556832"/>
                    <a:pt x="3602201" y="8561096"/>
                    <a:pt x="3596941" y="8561096"/>
                  </a:cubicBezTo>
                  <a:cubicBezTo>
                    <a:pt x="3591680" y="8561096"/>
                    <a:pt x="3587416" y="8556832"/>
                    <a:pt x="3587416" y="8551571"/>
                  </a:cubicBezTo>
                  <a:cubicBezTo>
                    <a:pt x="3587416" y="8546310"/>
                    <a:pt x="3591680" y="8542046"/>
                    <a:pt x="3596941" y="8542046"/>
                  </a:cubicBezTo>
                  <a:close/>
                  <a:moveTo>
                    <a:pt x="3417570" y="8542046"/>
                  </a:moveTo>
                  <a:cubicBezTo>
                    <a:pt x="3422830" y="8542046"/>
                    <a:pt x="3427095" y="8546310"/>
                    <a:pt x="3427095" y="8551571"/>
                  </a:cubicBezTo>
                  <a:cubicBezTo>
                    <a:pt x="3427095" y="8556832"/>
                    <a:pt x="3422830" y="8561096"/>
                    <a:pt x="3417570" y="8561096"/>
                  </a:cubicBezTo>
                  <a:cubicBezTo>
                    <a:pt x="3412309" y="8561096"/>
                    <a:pt x="3408045" y="8556832"/>
                    <a:pt x="3408045" y="8551571"/>
                  </a:cubicBezTo>
                  <a:cubicBezTo>
                    <a:pt x="3408045" y="8546310"/>
                    <a:pt x="3412309" y="8542046"/>
                    <a:pt x="3417570" y="8542046"/>
                  </a:cubicBezTo>
                  <a:close/>
                  <a:moveTo>
                    <a:pt x="3238220" y="8542046"/>
                  </a:moveTo>
                  <a:cubicBezTo>
                    <a:pt x="3243482" y="8542046"/>
                    <a:pt x="3247746" y="8546310"/>
                    <a:pt x="3247746" y="8551571"/>
                  </a:cubicBezTo>
                  <a:cubicBezTo>
                    <a:pt x="3247746" y="8556832"/>
                    <a:pt x="3243482" y="8561096"/>
                    <a:pt x="3238220" y="8561096"/>
                  </a:cubicBezTo>
                  <a:cubicBezTo>
                    <a:pt x="3232961" y="8561096"/>
                    <a:pt x="3228696" y="8556832"/>
                    <a:pt x="3228696" y="8551571"/>
                  </a:cubicBezTo>
                  <a:cubicBezTo>
                    <a:pt x="3228696" y="8546310"/>
                    <a:pt x="3232961" y="8542046"/>
                    <a:pt x="3238220" y="8542046"/>
                  </a:cubicBezTo>
                  <a:close/>
                  <a:moveTo>
                    <a:pt x="3058833" y="8542046"/>
                  </a:moveTo>
                  <a:cubicBezTo>
                    <a:pt x="3064092" y="8542046"/>
                    <a:pt x="3068355" y="8546310"/>
                    <a:pt x="3068355" y="8551571"/>
                  </a:cubicBezTo>
                  <a:cubicBezTo>
                    <a:pt x="3068355" y="8556832"/>
                    <a:pt x="3064092" y="8561096"/>
                    <a:pt x="3058833" y="8561096"/>
                  </a:cubicBezTo>
                  <a:cubicBezTo>
                    <a:pt x="3053586" y="8561096"/>
                    <a:pt x="3049347" y="8556832"/>
                    <a:pt x="3049347" y="8551571"/>
                  </a:cubicBezTo>
                  <a:cubicBezTo>
                    <a:pt x="3049347" y="8546310"/>
                    <a:pt x="3053586" y="8542046"/>
                    <a:pt x="3058833" y="8542046"/>
                  </a:cubicBezTo>
                  <a:close/>
                  <a:moveTo>
                    <a:pt x="2879501" y="8542046"/>
                  </a:moveTo>
                  <a:cubicBezTo>
                    <a:pt x="2884760" y="8542046"/>
                    <a:pt x="2889029" y="8546310"/>
                    <a:pt x="2889029" y="8551571"/>
                  </a:cubicBezTo>
                  <a:cubicBezTo>
                    <a:pt x="2889029" y="8556832"/>
                    <a:pt x="2884760" y="8561096"/>
                    <a:pt x="2879501" y="8561096"/>
                  </a:cubicBezTo>
                  <a:cubicBezTo>
                    <a:pt x="2874241" y="8561096"/>
                    <a:pt x="2869978" y="8556832"/>
                    <a:pt x="2869978" y="8551571"/>
                  </a:cubicBezTo>
                  <a:cubicBezTo>
                    <a:pt x="2869978" y="8546310"/>
                    <a:pt x="2874241" y="8542046"/>
                    <a:pt x="2879501" y="8542046"/>
                  </a:cubicBezTo>
                  <a:close/>
                  <a:moveTo>
                    <a:pt x="2700127" y="8542046"/>
                  </a:moveTo>
                  <a:cubicBezTo>
                    <a:pt x="2705392" y="8542046"/>
                    <a:pt x="2709655" y="8546310"/>
                    <a:pt x="2709655" y="8551571"/>
                  </a:cubicBezTo>
                  <a:cubicBezTo>
                    <a:pt x="2709655" y="8556832"/>
                    <a:pt x="2705392" y="8561096"/>
                    <a:pt x="2700127" y="8561096"/>
                  </a:cubicBezTo>
                  <a:cubicBezTo>
                    <a:pt x="2694867" y="8561096"/>
                    <a:pt x="2690604" y="8556832"/>
                    <a:pt x="2690604" y="8551571"/>
                  </a:cubicBezTo>
                  <a:cubicBezTo>
                    <a:pt x="2690604" y="8546310"/>
                    <a:pt x="2694867" y="8542046"/>
                    <a:pt x="2700127" y="8542046"/>
                  </a:cubicBezTo>
                  <a:close/>
                  <a:moveTo>
                    <a:pt x="2520745" y="8542046"/>
                  </a:moveTo>
                  <a:cubicBezTo>
                    <a:pt x="2526009" y="8542046"/>
                    <a:pt x="2530274" y="8546310"/>
                    <a:pt x="2530274" y="8551571"/>
                  </a:cubicBezTo>
                  <a:cubicBezTo>
                    <a:pt x="2530274" y="8556832"/>
                    <a:pt x="2526009" y="8561096"/>
                    <a:pt x="2520745" y="8561096"/>
                  </a:cubicBezTo>
                  <a:cubicBezTo>
                    <a:pt x="2515485" y="8561096"/>
                    <a:pt x="2511220" y="8556832"/>
                    <a:pt x="2511220" y="8551571"/>
                  </a:cubicBezTo>
                  <a:cubicBezTo>
                    <a:pt x="2511220" y="8546310"/>
                    <a:pt x="2515485" y="8542046"/>
                    <a:pt x="2520745" y="8542046"/>
                  </a:cubicBezTo>
                  <a:close/>
                  <a:moveTo>
                    <a:pt x="2341375" y="8542046"/>
                  </a:moveTo>
                  <a:cubicBezTo>
                    <a:pt x="2346635" y="8542046"/>
                    <a:pt x="2350900" y="8546310"/>
                    <a:pt x="2350900" y="8551571"/>
                  </a:cubicBezTo>
                  <a:cubicBezTo>
                    <a:pt x="2350900" y="8556832"/>
                    <a:pt x="2346635" y="8561096"/>
                    <a:pt x="2341375" y="8561096"/>
                  </a:cubicBezTo>
                  <a:cubicBezTo>
                    <a:pt x="2336113" y="8561096"/>
                    <a:pt x="2331849" y="8556832"/>
                    <a:pt x="2331849" y="8551571"/>
                  </a:cubicBezTo>
                  <a:cubicBezTo>
                    <a:pt x="2331849" y="8546310"/>
                    <a:pt x="2336113" y="8542046"/>
                    <a:pt x="2341375" y="8542046"/>
                  </a:cubicBezTo>
                  <a:close/>
                  <a:moveTo>
                    <a:pt x="2161992" y="8542046"/>
                  </a:moveTo>
                  <a:cubicBezTo>
                    <a:pt x="2167252" y="8542046"/>
                    <a:pt x="2171517" y="8546310"/>
                    <a:pt x="2171517" y="8551571"/>
                  </a:cubicBezTo>
                  <a:cubicBezTo>
                    <a:pt x="2171517" y="8556832"/>
                    <a:pt x="2167252" y="8561096"/>
                    <a:pt x="2161992" y="8561096"/>
                  </a:cubicBezTo>
                  <a:cubicBezTo>
                    <a:pt x="2156732" y="8561096"/>
                    <a:pt x="2152467" y="8556832"/>
                    <a:pt x="2152467" y="8551571"/>
                  </a:cubicBezTo>
                  <a:cubicBezTo>
                    <a:pt x="2152467" y="8546310"/>
                    <a:pt x="2156732" y="8542046"/>
                    <a:pt x="2161992" y="8542046"/>
                  </a:cubicBezTo>
                  <a:close/>
                  <a:moveTo>
                    <a:pt x="1982624" y="8542046"/>
                  </a:moveTo>
                  <a:cubicBezTo>
                    <a:pt x="1987880" y="8542046"/>
                    <a:pt x="1992146" y="8546310"/>
                    <a:pt x="1992146" y="8551571"/>
                  </a:cubicBezTo>
                  <a:cubicBezTo>
                    <a:pt x="1992146" y="8556832"/>
                    <a:pt x="1987880" y="8561096"/>
                    <a:pt x="1982624" y="8561096"/>
                  </a:cubicBezTo>
                  <a:cubicBezTo>
                    <a:pt x="1977361" y="8561096"/>
                    <a:pt x="1973094" y="8556832"/>
                    <a:pt x="1973094" y="8551571"/>
                  </a:cubicBezTo>
                  <a:cubicBezTo>
                    <a:pt x="1973094" y="8546310"/>
                    <a:pt x="1977361" y="8542046"/>
                    <a:pt x="1982624" y="8542046"/>
                  </a:cubicBezTo>
                  <a:close/>
                  <a:moveTo>
                    <a:pt x="1803270" y="8542046"/>
                  </a:moveTo>
                  <a:cubicBezTo>
                    <a:pt x="1808523" y="8542046"/>
                    <a:pt x="1812788" y="8546310"/>
                    <a:pt x="1812788" y="8551571"/>
                  </a:cubicBezTo>
                  <a:cubicBezTo>
                    <a:pt x="1812788" y="8556832"/>
                    <a:pt x="1808523" y="8561096"/>
                    <a:pt x="1803270" y="8561096"/>
                  </a:cubicBezTo>
                  <a:cubicBezTo>
                    <a:pt x="1798015" y="8561096"/>
                    <a:pt x="1793752" y="8556832"/>
                    <a:pt x="1793752" y="8551571"/>
                  </a:cubicBezTo>
                  <a:cubicBezTo>
                    <a:pt x="1793752" y="8546310"/>
                    <a:pt x="1798015" y="8542046"/>
                    <a:pt x="1803270" y="8542046"/>
                  </a:cubicBezTo>
                  <a:close/>
                  <a:moveTo>
                    <a:pt x="1623890" y="8542046"/>
                  </a:moveTo>
                  <a:cubicBezTo>
                    <a:pt x="1629150" y="8542046"/>
                    <a:pt x="1633415" y="8546310"/>
                    <a:pt x="1633415" y="8551571"/>
                  </a:cubicBezTo>
                  <a:cubicBezTo>
                    <a:pt x="1633415" y="8556832"/>
                    <a:pt x="1629150" y="8561096"/>
                    <a:pt x="1623890" y="8561096"/>
                  </a:cubicBezTo>
                  <a:cubicBezTo>
                    <a:pt x="1618629" y="8561096"/>
                    <a:pt x="1614365" y="8556832"/>
                    <a:pt x="1614365" y="8551571"/>
                  </a:cubicBezTo>
                  <a:cubicBezTo>
                    <a:pt x="1614365" y="8546310"/>
                    <a:pt x="1618629" y="8542046"/>
                    <a:pt x="1623890" y="8542046"/>
                  </a:cubicBezTo>
                  <a:close/>
                  <a:moveTo>
                    <a:pt x="1444523" y="8542046"/>
                  </a:moveTo>
                  <a:cubicBezTo>
                    <a:pt x="1449783" y="8542046"/>
                    <a:pt x="1454047" y="8546310"/>
                    <a:pt x="1454047" y="8551571"/>
                  </a:cubicBezTo>
                  <a:cubicBezTo>
                    <a:pt x="1454047" y="8556832"/>
                    <a:pt x="1449783" y="8561096"/>
                    <a:pt x="1444523" y="8561096"/>
                  </a:cubicBezTo>
                  <a:cubicBezTo>
                    <a:pt x="1439262" y="8561096"/>
                    <a:pt x="1434997" y="8556832"/>
                    <a:pt x="1434997" y="8551571"/>
                  </a:cubicBezTo>
                  <a:cubicBezTo>
                    <a:pt x="1434997" y="8546310"/>
                    <a:pt x="1439262" y="8542046"/>
                    <a:pt x="1444523" y="8542046"/>
                  </a:cubicBezTo>
                  <a:close/>
                  <a:moveTo>
                    <a:pt x="1265155" y="8542046"/>
                  </a:moveTo>
                  <a:cubicBezTo>
                    <a:pt x="1270416" y="8542046"/>
                    <a:pt x="1274680" y="8546310"/>
                    <a:pt x="1274680" y="8551571"/>
                  </a:cubicBezTo>
                  <a:cubicBezTo>
                    <a:pt x="1274680" y="8556832"/>
                    <a:pt x="1270416" y="8561096"/>
                    <a:pt x="1265155" y="8561096"/>
                  </a:cubicBezTo>
                  <a:cubicBezTo>
                    <a:pt x="1259895" y="8561096"/>
                    <a:pt x="1255631" y="8556832"/>
                    <a:pt x="1255631" y="8551571"/>
                  </a:cubicBezTo>
                  <a:cubicBezTo>
                    <a:pt x="1255631" y="8546310"/>
                    <a:pt x="1259895" y="8542046"/>
                    <a:pt x="1265155" y="8542046"/>
                  </a:cubicBezTo>
                  <a:close/>
                  <a:moveTo>
                    <a:pt x="1085782" y="8542046"/>
                  </a:moveTo>
                  <a:cubicBezTo>
                    <a:pt x="1091043" y="8542046"/>
                    <a:pt x="1095307" y="8546310"/>
                    <a:pt x="1095307" y="8551571"/>
                  </a:cubicBezTo>
                  <a:cubicBezTo>
                    <a:pt x="1095307" y="8556832"/>
                    <a:pt x="1091043" y="8561096"/>
                    <a:pt x="1085782" y="8561096"/>
                  </a:cubicBezTo>
                  <a:cubicBezTo>
                    <a:pt x="1080521" y="8561096"/>
                    <a:pt x="1076256" y="8556832"/>
                    <a:pt x="1076256" y="8551571"/>
                  </a:cubicBezTo>
                  <a:cubicBezTo>
                    <a:pt x="1076256" y="8546310"/>
                    <a:pt x="1080521" y="8542046"/>
                    <a:pt x="1085782" y="8542046"/>
                  </a:cubicBezTo>
                  <a:close/>
                  <a:moveTo>
                    <a:pt x="906407" y="8542046"/>
                  </a:moveTo>
                  <a:cubicBezTo>
                    <a:pt x="911667" y="8542046"/>
                    <a:pt x="915932" y="8546310"/>
                    <a:pt x="915932" y="8551571"/>
                  </a:cubicBezTo>
                  <a:cubicBezTo>
                    <a:pt x="915932" y="8556832"/>
                    <a:pt x="911667" y="8561096"/>
                    <a:pt x="906407" y="8561096"/>
                  </a:cubicBezTo>
                  <a:cubicBezTo>
                    <a:pt x="901147" y="8561096"/>
                    <a:pt x="896881" y="8556832"/>
                    <a:pt x="896881" y="8551571"/>
                  </a:cubicBezTo>
                  <a:cubicBezTo>
                    <a:pt x="896881" y="8546310"/>
                    <a:pt x="901147" y="8542046"/>
                    <a:pt x="906407" y="8542046"/>
                  </a:cubicBezTo>
                  <a:close/>
                  <a:moveTo>
                    <a:pt x="727036" y="8542046"/>
                  </a:moveTo>
                  <a:cubicBezTo>
                    <a:pt x="732296" y="8542046"/>
                    <a:pt x="736560" y="8546310"/>
                    <a:pt x="736560" y="8551571"/>
                  </a:cubicBezTo>
                  <a:cubicBezTo>
                    <a:pt x="736560" y="8556832"/>
                    <a:pt x="732296" y="8561096"/>
                    <a:pt x="727036" y="8561096"/>
                  </a:cubicBezTo>
                  <a:cubicBezTo>
                    <a:pt x="721776" y="8561096"/>
                    <a:pt x="717510" y="8556832"/>
                    <a:pt x="717510" y="8551571"/>
                  </a:cubicBezTo>
                  <a:cubicBezTo>
                    <a:pt x="717510" y="8546310"/>
                    <a:pt x="721776" y="8542046"/>
                    <a:pt x="727036" y="8542046"/>
                  </a:cubicBezTo>
                  <a:close/>
                  <a:moveTo>
                    <a:pt x="547661" y="8542046"/>
                  </a:moveTo>
                  <a:cubicBezTo>
                    <a:pt x="552921" y="8542046"/>
                    <a:pt x="557186" y="8546310"/>
                    <a:pt x="557186" y="8551571"/>
                  </a:cubicBezTo>
                  <a:cubicBezTo>
                    <a:pt x="557186" y="8556832"/>
                    <a:pt x="552921" y="8561096"/>
                    <a:pt x="547661" y="8561096"/>
                  </a:cubicBezTo>
                  <a:cubicBezTo>
                    <a:pt x="542400" y="8561096"/>
                    <a:pt x="538136" y="8556832"/>
                    <a:pt x="538136" y="8551571"/>
                  </a:cubicBezTo>
                  <a:cubicBezTo>
                    <a:pt x="538136" y="8546310"/>
                    <a:pt x="542400" y="8542046"/>
                    <a:pt x="547661" y="8542046"/>
                  </a:cubicBezTo>
                  <a:close/>
                  <a:moveTo>
                    <a:pt x="368291" y="8542046"/>
                  </a:moveTo>
                  <a:cubicBezTo>
                    <a:pt x="373551" y="8542046"/>
                    <a:pt x="377816" y="8546310"/>
                    <a:pt x="377816" y="8551571"/>
                  </a:cubicBezTo>
                  <a:cubicBezTo>
                    <a:pt x="377816" y="8556832"/>
                    <a:pt x="373551" y="8561096"/>
                    <a:pt x="368291" y="8561096"/>
                  </a:cubicBezTo>
                  <a:cubicBezTo>
                    <a:pt x="363030" y="8561096"/>
                    <a:pt x="358766" y="8556832"/>
                    <a:pt x="358766" y="8551571"/>
                  </a:cubicBezTo>
                  <a:cubicBezTo>
                    <a:pt x="358766" y="8546310"/>
                    <a:pt x="363030" y="8542046"/>
                    <a:pt x="368291" y="8542046"/>
                  </a:cubicBezTo>
                  <a:close/>
                  <a:moveTo>
                    <a:pt x="188920" y="8542046"/>
                  </a:moveTo>
                  <a:cubicBezTo>
                    <a:pt x="194181" y="8542046"/>
                    <a:pt x="198445" y="8546310"/>
                    <a:pt x="198445" y="8551571"/>
                  </a:cubicBezTo>
                  <a:cubicBezTo>
                    <a:pt x="198445" y="8556832"/>
                    <a:pt x="194181" y="8561096"/>
                    <a:pt x="188920" y="8561096"/>
                  </a:cubicBezTo>
                  <a:cubicBezTo>
                    <a:pt x="183660" y="8561096"/>
                    <a:pt x="179395" y="8556832"/>
                    <a:pt x="179395" y="8551571"/>
                  </a:cubicBezTo>
                  <a:cubicBezTo>
                    <a:pt x="179395" y="8546310"/>
                    <a:pt x="183660" y="8542046"/>
                    <a:pt x="188920" y="8542046"/>
                  </a:cubicBezTo>
                  <a:close/>
                  <a:moveTo>
                    <a:pt x="9550" y="8542046"/>
                  </a:moveTo>
                  <a:cubicBezTo>
                    <a:pt x="14811" y="8542046"/>
                    <a:pt x="19075" y="8546310"/>
                    <a:pt x="19075" y="8551571"/>
                  </a:cubicBezTo>
                  <a:cubicBezTo>
                    <a:pt x="19075" y="8556832"/>
                    <a:pt x="14811" y="8561096"/>
                    <a:pt x="9550" y="8561096"/>
                  </a:cubicBezTo>
                  <a:cubicBezTo>
                    <a:pt x="4290" y="8561096"/>
                    <a:pt x="25" y="8556832"/>
                    <a:pt x="25" y="8551571"/>
                  </a:cubicBezTo>
                  <a:cubicBezTo>
                    <a:pt x="25" y="8546310"/>
                    <a:pt x="4290" y="8542046"/>
                    <a:pt x="9550" y="8542046"/>
                  </a:cubicBezTo>
                  <a:close/>
                  <a:moveTo>
                    <a:pt x="6646247" y="8360294"/>
                  </a:moveTo>
                  <a:cubicBezTo>
                    <a:pt x="6651508" y="8360294"/>
                    <a:pt x="6655772" y="8364558"/>
                    <a:pt x="6655772" y="8369819"/>
                  </a:cubicBezTo>
                  <a:cubicBezTo>
                    <a:pt x="6655772" y="8375080"/>
                    <a:pt x="6651508" y="8379344"/>
                    <a:pt x="6646247" y="8379344"/>
                  </a:cubicBezTo>
                  <a:cubicBezTo>
                    <a:pt x="6640987" y="8379344"/>
                    <a:pt x="6636722" y="8375080"/>
                    <a:pt x="6636722" y="8369819"/>
                  </a:cubicBezTo>
                  <a:cubicBezTo>
                    <a:pt x="6636722" y="8364558"/>
                    <a:pt x="6640987" y="8360294"/>
                    <a:pt x="6646247" y="8360294"/>
                  </a:cubicBezTo>
                  <a:close/>
                  <a:moveTo>
                    <a:pt x="6466876" y="8360294"/>
                  </a:moveTo>
                  <a:cubicBezTo>
                    <a:pt x="6472136" y="8360294"/>
                    <a:pt x="6476401" y="8364558"/>
                    <a:pt x="6476401" y="8369819"/>
                  </a:cubicBezTo>
                  <a:cubicBezTo>
                    <a:pt x="6476401" y="8375080"/>
                    <a:pt x="6472136" y="8379344"/>
                    <a:pt x="6466876" y="8379344"/>
                  </a:cubicBezTo>
                  <a:cubicBezTo>
                    <a:pt x="6461615" y="8379344"/>
                    <a:pt x="6457351" y="8375080"/>
                    <a:pt x="6457351" y="8369819"/>
                  </a:cubicBezTo>
                  <a:cubicBezTo>
                    <a:pt x="6457351" y="8364558"/>
                    <a:pt x="6461615" y="8360294"/>
                    <a:pt x="6466876" y="8360294"/>
                  </a:cubicBezTo>
                  <a:close/>
                  <a:moveTo>
                    <a:pt x="6287505" y="8360294"/>
                  </a:moveTo>
                  <a:cubicBezTo>
                    <a:pt x="6292765" y="8360294"/>
                    <a:pt x="6297030" y="8364558"/>
                    <a:pt x="6297030" y="8369819"/>
                  </a:cubicBezTo>
                  <a:cubicBezTo>
                    <a:pt x="6297030" y="8375080"/>
                    <a:pt x="6292765" y="8379344"/>
                    <a:pt x="6287505" y="8379344"/>
                  </a:cubicBezTo>
                  <a:cubicBezTo>
                    <a:pt x="6282244" y="8379344"/>
                    <a:pt x="6277980" y="8375080"/>
                    <a:pt x="6277980" y="8369819"/>
                  </a:cubicBezTo>
                  <a:cubicBezTo>
                    <a:pt x="6277980" y="8364558"/>
                    <a:pt x="6282244" y="8360294"/>
                    <a:pt x="6287505" y="8360294"/>
                  </a:cubicBezTo>
                  <a:close/>
                  <a:moveTo>
                    <a:pt x="6108134" y="8360294"/>
                  </a:moveTo>
                  <a:cubicBezTo>
                    <a:pt x="6113394" y="8360294"/>
                    <a:pt x="6117659" y="8364558"/>
                    <a:pt x="6117659" y="8369819"/>
                  </a:cubicBezTo>
                  <a:cubicBezTo>
                    <a:pt x="6117659" y="8375080"/>
                    <a:pt x="6113394" y="8379344"/>
                    <a:pt x="6108134" y="8379344"/>
                  </a:cubicBezTo>
                  <a:cubicBezTo>
                    <a:pt x="6102873" y="8379344"/>
                    <a:pt x="6098609" y="8375080"/>
                    <a:pt x="6098609" y="8369819"/>
                  </a:cubicBezTo>
                  <a:cubicBezTo>
                    <a:pt x="6098609" y="8364558"/>
                    <a:pt x="6102873" y="8360294"/>
                    <a:pt x="6108134" y="8360294"/>
                  </a:cubicBezTo>
                  <a:close/>
                  <a:moveTo>
                    <a:pt x="5928763" y="8360294"/>
                  </a:moveTo>
                  <a:cubicBezTo>
                    <a:pt x="5934023" y="8360294"/>
                    <a:pt x="5938288" y="8364558"/>
                    <a:pt x="5938288" y="8369819"/>
                  </a:cubicBezTo>
                  <a:cubicBezTo>
                    <a:pt x="5938288" y="8375080"/>
                    <a:pt x="5934023" y="8379344"/>
                    <a:pt x="5928763" y="8379344"/>
                  </a:cubicBezTo>
                  <a:cubicBezTo>
                    <a:pt x="5923502" y="8379344"/>
                    <a:pt x="5919238" y="8375080"/>
                    <a:pt x="5919238" y="8369819"/>
                  </a:cubicBezTo>
                  <a:cubicBezTo>
                    <a:pt x="5919238" y="8364558"/>
                    <a:pt x="5923502" y="8360294"/>
                    <a:pt x="5928763" y="8360294"/>
                  </a:cubicBezTo>
                  <a:close/>
                  <a:moveTo>
                    <a:pt x="5749393" y="8360294"/>
                  </a:moveTo>
                  <a:cubicBezTo>
                    <a:pt x="5754653" y="8360294"/>
                    <a:pt x="5758918" y="8364558"/>
                    <a:pt x="5758918" y="8369819"/>
                  </a:cubicBezTo>
                  <a:cubicBezTo>
                    <a:pt x="5758918" y="8375080"/>
                    <a:pt x="5754653" y="8379344"/>
                    <a:pt x="5749393" y="8379344"/>
                  </a:cubicBezTo>
                  <a:cubicBezTo>
                    <a:pt x="5744132" y="8379344"/>
                    <a:pt x="5739868" y="8375080"/>
                    <a:pt x="5739868" y="8369819"/>
                  </a:cubicBezTo>
                  <a:cubicBezTo>
                    <a:pt x="5739868" y="8364558"/>
                    <a:pt x="5744132" y="8360294"/>
                    <a:pt x="5749393" y="8360294"/>
                  </a:cubicBezTo>
                  <a:close/>
                  <a:moveTo>
                    <a:pt x="5570021" y="8360294"/>
                  </a:moveTo>
                  <a:cubicBezTo>
                    <a:pt x="5575281" y="8360294"/>
                    <a:pt x="5579546" y="8364558"/>
                    <a:pt x="5579546" y="8369819"/>
                  </a:cubicBezTo>
                  <a:cubicBezTo>
                    <a:pt x="5579546" y="8375080"/>
                    <a:pt x="5575281" y="8379344"/>
                    <a:pt x="5570021" y="8379344"/>
                  </a:cubicBezTo>
                  <a:cubicBezTo>
                    <a:pt x="5564760" y="8379344"/>
                    <a:pt x="5560496" y="8375080"/>
                    <a:pt x="5560496" y="8369819"/>
                  </a:cubicBezTo>
                  <a:cubicBezTo>
                    <a:pt x="5560496" y="8364558"/>
                    <a:pt x="5564760" y="8360294"/>
                    <a:pt x="5570021" y="8360294"/>
                  </a:cubicBezTo>
                  <a:close/>
                  <a:moveTo>
                    <a:pt x="5390650" y="8360294"/>
                  </a:moveTo>
                  <a:cubicBezTo>
                    <a:pt x="5395910" y="8360294"/>
                    <a:pt x="5400175" y="8364558"/>
                    <a:pt x="5400175" y="8369819"/>
                  </a:cubicBezTo>
                  <a:cubicBezTo>
                    <a:pt x="5400175" y="8375080"/>
                    <a:pt x="5395910" y="8379344"/>
                    <a:pt x="5390650" y="8379344"/>
                  </a:cubicBezTo>
                  <a:cubicBezTo>
                    <a:pt x="5385389" y="8379344"/>
                    <a:pt x="5381125" y="8375080"/>
                    <a:pt x="5381125" y="8369819"/>
                  </a:cubicBezTo>
                  <a:cubicBezTo>
                    <a:pt x="5381125" y="8364558"/>
                    <a:pt x="5385389" y="8360294"/>
                    <a:pt x="5390650" y="8360294"/>
                  </a:cubicBezTo>
                  <a:close/>
                  <a:moveTo>
                    <a:pt x="5211280" y="8360294"/>
                  </a:moveTo>
                  <a:cubicBezTo>
                    <a:pt x="5216540" y="8360294"/>
                    <a:pt x="5220805" y="8364558"/>
                    <a:pt x="5220805" y="8369819"/>
                  </a:cubicBezTo>
                  <a:cubicBezTo>
                    <a:pt x="5220805" y="8375080"/>
                    <a:pt x="5216540" y="8379344"/>
                    <a:pt x="5211280" y="8379344"/>
                  </a:cubicBezTo>
                  <a:cubicBezTo>
                    <a:pt x="5206019" y="8379344"/>
                    <a:pt x="5201755" y="8375080"/>
                    <a:pt x="5201755" y="8369819"/>
                  </a:cubicBezTo>
                  <a:cubicBezTo>
                    <a:pt x="5201755" y="8364558"/>
                    <a:pt x="5206019" y="8360294"/>
                    <a:pt x="5211280" y="8360294"/>
                  </a:cubicBezTo>
                  <a:close/>
                  <a:moveTo>
                    <a:pt x="5031909" y="8360294"/>
                  </a:moveTo>
                  <a:cubicBezTo>
                    <a:pt x="5037169" y="8360294"/>
                    <a:pt x="5041434" y="8364558"/>
                    <a:pt x="5041434" y="8369819"/>
                  </a:cubicBezTo>
                  <a:cubicBezTo>
                    <a:pt x="5041434" y="8375080"/>
                    <a:pt x="5037169" y="8379344"/>
                    <a:pt x="5031909" y="8379344"/>
                  </a:cubicBezTo>
                  <a:cubicBezTo>
                    <a:pt x="5026648" y="8379344"/>
                    <a:pt x="5022384" y="8375080"/>
                    <a:pt x="5022384" y="8369819"/>
                  </a:cubicBezTo>
                  <a:cubicBezTo>
                    <a:pt x="5022384" y="8364558"/>
                    <a:pt x="5026648" y="8360294"/>
                    <a:pt x="5031909" y="8360294"/>
                  </a:cubicBezTo>
                  <a:close/>
                  <a:moveTo>
                    <a:pt x="4852537" y="8360294"/>
                  </a:moveTo>
                  <a:cubicBezTo>
                    <a:pt x="4857797" y="8360294"/>
                    <a:pt x="4862062" y="8364558"/>
                    <a:pt x="4862062" y="8369819"/>
                  </a:cubicBezTo>
                  <a:cubicBezTo>
                    <a:pt x="4862062" y="8375080"/>
                    <a:pt x="4857797" y="8379344"/>
                    <a:pt x="4852537" y="8379344"/>
                  </a:cubicBezTo>
                  <a:cubicBezTo>
                    <a:pt x="4847276" y="8379344"/>
                    <a:pt x="4843012" y="8375080"/>
                    <a:pt x="4843012" y="8369819"/>
                  </a:cubicBezTo>
                  <a:cubicBezTo>
                    <a:pt x="4843012" y="8364558"/>
                    <a:pt x="4847276" y="8360294"/>
                    <a:pt x="4852537" y="8360294"/>
                  </a:cubicBezTo>
                  <a:close/>
                  <a:moveTo>
                    <a:pt x="4673167" y="8360294"/>
                  </a:moveTo>
                  <a:cubicBezTo>
                    <a:pt x="4678427" y="8360294"/>
                    <a:pt x="4682692" y="8364558"/>
                    <a:pt x="4682692" y="8369819"/>
                  </a:cubicBezTo>
                  <a:cubicBezTo>
                    <a:pt x="4682692" y="8375080"/>
                    <a:pt x="4678427" y="8379344"/>
                    <a:pt x="4673167" y="8379344"/>
                  </a:cubicBezTo>
                  <a:cubicBezTo>
                    <a:pt x="4667906" y="8379344"/>
                    <a:pt x="4663642" y="8375080"/>
                    <a:pt x="4663642" y="8369819"/>
                  </a:cubicBezTo>
                  <a:cubicBezTo>
                    <a:pt x="4663642" y="8364558"/>
                    <a:pt x="4667906" y="8360294"/>
                    <a:pt x="4673167" y="8360294"/>
                  </a:cubicBezTo>
                  <a:close/>
                  <a:moveTo>
                    <a:pt x="4493796" y="8360294"/>
                  </a:moveTo>
                  <a:cubicBezTo>
                    <a:pt x="4499056" y="8360294"/>
                    <a:pt x="4503321" y="8364558"/>
                    <a:pt x="4503321" y="8369819"/>
                  </a:cubicBezTo>
                  <a:cubicBezTo>
                    <a:pt x="4503321" y="8375080"/>
                    <a:pt x="4499056" y="8379344"/>
                    <a:pt x="4493796" y="8379344"/>
                  </a:cubicBezTo>
                  <a:cubicBezTo>
                    <a:pt x="4488535" y="8379344"/>
                    <a:pt x="4484271" y="8375080"/>
                    <a:pt x="4484271" y="8369819"/>
                  </a:cubicBezTo>
                  <a:cubicBezTo>
                    <a:pt x="4484271" y="8364558"/>
                    <a:pt x="4488535" y="8360294"/>
                    <a:pt x="4493796" y="8360294"/>
                  </a:cubicBezTo>
                  <a:close/>
                  <a:moveTo>
                    <a:pt x="4314424" y="8360294"/>
                  </a:moveTo>
                  <a:cubicBezTo>
                    <a:pt x="4319684" y="8360294"/>
                    <a:pt x="4323949" y="8364558"/>
                    <a:pt x="4323949" y="8369819"/>
                  </a:cubicBezTo>
                  <a:cubicBezTo>
                    <a:pt x="4323949" y="8375080"/>
                    <a:pt x="4319684" y="8379344"/>
                    <a:pt x="4314424" y="8379344"/>
                  </a:cubicBezTo>
                  <a:cubicBezTo>
                    <a:pt x="4309163" y="8379344"/>
                    <a:pt x="4304899" y="8375080"/>
                    <a:pt x="4304899" y="8369819"/>
                  </a:cubicBezTo>
                  <a:cubicBezTo>
                    <a:pt x="4304899" y="8364558"/>
                    <a:pt x="4309163" y="8360294"/>
                    <a:pt x="4314424" y="8360294"/>
                  </a:cubicBezTo>
                  <a:close/>
                  <a:moveTo>
                    <a:pt x="4135054" y="8360294"/>
                  </a:moveTo>
                  <a:cubicBezTo>
                    <a:pt x="4140314" y="8360294"/>
                    <a:pt x="4144579" y="8364558"/>
                    <a:pt x="4144579" y="8369819"/>
                  </a:cubicBezTo>
                  <a:cubicBezTo>
                    <a:pt x="4144579" y="8375080"/>
                    <a:pt x="4140314" y="8379344"/>
                    <a:pt x="4135054" y="8379344"/>
                  </a:cubicBezTo>
                  <a:cubicBezTo>
                    <a:pt x="4129793" y="8379344"/>
                    <a:pt x="4125529" y="8375080"/>
                    <a:pt x="4125529" y="8369819"/>
                  </a:cubicBezTo>
                  <a:cubicBezTo>
                    <a:pt x="4125529" y="8364558"/>
                    <a:pt x="4129793" y="8360294"/>
                    <a:pt x="4135054" y="8360294"/>
                  </a:cubicBezTo>
                  <a:close/>
                  <a:moveTo>
                    <a:pt x="3955683" y="8360294"/>
                  </a:moveTo>
                  <a:cubicBezTo>
                    <a:pt x="3960943" y="8360294"/>
                    <a:pt x="3965208" y="8364558"/>
                    <a:pt x="3965208" y="8369819"/>
                  </a:cubicBezTo>
                  <a:cubicBezTo>
                    <a:pt x="3965208" y="8375080"/>
                    <a:pt x="3960943" y="8379344"/>
                    <a:pt x="3955683" y="8379344"/>
                  </a:cubicBezTo>
                  <a:cubicBezTo>
                    <a:pt x="3950422" y="8379344"/>
                    <a:pt x="3946158" y="8375080"/>
                    <a:pt x="3946158" y="8369819"/>
                  </a:cubicBezTo>
                  <a:cubicBezTo>
                    <a:pt x="3946158" y="8364558"/>
                    <a:pt x="3950422" y="8360294"/>
                    <a:pt x="3955683" y="8360294"/>
                  </a:cubicBezTo>
                  <a:close/>
                  <a:moveTo>
                    <a:pt x="3776312" y="8360294"/>
                  </a:moveTo>
                  <a:cubicBezTo>
                    <a:pt x="3781572" y="8360294"/>
                    <a:pt x="3785837" y="8364558"/>
                    <a:pt x="3785837" y="8369819"/>
                  </a:cubicBezTo>
                  <a:cubicBezTo>
                    <a:pt x="3785837" y="8375080"/>
                    <a:pt x="3781572" y="8379344"/>
                    <a:pt x="3776312" y="8379344"/>
                  </a:cubicBezTo>
                  <a:cubicBezTo>
                    <a:pt x="3771051" y="8379344"/>
                    <a:pt x="3766787" y="8375080"/>
                    <a:pt x="3766787" y="8369819"/>
                  </a:cubicBezTo>
                  <a:cubicBezTo>
                    <a:pt x="3766787" y="8364558"/>
                    <a:pt x="3771051" y="8360294"/>
                    <a:pt x="3776312" y="8360294"/>
                  </a:cubicBezTo>
                  <a:close/>
                  <a:moveTo>
                    <a:pt x="3596941" y="8360294"/>
                  </a:moveTo>
                  <a:cubicBezTo>
                    <a:pt x="3602201" y="8360294"/>
                    <a:pt x="3606466" y="8364558"/>
                    <a:pt x="3606466" y="8369819"/>
                  </a:cubicBezTo>
                  <a:cubicBezTo>
                    <a:pt x="3606466" y="8375080"/>
                    <a:pt x="3602201" y="8379344"/>
                    <a:pt x="3596941" y="8379344"/>
                  </a:cubicBezTo>
                  <a:cubicBezTo>
                    <a:pt x="3591680" y="8379344"/>
                    <a:pt x="3587416" y="8375080"/>
                    <a:pt x="3587416" y="8369819"/>
                  </a:cubicBezTo>
                  <a:cubicBezTo>
                    <a:pt x="3587416" y="8364558"/>
                    <a:pt x="3591680" y="8360294"/>
                    <a:pt x="3596941" y="8360294"/>
                  </a:cubicBezTo>
                  <a:close/>
                  <a:moveTo>
                    <a:pt x="3417570" y="8360294"/>
                  </a:moveTo>
                  <a:cubicBezTo>
                    <a:pt x="3422830" y="8360294"/>
                    <a:pt x="3427095" y="8364558"/>
                    <a:pt x="3427095" y="8369819"/>
                  </a:cubicBezTo>
                  <a:cubicBezTo>
                    <a:pt x="3427095" y="8375080"/>
                    <a:pt x="3422830" y="8379344"/>
                    <a:pt x="3417570" y="8379344"/>
                  </a:cubicBezTo>
                  <a:cubicBezTo>
                    <a:pt x="3412309" y="8379344"/>
                    <a:pt x="3408045" y="8375080"/>
                    <a:pt x="3408045" y="8369819"/>
                  </a:cubicBezTo>
                  <a:cubicBezTo>
                    <a:pt x="3408045" y="8364558"/>
                    <a:pt x="3412309" y="8360294"/>
                    <a:pt x="3417570" y="8360294"/>
                  </a:cubicBezTo>
                  <a:close/>
                  <a:moveTo>
                    <a:pt x="3238223" y="8360294"/>
                  </a:moveTo>
                  <a:cubicBezTo>
                    <a:pt x="3243485" y="8360294"/>
                    <a:pt x="3247750" y="8364558"/>
                    <a:pt x="3247750" y="8369819"/>
                  </a:cubicBezTo>
                  <a:cubicBezTo>
                    <a:pt x="3247750" y="8375080"/>
                    <a:pt x="3243485" y="8379344"/>
                    <a:pt x="3238223" y="8379344"/>
                  </a:cubicBezTo>
                  <a:cubicBezTo>
                    <a:pt x="3232963" y="8379344"/>
                    <a:pt x="3228699" y="8375080"/>
                    <a:pt x="3228699" y="8369819"/>
                  </a:cubicBezTo>
                  <a:cubicBezTo>
                    <a:pt x="3228699" y="8364558"/>
                    <a:pt x="3232963" y="8360294"/>
                    <a:pt x="3238223" y="8360294"/>
                  </a:cubicBezTo>
                  <a:close/>
                  <a:moveTo>
                    <a:pt x="3058833" y="8360294"/>
                  </a:moveTo>
                  <a:cubicBezTo>
                    <a:pt x="3064092" y="8360294"/>
                    <a:pt x="3068355" y="8364558"/>
                    <a:pt x="3068355" y="8369819"/>
                  </a:cubicBezTo>
                  <a:cubicBezTo>
                    <a:pt x="3068355" y="8375080"/>
                    <a:pt x="3064092" y="8379344"/>
                    <a:pt x="3058833" y="8379344"/>
                  </a:cubicBezTo>
                  <a:cubicBezTo>
                    <a:pt x="3053586" y="8379344"/>
                    <a:pt x="3049353" y="8375080"/>
                    <a:pt x="3049353" y="8369819"/>
                  </a:cubicBezTo>
                  <a:cubicBezTo>
                    <a:pt x="3049353" y="8364558"/>
                    <a:pt x="3053586" y="8360294"/>
                    <a:pt x="3058833" y="8360294"/>
                  </a:cubicBezTo>
                  <a:close/>
                  <a:moveTo>
                    <a:pt x="2879507" y="8360294"/>
                  </a:moveTo>
                  <a:cubicBezTo>
                    <a:pt x="2884766" y="8360294"/>
                    <a:pt x="2889035" y="8364558"/>
                    <a:pt x="2889035" y="8369819"/>
                  </a:cubicBezTo>
                  <a:cubicBezTo>
                    <a:pt x="2889035" y="8375080"/>
                    <a:pt x="2884766" y="8379344"/>
                    <a:pt x="2879507" y="8379344"/>
                  </a:cubicBezTo>
                  <a:cubicBezTo>
                    <a:pt x="2874248" y="8379344"/>
                    <a:pt x="2869985" y="8375080"/>
                    <a:pt x="2869985" y="8369819"/>
                  </a:cubicBezTo>
                  <a:cubicBezTo>
                    <a:pt x="2869985" y="8364558"/>
                    <a:pt x="2874248" y="8360294"/>
                    <a:pt x="2879507" y="8360294"/>
                  </a:cubicBezTo>
                  <a:close/>
                  <a:moveTo>
                    <a:pt x="2700133" y="8360294"/>
                  </a:moveTo>
                  <a:cubicBezTo>
                    <a:pt x="2705398" y="8360294"/>
                    <a:pt x="2709661" y="8364558"/>
                    <a:pt x="2709661" y="8369819"/>
                  </a:cubicBezTo>
                  <a:cubicBezTo>
                    <a:pt x="2709661" y="8375080"/>
                    <a:pt x="2705398" y="8379344"/>
                    <a:pt x="2700133" y="8379344"/>
                  </a:cubicBezTo>
                  <a:cubicBezTo>
                    <a:pt x="2694873" y="8379344"/>
                    <a:pt x="2690610" y="8375080"/>
                    <a:pt x="2690610" y="8369819"/>
                  </a:cubicBezTo>
                  <a:cubicBezTo>
                    <a:pt x="2690610" y="8364558"/>
                    <a:pt x="2694873" y="8360294"/>
                    <a:pt x="2700133" y="8360294"/>
                  </a:cubicBezTo>
                  <a:close/>
                  <a:moveTo>
                    <a:pt x="2520748" y="8360294"/>
                  </a:moveTo>
                  <a:cubicBezTo>
                    <a:pt x="2526014" y="8360294"/>
                    <a:pt x="2530279" y="8364558"/>
                    <a:pt x="2530279" y="8369819"/>
                  </a:cubicBezTo>
                  <a:cubicBezTo>
                    <a:pt x="2530279" y="8375080"/>
                    <a:pt x="2526014" y="8379344"/>
                    <a:pt x="2520748" y="8379344"/>
                  </a:cubicBezTo>
                  <a:cubicBezTo>
                    <a:pt x="2515489" y="8379344"/>
                    <a:pt x="2511224" y="8375080"/>
                    <a:pt x="2511224" y="8369819"/>
                  </a:cubicBezTo>
                  <a:cubicBezTo>
                    <a:pt x="2511224" y="8364558"/>
                    <a:pt x="2515489" y="8360294"/>
                    <a:pt x="2520748" y="8360294"/>
                  </a:cubicBezTo>
                  <a:close/>
                  <a:moveTo>
                    <a:pt x="2341379" y="8360294"/>
                  </a:moveTo>
                  <a:cubicBezTo>
                    <a:pt x="2346639" y="8360294"/>
                    <a:pt x="2350903" y="8364558"/>
                    <a:pt x="2350903" y="8369819"/>
                  </a:cubicBezTo>
                  <a:cubicBezTo>
                    <a:pt x="2350903" y="8375080"/>
                    <a:pt x="2346639" y="8379344"/>
                    <a:pt x="2341379" y="8379344"/>
                  </a:cubicBezTo>
                  <a:cubicBezTo>
                    <a:pt x="2336117" y="8379344"/>
                    <a:pt x="2331853" y="8375080"/>
                    <a:pt x="2331853" y="8369819"/>
                  </a:cubicBezTo>
                  <a:cubicBezTo>
                    <a:pt x="2331853" y="8364558"/>
                    <a:pt x="2336117" y="8360294"/>
                    <a:pt x="2341379" y="8360294"/>
                  </a:cubicBezTo>
                  <a:close/>
                  <a:moveTo>
                    <a:pt x="2161994" y="8360294"/>
                  </a:moveTo>
                  <a:cubicBezTo>
                    <a:pt x="2167254" y="8360294"/>
                    <a:pt x="2171520" y="8364558"/>
                    <a:pt x="2171520" y="8369819"/>
                  </a:cubicBezTo>
                  <a:cubicBezTo>
                    <a:pt x="2171520" y="8375080"/>
                    <a:pt x="2167254" y="8379344"/>
                    <a:pt x="2161994" y="8379344"/>
                  </a:cubicBezTo>
                  <a:cubicBezTo>
                    <a:pt x="2156735" y="8379344"/>
                    <a:pt x="2152470" y="8375080"/>
                    <a:pt x="2152470" y="8369819"/>
                  </a:cubicBezTo>
                  <a:cubicBezTo>
                    <a:pt x="2152470" y="8364558"/>
                    <a:pt x="2156735" y="8360294"/>
                    <a:pt x="2161994" y="8360294"/>
                  </a:cubicBezTo>
                  <a:close/>
                  <a:moveTo>
                    <a:pt x="1982627" y="8360294"/>
                  </a:moveTo>
                  <a:cubicBezTo>
                    <a:pt x="1987882" y="8360294"/>
                    <a:pt x="1992149" y="8364558"/>
                    <a:pt x="1992149" y="8369819"/>
                  </a:cubicBezTo>
                  <a:cubicBezTo>
                    <a:pt x="1992149" y="8375080"/>
                    <a:pt x="1987882" y="8379344"/>
                    <a:pt x="1982627" y="8379344"/>
                  </a:cubicBezTo>
                  <a:cubicBezTo>
                    <a:pt x="1977365" y="8379344"/>
                    <a:pt x="1973097" y="8375080"/>
                    <a:pt x="1973097" y="8369819"/>
                  </a:cubicBezTo>
                  <a:cubicBezTo>
                    <a:pt x="1973097" y="8364558"/>
                    <a:pt x="1977365" y="8360294"/>
                    <a:pt x="1982627" y="8360294"/>
                  </a:cubicBezTo>
                  <a:close/>
                  <a:moveTo>
                    <a:pt x="1803274" y="8360294"/>
                  </a:moveTo>
                  <a:cubicBezTo>
                    <a:pt x="1808527" y="8360294"/>
                    <a:pt x="1812792" y="8364558"/>
                    <a:pt x="1812792" y="8369819"/>
                  </a:cubicBezTo>
                  <a:cubicBezTo>
                    <a:pt x="1812792" y="8375080"/>
                    <a:pt x="1808527" y="8379344"/>
                    <a:pt x="1803274" y="8379344"/>
                  </a:cubicBezTo>
                  <a:cubicBezTo>
                    <a:pt x="1798021" y="8379344"/>
                    <a:pt x="1793758" y="8375080"/>
                    <a:pt x="1793758" y="8369819"/>
                  </a:cubicBezTo>
                  <a:cubicBezTo>
                    <a:pt x="1793758" y="8364558"/>
                    <a:pt x="1798021" y="8360294"/>
                    <a:pt x="1803274" y="8360294"/>
                  </a:cubicBezTo>
                  <a:close/>
                  <a:moveTo>
                    <a:pt x="1623893" y="8360294"/>
                  </a:moveTo>
                  <a:cubicBezTo>
                    <a:pt x="1629154" y="8360294"/>
                    <a:pt x="1633419" y="8364558"/>
                    <a:pt x="1633419" y="8369819"/>
                  </a:cubicBezTo>
                  <a:cubicBezTo>
                    <a:pt x="1633419" y="8375080"/>
                    <a:pt x="1629154" y="8379344"/>
                    <a:pt x="1623893" y="8379344"/>
                  </a:cubicBezTo>
                  <a:cubicBezTo>
                    <a:pt x="1618633" y="8379344"/>
                    <a:pt x="1614369" y="8375080"/>
                    <a:pt x="1614369" y="8369819"/>
                  </a:cubicBezTo>
                  <a:cubicBezTo>
                    <a:pt x="1614369" y="8364558"/>
                    <a:pt x="1618633" y="8360294"/>
                    <a:pt x="1623893" y="8360294"/>
                  </a:cubicBezTo>
                  <a:close/>
                  <a:moveTo>
                    <a:pt x="1444527" y="8360294"/>
                  </a:moveTo>
                  <a:cubicBezTo>
                    <a:pt x="1449787" y="8360294"/>
                    <a:pt x="1454052" y="8364558"/>
                    <a:pt x="1454052" y="8369819"/>
                  </a:cubicBezTo>
                  <a:cubicBezTo>
                    <a:pt x="1454052" y="8375080"/>
                    <a:pt x="1449787" y="8379344"/>
                    <a:pt x="1444527" y="8379344"/>
                  </a:cubicBezTo>
                  <a:cubicBezTo>
                    <a:pt x="1439266" y="8379344"/>
                    <a:pt x="1435002" y="8375080"/>
                    <a:pt x="1435002" y="8369819"/>
                  </a:cubicBezTo>
                  <a:cubicBezTo>
                    <a:pt x="1435002" y="8364558"/>
                    <a:pt x="1439266" y="8360294"/>
                    <a:pt x="1444527" y="8360294"/>
                  </a:cubicBezTo>
                  <a:close/>
                  <a:moveTo>
                    <a:pt x="1265160" y="8360294"/>
                  </a:moveTo>
                  <a:cubicBezTo>
                    <a:pt x="1270421" y="8360294"/>
                    <a:pt x="1274685" y="8364558"/>
                    <a:pt x="1274685" y="8369819"/>
                  </a:cubicBezTo>
                  <a:cubicBezTo>
                    <a:pt x="1274685" y="8375080"/>
                    <a:pt x="1270421" y="8379344"/>
                    <a:pt x="1265160" y="8379344"/>
                  </a:cubicBezTo>
                  <a:cubicBezTo>
                    <a:pt x="1259900" y="8379344"/>
                    <a:pt x="1255635" y="8375080"/>
                    <a:pt x="1255635" y="8369819"/>
                  </a:cubicBezTo>
                  <a:cubicBezTo>
                    <a:pt x="1255635" y="8364558"/>
                    <a:pt x="1259900" y="8360294"/>
                    <a:pt x="1265160" y="8360294"/>
                  </a:cubicBezTo>
                  <a:close/>
                  <a:moveTo>
                    <a:pt x="1085786" y="8360294"/>
                  </a:moveTo>
                  <a:cubicBezTo>
                    <a:pt x="1091047" y="8360294"/>
                    <a:pt x="1095312" y="8364558"/>
                    <a:pt x="1095312" y="8369819"/>
                  </a:cubicBezTo>
                  <a:cubicBezTo>
                    <a:pt x="1095312" y="8375080"/>
                    <a:pt x="1091047" y="8379344"/>
                    <a:pt x="1085786" y="8379344"/>
                  </a:cubicBezTo>
                  <a:cubicBezTo>
                    <a:pt x="1080525" y="8379344"/>
                    <a:pt x="1076260" y="8375080"/>
                    <a:pt x="1076260" y="8369819"/>
                  </a:cubicBezTo>
                  <a:cubicBezTo>
                    <a:pt x="1076260" y="8364558"/>
                    <a:pt x="1080525" y="8360294"/>
                    <a:pt x="1085786" y="8360294"/>
                  </a:cubicBezTo>
                  <a:close/>
                  <a:moveTo>
                    <a:pt x="906411" y="8360294"/>
                  </a:moveTo>
                  <a:cubicBezTo>
                    <a:pt x="911671" y="8360294"/>
                    <a:pt x="915936" y="8364558"/>
                    <a:pt x="915936" y="8369819"/>
                  </a:cubicBezTo>
                  <a:cubicBezTo>
                    <a:pt x="915936" y="8375080"/>
                    <a:pt x="911671" y="8379344"/>
                    <a:pt x="906411" y="8379344"/>
                  </a:cubicBezTo>
                  <a:cubicBezTo>
                    <a:pt x="901151" y="8379344"/>
                    <a:pt x="896885" y="8375080"/>
                    <a:pt x="896885" y="8369819"/>
                  </a:cubicBezTo>
                  <a:cubicBezTo>
                    <a:pt x="896885" y="8364558"/>
                    <a:pt x="901151" y="8360294"/>
                    <a:pt x="906411" y="8360294"/>
                  </a:cubicBezTo>
                  <a:close/>
                  <a:moveTo>
                    <a:pt x="727040" y="8360294"/>
                  </a:moveTo>
                  <a:cubicBezTo>
                    <a:pt x="732300" y="8360294"/>
                    <a:pt x="736564" y="8364558"/>
                    <a:pt x="736564" y="8369819"/>
                  </a:cubicBezTo>
                  <a:cubicBezTo>
                    <a:pt x="736564" y="8375080"/>
                    <a:pt x="732300" y="8379344"/>
                    <a:pt x="727040" y="8379344"/>
                  </a:cubicBezTo>
                  <a:cubicBezTo>
                    <a:pt x="721780" y="8379344"/>
                    <a:pt x="717513" y="8375080"/>
                    <a:pt x="717513" y="8369819"/>
                  </a:cubicBezTo>
                  <a:cubicBezTo>
                    <a:pt x="717513" y="8364558"/>
                    <a:pt x="721780" y="8360294"/>
                    <a:pt x="727040" y="8360294"/>
                  </a:cubicBezTo>
                  <a:close/>
                  <a:moveTo>
                    <a:pt x="547664" y="8360294"/>
                  </a:moveTo>
                  <a:cubicBezTo>
                    <a:pt x="552925" y="8360294"/>
                    <a:pt x="557189" y="8364558"/>
                    <a:pt x="557189" y="8369819"/>
                  </a:cubicBezTo>
                  <a:cubicBezTo>
                    <a:pt x="557189" y="8375080"/>
                    <a:pt x="552925" y="8379344"/>
                    <a:pt x="547664" y="8379344"/>
                  </a:cubicBezTo>
                  <a:cubicBezTo>
                    <a:pt x="542404" y="8379344"/>
                    <a:pt x="538139" y="8375080"/>
                    <a:pt x="538139" y="8369819"/>
                  </a:cubicBezTo>
                  <a:cubicBezTo>
                    <a:pt x="538139" y="8364558"/>
                    <a:pt x="542404" y="8360294"/>
                    <a:pt x="547664" y="8360294"/>
                  </a:cubicBezTo>
                  <a:close/>
                  <a:moveTo>
                    <a:pt x="368294" y="8360294"/>
                  </a:moveTo>
                  <a:cubicBezTo>
                    <a:pt x="373555" y="8360294"/>
                    <a:pt x="377819" y="8364558"/>
                    <a:pt x="377819" y="8369819"/>
                  </a:cubicBezTo>
                  <a:cubicBezTo>
                    <a:pt x="377819" y="8375080"/>
                    <a:pt x="373555" y="8379344"/>
                    <a:pt x="368294" y="8379344"/>
                  </a:cubicBezTo>
                  <a:cubicBezTo>
                    <a:pt x="363033" y="8379344"/>
                    <a:pt x="358769" y="8375080"/>
                    <a:pt x="358769" y="8369819"/>
                  </a:cubicBezTo>
                  <a:cubicBezTo>
                    <a:pt x="358769" y="8364558"/>
                    <a:pt x="363033" y="8360294"/>
                    <a:pt x="368294" y="8360294"/>
                  </a:cubicBezTo>
                  <a:close/>
                  <a:moveTo>
                    <a:pt x="188924" y="8360294"/>
                  </a:moveTo>
                  <a:cubicBezTo>
                    <a:pt x="194184" y="8360294"/>
                    <a:pt x="198449" y="8364558"/>
                    <a:pt x="198449" y="8369819"/>
                  </a:cubicBezTo>
                  <a:cubicBezTo>
                    <a:pt x="198449" y="8375080"/>
                    <a:pt x="194184" y="8379344"/>
                    <a:pt x="188924" y="8379344"/>
                  </a:cubicBezTo>
                  <a:cubicBezTo>
                    <a:pt x="183663" y="8379344"/>
                    <a:pt x="179399" y="8375080"/>
                    <a:pt x="179399" y="8369819"/>
                  </a:cubicBezTo>
                  <a:cubicBezTo>
                    <a:pt x="179399" y="8364558"/>
                    <a:pt x="183663" y="8360294"/>
                    <a:pt x="188924" y="8360294"/>
                  </a:cubicBezTo>
                  <a:close/>
                  <a:moveTo>
                    <a:pt x="9554" y="8360294"/>
                  </a:moveTo>
                  <a:cubicBezTo>
                    <a:pt x="14814" y="8360294"/>
                    <a:pt x="19079" y="8364558"/>
                    <a:pt x="19079" y="8369819"/>
                  </a:cubicBezTo>
                  <a:cubicBezTo>
                    <a:pt x="19079" y="8375080"/>
                    <a:pt x="14814" y="8379344"/>
                    <a:pt x="9554" y="8379344"/>
                  </a:cubicBezTo>
                  <a:cubicBezTo>
                    <a:pt x="4293" y="8379344"/>
                    <a:pt x="29" y="8375080"/>
                    <a:pt x="29" y="8369819"/>
                  </a:cubicBezTo>
                  <a:cubicBezTo>
                    <a:pt x="29" y="8364558"/>
                    <a:pt x="4293" y="8360294"/>
                    <a:pt x="9554" y="8360294"/>
                  </a:cubicBezTo>
                  <a:close/>
                  <a:moveTo>
                    <a:pt x="6646247" y="8178542"/>
                  </a:moveTo>
                  <a:cubicBezTo>
                    <a:pt x="6651508" y="8178542"/>
                    <a:pt x="6655772" y="8182806"/>
                    <a:pt x="6655772" y="8188067"/>
                  </a:cubicBezTo>
                  <a:cubicBezTo>
                    <a:pt x="6655772" y="8193328"/>
                    <a:pt x="6651508" y="8197592"/>
                    <a:pt x="6646247" y="8197592"/>
                  </a:cubicBezTo>
                  <a:cubicBezTo>
                    <a:pt x="6640987" y="8197592"/>
                    <a:pt x="6636722" y="8193328"/>
                    <a:pt x="6636722" y="8188067"/>
                  </a:cubicBezTo>
                  <a:cubicBezTo>
                    <a:pt x="6636722" y="8182806"/>
                    <a:pt x="6640987" y="8178542"/>
                    <a:pt x="6646247" y="8178542"/>
                  </a:cubicBezTo>
                  <a:close/>
                  <a:moveTo>
                    <a:pt x="6466876" y="8178542"/>
                  </a:moveTo>
                  <a:cubicBezTo>
                    <a:pt x="6472136" y="8178542"/>
                    <a:pt x="6476401" y="8182806"/>
                    <a:pt x="6476401" y="8188067"/>
                  </a:cubicBezTo>
                  <a:cubicBezTo>
                    <a:pt x="6476401" y="8193328"/>
                    <a:pt x="6472136" y="8197592"/>
                    <a:pt x="6466876" y="8197592"/>
                  </a:cubicBezTo>
                  <a:cubicBezTo>
                    <a:pt x="6461615" y="8197592"/>
                    <a:pt x="6457351" y="8193328"/>
                    <a:pt x="6457351" y="8188067"/>
                  </a:cubicBezTo>
                  <a:cubicBezTo>
                    <a:pt x="6457351" y="8182806"/>
                    <a:pt x="6461615" y="8178542"/>
                    <a:pt x="6466876" y="8178542"/>
                  </a:cubicBezTo>
                  <a:close/>
                  <a:moveTo>
                    <a:pt x="6287505" y="8178542"/>
                  </a:moveTo>
                  <a:cubicBezTo>
                    <a:pt x="6292765" y="8178542"/>
                    <a:pt x="6297030" y="8182806"/>
                    <a:pt x="6297030" y="8188067"/>
                  </a:cubicBezTo>
                  <a:cubicBezTo>
                    <a:pt x="6297030" y="8193328"/>
                    <a:pt x="6292765" y="8197592"/>
                    <a:pt x="6287505" y="8197592"/>
                  </a:cubicBezTo>
                  <a:cubicBezTo>
                    <a:pt x="6282244" y="8197592"/>
                    <a:pt x="6277980" y="8193328"/>
                    <a:pt x="6277980" y="8188067"/>
                  </a:cubicBezTo>
                  <a:cubicBezTo>
                    <a:pt x="6277980" y="8182806"/>
                    <a:pt x="6282244" y="8178542"/>
                    <a:pt x="6287505" y="8178542"/>
                  </a:cubicBezTo>
                  <a:close/>
                  <a:moveTo>
                    <a:pt x="6108134" y="8178542"/>
                  </a:moveTo>
                  <a:cubicBezTo>
                    <a:pt x="6113394" y="8178542"/>
                    <a:pt x="6117659" y="8182806"/>
                    <a:pt x="6117659" y="8188067"/>
                  </a:cubicBezTo>
                  <a:cubicBezTo>
                    <a:pt x="6117659" y="8193328"/>
                    <a:pt x="6113394" y="8197592"/>
                    <a:pt x="6108134" y="8197592"/>
                  </a:cubicBezTo>
                  <a:cubicBezTo>
                    <a:pt x="6102873" y="8197592"/>
                    <a:pt x="6098609" y="8193328"/>
                    <a:pt x="6098609" y="8188067"/>
                  </a:cubicBezTo>
                  <a:cubicBezTo>
                    <a:pt x="6098609" y="8182806"/>
                    <a:pt x="6102873" y="8178542"/>
                    <a:pt x="6108134" y="8178542"/>
                  </a:cubicBezTo>
                  <a:close/>
                  <a:moveTo>
                    <a:pt x="5928763" y="8178542"/>
                  </a:moveTo>
                  <a:cubicBezTo>
                    <a:pt x="5934023" y="8178542"/>
                    <a:pt x="5938288" y="8182806"/>
                    <a:pt x="5938288" y="8188067"/>
                  </a:cubicBezTo>
                  <a:cubicBezTo>
                    <a:pt x="5938288" y="8193328"/>
                    <a:pt x="5934023" y="8197592"/>
                    <a:pt x="5928763" y="8197592"/>
                  </a:cubicBezTo>
                  <a:cubicBezTo>
                    <a:pt x="5923502" y="8197592"/>
                    <a:pt x="5919238" y="8193328"/>
                    <a:pt x="5919238" y="8188067"/>
                  </a:cubicBezTo>
                  <a:cubicBezTo>
                    <a:pt x="5919238" y="8182806"/>
                    <a:pt x="5923502" y="8178542"/>
                    <a:pt x="5928763" y="8178542"/>
                  </a:cubicBezTo>
                  <a:close/>
                  <a:moveTo>
                    <a:pt x="5749393" y="8178542"/>
                  </a:moveTo>
                  <a:cubicBezTo>
                    <a:pt x="5754653" y="8178542"/>
                    <a:pt x="5758918" y="8182806"/>
                    <a:pt x="5758918" y="8188067"/>
                  </a:cubicBezTo>
                  <a:cubicBezTo>
                    <a:pt x="5758918" y="8193328"/>
                    <a:pt x="5754653" y="8197592"/>
                    <a:pt x="5749393" y="8197592"/>
                  </a:cubicBezTo>
                  <a:cubicBezTo>
                    <a:pt x="5744132" y="8197592"/>
                    <a:pt x="5739868" y="8193328"/>
                    <a:pt x="5739868" y="8188067"/>
                  </a:cubicBezTo>
                  <a:cubicBezTo>
                    <a:pt x="5739868" y="8182806"/>
                    <a:pt x="5744132" y="8178542"/>
                    <a:pt x="5749393" y="8178542"/>
                  </a:cubicBezTo>
                  <a:close/>
                  <a:moveTo>
                    <a:pt x="5570021" y="8178542"/>
                  </a:moveTo>
                  <a:cubicBezTo>
                    <a:pt x="5575281" y="8178542"/>
                    <a:pt x="5579546" y="8182806"/>
                    <a:pt x="5579546" y="8188067"/>
                  </a:cubicBezTo>
                  <a:cubicBezTo>
                    <a:pt x="5579546" y="8193328"/>
                    <a:pt x="5575281" y="8197592"/>
                    <a:pt x="5570021" y="8197592"/>
                  </a:cubicBezTo>
                  <a:cubicBezTo>
                    <a:pt x="5564760" y="8197592"/>
                    <a:pt x="5560496" y="8193328"/>
                    <a:pt x="5560496" y="8188067"/>
                  </a:cubicBezTo>
                  <a:cubicBezTo>
                    <a:pt x="5560496" y="8182806"/>
                    <a:pt x="5564760" y="8178542"/>
                    <a:pt x="5570021" y="8178542"/>
                  </a:cubicBezTo>
                  <a:close/>
                  <a:moveTo>
                    <a:pt x="5390650" y="8178542"/>
                  </a:moveTo>
                  <a:cubicBezTo>
                    <a:pt x="5395910" y="8178542"/>
                    <a:pt x="5400175" y="8182806"/>
                    <a:pt x="5400175" y="8188067"/>
                  </a:cubicBezTo>
                  <a:cubicBezTo>
                    <a:pt x="5400175" y="8193328"/>
                    <a:pt x="5395910" y="8197592"/>
                    <a:pt x="5390650" y="8197592"/>
                  </a:cubicBezTo>
                  <a:cubicBezTo>
                    <a:pt x="5385389" y="8197592"/>
                    <a:pt x="5381125" y="8193328"/>
                    <a:pt x="5381125" y="8188067"/>
                  </a:cubicBezTo>
                  <a:cubicBezTo>
                    <a:pt x="5381125" y="8182806"/>
                    <a:pt x="5385389" y="8178542"/>
                    <a:pt x="5390650" y="8178542"/>
                  </a:cubicBezTo>
                  <a:close/>
                  <a:moveTo>
                    <a:pt x="5211280" y="8178542"/>
                  </a:moveTo>
                  <a:cubicBezTo>
                    <a:pt x="5216540" y="8178542"/>
                    <a:pt x="5220805" y="8182806"/>
                    <a:pt x="5220805" y="8188067"/>
                  </a:cubicBezTo>
                  <a:cubicBezTo>
                    <a:pt x="5220805" y="8193328"/>
                    <a:pt x="5216540" y="8197592"/>
                    <a:pt x="5211280" y="8197592"/>
                  </a:cubicBezTo>
                  <a:cubicBezTo>
                    <a:pt x="5206019" y="8197592"/>
                    <a:pt x="5201755" y="8193328"/>
                    <a:pt x="5201755" y="8188067"/>
                  </a:cubicBezTo>
                  <a:cubicBezTo>
                    <a:pt x="5201755" y="8182806"/>
                    <a:pt x="5206019" y="8178542"/>
                    <a:pt x="5211280" y="8178542"/>
                  </a:cubicBezTo>
                  <a:close/>
                  <a:moveTo>
                    <a:pt x="5031909" y="8178542"/>
                  </a:moveTo>
                  <a:cubicBezTo>
                    <a:pt x="5037169" y="8178542"/>
                    <a:pt x="5041434" y="8182806"/>
                    <a:pt x="5041434" y="8188067"/>
                  </a:cubicBezTo>
                  <a:cubicBezTo>
                    <a:pt x="5041434" y="8193328"/>
                    <a:pt x="5037169" y="8197592"/>
                    <a:pt x="5031909" y="8197592"/>
                  </a:cubicBezTo>
                  <a:cubicBezTo>
                    <a:pt x="5026648" y="8197592"/>
                    <a:pt x="5022384" y="8193328"/>
                    <a:pt x="5022384" y="8188067"/>
                  </a:cubicBezTo>
                  <a:cubicBezTo>
                    <a:pt x="5022384" y="8182806"/>
                    <a:pt x="5026648" y="8178542"/>
                    <a:pt x="5031909" y="8178542"/>
                  </a:cubicBezTo>
                  <a:close/>
                  <a:moveTo>
                    <a:pt x="4852537" y="8178542"/>
                  </a:moveTo>
                  <a:cubicBezTo>
                    <a:pt x="4857797" y="8178542"/>
                    <a:pt x="4862062" y="8182806"/>
                    <a:pt x="4862062" y="8188067"/>
                  </a:cubicBezTo>
                  <a:cubicBezTo>
                    <a:pt x="4862062" y="8193328"/>
                    <a:pt x="4857797" y="8197592"/>
                    <a:pt x="4852537" y="8197592"/>
                  </a:cubicBezTo>
                  <a:cubicBezTo>
                    <a:pt x="4847276" y="8197592"/>
                    <a:pt x="4843012" y="8193328"/>
                    <a:pt x="4843012" y="8188067"/>
                  </a:cubicBezTo>
                  <a:cubicBezTo>
                    <a:pt x="4843012" y="8182806"/>
                    <a:pt x="4847276" y="8178542"/>
                    <a:pt x="4852537" y="8178542"/>
                  </a:cubicBezTo>
                  <a:close/>
                  <a:moveTo>
                    <a:pt x="4673167" y="8178542"/>
                  </a:moveTo>
                  <a:cubicBezTo>
                    <a:pt x="4678427" y="8178542"/>
                    <a:pt x="4682692" y="8182806"/>
                    <a:pt x="4682692" y="8188067"/>
                  </a:cubicBezTo>
                  <a:cubicBezTo>
                    <a:pt x="4682692" y="8193328"/>
                    <a:pt x="4678427" y="8197592"/>
                    <a:pt x="4673167" y="8197592"/>
                  </a:cubicBezTo>
                  <a:cubicBezTo>
                    <a:pt x="4667906" y="8197592"/>
                    <a:pt x="4663642" y="8193328"/>
                    <a:pt x="4663642" y="8188067"/>
                  </a:cubicBezTo>
                  <a:cubicBezTo>
                    <a:pt x="4663642" y="8182806"/>
                    <a:pt x="4667906" y="8178542"/>
                    <a:pt x="4673167" y="8178542"/>
                  </a:cubicBezTo>
                  <a:close/>
                  <a:moveTo>
                    <a:pt x="4493796" y="8178542"/>
                  </a:moveTo>
                  <a:cubicBezTo>
                    <a:pt x="4499056" y="8178542"/>
                    <a:pt x="4503321" y="8182806"/>
                    <a:pt x="4503321" y="8188067"/>
                  </a:cubicBezTo>
                  <a:cubicBezTo>
                    <a:pt x="4503321" y="8193328"/>
                    <a:pt x="4499056" y="8197592"/>
                    <a:pt x="4493796" y="8197592"/>
                  </a:cubicBezTo>
                  <a:cubicBezTo>
                    <a:pt x="4488535" y="8197592"/>
                    <a:pt x="4484271" y="8193328"/>
                    <a:pt x="4484271" y="8188067"/>
                  </a:cubicBezTo>
                  <a:cubicBezTo>
                    <a:pt x="4484271" y="8182806"/>
                    <a:pt x="4488535" y="8178542"/>
                    <a:pt x="4493796" y="8178542"/>
                  </a:cubicBezTo>
                  <a:close/>
                  <a:moveTo>
                    <a:pt x="4314424" y="8178542"/>
                  </a:moveTo>
                  <a:cubicBezTo>
                    <a:pt x="4319684" y="8178542"/>
                    <a:pt x="4323949" y="8182806"/>
                    <a:pt x="4323949" y="8188067"/>
                  </a:cubicBezTo>
                  <a:cubicBezTo>
                    <a:pt x="4323949" y="8193328"/>
                    <a:pt x="4319684" y="8197592"/>
                    <a:pt x="4314424" y="8197592"/>
                  </a:cubicBezTo>
                  <a:cubicBezTo>
                    <a:pt x="4309163" y="8197592"/>
                    <a:pt x="4304899" y="8193328"/>
                    <a:pt x="4304899" y="8188067"/>
                  </a:cubicBezTo>
                  <a:cubicBezTo>
                    <a:pt x="4304899" y="8182806"/>
                    <a:pt x="4309163" y="8178542"/>
                    <a:pt x="4314424" y="8178542"/>
                  </a:cubicBezTo>
                  <a:close/>
                  <a:moveTo>
                    <a:pt x="4135054" y="8178542"/>
                  </a:moveTo>
                  <a:cubicBezTo>
                    <a:pt x="4140314" y="8178542"/>
                    <a:pt x="4144579" y="8182806"/>
                    <a:pt x="4144579" y="8188067"/>
                  </a:cubicBezTo>
                  <a:cubicBezTo>
                    <a:pt x="4144579" y="8193328"/>
                    <a:pt x="4140314" y="8197592"/>
                    <a:pt x="4135054" y="8197592"/>
                  </a:cubicBezTo>
                  <a:cubicBezTo>
                    <a:pt x="4129793" y="8197592"/>
                    <a:pt x="4125529" y="8193328"/>
                    <a:pt x="4125529" y="8188067"/>
                  </a:cubicBezTo>
                  <a:cubicBezTo>
                    <a:pt x="4125529" y="8182806"/>
                    <a:pt x="4129793" y="8178542"/>
                    <a:pt x="4135054" y="8178542"/>
                  </a:cubicBezTo>
                  <a:close/>
                  <a:moveTo>
                    <a:pt x="3955683" y="8178542"/>
                  </a:moveTo>
                  <a:cubicBezTo>
                    <a:pt x="3960943" y="8178542"/>
                    <a:pt x="3965208" y="8182806"/>
                    <a:pt x="3965208" y="8188067"/>
                  </a:cubicBezTo>
                  <a:cubicBezTo>
                    <a:pt x="3965208" y="8193328"/>
                    <a:pt x="3960943" y="8197592"/>
                    <a:pt x="3955683" y="8197592"/>
                  </a:cubicBezTo>
                  <a:cubicBezTo>
                    <a:pt x="3950422" y="8197592"/>
                    <a:pt x="3946158" y="8193328"/>
                    <a:pt x="3946158" y="8188067"/>
                  </a:cubicBezTo>
                  <a:cubicBezTo>
                    <a:pt x="3946158" y="8182806"/>
                    <a:pt x="3950422" y="8178542"/>
                    <a:pt x="3955683" y="8178542"/>
                  </a:cubicBezTo>
                  <a:close/>
                  <a:moveTo>
                    <a:pt x="3776312" y="8178542"/>
                  </a:moveTo>
                  <a:cubicBezTo>
                    <a:pt x="3781572" y="8178542"/>
                    <a:pt x="3785837" y="8182806"/>
                    <a:pt x="3785837" y="8188067"/>
                  </a:cubicBezTo>
                  <a:cubicBezTo>
                    <a:pt x="3785837" y="8193328"/>
                    <a:pt x="3781572" y="8197592"/>
                    <a:pt x="3776312" y="8197592"/>
                  </a:cubicBezTo>
                  <a:cubicBezTo>
                    <a:pt x="3771051" y="8197592"/>
                    <a:pt x="3766787" y="8193328"/>
                    <a:pt x="3766787" y="8188067"/>
                  </a:cubicBezTo>
                  <a:cubicBezTo>
                    <a:pt x="3766787" y="8182806"/>
                    <a:pt x="3771051" y="8178542"/>
                    <a:pt x="3776312" y="8178542"/>
                  </a:cubicBezTo>
                  <a:close/>
                  <a:moveTo>
                    <a:pt x="3596941" y="8178542"/>
                  </a:moveTo>
                  <a:cubicBezTo>
                    <a:pt x="3602201" y="8178542"/>
                    <a:pt x="3606466" y="8182806"/>
                    <a:pt x="3606466" y="8188067"/>
                  </a:cubicBezTo>
                  <a:cubicBezTo>
                    <a:pt x="3606466" y="8193328"/>
                    <a:pt x="3602201" y="8197592"/>
                    <a:pt x="3596941" y="8197592"/>
                  </a:cubicBezTo>
                  <a:cubicBezTo>
                    <a:pt x="3591680" y="8197592"/>
                    <a:pt x="3587416" y="8193328"/>
                    <a:pt x="3587416" y="8188067"/>
                  </a:cubicBezTo>
                  <a:cubicBezTo>
                    <a:pt x="3587416" y="8182806"/>
                    <a:pt x="3591680" y="8178542"/>
                    <a:pt x="3596941" y="8178542"/>
                  </a:cubicBezTo>
                  <a:close/>
                  <a:moveTo>
                    <a:pt x="3417570" y="8178542"/>
                  </a:moveTo>
                  <a:cubicBezTo>
                    <a:pt x="3422830" y="8178542"/>
                    <a:pt x="3427095" y="8182806"/>
                    <a:pt x="3427095" y="8188067"/>
                  </a:cubicBezTo>
                  <a:cubicBezTo>
                    <a:pt x="3427095" y="8193328"/>
                    <a:pt x="3422830" y="8197592"/>
                    <a:pt x="3417570" y="8197592"/>
                  </a:cubicBezTo>
                  <a:cubicBezTo>
                    <a:pt x="3412309" y="8197592"/>
                    <a:pt x="3408045" y="8193328"/>
                    <a:pt x="3408045" y="8188067"/>
                  </a:cubicBezTo>
                  <a:cubicBezTo>
                    <a:pt x="3408045" y="8182806"/>
                    <a:pt x="3412309" y="8178542"/>
                    <a:pt x="3417570" y="8178542"/>
                  </a:cubicBezTo>
                  <a:close/>
                  <a:moveTo>
                    <a:pt x="3238226" y="8178542"/>
                  </a:moveTo>
                  <a:cubicBezTo>
                    <a:pt x="3243488" y="8178542"/>
                    <a:pt x="3247752" y="8182806"/>
                    <a:pt x="3247752" y="8188067"/>
                  </a:cubicBezTo>
                  <a:cubicBezTo>
                    <a:pt x="3247752" y="8193328"/>
                    <a:pt x="3243488" y="8197592"/>
                    <a:pt x="3238226" y="8197592"/>
                  </a:cubicBezTo>
                  <a:cubicBezTo>
                    <a:pt x="3232966" y="8197592"/>
                    <a:pt x="3228701" y="8193328"/>
                    <a:pt x="3228701" y="8188067"/>
                  </a:cubicBezTo>
                  <a:cubicBezTo>
                    <a:pt x="3228701" y="8182806"/>
                    <a:pt x="3232966" y="8178542"/>
                    <a:pt x="3238226" y="8178542"/>
                  </a:cubicBezTo>
                  <a:close/>
                  <a:moveTo>
                    <a:pt x="3058833" y="8178542"/>
                  </a:moveTo>
                  <a:cubicBezTo>
                    <a:pt x="3064092" y="8178542"/>
                    <a:pt x="3068355" y="8182806"/>
                    <a:pt x="3068355" y="8188067"/>
                  </a:cubicBezTo>
                  <a:cubicBezTo>
                    <a:pt x="3068355" y="8193328"/>
                    <a:pt x="3064092" y="8197592"/>
                    <a:pt x="3058833" y="8197592"/>
                  </a:cubicBezTo>
                  <a:cubicBezTo>
                    <a:pt x="3053586" y="8197592"/>
                    <a:pt x="3049359" y="8193328"/>
                    <a:pt x="3049359" y="8188067"/>
                  </a:cubicBezTo>
                  <a:cubicBezTo>
                    <a:pt x="3049359" y="8182806"/>
                    <a:pt x="3053586" y="8178542"/>
                    <a:pt x="3058833" y="8178542"/>
                  </a:cubicBezTo>
                  <a:close/>
                  <a:moveTo>
                    <a:pt x="2879513" y="8178542"/>
                  </a:moveTo>
                  <a:cubicBezTo>
                    <a:pt x="2884772" y="8178542"/>
                    <a:pt x="2889041" y="8182806"/>
                    <a:pt x="2889041" y="8188067"/>
                  </a:cubicBezTo>
                  <a:cubicBezTo>
                    <a:pt x="2889041" y="8193328"/>
                    <a:pt x="2884772" y="8197592"/>
                    <a:pt x="2879513" y="8197592"/>
                  </a:cubicBezTo>
                  <a:cubicBezTo>
                    <a:pt x="2874253" y="8197592"/>
                    <a:pt x="2869990" y="8193328"/>
                    <a:pt x="2869990" y="8188067"/>
                  </a:cubicBezTo>
                  <a:cubicBezTo>
                    <a:pt x="2869990" y="8182806"/>
                    <a:pt x="2874253" y="8178542"/>
                    <a:pt x="2879513" y="8178542"/>
                  </a:cubicBezTo>
                  <a:close/>
                  <a:moveTo>
                    <a:pt x="2700139" y="8178542"/>
                  </a:moveTo>
                  <a:cubicBezTo>
                    <a:pt x="2705404" y="8178542"/>
                    <a:pt x="2709666" y="8182806"/>
                    <a:pt x="2709666" y="8188067"/>
                  </a:cubicBezTo>
                  <a:cubicBezTo>
                    <a:pt x="2709666" y="8193328"/>
                    <a:pt x="2705404" y="8197592"/>
                    <a:pt x="2700139" y="8197592"/>
                  </a:cubicBezTo>
                  <a:cubicBezTo>
                    <a:pt x="2694879" y="8197592"/>
                    <a:pt x="2690616" y="8193328"/>
                    <a:pt x="2690616" y="8188067"/>
                  </a:cubicBezTo>
                  <a:cubicBezTo>
                    <a:pt x="2690616" y="8182806"/>
                    <a:pt x="2694879" y="8178542"/>
                    <a:pt x="2700139" y="8178542"/>
                  </a:cubicBezTo>
                  <a:close/>
                  <a:moveTo>
                    <a:pt x="2520752" y="8178542"/>
                  </a:moveTo>
                  <a:cubicBezTo>
                    <a:pt x="2526018" y="8178542"/>
                    <a:pt x="2530284" y="8182806"/>
                    <a:pt x="2530284" y="8188067"/>
                  </a:cubicBezTo>
                  <a:cubicBezTo>
                    <a:pt x="2530284" y="8193328"/>
                    <a:pt x="2526018" y="8197592"/>
                    <a:pt x="2520752" y="8197592"/>
                  </a:cubicBezTo>
                  <a:cubicBezTo>
                    <a:pt x="2515493" y="8197592"/>
                    <a:pt x="2511228" y="8193328"/>
                    <a:pt x="2511228" y="8188067"/>
                  </a:cubicBezTo>
                  <a:cubicBezTo>
                    <a:pt x="2511228" y="8182806"/>
                    <a:pt x="2515493" y="8178542"/>
                    <a:pt x="2520752" y="8178542"/>
                  </a:cubicBezTo>
                  <a:close/>
                  <a:moveTo>
                    <a:pt x="2341383" y="8178542"/>
                  </a:moveTo>
                  <a:cubicBezTo>
                    <a:pt x="2346643" y="8178542"/>
                    <a:pt x="2350907" y="8182806"/>
                    <a:pt x="2350907" y="8188067"/>
                  </a:cubicBezTo>
                  <a:cubicBezTo>
                    <a:pt x="2350907" y="8193328"/>
                    <a:pt x="2346643" y="8197592"/>
                    <a:pt x="2341383" y="8197592"/>
                  </a:cubicBezTo>
                  <a:cubicBezTo>
                    <a:pt x="2336121" y="8197592"/>
                    <a:pt x="2331857" y="8193328"/>
                    <a:pt x="2331857" y="8188067"/>
                  </a:cubicBezTo>
                  <a:cubicBezTo>
                    <a:pt x="2331857" y="8182806"/>
                    <a:pt x="2336121" y="8178542"/>
                    <a:pt x="2341383" y="8178542"/>
                  </a:cubicBezTo>
                  <a:close/>
                  <a:moveTo>
                    <a:pt x="2161997" y="8178542"/>
                  </a:moveTo>
                  <a:cubicBezTo>
                    <a:pt x="2167257" y="8178542"/>
                    <a:pt x="2171522" y="8182806"/>
                    <a:pt x="2171522" y="8188067"/>
                  </a:cubicBezTo>
                  <a:cubicBezTo>
                    <a:pt x="2171522" y="8193328"/>
                    <a:pt x="2167257" y="8197592"/>
                    <a:pt x="2161997" y="8197592"/>
                  </a:cubicBezTo>
                  <a:cubicBezTo>
                    <a:pt x="2156737" y="8197592"/>
                    <a:pt x="2152472" y="8193328"/>
                    <a:pt x="2152472" y="8188067"/>
                  </a:cubicBezTo>
                  <a:cubicBezTo>
                    <a:pt x="2152472" y="8182806"/>
                    <a:pt x="2156737" y="8178542"/>
                    <a:pt x="2161997" y="8178542"/>
                  </a:cubicBezTo>
                  <a:close/>
                  <a:moveTo>
                    <a:pt x="1982630" y="8178542"/>
                  </a:moveTo>
                  <a:cubicBezTo>
                    <a:pt x="1987884" y="8178542"/>
                    <a:pt x="1992150" y="8182806"/>
                    <a:pt x="1992150" y="8188067"/>
                  </a:cubicBezTo>
                  <a:cubicBezTo>
                    <a:pt x="1992150" y="8193328"/>
                    <a:pt x="1987884" y="8197592"/>
                    <a:pt x="1982630" y="8197592"/>
                  </a:cubicBezTo>
                  <a:cubicBezTo>
                    <a:pt x="1977368" y="8197592"/>
                    <a:pt x="1973099" y="8193328"/>
                    <a:pt x="1973099" y="8188067"/>
                  </a:cubicBezTo>
                  <a:cubicBezTo>
                    <a:pt x="1973099" y="8182806"/>
                    <a:pt x="1977368" y="8178542"/>
                    <a:pt x="1982630" y="8178542"/>
                  </a:cubicBezTo>
                  <a:close/>
                  <a:moveTo>
                    <a:pt x="1803280" y="8178542"/>
                  </a:moveTo>
                  <a:cubicBezTo>
                    <a:pt x="1808531" y="8178542"/>
                    <a:pt x="1812796" y="8182806"/>
                    <a:pt x="1812796" y="8188067"/>
                  </a:cubicBezTo>
                  <a:cubicBezTo>
                    <a:pt x="1812796" y="8193328"/>
                    <a:pt x="1808531" y="8197592"/>
                    <a:pt x="1803280" y="8197592"/>
                  </a:cubicBezTo>
                  <a:cubicBezTo>
                    <a:pt x="1798027" y="8197592"/>
                    <a:pt x="1793764" y="8193328"/>
                    <a:pt x="1793764" y="8188067"/>
                  </a:cubicBezTo>
                  <a:cubicBezTo>
                    <a:pt x="1793764" y="8182806"/>
                    <a:pt x="1798027" y="8178542"/>
                    <a:pt x="1803280" y="8178542"/>
                  </a:cubicBezTo>
                  <a:close/>
                  <a:moveTo>
                    <a:pt x="1623897" y="8178542"/>
                  </a:moveTo>
                  <a:cubicBezTo>
                    <a:pt x="1629158" y="8178542"/>
                    <a:pt x="1633422" y="8182806"/>
                    <a:pt x="1633422" y="8188067"/>
                  </a:cubicBezTo>
                  <a:cubicBezTo>
                    <a:pt x="1633422" y="8193328"/>
                    <a:pt x="1629158" y="8197592"/>
                    <a:pt x="1623897" y="8197592"/>
                  </a:cubicBezTo>
                  <a:cubicBezTo>
                    <a:pt x="1618637" y="8197592"/>
                    <a:pt x="1614372" y="8193328"/>
                    <a:pt x="1614372" y="8188067"/>
                  </a:cubicBezTo>
                  <a:cubicBezTo>
                    <a:pt x="1614372" y="8182806"/>
                    <a:pt x="1618637" y="8178542"/>
                    <a:pt x="1623897" y="8178542"/>
                  </a:cubicBezTo>
                  <a:close/>
                  <a:moveTo>
                    <a:pt x="1444531" y="8178542"/>
                  </a:moveTo>
                  <a:cubicBezTo>
                    <a:pt x="1449792" y="8178542"/>
                    <a:pt x="1454056" y="8182806"/>
                    <a:pt x="1454056" y="8188067"/>
                  </a:cubicBezTo>
                  <a:cubicBezTo>
                    <a:pt x="1454056" y="8193328"/>
                    <a:pt x="1449792" y="8197592"/>
                    <a:pt x="1444531" y="8197592"/>
                  </a:cubicBezTo>
                  <a:cubicBezTo>
                    <a:pt x="1439271" y="8197592"/>
                    <a:pt x="1435006" y="8193328"/>
                    <a:pt x="1435006" y="8188067"/>
                  </a:cubicBezTo>
                  <a:cubicBezTo>
                    <a:pt x="1435006" y="8182806"/>
                    <a:pt x="1439271" y="8178542"/>
                    <a:pt x="1444531" y="8178542"/>
                  </a:cubicBezTo>
                  <a:close/>
                  <a:moveTo>
                    <a:pt x="1265165" y="8178542"/>
                  </a:moveTo>
                  <a:cubicBezTo>
                    <a:pt x="1270425" y="8178542"/>
                    <a:pt x="1274690" y="8182806"/>
                    <a:pt x="1274690" y="8188067"/>
                  </a:cubicBezTo>
                  <a:cubicBezTo>
                    <a:pt x="1274690" y="8193328"/>
                    <a:pt x="1270425" y="8197592"/>
                    <a:pt x="1265165" y="8197592"/>
                  </a:cubicBezTo>
                  <a:cubicBezTo>
                    <a:pt x="1259905" y="8197592"/>
                    <a:pt x="1255640" y="8193328"/>
                    <a:pt x="1255640" y="8188067"/>
                  </a:cubicBezTo>
                  <a:cubicBezTo>
                    <a:pt x="1255640" y="8182806"/>
                    <a:pt x="1259905" y="8178542"/>
                    <a:pt x="1265165" y="8178542"/>
                  </a:cubicBezTo>
                  <a:close/>
                  <a:moveTo>
                    <a:pt x="1085790" y="8178542"/>
                  </a:moveTo>
                  <a:cubicBezTo>
                    <a:pt x="1091051" y="8178542"/>
                    <a:pt x="1095316" y="8182806"/>
                    <a:pt x="1095316" y="8188067"/>
                  </a:cubicBezTo>
                  <a:cubicBezTo>
                    <a:pt x="1095316" y="8193328"/>
                    <a:pt x="1091051" y="8197592"/>
                    <a:pt x="1085790" y="8197592"/>
                  </a:cubicBezTo>
                  <a:cubicBezTo>
                    <a:pt x="1080529" y="8197592"/>
                    <a:pt x="1076264" y="8193328"/>
                    <a:pt x="1076264" y="8188067"/>
                  </a:cubicBezTo>
                  <a:cubicBezTo>
                    <a:pt x="1076264" y="8182806"/>
                    <a:pt x="1080529" y="8178542"/>
                    <a:pt x="1085790" y="8178542"/>
                  </a:cubicBezTo>
                  <a:close/>
                  <a:moveTo>
                    <a:pt x="906415" y="8178542"/>
                  </a:moveTo>
                  <a:cubicBezTo>
                    <a:pt x="911676" y="8178542"/>
                    <a:pt x="915940" y="8182806"/>
                    <a:pt x="915940" y="8188067"/>
                  </a:cubicBezTo>
                  <a:cubicBezTo>
                    <a:pt x="915940" y="8193328"/>
                    <a:pt x="911676" y="8197592"/>
                    <a:pt x="906415" y="8197592"/>
                  </a:cubicBezTo>
                  <a:cubicBezTo>
                    <a:pt x="901155" y="8197592"/>
                    <a:pt x="896889" y="8193328"/>
                    <a:pt x="896889" y="8188067"/>
                  </a:cubicBezTo>
                  <a:cubicBezTo>
                    <a:pt x="896889" y="8182806"/>
                    <a:pt x="901155" y="8178542"/>
                    <a:pt x="906415" y="8178542"/>
                  </a:cubicBezTo>
                  <a:close/>
                  <a:moveTo>
                    <a:pt x="727043" y="8178542"/>
                  </a:moveTo>
                  <a:cubicBezTo>
                    <a:pt x="732303" y="8178542"/>
                    <a:pt x="736568" y="8182806"/>
                    <a:pt x="736568" y="8188067"/>
                  </a:cubicBezTo>
                  <a:cubicBezTo>
                    <a:pt x="736568" y="8193328"/>
                    <a:pt x="732303" y="8197592"/>
                    <a:pt x="727043" y="8197592"/>
                  </a:cubicBezTo>
                  <a:cubicBezTo>
                    <a:pt x="721783" y="8197592"/>
                    <a:pt x="717517" y="8193328"/>
                    <a:pt x="717517" y="8188067"/>
                  </a:cubicBezTo>
                  <a:cubicBezTo>
                    <a:pt x="717517" y="8182806"/>
                    <a:pt x="721783" y="8178542"/>
                    <a:pt x="727043" y="8178542"/>
                  </a:cubicBezTo>
                  <a:close/>
                  <a:moveTo>
                    <a:pt x="547667" y="8178542"/>
                  </a:moveTo>
                  <a:cubicBezTo>
                    <a:pt x="552928" y="8178542"/>
                    <a:pt x="557192" y="8182806"/>
                    <a:pt x="557192" y="8188067"/>
                  </a:cubicBezTo>
                  <a:cubicBezTo>
                    <a:pt x="557192" y="8193328"/>
                    <a:pt x="552928" y="8197592"/>
                    <a:pt x="547667" y="8197592"/>
                  </a:cubicBezTo>
                  <a:cubicBezTo>
                    <a:pt x="542407" y="8197592"/>
                    <a:pt x="538142" y="8193328"/>
                    <a:pt x="538142" y="8188067"/>
                  </a:cubicBezTo>
                  <a:cubicBezTo>
                    <a:pt x="538142" y="8182806"/>
                    <a:pt x="542407" y="8178542"/>
                    <a:pt x="547667" y="8178542"/>
                  </a:cubicBezTo>
                  <a:close/>
                  <a:moveTo>
                    <a:pt x="368297" y="8178542"/>
                  </a:moveTo>
                  <a:cubicBezTo>
                    <a:pt x="373558" y="8178542"/>
                    <a:pt x="377822" y="8182806"/>
                    <a:pt x="377822" y="8188067"/>
                  </a:cubicBezTo>
                  <a:cubicBezTo>
                    <a:pt x="377822" y="8193328"/>
                    <a:pt x="373558" y="8197592"/>
                    <a:pt x="368297" y="8197592"/>
                  </a:cubicBezTo>
                  <a:cubicBezTo>
                    <a:pt x="363037" y="8197592"/>
                    <a:pt x="358772" y="8193328"/>
                    <a:pt x="358772" y="8188067"/>
                  </a:cubicBezTo>
                  <a:cubicBezTo>
                    <a:pt x="358772" y="8182806"/>
                    <a:pt x="363037" y="8178542"/>
                    <a:pt x="368297" y="8178542"/>
                  </a:cubicBezTo>
                  <a:close/>
                  <a:moveTo>
                    <a:pt x="188927" y="8178542"/>
                  </a:moveTo>
                  <a:cubicBezTo>
                    <a:pt x="194187" y="8178542"/>
                    <a:pt x="198452" y="8182806"/>
                    <a:pt x="198452" y="8188067"/>
                  </a:cubicBezTo>
                  <a:cubicBezTo>
                    <a:pt x="198452" y="8193328"/>
                    <a:pt x="194187" y="8197592"/>
                    <a:pt x="188927" y="8197592"/>
                  </a:cubicBezTo>
                  <a:cubicBezTo>
                    <a:pt x="183667" y="8197592"/>
                    <a:pt x="179402" y="8193328"/>
                    <a:pt x="179402" y="8188067"/>
                  </a:cubicBezTo>
                  <a:cubicBezTo>
                    <a:pt x="179402" y="8182806"/>
                    <a:pt x="183667" y="8178542"/>
                    <a:pt x="188927" y="8178542"/>
                  </a:cubicBezTo>
                  <a:close/>
                  <a:moveTo>
                    <a:pt x="9557" y="8178542"/>
                  </a:moveTo>
                  <a:cubicBezTo>
                    <a:pt x="14818" y="8178542"/>
                    <a:pt x="19082" y="8182806"/>
                    <a:pt x="19082" y="8188067"/>
                  </a:cubicBezTo>
                  <a:cubicBezTo>
                    <a:pt x="19082" y="8193328"/>
                    <a:pt x="14818" y="8197592"/>
                    <a:pt x="9557" y="8197592"/>
                  </a:cubicBezTo>
                  <a:cubicBezTo>
                    <a:pt x="4297" y="8197592"/>
                    <a:pt x="33" y="8193328"/>
                    <a:pt x="33" y="8188067"/>
                  </a:cubicBezTo>
                  <a:cubicBezTo>
                    <a:pt x="33" y="8182806"/>
                    <a:pt x="4297" y="8178542"/>
                    <a:pt x="9557" y="8178542"/>
                  </a:cubicBezTo>
                  <a:close/>
                  <a:moveTo>
                    <a:pt x="6646247" y="7996790"/>
                  </a:moveTo>
                  <a:cubicBezTo>
                    <a:pt x="6651508" y="7996790"/>
                    <a:pt x="6655772" y="8001054"/>
                    <a:pt x="6655772" y="8006315"/>
                  </a:cubicBezTo>
                  <a:cubicBezTo>
                    <a:pt x="6655772" y="8011576"/>
                    <a:pt x="6651508" y="8015840"/>
                    <a:pt x="6646247" y="8015840"/>
                  </a:cubicBezTo>
                  <a:cubicBezTo>
                    <a:pt x="6640987" y="8015840"/>
                    <a:pt x="6636722" y="8011576"/>
                    <a:pt x="6636722" y="8006315"/>
                  </a:cubicBezTo>
                  <a:cubicBezTo>
                    <a:pt x="6636722" y="8001054"/>
                    <a:pt x="6640987" y="7996790"/>
                    <a:pt x="6646247" y="7996790"/>
                  </a:cubicBezTo>
                  <a:close/>
                  <a:moveTo>
                    <a:pt x="6466876" y="7996790"/>
                  </a:moveTo>
                  <a:cubicBezTo>
                    <a:pt x="6472136" y="7996790"/>
                    <a:pt x="6476401" y="8001054"/>
                    <a:pt x="6476401" y="8006315"/>
                  </a:cubicBezTo>
                  <a:cubicBezTo>
                    <a:pt x="6476401" y="8011576"/>
                    <a:pt x="6472136" y="8015840"/>
                    <a:pt x="6466876" y="8015840"/>
                  </a:cubicBezTo>
                  <a:cubicBezTo>
                    <a:pt x="6461615" y="8015840"/>
                    <a:pt x="6457351" y="8011576"/>
                    <a:pt x="6457351" y="8006315"/>
                  </a:cubicBezTo>
                  <a:cubicBezTo>
                    <a:pt x="6457351" y="8001054"/>
                    <a:pt x="6461615" y="7996790"/>
                    <a:pt x="6466876" y="7996790"/>
                  </a:cubicBezTo>
                  <a:close/>
                  <a:moveTo>
                    <a:pt x="6287505" y="7996790"/>
                  </a:moveTo>
                  <a:cubicBezTo>
                    <a:pt x="6292765" y="7996790"/>
                    <a:pt x="6297030" y="8001054"/>
                    <a:pt x="6297030" y="8006315"/>
                  </a:cubicBezTo>
                  <a:cubicBezTo>
                    <a:pt x="6297030" y="8011576"/>
                    <a:pt x="6292765" y="8015840"/>
                    <a:pt x="6287505" y="8015840"/>
                  </a:cubicBezTo>
                  <a:cubicBezTo>
                    <a:pt x="6282244" y="8015840"/>
                    <a:pt x="6277980" y="8011576"/>
                    <a:pt x="6277980" y="8006315"/>
                  </a:cubicBezTo>
                  <a:cubicBezTo>
                    <a:pt x="6277980" y="8001054"/>
                    <a:pt x="6282244" y="7996790"/>
                    <a:pt x="6287505" y="7996790"/>
                  </a:cubicBezTo>
                  <a:close/>
                  <a:moveTo>
                    <a:pt x="6108134" y="7996790"/>
                  </a:moveTo>
                  <a:cubicBezTo>
                    <a:pt x="6113394" y="7996790"/>
                    <a:pt x="6117659" y="8001054"/>
                    <a:pt x="6117659" y="8006315"/>
                  </a:cubicBezTo>
                  <a:cubicBezTo>
                    <a:pt x="6117659" y="8011576"/>
                    <a:pt x="6113394" y="8015840"/>
                    <a:pt x="6108134" y="8015840"/>
                  </a:cubicBezTo>
                  <a:cubicBezTo>
                    <a:pt x="6102873" y="8015840"/>
                    <a:pt x="6098609" y="8011576"/>
                    <a:pt x="6098609" y="8006315"/>
                  </a:cubicBezTo>
                  <a:cubicBezTo>
                    <a:pt x="6098609" y="8001054"/>
                    <a:pt x="6102873" y="7996790"/>
                    <a:pt x="6108134" y="7996790"/>
                  </a:cubicBezTo>
                  <a:close/>
                  <a:moveTo>
                    <a:pt x="5928763" y="7996790"/>
                  </a:moveTo>
                  <a:cubicBezTo>
                    <a:pt x="5934023" y="7996790"/>
                    <a:pt x="5938288" y="8001054"/>
                    <a:pt x="5938288" y="8006315"/>
                  </a:cubicBezTo>
                  <a:cubicBezTo>
                    <a:pt x="5938288" y="8011576"/>
                    <a:pt x="5934023" y="8015840"/>
                    <a:pt x="5928763" y="8015840"/>
                  </a:cubicBezTo>
                  <a:cubicBezTo>
                    <a:pt x="5923502" y="8015840"/>
                    <a:pt x="5919238" y="8011576"/>
                    <a:pt x="5919238" y="8006315"/>
                  </a:cubicBezTo>
                  <a:cubicBezTo>
                    <a:pt x="5919238" y="8001054"/>
                    <a:pt x="5923502" y="7996790"/>
                    <a:pt x="5928763" y="7996790"/>
                  </a:cubicBezTo>
                  <a:close/>
                  <a:moveTo>
                    <a:pt x="5749393" y="7996790"/>
                  </a:moveTo>
                  <a:cubicBezTo>
                    <a:pt x="5754653" y="7996790"/>
                    <a:pt x="5758918" y="8001054"/>
                    <a:pt x="5758918" y="8006315"/>
                  </a:cubicBezTo>
                  <a:cubicBezTo>
                    <a:pt x="5758918" y="8011576"/>
                    <a:pt x="5754653" y="8015840"/>
                    <a:pt x="5749393" y="8015840"/>
                  </a:cubicBezTo>
                  <a:cubicBezTo>
                    <a:pt x="5744132" y="8015840"/>
                    <a:pt x="5739868" y="8011576"/>
                    <a:pt x="5739868" y="8006315"/>
                  </a:cubicBezTo>
                  <a:cubicBezTo>
                    <a:pt x="5739868" y="8001054"/>
                    <a:pt x="5744132" y="7996790"/>
                    <a:pt x="5749393" y="7996790"/>
                  </a:cubicBezTo>
                  <a:close/>
                  <a:moveTo>
                    <a:pt x="5570021" y="7996790"/>
                  </a:moveTo>
                  <a:cubicBezTo>
                    <a:pt x="5575281" y="7996790"/>
                    <a:pt x="5579546" y="8001054"/>
                    <a:pt x="5579546" y="8006315"/>
                  </a:cubicBezTo>
                  <a:cubicBezTo>
                    <a:pt x="5579546" y="8011576"/>
                    <a:pt x="5575281" y="8015840"/>
                    <a:pt x="5570021" y="8015840"/>
                  </a:cubicBezTo>
                  <a:cubicBezTo>
                    <a:pt x="5564760" y="8015840"/>
                    <a:pt x="5560496" y="8011576"/>
                    <a:pt x="5560496" y="8006315"/>
                  </a:cubicBezTo>
                  <a:cubicBezTo>
                    <a:pt x="5560496" y="8001054"/>
                    <a:pt x="5564760" y="7996790"/>
                    <a:pt x="5570021" y="7996790"/>
                  </a:cubicBezTo>
                  <a:close/>
                  <a:moveTo>
                    <a:pt x="5390650" y="7996790"/>
                  </a:moveTo>
                  <a:cubicBezTo>
                    <a:pt x="5395910" y="7996790"/>
                    <a:pt x="5400175" y="8001054"/>
                    <a:pt x="5400175" y="8006315"/>
                  </a:cubicBezTo>
                  <a:cubicBezTo>
                    <a:pt x="5400175" y="8011576"/>
                    <a:pt x="5395910" y="8015840"/>
                    <a:pt x="5390650" y="8015840"/>
                  </a:cubicBezTo>
                  <a:cubicBezTo>
                    <a:pt x="5385389" y="8015840"/>
                    <a:pt x="5381125" y="8011576"/>
                    <a:pt x="5381125" y="8006315"/>
                  </a:cubicBezTo>
                  <a:cubicBezTo>
                    <a:pt x="5381125" y="8001054"/>
                    <a:pt x="5385389" y="7996790"/>
                    <a:pt x="5390650" y="7996790"/>
                  </a:cubicBezTo>
                  <a:close/>
                  <a:moveTo>
                    <a:pt x="5211280" y="7996790"/>
                  </a:moveTo>
                  <a:cubicBezTo>
                    <a:pt x="5216540" y="7996790"/>
                    <a:pt x="5220805" y="8001054"/>
                    <a:pt x="5220805" y="8006315"/>
                  </a:cubicBezTo>
                  <a:cubicBezTo>
                    <a:pt x="5220805" y="8011576"/>
                    <a:pt x="5216540" y="8015840"/>
                    <a:pt x="5211280" y="8015840"/>
                  </a:cubicBezTo>
                  <a:cubicBezTo>
                    <a:pt x="5206019" y="8015840"/>
                    <a:pt x="5201755" y="8011576"/>
                    <a:pt x="5201755" y="8006315"/>
                  </a:cubicBezTo>
                  <a:cubicBezTo>
                    <a:pt x="5201755" y="8001054"/>
                    <a:pt x="5206019" y="7996790"/>
                    <a:pt x="5211280" y="7996790"/>
                  </a:cubicBezTo>
                  <a:close/>
                  <a:moveTo>
                    <a:pt x="5031909" y="7996790"/>
                  </a:moveTo>
                  <a:cubicBezTo>
                    <a:pt x="5037169" y="7996790"/>
                    <a:pt x="5041434" y="8001054"/>
                    <a:pt x="5041434" y="8006315"/>
                  </a:cubicBezTo>
                  <a:cubicBezTo>
                    <a:pt x="5041434" y="8011576"/>
                    <a:pt x="5037169" y="8015840"/>
                    <a:pt x="5031909" y="8015840"/>
                  </a:cubicBezTo>
                  <a:cubicBezTo>
                    <a:pt x="5026648" y="8015840"/>
                    <a:pt x="5022384" y="8011576"/>
                    <a:pt x="5022384" y="8006315"/>
                  </a:cubicBezTo>
                  <a:cubicBezTo>
                    <a:pt x="5022384" y="8001054"/>
                    <a:pt x="5026648" y="7996790"/>
                    <a:pt x="5031909" y="7996790"/>
                  </a:cubicBezTo>
                  <a:close/>
                  <a:moveTo>
                    <a:pt x="4852537" y="7996790"/>
                  </a:moveTo>
                  <a:cubicBezTo>
                    <a:pt x="4857797" y="7996790"/>
                    <a:pt x="4862062" y="8001054"/>
                    <a:pt x="4862062" y="8006315"/>
                  </a:cubicBezTo>
                  <a:cubicBezTo>
                    <a:pt x="4862062" y="8011576"/>
                    <a:pt x="4857797" y="8015840"/>
                    <a:pt x="4852537" y="8015840"/>
                  </a:cubicBezTo>
                  <a:cubicBezTo>
                    <a:pt x="4847276" y="8015840"/>
                    <a:pt x="4843012" y="8011576"/>
                    <a:pt x="4843012" y="8006315"/>
                  </a:cubicBezTo>
                  <a:cubicBezTo>
                    <a:pt x="4843012" y="8001054"/>
                    <a:pt x="4847276" y="7996790"/>
                    <a:pt x="4852537" y="7996790"/>
                  </a:cubicBezTo>
                  <a:close/>
                  <a:moveTo>
                    <a:pt x="4673167" y="7996790"/>
                  </a:moveTo>
                  <a:cubicBezTo>
                    <a:pt x="4678427" y="7996790"/>
                    <a:pt x="4682692" y="8001054"/>
                    <a:pt x="4682692" y="8006315"/>
                  </a:cubicBezTo>
                  <a:cubicBezTo>
                    <a:pt x="4682692" y="8011576"/>
                    <a:pt x="4678427" y="8015840"/>
                    <a:pt x="4673167" y="8015840"/>
                  </a:cubicBezTo>
                  <a:cubicBezTo>
                    <a:pt x="4667906" y="8015840"/>
                    <a:pt x="4663642" y="8011576"/>
                    <a:pt x="4663642" y="8006315"/>
                  </a:cubicBezTo>
                  <a:cubicBezTo>
                    <a:pt x="4663642" y="8001054"/>
                    <a:pt x="4667906" y="7996790"/>
                    <a:pt x="4673167" y="7996790"/>
                  </a:cubicBezTo>
                  <a:close/>
                  <a:moveTo>
                    <a:pt x="4493796" y="7996790"/>
                  </a:moveTo>
                  <a:cubicBezTo>
                    <a:pt x="4499056" y="7996790"/>
                    <a:pt x="4503321" y="8001054"/>
                    <a:pt x="4503321" y="8006315"/>
                  </a:cubicBezTo>
                  <a:cubicBezTo>
                    <a:pt x="4503321" y="8011576"/>
                    <a:pt x="4499056" y="8015840"/>
                    <a:pt x="4493796" y="8015840"/>
                  </a:cubicBezTo>
                  <a:cubicBezTo>
                    <a:pt x="4488535" y="8015840"/>
                    <a:pt x="4484271" y="8011576"/>
                    <a:pt x="4484271" y="8006315"/>
                  </a:cubicBezTo>
                  <a:cubicBezTo>
                    <a:pt x="4484271" y="8001054"/>
                    <a:pt x="4488535" y="7996790"/>
                    <a:pt x="4493796" y="7996790"/>
                  </a:cubicBezTo>
                  <a:close/>
                  <a:moveTo>
                    <a:pt x="4314424" y="7996790"/>
                  </a:moveTo>
                  <a:cubicBezTo>
                    <a:pt x="4319684" y="7996790"/>
                    <a:pt x="4323949" y="8001054"/>
                    <a:pt x="4323949" y="8006315"/>
                  </a:cubicBezTo>
                  <a:cubicBezTo>
                    <a:pt x="4323949" y="8011576"/>
                    <a:pt x="4319684" y="8015840"/>
                    <a:pt x="4314424" y="8015840"/>
                  </a:cubicBezTo>
                  <a:cubicBezTo>
                    <a:pt x="4309163" y="8015840"/>
                    <a:pt x="4304899" y="8011576"/>
                    <a:pt x="4304899" y="8006315"/>
                  </a:cubicBezTo>
                  <a:cubicBezTo>
                    <a:pt x="4304899" y="8001054"/>
                    <a:pt x="4309163" y="7996790"/>
                    <a:pt x="4314424" y="7996790"/>
                  </a:cubicBezTo>
                  <a:close/>
                  <a:moveTo>
                    <a:pt x="4135054" y="7996790"/>
                  </a:moveTo>
                  <a:cubicBezTo>
                    <a:pt x="4140314" y="7996790"/>
                    <a:pt x="4144579" y="8001054"/>
                    <a:pt x="4144579" y="8006315"/>
                  </a:cubicBezTo>
                  <a:cubicBezTo>
                    <a:pt x="4144579" y="8011576"/>
                    <a:pt x="4140314" y="8015840"/>
                    <a:pt x="4135054" y="8015840"/>
                  </a:cubicBezTo>
                  <a:cubicBezTo>
                    <a:pt x="4129793" y="8015840"/>
                    <a:pt x="4125529" y="8011576"/>
                    <a:pt x="4125529" y="8006315"/>
                  </a:cubicBezTo>
                  <a:cubicBezTo>
                    <a:pt x="4125529" y="8001054"/>
                    <a:pt x="4129793" y="7996790"/>
                    <a:pt x="4135054" y="7996790"/>
                  </a:cubicBezTo>
                  <a:close/>
                  <a:moveTo>
                    <a:pt x="3955683" y="7996790"/>
                  </a:moveTo>
                  <a:cubicBezTo>
                    <a:pt x="3960943" y="7996790"/>
                    <a:pt x="3965208" y="8001054"/>
                    <a:pt x="3965208" y="8006315"/>
                  </a:cubicBezTo>
                  <a:cubicBezTo>
                    <a:pt x="3965208" y="8011576"/>
                    <a:pt x="3960943" y="8015840"/>
                    <a:pt x="3955683" y="8015840"/>
                  </a:cubicBezTo>
                  <a:cubicBezTo>
                    <a:pt x="3950422" y="8015840"/>
                    <a:pt x="3946158" y="8011576"/>
                    <a:pt x="3946158" y="8006315"/>
                  </a:cubicBezTo>
                  <a:cubicBezTo>
                    <a:pt x="3946158" y="8001054"/>
                    <a:pt x="3950422" y="7996790"/>
                    <a:pt x="3955683" y="7996790"/>
                  </a:cubicBezTo>
                  <a:close/>
                  <a:moveTo>
                    <a:pt x="3776312" y="7996790"/>
                  </a:moveTo>
                  <a:cubicBezTo>
                    <a:pt x="3781572" y="7996790"/>
                    <a:pt x="3785837" y="8001054"/>
                    <a:pt x="3785837" y="8006315"/>
                  </a:cubicBezTo>
                  <a:cubicBezTo>
                    <a:pt x="3785837" y="8011576"/>
                    <a:pt x="3781572" y="8015840"/>
                    <a:pt x="3776312" y="8015840"/>
                  </a:cubicBezTo>
                  <a:cubicBezTo>
                    <a:pt x="3771051" y="8015840"/>
                    <a:pt x="3766787" y="8011576"/>
                    <a:pt x="3766787" y="8006315"/>
                  </a:cubicBezTo>
                  <a:cubicBezTo>
                    <a:pt x="3766787" y="8001054"/>
                    <a:pt x="3771051" y="7996790"/>
                    <a:pt x="3776312" y="7996790"/>
                  </a:cubicBezTo>
                  <a:close/>
                  <a:moveTo>
                    <a:pt x="3596941" y="7996790"/>
                  </a:moveTo>
                  <a:cubicBezTo>
                    <a:pt x="3602201" y="7996790"/>
                    <a:pt x="3606466" y="8001054"/>
                    <a:pt x="3606466" y="8006315"/>
                  </a:cubicBezTo>
                  <a:cubicBezTo>
                    <a:pt x="3606466" y="8011576"/>
                    <a:pt x="3602201" y="8015840"/>
                    <a:pt x="3596941" y="8015840"/>
                  </a:cubicBezTo>
                  <a:cubicBezTo>
                    <a:pt x="3591680" y="8015840"/>
                    <a:pt x="3587416" y="8011576"/>
                    <a:pt x="3587416" y="8006315"/>
                  </a:cubicBezTo>
                  <a:cubicBezTo>
                    <a:pt x="3587416" y="8001054"/>
                    <a:pt x="3591680" y="7996790"/>
                    <a:pt x="3596941" y="7996790"/>
                  </a:cubicBezTo>
                  <a:close/>
                  <a:moveTo>
                    <a:pt x="3417570" y="7996790"/>
                  </a:moveTo>
                  <a:cubicBezTo>
                    <a:pt x="3422830" y="7996790"/>
                    <a:pt x="3427095" y="8001054"/>
                    <a:pt x="3427095" y="8006315"/>
                  </a:cubicBezTo>
                  <a:cubicBezTo>
                    <a:pt x="3427095" y="8011576"/>
                    <a:pt x="3422830" y="8015840"/>
                    <a:pt x="3417570" y="8015840"/>
                  </a:cubicBezTo>
                  <a:cubicBezTo>
                    <a:pt x="3412309" y="8015840"/>
                    <a:pt x="3408045" y="8011576"/>
                    <a:pt x="3408045" y="8006315"/>
                  </a:cubicBezTo>
                  <a:cubicBezTo>
                    <a:pt x="3408045" y="8001054"/>
                    <a:pt x="3412309" y="7996790"/>
                    <a:pt x="3417570" y="7996790"/>
                  </a:cubicBezTo>
                  <a:close/>
                  <a:moveTo>
                    <a:pt x="3238229" y="7996790"/>
                  </a:moveTo>
                  <a:cubicBezTo>
                    <a:pt x="3243491" y="7996790"/>
                    <a:pt x="3247756" y="8001054"/>
                    <a:pt x="3247756" y="8006315"/>
                  </a:cubicBezTo>
                  <a:cubicBezTo>
                    <a:pt x="3247756" y="8011576"/>
                    <a:pt x="3243491" y="8015840"/>
                    <a:pt x="3238229" y="8015840"/>
                  </a:cubicBezTo>
                  <a:cubicBezTo>
                    <a:pt x="3232969" y="8015840"/>
                    <a:pt x="3228705" y="8011576"/>
                    <a:pt x="3228705" y="8006315"/>
                  </a:cubicBezTo>
                  <a:cubicBezTo>
                    <a:pt x="3228705" y="8001054"/>
                    <a:pt x="3232969" y="7996790"/>
                    <a:pt x="3238229" y="7996790"/>
                  </a:cubicBezTo>
                  <a:close/>
                  <a:moveTo>
                    <a:pt x="3058833" y="7996790"/>
                  </a:moveTo>
                  <a:cubicBezTo>
                    <a:pt x="3064092" y="7996790"/>
                    <a:pt x="3068355" y="8001054"/>
                    <a:pt x="3068355" y="8006315"/>
                  </a:cubicBezTo>
                  <a:cubicBezTo>
                    <a:pt x="3068355" y="8011576"/>
                    <a:pt x="3064092" y="8015840"/>
                    <a:pt x="3058833" y="8015840"/>
                  </a:cubicBezTo>
                  <a:cubicBezTo>
                    <a:pt x="3053586" y="8015840"/>
                    <a:pt x="3049366" y="8011576"/>
                    <a:pt x="3049366" y="8006315"/>
                  </a:cubicBezTo>
                  <a:cubicBezTo>
                    <a:pt x="3049366" y="8001054"/>
                    <a:pt x="3053586" y="7996790"/>
                    <a:pt x="3058833" y="7996790"/>
                  </a:cubicBezTo>
                  <a:close/>
                  <a:moveTo>
                    <a:pt x="2879519" y="7996790"/>
                  </a:moveTo>
                  <a:cubicBezTo>
                    <a:pt x="2884778" y="7996790"/>
                    <a:pt x="2889047" y="8001054"/>
                    <a:pt x="2889047" y="8006315"/>
                  </a:cubicBezTo>
                  <a:cubicBezTo>
                    <a:pt x="2889047" y="8011576"/>
                    <a:pt x="2884778" y="8015840"/>
                    <a:pt x="2879519" y="8015840"/>
                  </a:cubicBezTo>
                  <a:cubicBezTo>
                    <a:pt x="2874260" y="8015840"/>
                    <a:pt x="2869997" y="8011576"/>
                    <a:pt x="2869997" y="8006315"/>
                  </a:cubicBezTo>
                  <a:cubicBezTo>
                    <a:pt x="2869997" y="8001054"/>
                    <a:pt x="2874260" y="7996790"/>
                    <a:pt x="2879519" y="7996790"/>
                  </a:cubicBezTo>
                  <a:close/>
                  <a:moveTo>
                    <a:pt x="2700145" y="7996790"/>
                  </a:moveTo>
                  <a:cubicBezTo>
                    <a:pt x="2705410" y="7996790"/>
                    <a:pt x="2709672" y="8001054"/>
                    <a:pt x="2709672" y="8006315"/>
                  </a:cubicBezTo>
                  <a:cubicBezTo>
                    <a:pt x="2709672" y="8011576"/>
                    <a:pt x="2705410" y="8015840"/>
                    <a:pt x="2700145" y="8015840"/>
                  </a:cubicBezTo>
                  <a:cubicBezTo>
                    <a:pt x="2694885" y="8015840"/>
                    <a:pt x="2690622" y="8011576"/>
                    <a:pt x="2690622" y="8006315"/>
                  </a:cubicBezTo>
                  <a:cubicBezTo>
                    <a:pt x="2690622" y="8001054"/>
                    <a:pt x="2694885" y="7996790"/>
                    <a:pt x="2700145" y="7996790"/>
                  </a:cubicBezTo>
                  <a:close/>
                  <a:moveTo>
                    <a:pt x="2520757" y="7996790"/>
                  </a:moveTo>
                  <a:cubicBezTo>
                    <a:pt x="2526023" y="7996790"/>
                    <a:pt x="2530288" y="8001054"/>
                    <a:pt x="2530288" y="8006315"/>
                  </a:cubicBezTo>
                  <a:cubicBezTo>
                    <a:pt x="2530288" y="8011576"/>
                    <a:pt x="2526023" y="8015840"/>
                    <a:pt x="2520757" y="8015840"/>
                  </a:cubicBezTo>
                  <a:cubicBezTo>
                    <a:pt x="2515498" y="8015840"/>
                    <a:pt x="2511232" y="8011576"/>
                    <a:pt x="2511232" y="8006315"/>
                  </a:cubicBezTo>
                  <a:cubicBezTo>
                    <a:pt x="2511232" y="8001054"/>
                    <a:pt x="2515498" y="7996790"/>
                    <a:pt x="2520757" y="7996790"/>
                  </a:cubicBezTo>
                  <a:close/>
                  <a:moveTo>
                    <a:pt x="2341387" y="7996790"/>
                  </a:moveTo>
                  <a:cubicBezTo>
                    <a:pt x="2346647" y="7996790"/>
                    <a:pt x="2350912" y="8001054"/>
                    <a:pt x="2350912" y="8006315"/>
                  </a:cubicBezTo>
                  <a:cubicBezTo>
                    <a:pt x="2350912" y="8011576"/>
                    <a:pt x="2346647" y="8015840"/>
                    <a:pt x="2341387" y="8015840"/>
                  </a:cubicBezTo>
                  <a:cubicBezTo>
                    <a:pt x="2336125" y="8015840"/>
                    <a:pt x="2331861" y="8011576"/>
                    <a:pt x="2331861" y="8006315"/>
                  </a:cubicBezTo>
                  <a:cubicBezTo>
                    <a:pt x="2331861" y="8001054"/>
                    <a:pt x="2336125" y="7996790"/>
                    <a:pt x="2341387" y="7996790"/>
                  </a:cubicBezTo>
                  <a:close/>
                  <a:moveTo>
                    <a:pt x="2161999" y="7996790"/>
                  </a:moveTo>
                  <a:cubicBezTo>
                    <a:pt x="2167259" y="7996790"/>
                    <a:pt x="2171525" y="8001054"/>
                    <a:pt x="2171525" y="8006315"/>
                  </a:cubicBezTo>
                  <a:cubicBezTo>
                    <a:pt x="2171525" y="8011576"/>
                    <a:pt x="2167259" y="8015840"/>
                    <a:pt x="2161999" y="8015840"/>
                  </a:cubicBezTo>
                  <a:cubicBezTo>
                    <a:pt x="2156740" y="8015840"/>
                    <a:pt x="2152475" y="8011576"/>
                    <a:pt x="2152475" y="8006315"/>
                  </a:cubicBezTo>
                  <a:cubicBezTo>
                    <a:pt x="2152475" y="8001054"/>
                    <a:pt x="2156740" y="7996790"/>
                    <a:pt x="2161999" y="7996790"/>
                  </a:cubicBezTo>
                  <a:close/>
                  <a:moveTo>
                    <a:pt x="1982633" y="7996790"/>
                  </a:moveTo>
                  <a:cubicBezTo>
                    <a:pt x="1987886" y="7996790"/>
                    <a:pt x="1992153" y="8001054"/>
                    <a:pt x="1992153" y="8006315"/>
                  </a:cubicBezTo>
                  <a:cubicBezTo>
                    <a:pt x="1992153" y="8011576"/>
                    <a:pt x="1987886" y="8015840"/>
                    <a:pt x="1982633" y="8015840"/>
                  </a:cubicBezTo>
                  <a:cubicBezTo>
                    <a:pt x="1977369" y="8015840"/>
                    <a:pt x="1973102" y="8011576"/>
                    <a:pt x="1973102" y="8006315"/>
                  </a:cubicBezTo>
                  <a:cubicBezTo>
                    <a:pt x="1973102" y="8001054"/>
                    <a:pt x="1977369" y="7996790"/>
                    <a:pt x="1982633" y="7996790"/>
                  </a:cubicBezTo>
                  <a:close/>
                  <a:moveTo>
                    <a:pt x="1803284" y="7996790"/>
                  </a:moveTo>
                  <a:cubicBezTo>
                    <a:pt x="1808535" y="7996790"/>
                    <a:pt x="1812800" y="8001054"/>
                    <a:pt x="1812800" y="8006315"/>
                  </a:cubicBezTo>
                  <a:cubicBezTo>
                    <a:pt x="1812800" y="8011576"/>
                    <a:pt x="1808535" y="8015840"/>
                    <a:pt x="1803284" y="8015840"/>
                  </a:cubicBezTo>
                  <a:cubicBezTo>
                    <a:pt x="1798033" y="8015840"/>
                    <a:pt x="1793770" y="8011576"/>
                    <a:pt x="1793770" y="8006315"/>
                  </a:cubicBezTo>
                  <a:cubicBezTo>
                    <a:pt x="1793770" y="8001054"/>
                    <a:pt x="1798033" y="7996790"/>
                    <a:pt x="1803284" y="7996790"/>
                  </a:cubicBezTo>
                  <a:close/>
                  <a:moveTo>
                    <a:pt x="1623901" y="7996790"/>
                  </a:moveTo>
                  <a:cubicBezTo>
                    <a:pt x="1629162" y="7996790"/>
                    <a:pt x="1633426" y="8001054"/>
                    <a:pt x="1633426" y="8006315"/>
                  </a:cubicBezTo>
                  <a:cubicBezTo>
                    <a:pt x="1633426" y="8011576"/>
                    <a:pt x="1629162" y="8015840"/>
                    <a:pt x="1623901" y="8015840"/>
                  </a:cubicBezTo>
                  <a:cubicBezTo>
                    <a:pt x="1618641" y="8015840"/>
                    <a:pt x="1614376" y="8011576"/>
                    <a:pt x="1614376" y="8006315"/>
                  </a:cubicBezTo>
                  <a:cubicBezTo>
                    <a:pt x="1614376" y="8001054"/>
                    <a:pt x="1618641" y="7996790"/>
                    <a:pt x="1623901" y="7996790"/>
                  </a:cubicBezTo>
                  <a:close/>
                  <a:moveTo>
                    <a:pt x="1444536" y="7996790"/>
                  </a:moveTo>
                  <a:cubicBezTo>
                    <a:pt x="1449796" y="7996790"/>
                    <a:pt x="1454060" y="8001054"/>
                    <a:pt x="1454060" y="8006315"/>
                  </a:cubicBezTo>
                  <a:cubicBezTo>
                    <a:pt x="1454060" y="8011576"/>
                    <a:pt x="1449796" y="8015840"/>
                    <a:pt x="1444536" y="8015840"/>
                  </a:cubicBezTo>
                  <a:cubicBezTo>
                    <a:pt x="1439275" y="8015840"/>
                    <a:pt x="1435010" y="8011576"/>
                    <a:pt x="1435010" y="8006315"/>
                  </a:cubicBezTo>
                  <a:cubicBezTo>
                    <a:pt x="1435010" y="8001054"/>
                    <a:pt x="1439275" y="7996790"/>
                    <a:pt x="1444536" y="7996790"/>
                  </a:cubicBezTo>
                  <a:close/>
                  <a:moveTo>
                    <a:pt x="1265169" y="7996790"/>
                  </a:moveTo>
                  <a:cubicBezTo>
                    <a:pt x="1270430" y="7996790"/>
                    <a:pt x="1274695" y="8001054"/>
                    <a:pt x="1274695" y="8006315"/>
                  </a:cubicBezTo>
                  <a:cubicBezTo>
                    <a:pt x="1274695" y="8011576"/>
                    <a:pt x="1270430" y="8015840"/>
                    <a:pt x="1265169" y="8015840"/>
                  </a:cubicBezTo>
                  <a:cubicBezTo>
                    <a:pt x="1259909" y="8015840"/>
                    <a:pt x="1255645" y="8011576"/>
                    <a:pt x="1255645" y="8006315"/>
                  </a:cubicBezTo>
                  <a:cubicBezTo>
                    <a:pt x="1255645" y="8001054"/>
                    <a:pt x="1259909" y="7996790"/>
                    <a:pt x="1265169" y="7996790"/>
                  </a:cubicBezTo>
                  <a:close/>
                  <a:moveTo>
                    <a:pt x="1085795" y="7996790"/>
                  </a:moveTo>
                  <a:cubicBezTo>
                    <a:pt x="1091055" y="7996790"/>
                    <a:pt x="1095320" y="8001054"/>
                    <a:pt x="1095320" y="8006315"/>
                  </a:cubicBezTo>
                  <a:cubicBezTo>
                    <a:pt x="1095320" y="8011576"/>
                    <a:pt x="1091055" y="8015840"/>
                    <a:pt x="1085795" y="8015840"/>
                  </a:cubicBezTo>
                  <a:cubicBezTo>
                    <a:pt x="1080534" y="8015840"/>
                    <a:pt x="1076269" y="8011576"/>
                    <a:pt x="1076269" y="8006315"/>
                  </a:cubicBezTo>
                  <a:cubicBezTo>
                    <a:pt x="1076269" y="8001054"/>
                    <a:pt x="1080534" y="7996790"/>
                    <a:pt x="1085795" y="7996790"/>
                  </a:cubicBezTo>
                  <a:close/>
                  <a:moveTo>
                    <a:pt x="906419" y="7996790"/>
                  </a:moveTo>
                  <a:cubicBezTo>
                    <a:pt x="911679" y="7996790"/>
                    <a:pt x="915944" y="8001054"/>
                    <a:pt x="915944" y="8006315"/>
                  </a:cubicBezTo>
                  <a:cubicBezTo>
                    <a:pt x="915944" y="8011576"/>
                    <a:pt x="911679" y="8015840"/>
                    <a:pt x="906419" y="8015840"/>
                  </a:cubicBezTo>
                  <a:cubicBezTo>
                    <a:pt x="901159" y="8015840"/>
                    <a:pt x="896893" y="8011576"/>
                    <a:pt x="896893" y="8006315"/>
                  </a:cubicBezTo>
                  <a:cubicBezTo>
                    <a:pt x="896893" y="8001054"/>
                    <a:pt x="901159" y="7996790"/>
                    <a:pt x="906419" y="7996790"/>
                  </a:cubicBezTo>
                  <a:close/>
                  <a:moveTo>
                    <a:pt x="727047" y="7996790"/>
                  </a:moveTo>
                  <a:cubicBezTo>
                    <a:pt x="732307" y="7996790"/>
                    <a:pt x="736572" y="8001054"/>
                    <a:pt x="736572" y="8006315"/>
                  </a:cubicBezTo>
                  <a:cubicBezTo>
                    <a:pt x="736572" y="8011576"/>
                    <a:pt x="732307" y="8015840"/>
                    <a:pt x="727047" y="8015840"/>
                  </a:cubicBezTo>
                  <a:cubicBezTo>
                    <a:pt x="721787" y="8015840"/>
                    <a:pt x="717520" y="8011576"/>
                    <a:pt x="717520" y="8006315"/>
                  </a:cubicBezTo>
                  <a:cubicBezTo>
                    <a:pt x="717520" y="8001054"/>
                    <a:pt x="721787" y="7996790"/>
                    <a:pt x="727047" y="7996790"/>
                  </a:cubicBezTo>
                  <a:close/>
                  <a:moveTo>
                    <a:pt x="547670" y="7996790"/>
                  </a:moveTo>
                  <a:cubicBezTo>
                    <a:pt x="552931" y="7996790"/>
                    <a:pt x="557195" y="8001054"/>
                    <a:pt x="557195" y="8006315"/>
                  </a:cubicBezTo>
                  <a:cubicBezTo>
                    <a:pt x="557195" y="8011576"/>
                    <a:pt x="552931" y="8015840"/>
                    <a:pt x="547670" y="8015840"/>
                  </a:cubicBezTo>
                  <a:cubicBezTo>
                    <a:pt x="542410" y="8015840"/>
                    <a:pt x="538146" y="8011576"/>
                    <a:pt x="538146" y="8006315"/>
                  </a:cubicBezTo>
                  <a:cubicBezTo>
                    <a:pt x="538146" y="8001054"/>
                    <a:pt x="542410" y="7996790"/>
                    <a:pt x="547670" y="7996790"/>
                  </a:cubicBezTo>
                  <a:close/>
                  <a:moveTo>
                    <a:pt x="368301" y="7996790"/>
                  </a:moveTo>
                  <a:cubicBezTo>
                    <a:pt x="373561" y="7996790"/>
                    <a:pt x="377826" y="8001054"/>
                    <a:pt x="377826" y="8006315"/>
                  </a:cubicBezTo>
                  <a:cubicBezTo>
                    <a:pt x="377826" y="8011576"/>
                    <a:pt x="373561" y="8015840"/>
                    <a:pt x="368301" y="8015840"/>
                  </a:cubicBezTo>
                  <a:cubicBezTo>
                    <a:pt x="363040" y="8015840"/>
                    <a:pt x="358776" y="8011576"/>
                    <a:pt x="358776" y="8006315"/>
                  </a:cubicBezTo>
                  <a:cubicBezTo>
                    <a:pt x="358776" y="8001054"/>
                    <a:pt x="363040" y="7996790"/>
                    <a:pt x="368301" y="7996790"/>
                  </a:cubicBezTo>
                  <a:close/>
                  <a:moveTo>
                    <a:pt x="188930" y="7996790"/>
                  </a:moveTo>
                  <a:cubicBezTo>
                    <a:pt x="194191" y="7996790"/>
                    <a:pt x="198455" y="8001054"/>
                    <a:pt x="198455" y="8006315"/>
                  </a:cubicBezTo>
                  <a:cubicBezTo>
                    <a:pt x="198455" y="8011576"/>
                    <a:pt x="194191" y="8015840"/>
                    <a:pt x="188930" y="8015840"/>
                  </a:cubicBezTo>
                  <a:cubicBezTo>
                    <a:pt x="183670" y="8015840"/>
                    <a:pt x="179405" y="8011576"/>
                    <a:pt x="179405" y="8006315"/>
                  </a:cubicBezTo>
                  <a:cubicBezTo>
                    <a:pt x="179405" y="8001054"/>
                    <a:pt x="183670" y="7996790"/>
                    <a:pt x="188930" y="7996790"/>
                  </a:cubicBezTo>
                  <a:close/>
                  <a:moveTo>
                    <a:pt x="9561" y="7996790"/>
                  </a:moveTo>
                  <a:cubicBezTo>
                    <a:pt x="14821" y="7996790"/>
                    <a:pt x="19086" y="8001054"/>
                    <a:pt x="19086" y="8006315"/>
                  </a:cubicBezTo>
                  <a:cubicBezTo>
                    <a:pt x="19086" y="8011576"/>
                    <a:pt x="14821" y="8015840"/>
                    <a:pt x="9561" y="8015840"/>
                  </a:cubicBezTo>
                  <a:cubicBezTo>
                    <a:pt x="4301" y="8015840"/>
                    <a:pt x="36" y="8011576"/>
                    <a:pt x="36" y="8006315"/>
                  </a:cubicBezTo>
                  <a:cubicBezTo>
                    <a:pt x="36" y="8001054"/>
                    <a:pt x="4301" y="7996790"/>
                    <a:pt x="9561" y="7996790"/>
                  </a:cubicBezTo>
                  <a:close/>
                  <a:moveTo>
                    <a:pt x="6646247" y="7815038"/>
                  </a:moveTo>
                  <a:cubicBezTo>
                    <a:pt x="6651508" y="7815038"/>
                    <a:pt x="6655772" y="7819302"/>
                    <a:pt x="6655772" y="7824563"/>
                  </a:cubicBezTo>
                  <a:cubicBezTo>
                    <a:pt x="6655772" y="7829823"/>
                    <a:pt x="6651508" y="7834088"/>
                    <a:pt x="6646247" y="7834088"/>
                  </a:cubicBezTo>
                  <a:cubicBezTo>
                    <a:pt x="6640987" y="7834088"/>
                    <a:pt x="6636722" y="7829823"/>
                    <a:pt x="6636722" y="7824563"/>
                  </a:cubicBezTo>
                  <a:cubicBezTo>
                    <a:pt x="6636722" y="7819302"/>
                    <a:pt x="6640987" y="7815038"/>
                    <a:pt x="6646247" y="7815038"/>
                  </a:cubicBezTo>
                  <a:close/>
                  <a:moveTo>
                    <a:pt x="6466876" y="7815038"/>
                  </a:moveTo>
                  <a:cubicBezTo>
                    <a:pt x="6472136" y="7815038"/>
                    <a:pt x="6476401" y="7819302"/>
                    <a:pt x="6476401" y="7824563"/>
                  </a:cubicBezTo>
                  <a:cubicBezTo>
                    <a:pt x="6476401" y="7829823"/>
                    <a:pt x="6472136" y="7834088"/>
                    <a:pt x="6466876" y="7834088"/>
                  </a:cubicBezTo>
                  <a:cubicBezTo>
                    <a:pt x="6461615" y="7834088"/>
                    <a:pt x="6457351" y="7829823"/>
                    <a:pt x="6457351" y="7824563"/>
                  </a:cubicBezTo>
                  <a:cubicBezTo>
                    <a:pt x="6457351" y="7819302"/>
                    <a:pt x="6461615" y="7815038"/>
                    <a:pt x="6466876" y="7815038"/>
                  </a:cubicBezTo>
                  <a:close/>
                  <a:moveTo>
                    <a:pt x="6287505" y="7815038"/>
                  </a:moveTo>
                  <a:cubicBezTo>
                    <a:pt x="6292765" y="7815038"/>
                    <a:pt x="6297030" y="7819302"/>
                    <a:pt x="6297030" y="7824563"/>
                  </a:cubicBezTo>
                  <a:cubicBezTo>
                    <a:pt x="6297030" y="7829823"/>
                    <a:pt x="6292765" y="7834088"/>
                    <a:pt x="6287505" y="7834088"/>
                  </a:cubicBezTo>
                  <a:cubicBezTo>
                    <a:pt x="6282244" y="7834088"/>
                    <a:pt x="6277980" y="7829823"/>
                    <a:pt x="6277980" y="7824563"/>
                  </a:cubicBezTo>
                  <a:cubicBezTo>
                    <a:pt x="6277980" y="7819302"/>
                    <a:pt x="6282244" y="7815038"/>
                    <a:pt x="6287505" y="7815038"/>
                  </a:cubicBezTo>
                  <a:close/>
                  <a:moveTo>
                    <a:pt x="6108134" y="7815038"/>
                  </a:moveTo>
                  <a:cubicBezTo>
                    <a:pt x="6113394" y="7815038"/>
                    <a:pt x="6117659" y="7819302"/>
                    <a:pt x="6117659" y="7824563"/>
                  </a:cubicBezTo>
                  <a:cubicBezTo>
                    <a:pt x="6117659" y="7829823"/>
                    <a:pt x="6113394" y="7834088"/>
                    <a:pt x="6108134" y="7834088"/>
                  </a:cubicBezTo>
                  <a:cubicBezTo>
                    <a:pt x="6102873" y="7834088"/>
                    <a:pt x="6098609" y="7829823"/>
                    <a:pt x="6098609" y="7824563"/>
                  </a:cubicBezTo>
                  <a:cubicBezTo>
                    <a:pt x="6098609" y="7819302"/>
                    <a:pt x="6102873" y="7815038"/>
                    <a:pt x="6108134" y="7815038"/>
                  </a:cubicBezTo>
                  <a:close/>
                  <a:moveTo>
                    <a:pt x="5928763" y="7815038"/>
                  </a:moveTo>
                  <a:cubicBezTo>
                    <a:pt x="5934023" y="7815038"/>
                    <a:pt x="5938288" y="7819302"/>
                    <a:pt x="5938288" y="7824563"/>
                  </a:cubicBezTo>
                  <a:cubicBezTo>
                    <a:pt x="5938288" y="7829823"/>
                    <a:pt x="5934023" y="7834088"/>
                    <a:pt x="5928763" y="7834088"/>
                  </a:cubicBezTo>
                  <a:cubicBezTo>
                    <a:pt x="5923502" y="7834088"/>
                    <a:pt x="5919238" y="7829823"/>
                    <a:pt x="5919238" y="7824563"/>
                  </a:cubicBezTo>
                  <a:cubicBezTo>
                    <a:pt x="5919238" y="7819302"/>
                    <a:pt x="5923502" y="7815038"/>
                    <a:pt x="5928763" y="7815038"/>
                  </a:cubicBezTo>
                  <a:close/>
                  <a:moveTo>
                    <a:pt x="5749393" y="7815038"/>
                  </a:moveTo>
                  <a:cubicBezTo>
                    <a:pt x="5754653" y="7815038"/>
                    <a:pt x="5758918" y="7819302"/>
                    <a:pt x="5758918" y="7824563"/>
                  </a:cubicBezTo>
                  <a:cubicBezTo>
                    <a:pt x="5758918" y="7829823"/>
                    <a:pt x="5754653" y="7834088"/>
                    <a:pt x="5749393" y="7834088"/>
                  </a:cubicBezTo>
                  <a:cubicBezTo>
                    <a:pt x="5744132" y="7834088"/>
                    <a:pt x="5739868" y="7829823"/>
                    <a:pt x="5739868" y="7824563"/>
                  </a:cubicBezTo>
                  <a:cubicBezTo>
                    <a:pt x="5739868" y="7819302"/>
                    <a:pt x="5744132" y="7815038"/>
                    <a:pt x="5749393" y="7815038"/>
                  </a:cubicBezTo>
                  <a:close/>
                  <a:moveTo>
                    <a:pt x="5570021" y="7815038"/>
                  </a:moveTo>
                  <a:cubicBezTo>
                    <a:pt x="5575281" y="7815038"/>
                    <a:pt x="5579546" y="7819302"/>
                    <a:pt x="5579546" y="7824563"/>
                  </a:cubicBezTo>
                  <a:cubicBezTo>
                    <a:pt x="5579546" y="7829823"/>
                    <a:pt x="5575281" y="7834088"/>
                    <a:pt x="5570021" y="7834088"/>
                  </a:cubicBezTo>
                  <a:cubicBezTo>
                    <a:pt x="5564760" y="7834088"/>
                    <a:pt x="5560496" y="7829823"/>
                    <a:pt x="5560496" y="7824563"/>
                  </a:cubicBezTo>
                  <a:cubicBezTo>
                    <a:pt x="5560496" y="7819302"/>
                    <a:pt x="5564760" y="7815038"/>
                    <a:pt x="5570021" y="7815038"/>
                  </a:cubicBezTo>
                  <a:close/>
                  <a:moveTo>
                    <a:pt x="5390650" y="7815038"/>
                  </a:moveTo>
                  <a:cubicBezTo>
                    <a:pt x="5395910" y="7815038"/>
                    <a:pt x="5400175" y="7819302"/>
                    <a:pt x="5400175" y="7824563"/>
                  </a:cubicBezTo>
                  <a:cubicBezTo>
                    <a:pt x="5400175" y="7829823"/>
                    <a:pt x="5395910" y="7834088"/>
                    <a:pt x="5390650" y="7834088"/>
                  </a:cubicBezTo>
                  <a:cubicBezTo>
                    <a:pt x="5385389" y="7834088"/>
                    <a:pt x="5381125" y="7829823"/>
                    <a:pt x="5381125" y="7824563"/>
                  </a:cubicBezTo>
                  <a:cubicBezTo>
                    <a:pt x="5381125" y="7819302"/>
                    <a:pt x="5385389" y="7815038"/>
                    <a:pt x="5390650" y="7815038"/>
                  </a:cubicBezTo>
                  <a:close/>
                  <a:moveTo>
                    <a:pt x="5211280" y="7815038"/>
                  </a:moveTo>
                  <a:cubicBezTo>
                    <a:pt x="5216540" y="7815038"/>
                    <a:pt x="5220805" y="7819302"/>
                    <a:pt x="5220805" y="7824563"/>
                  </a:cubicBezTo>
                  <a:cubicBezTo>
                    <a:pt x="5220805" y="7829823"/>
                    <a:pt x="5216540" y="7834088"/>
                    <a:pt x="5211280" y="7834088"/>
                  </a:cubicBezTo>
                  <a:cubicBezTo>
                    <a:pt x="5206019" y="7834088"/>
                    <a:pt x="5201755" y="7829823"/>
                    <a:pt x="5201755" y="7824563"/>
                  </a:cubicBezTo>
                  <a:cubicBezTo>
                    <a:pt x="5201755" y="7819302"/>
                    <a:pt x="5206019" y="7815038"/>
                    <a:pt x="5211280" y="7815038"/>
                  </a:cubicBezTo>
                  <a:close/>
                  <a:moveTo>
                    <a:pt x="5031909" y="7815038"/>
                  </a:moveTo>
                  <a:cubicBezTo>
                    <a:pt x="5037169" y="7815038"/>
                    <a:pt x="5041434" y="7819302"/>
                    <a:pt x="5041434" y="7824563"/>
                  </a:cubicBezTo>
                  <a:cubicBezTo>
                    <a:pt x="5041434" y="7829823"/>
                    <a:pt x="5037169" y="7834088"/>
                    <a:pt x="5031909" y="7834088"/>
                  </a:cubicBezTo>
                  <a:cubicBezTo>
                    <a:pt x="5026648" y="7834088"/>
                    <a:pt x="5022384" y="7829823"/>
                    <a:pt x="5022384" y="7824563"/>
                  </a:cubicBezTo>
                  <a:cubicBezTo>
                    <a:pt x="5022384" y="7819302"/>
                    <a:pt x="5026648" y="7815038"/>
                    <a:pt x="5031909" y="7815038"/>
                  </a:cubicBezTo>
                  <a:close/>
                  <a:moveTo>
                    <a:pt x="4852537" y="7815038"/>
                  </a:moveTo>
                  <a:cubicBezTo>
                    <a:pt x="4857797" y="7815038"/>
                    <a:pt x="4862062" y="7819302"/>
                    <a:pt x="4862062" y="7824563"/>
                  </a:cubicBezTo>
                  <a:cubicBezTo>
                    <a:pt x="4862062" y="7829823"/>
                    <a:pt x="4857797" y="7834088"/>
                    <a:pt x="4852537" y="7834088"/>
                  </a:cubicBezTo>
                  <a:cubicBezTo>
                    <a:pt x="4847276" y="7834088"/>
                    <a:pt x="4843012" y="7829823"/>
                    <a:pt x="4843012" y="7824563"/>
                  </a:cubicBezTo>
                  <a:cubicBezTo>
                    <a:pt x="4843012" y="7819302"/>
                    <a:pt x="4847276" y="7815038"/>
                    <a:pt x="4852537" y="7815038"/>
                  </a:cubicBezTo>
                  <a:close/>
                  <a:moveTo>
                    <a:pt x="4673167" y="7815038"/>
                  </a:moveTo>
                  <a:cubicBezTo>
                    <a:pt x="4678427" y="7815038"/>
                    <a:pt x="4682692" y="7819302"/>
                    <a:pt x="4682692" y="7824563"/>
                  </a:cubicBezTo>
                  <a:cubicBezTo>
                    <a:pt x="4682692" y="7829823"/>
                    <a:pt x="4678427" y="7834088"/>
                    <a:pt x="4673167" y="7834088"/>
                  </a:cubicBezTo>
                  <a:cubicBezTo>
                    <a:pt x="4667906" y="7834088"/>
                    <a:pt x="4663642" y="7829823"/>
                    <a:pt x="4663642" y="7824563"/>
                  </a:cubicBezTo>
                  <a:cubicBezTo>
                    <a:pt x="4663642" y="7819302"/>
                    <a:pt x="4667906" y="7815038"/>
                    <a:pt x="4673167" y="7815038"/>
                  </a:cubicBezTo>
                  <a:close/>
                  <a:moveTo>
                    <a:pt x="4493796" y="7815038"/>
                  </a:moveTo>
                  <a:cubicBezTo>
                    <a:pt x="4499056" y="7815038"/>
                    <a:pt x="4503321" y="7819302"/>
                    <a:pt x="4503321" y="7824563"/>
                  </a:cubicBezTo>
                  <a:cubicBezTo>
                    <a:pt x="4503321" y="7829823"/>
                    <a:pt x="4499056" y="7834088"/>
                    <a:pt x="4493796" y="7834088"/>
                  </a:cubicBezTo>
                  <a:cubicBezTo>
                    <a:pt x="4488535" y="7834088"/>
                    <a:pt x="4484271" y="7829823"/>
                    <a:pt x="4484271" y="7824563"/>
                  </a:cubicBezTo>
                  <a:cubicBezTo>
                    <a:pt x="4484271" y="7819302"/>
                    <a:pt x="4488535" y="7815038"/>
                    <a:pt x="4493796" y="7815038"/>
                  </a:cubicBezTo>
                  <a:close/>
                  <a:moveTo>
                    <a:pt x="4314424" y="7815038"/>
                  </a:moveTo>
                  <a:cubicBezTo>
                    <a:pt x="4319684" y="7815038"/>
                    <a:pt x="4323949" y="7819302"/>
                    <a:pt x="4323949" y="7824563"/>
                  </a:cubicBezTo>
                  <a:cubicBezTo>
                    <a:pt x="4323949" y="7829823"/>
                    <a:pt x="4319684" y="7834088"/>
                    <a:pt x="4314424" y="7834088"/>
                  </a:cubicBezTo>
                  <a:cubicBezTo>
                    <a:pt x="4309163" y="7834088"/>
                    <a:pt x="4304899" y="7829823"/>
                    <a:pt x="4304899" y="7824563"/>
                  </a:cubicBezTo>
                  <a:cubicBezTo>
                    <a:pt x="4304899" y="7819302"/>
                    <a:pt x="4309163" y="7815038"/>
                    <a:pt x="4314424" y="7815038"/>
                  </a:cubicBezTo>
                  <a:close/>
                  <a:moveTo>
                    <a:pt x="4135054" y="7815038"/>
                  </a:moveTo>
                  <a:cubicBezTo>
                    <a:pt x="4140314" y="7815038"/>
                    <a:pt x="4144579" y="7819302"/>
                    <a:pt x="4144579" y="7824563"/>
                  </a:cubicBezTo>
                  <a:cubicBezTo>
                    <a:pt x="4144579" y="7829823"/>
                    <a:pt x="4140314" y="7834088"/>
                    <a:pt x="4135054" y="7834088"/>
                  </a:cubicBezTo>
                  <a:cubicBezTo>
                    <a:pt x="4129793" y="7834088"/>
                    <a:pt x="4125529" y="7829823"/>
                    <a:pt x="4125529" y="7824563"/>
                  </a:cubicBezTo>
                  <a:cubicBezTo>
                    <a:pt x="4125529" y="7819302"/>
                    <a:pt x="4129793" y="7815038"/>
                    <a:pt x="4135054" y="7815038"/>
                  </a:cubicBezTo>
                  <a:close/>
                  <a:moveTo>
                    <a:pt x="3955683" y="7815038"/>
                  </a:moveTo>
                  <a:cubicBezTo>
                    <a:pt x="3960943" y="7815038"/>
                    <a:pt x="3965208" y="7819302"/>
                    <a:pt x="3965208" y="7824563"/>
                  </a:cubicBezTo>
                  <a:cubicBezTo>
                    <a:pt x="3965208" y="7829823"/>
                    <a:pt x="3960943" y="7834088"/>
                    <a:pt x="3955683" y="7834088"/>
                  </a:cubicBezTo>
                  <a:cubicBezTo>
                    <a:pt x="3950422" y="7834088"/>
                    <a:pt x="3946158" y="7829823"/>
                    <a:pt x="3946158" y="7824563"/>
                  </a:cubicBezTo>
                  <a:cubicBezTo>
                    <a:pt x="3946158" y="7819302"/>
                    <a:pt x="3950422" y="7815038"/>
                    <a:pt x="3955683" y="7815038"/>
                  </a:cubicBezTo>
                  <a:close/>
                  <a:moveTo>
                    <a:pt x="3776312" y="7815038"/>
                  </a:moveTo>
                  <a:cubicBezTo>
                    <a:pt x="3781572" y="7815038"/>
                    <a:pt x="3785837" y="7819302"/>
                    <a:pt x="3785837" y="7824563"/>
                  </a:cubicBezTo>
                  <a:cubicBezTo>
                    <a:pt x="3785837" y="7829823"/>
                    <a:pt x="3781572" y="7834088"/>
                    <a:pt x="3776312" y="7834088"/>
                  </a:cubicBezTo>
                  <a:cubicBezTo>
                    <a:pt x="3771051" y="7834088"/>
                    <a:pt x="3766787" y="7829823"/>
                    <a:pt x="3766787" y="7824563"/>
                  </a:cubicBezTo>
                  <a:cubicBezTo>
                    <a:pt x="3766787" y="7819302"/>
                    <a:pt x="3771051" y="7815038"/>
                    <a:pt x="3776312" y="7815038"/>
                  </a:cubicBezTo>
                  <a:close/>
                  <a:moveTo>
                    <a:pt x="3596941" y="7815038"/>
                  </a:moveTo>
                  <a:cubicBezTo>
                    <a:pt x="3602201" y="7815038"/>
                    <a:pt x="3606466" y="7819302"/>
                    <a:pt x="3606466" y="7824563"/>
                  </a:cubicBezTo>
                  <a:cubicBezTo>
                    <a:pt x="3606466" y="7829823"/>
                    <a:pt x="3602201" y="7834088"/>
                    <a:pt x="3596941" y="7834088"/>
                  </a:cubicBezTo>
                  <a:cubicBezTo>
                    <a:pt x="3591680" y="7834088"/>
                    <a:pt x="3587416" y="7829823"/>
                    <a:pt x="3587416" y="7824563"/>
                  </a:cubicBezTo>
                  <a:cubicBezTo>
                    <a:pt x="3587416" y="7819302"/>
                    <a:pt x="3591680" y="7815038"/>
                    <a:pt x="3596941" y="7815038"/>
                  </a:cubicBezTo>
                  <a:close/>
                  <a:moveTo>
                    <a:pt x="3417570" y="7815038"/>
                  </a:moveTo>
                  <a:cubicBezTo>
                    <a:pt x="3422830" y="7815038"/>
                    <a:pt x="3427095" y="7819302"/>
                    <a:pt x="3427095" y="7824563"/>
                  </a:cubicBezTo>
                  <a:cubicBezTo>
                    <a:pt x="3427095" y="7829823"/>
                    <a:pt x="3422830" y="7834088"/>
                    <a:pt x="3417570" y="7834088"/>
                  </a:cubicBezTo>
                  <a:cubicBezTo>
                    <a:pt x="3412309" y="7834088"/>
                    <a:pt x="3408045" y="7829823"/>
                    <a:pt x="3408045" y="7824563"/>
                  </a:cubicBezTo>
                  <a:cubicBezTo>
                    <a:pt x="3408045" y="7819302"/>
                    <a:pt x="3412309" y="7815038"/>
                    <a:pt x="3417570" y="7815038"/>
                  </a:cubicBezTo>
                  <a:close/>
                  <a:moveTo>
                    <a:pt x="3238232" y="7815038"/>
                  </a:moveTo>
                  <a:cubicBezTo>
                    <a:pt x="3243494" y="7815038"/>
                    <a:pt x="3247758" y="7819302"/>
                    <a:pt x="3247758" y="7824563"/>
                  </a:cubicBezTo>
                  <a:cubicBezTo>
                    <a:pt x="3247758" y="7829823"/>
                    <a:pt x="3243494" y="7834088"/>
                    <a:pt x="3238232" y="7834088"/>
                  </a:cubicBezTo>
                  <a:cubicBezTo>
                    <a:pt x="3232972" y="7834088"/>
                    <a:pt x="3228707" y="7829823"/>
                    <a:pt x="3228707" y="7824563"/>
                  </a:cubicBezTo>
                  <a:cubicBezTo>
                    <a:pt x="3228707" y="7819302"/>
                    <a:pt x="3232972" y="7815038"/>
                    <a:pt x="3238232" y="7815038"/>
                  </a:cubicBezTo>
                  <a:close/>
                  <a:moveTo>
                    <a:pt x="3058833" y="7815038"/>
                  </a:moveTo>
                  <a:cubicBezTo>
                    <a:pt x="3064092" y="7815038"/>
                    <a:pt x="3068355" y="7819302"/>
                    <a:pt x="3068355" y="7824563"/>
                  </a:cubicBezTo>
                  <a:cubicBezTo>
                    <a:pt x="3068355" y="7829823"/>
                    <a:pt x="3064092" y="7834088"/>
                    <a:pt x="3058833" y="7834088"/>
                  </a:cubicBezTo>
                  <a:cubicBezTo>
                    <a:pt x="3053586" y="7834088"/>
                    <a:pt x="3049372" y="7829823"/>
                    <a:pt x="3049372" y="7824563"/>
                  </a:cubicBezTo>
                  <a:cubicBezTo>
                    <a:pt x="3049372" y="7819302"/>
                    <a:pt x="3053586" y="7815038"/>
                    <a:pt x="3058833" y="7815038"/>
                  </a:cubicBezTo>
                  <a:close/>
                  <a:moveTo>
                    <a:pt x="2879525" y="7815038"/>
                  </a:moveTo>
                  <a:cubicBezTo>
                    <a:pt x="2884784" y="7815038"/>
                    <a:pt x="2889053" y="7819302"/>
                    <a:pt x="2889053" y="7824563"/>
                  </a:cubicBezTo>
                  <a:cubicBezTo>
                    <a:pt x="2889053" y="7829823"/>
                    <a:pt x="2884784" y="7834088"/>
                    <a:pt x="2879525" y="7834088"/>
                  </a:cubicBezTo>
                  <a:cubicBezTo>
                    <a:pt x="2874266" y="7834088"/>
                    <a:pt x="2870003" y="7829823"/>
                    <a:pt x="2870003" y="7824563"/>
                  </a:cubicBezTo>
                  <a:cubicBezTo>
                    <a:pt x="2870003" y="7819302"/>
                    <a:pt x="2874266" y="7815038"/>
                    <a:pt x="2879525" y="7815038"/>
                  </a:cubicBezTo>
                  <a:close/>
                  <a:moveTo>
                    <a:pt x="2700151" y="7815038"/>
                  </a:moveTo>
                  <a:cubicBezTo>
                    <a:pt x="2705416" y="7815038"/>
                    <a:pt x="2709677" y="7819302"/>
                    <a:pt x="2709677" y="7824563"/>
                  </a:cubicBezTo>
                  <a:cubicBezTo>
                    <a:pt x="2709677" y="7829823"/>
                    <a:pt x="2705416" y="7834088"/>
                    <a:pt x="2700151" y="7834088"/>
                  </a:cubicBezTo>
                  <a:cubicBezTo>
                    <a:pt x="2694891" y="7834088"/>
                    <a:pt x="2690628" y="7829823"/>
                    <a:pt x="2690628" y="7824563"/>
                  </a:cubicBezTo>
                  <a:cubicBezTo>
                    <a:pt x="2690628" y="7819302"/>
                    <a:pt x="2694891" y="7815038"/>
                    <a:pt x="2700151" y="7815038"/>
                  </a:cubicBezTo>
                  <a:close/>
                  <a:moveTo>
                    <a:pt x="2520760" y="7815038"/>
                  </a:moveTo>
                  <a:cubicBezTo>
                    <a:pt x="2526028" y="7815038"/>
                    <a:pt x="2530293" y="7819302"/>
                    <a:pt x="2530293" y="7824563"/>
                  </a:cubicBezTo>
                  <a:cubicBezTo>
                    <a:pt x="2530293" y="7829823"/>
                    <a:pt x="2526028" y="7834088"/>
                    <a:pt x="2520760" y="7834088"/>
                  </a:cubicBezTo>
                  <a:cubicBezTo>
                    <a:pt x="2515502" y="7834088"/>
                    <a:pt x="2511238" y="7829823"/>
                    <a:pt x="2511238" y="7824563"/>
                  </a:cubicBezTo>
                  <a:cubicBezTo>
                    <a:pt x="2511238" y="7819302"/>
                    <a:pt x="2515502" y="7815038"/>
                    <a:pt x="2520760" y="7815038"/>
                  </a:cubicBezTo>
                  <a:close/>
                  <a:moveTo>
                    <a:pt x="2341391" y="7815038"/>
                  </a:moveTo>
                  <a:cubicBezTo>
                    <a:pt x="2346651" y="7815038"/>
                    <a:pt x="2350915" y="7819302"/>
                    <a:pt x="2350915" y="7824563"/>
                  </a:cubicBezTo>
                  <a:cubicBezTo>
                    <a:pt x="2350915" y="7829823"/>
                    <a:pt x="2346651" y="7834088"/>
                    <a:pt x="2341391" y="7834088"/>
                  </a:cubicBezTo>
                  <a:cubicBezTo>
                    <a:pt x="2336129" y="7834088"/>
                    <a:pt x="2331865" y="7829823"/>
                    <a:pt x="2331865" y="7824563"/>
                  </a:cubicBezTo>
                  <a:cubicBezTo>
                    <a:pt x="2331865" y="7819302"/>
                    <a:pt x="2336129" y="7815038"/>
                    <a:pt x="2341391" y="7815038"/>
                  </a:cubicBezTo>
                  <a:close/>
                  <a:moveTo>
                    <a:pt x="2162002" y="7815038"/>
                  </a:moveTo>
                  <a:cubicBezTo>
                    <a:pt x="2167262" y="7815038"/>
                    <a:pt x="2171527" y="7819302"/>
                    <a:pt x="2171527" y="7824563"/>
                  </a:cubicBezTo>
                  <a:cubicBezTo>
                    <a:pt x="2171527" y="7829823"/>
                    <a:pt x="2167262" y="7834088"/>
                    <a:pt x="2162002" y="7834088"/>
                  </a:cubicBezTo>
                  <a:cubicBezTo>
                    <a:pt x="2156742" y="7834088"/>
                    <a:pt x="2152478" y="7829823"/>
                    <a:pt x="2152478" y="7824563"/>
                  </a:cubicBezTo>
                  <a:cubicBezTo>
                    <a:pt x="2152478" y="7819302"/>
                    <a:pt x="2156742" y="7815038"/>
                    <a:pt x="2162002" y="7815038"/>
                  </a:cubicBezTo>
                  <a:close/>
                  <a:moveTo>
                    <a:pt x="1982637" y="7815038"/>
                  </a:moveTo>
                  <a:cubicBezTo>
                    <a:pt x="1987888" y="7815038"/>
                    <a:pt x="1992156" y="7819302"/>
                    <a:pt x="1992156" y="7824563"/>
                  </a:cubicBezTo>
                  <a:cubicBezTo>
                    <a:pt x="1992156" y="7829823"/>
                    <a:pt x="1987888" y="7834088"/>
                    <a:pt x="1982637" y="7834088"/>
                  </a:cubicBezTo>
                  <a:cubicBezTo>
                    <a:pt x="1977372" y="7834088"/>
                    <a:pt x="1973105" y="7829823"/>
                    <a:pt x="1973105" y="7824563"/>
                  </a:cubicBezTo>
                  <a:cubicBezTo>
                    <a:pt x="1973105" y="7819302"/>
                    <a:pt x="1977372" y="7815038"/>
                    <a:pt x="1982637" y="7815038"/>
                  </a:cubicBezTo>
                  <a:close/>
                  <a:moveTo>
                    <a:pt x="1803288" y="7815038"/>
                  </a:moveTo>
                  <a:cubicBezTo>
                    <a:pt x="1808539" y="7815038"/>
                    <a:pt x="1812804" y="7819302"/>
                    <a:pt x="1812804" y="7824563"/>
                  </a:cubicBezTo>
                  <a:cubicBezTo>
                    <a:pt x="1812804" y="7829823"/>
                    <a:pt x="1808539" y="7834088"/>
                    <a:pt x="1803288" y="7834088"/>
                  </a:cubicBezTo>
                  <a:cubicBezTo>
                    <a:pt x="1798039" y="7834088"/>
                    <a:pt x="1793776" y="7829823"/>
                    <a:pt x="1793776" y="7824563"/>
                  </a:cubicBezTo>
                  <a:cubicBezTo>
                    <a:pt x="1793776" y="7819302"/>
                    <a:pt x="1798039" y="7815038"/>
                    <a:pt x="1803288" y="7815038"/>
                  </a:cubicBezTo>
                  <a:close/>
                  <a:moveTo>
                    <a:pt x="1623905" y="7815038"/>
                  </a:moveTo>
                  <a:cubicBezTo>
                    <a:pt x="1629166" y="7815038"/>
                    <a:pt x="1633430" y="7819302"/>
                    <a:pt x="1633430" y="7824563"/>
                  </a:cubicBezTo>
                  <a:cubicBezTo>
                    <a:pt x="1633430" y="7829823"/>
                    <a:pt x="1629166" y="7834088"/>
                    <a:pt x="1623905" y="7834088"/>
                  </a:cubicBezTo>
                  <a:cubicBezTo>
                    <a:pt x="1618644" y="7834088"/>
                    <a:pt x="1614380" y="7829823"/>
                    <a:pt x="1614380" y="7824563"/>
                  </a:cubicBezTo>
                  <a:cubicBezTo>
                    <a:pt x="1614380" y="7819302"/>
                    <a:pt x="1618644" y="7815038"/>
                    <a:pt x="1623905" y="7815038"/>
                  </a:cubicBezTo>
                  <a:close/>
                  <a:moveTo>
                    <a:pt x="1444540" y="7815038"/>
                  </a:moveTo>
                  <a:cubicBezTo>
                    <a:pt x="1449800" y="7815038"/>
                    <a:pt x="1454065" y="7819302"/>
                    <a:pt x="1454065" y="7824563"/>
                  </a:cubicBezTo>
                  <a:cubicBezTo>
                    <a:pt x="1454065" y="7829823"/>
                    <a:pt x="1449800" y="7834088"/>
                    <a:pt x="1444540" y="7834088"/>
                  </a:cubicBezTo>
                  <a:cubicBezTo>
                    <a:pt x="1439279" y="7834088"/>
                    <a:pt x="1435015" y="7829823"/>
                    <a:pt x="1435015" y="7824563"/>
                  </a:cubicBezTo>
                  <a:cubicBezTo>
                    <a:pt x="1435015" y="7819302"/>
                    <a:pt x="1439279" y="7815038"/>
                    <a:pt x="1444540" y="7815038"/>
                  </a:cubicBezTo>
                  <a:close/>
                  <a:moveTo>
                    <a:pt x="1265174" y="7815038"/>
                  </a:moveTo>
                  <a:cubicBezTo>
                    <a:pt x="1270435" y="7815038"/>
                    <a:pt x="1274699" y="7819302"/>
                    <a:pt x="1274699" y="7824563"/>
                  </a:cubicBezTo>
                  <a:cubicBezTo>
                    <a:pt x="1274699" y="7829823"/>
                    <a:pt x="1270435" y="7834088"/>
                    <a:pt x="1265174" y="7834088"/>
                  </a:cubicBezTo>
                  <a:cubicBezTo>
                    <a:pt x="1259914" y="7834088"/>
                    <a:pt x="1255649" y="7829823"/>
                    <a:pt x="1255649" y="7824563"/>
                  </a:cubicBezTo>
                  <a:cubicBezTo>
                    <a:pt x="1255649" y="7819302"/>
                    <a:pt x="1259914" y="7815038"/>
                    <a:pt x="1265174" y="7815038"/>
                  </a:cubicBezTo>
                  <a:close/>
                  <a:moveTo>
                    <a:pt x="1085799" y="7815038"/>
                  </a:moveTo>
                  <a:cubicBezTo>
                    <a:pt x="1091060" y="7815038"/>
                    <a:pt x="1095325" y="7819302"/>
                    <a:pt x="1095325" y="7824563"/>
                  </a:cubicBezTo>
                  <a:cubicBezTo>
                    <a:pt x="1095325" y="7829823"/>
                    <a:pt x="1091060" y="7834088"/>
                    <a:pt x="1085799" y="7834088"/>
                  </a:cubicBezTo>
                  <a:cubicBezTo>
                    <a:pt x="1080538" y="7834088"/>
                    <a:pt x="1076273" y="7829823"/>
                    <a:pt x="1076273" y="7824563"/>
                  </a:cubicBezTo>
                  <a:cubicBezTo>
                    <a:pt x="1076273" y="7819302"/>
                    <a:pt x="1080538" y="7815038"/>
                    <a:pt x="1085799" y="7815038"/>
                  </a:cubicBezTo>
                  <a:close/>
                  <a:moveTo>
                    <a:pt x="906423" y="7815038"/>
                  </a:moveTo>
                  <a:cubicBezTo>
                    <a:pt x="911683" y="7815038"/>
                    <a:pt x="915948" y="7819302"/>
                    <a:pt x="915948" y="7824563"/>
                  </a:cubicBezTo>
                  <a:cubicBezTo>
                    <a:pt x="915948" y="7829823"/>
                    <a:pt x="911683" y="7834088"/>
                    <a:pt x="906423" y="7834088"/>
                  </a:cubicBezTo>
                  <a:cubicBezTo>
                    <a:pt x="901163" y="7834088"/>
                    <a:pt x="896897" y="7829823"/>
                    <a:pt x="896897" y="7824563"/>
                  </a:cubicBezTo>
                  <a:cubicBezTo>
                    <a:pt x="896897" y="7819302"/>
                    <a:pt x="901163" y="7815038"/>
                    <a:pt x="906423" y="7815038"/>
                  </a:cubicBezTo>
                  <a:close/>
                  <a:moveTo>
                    <a:pt x="727051" y="7815038"/>
                  </a:moveTo>
                  <a:cubicBezTo>
                    <a:pt x="732311" y="7815038"/>
                    <a:pt x="736576" y="7819302"/>
                    <a:pt x="736576" y="7824563"/>
                  </a:cubicBezTo>
                  <a:cubicBezTo>
                    <a:pt x="736576" y="7829823"/>
                    <a:pt x="732311" y="7834088"/>
                    <a:pt x="727051" y="7834088"/>
                  </a:cubicBezTo>
                  <a:cubicBezTo>
                    <a:pt x="721790" y="7834088"/>
                    <a:pt x="717524" y="7829823"/>
                    <a:pt x="717524" y="7824563"/>
                  </a:cubicBezTo>
                  <a:cubicBezTo>
                    <a:pt x="717524" y="7819302"/>
                    <a:pt x="721790" y="7815038"/>
                    <a:pt x="727051" y="7815038"/>
                  </a:cubicBezTo>
                  <a:close/>
                  <a:moveTo>
                    <a:pt x="547674" y="7815038"/>
                  </a:moveTo>
                  <a:cubicBezTo>
                    <a:pt x="552935" y="7815038"/>
                    <a:pt x="557199" y="7819302"/>
                    <a:pt x="557199" y="7824563"/>
                  </a:cubicBezTo>
                  <a:cubicBezTo>
                    <a:pt x="557199" y="7829823"/>
                    <a:pt x="552935" y="7834088"/>
                    <a:pt x="547674" y="7834088"/>
                  </a:cubicBezTo>
                  <a:cubicBezTo>
                    <a:pt x="542413" y="7834088"/>
                    <a:pt x="538149" y="7829823"/>
                    <a:pt x="538149" y="7824563"/>
                  </a:cubicBezTo>
                  <a:cubicBezTo>
                    <a:pt x="538149" y="7819302"/>
                    <a:pt x="542413" y="7815038"/>
                    <a:pt x="547674" y="7815038"/>
                  </a:cubicBezTo>
                  <a:close/>
                  <a:moveTo>
                    <a:pt x="368304" y="7815038"/>
                  </a:moveTo>
                  <a:cubicBezTo>
                    <a:pt x="373565" y="7815038"/>
                    <a:pt x="377829" y="7819302"/>
                    <a:pt x="377829" y="7824563"/>
                  </a:cubicBezTo>
                  <a:cubicBezTo>
                    <a:pt x="377829" y="7829823"/>
                    <a:pt x="373565" y="7834088"/>
                    <a:pt x="368304" y="7834088"/>
                  </a:cubicBezTo>
                  <a:cubicBezTo>
                    <a:pt x="363044" y="7834088"/>
                    <a:pt x="358779" y="7829823"/>
                    <a:pt x="358779" y="7824563"/>
                  </a:cubicBezTo>
                  <a:cubicBezTo>
                    <a:pt x="358779" y="7819302"/>
                    <a:pt x="363044" y="7815038"/>
                    <a:pt x="368304" y="7815038"/>
                  </a:cubicBezTo>
                  <a:close/>
                  <a:moveTo>
                    <a:pt x="188934" y="7815038"/>
                  </a:moveTo>
                  <a:cubicBezTo>
                    <a:pt x="194194" y="7815038"/>
                    <a:pt x="198459" y="7819302"/>
                    <a:pt x="198459" y="7824563"/>
                  </a:cubicBezTo>
                  <a:cubicBezTo>
                    <a:pt x="198459" y="7829823"/>
                    <a:pt x="194194" y="7834088"/>
                    <a:pt x="188934" y="7834088"/>
                  </a:cubicBezTo>
                  <a:cubicBezTo>
                    <a:pt x="183673" y="7834088"/>
                    <a:pt x="179409" y="7829823"/>
                    <a:pt x="179409" y="7824563"/>
                  </a:cubicBezTo>
                  <a:cubicBezTo>
                    <a:pt x="179409" y="7819302"/>
                    <a:pt x="183673" y="7815038"/>
                    <a:pt x="188934" y="7815038"/>
                  </a:cubicBezTo>
                  <a:close/>
                  <a:moveTo>
                    <a:pt x="9565" y="7815038"/>
                  </a:moveTo>
                  <a:cubicBezTo>
                    <a:pt x="14825" y="7815038"/>
                    <a:pt x="19089" y="7819302"/>
                    <a:pt x="19089" y="7824563"/>
                  </a:cubicBezTo>
                  <a:cubicBezTo>
                    <a:pt x="19089" y="7829823"/>
                    <a:pt x="14825" y="7834088"/>
                    <a:pt x="9565" y="7834088"/>
                  </a:cubicBezTo>
                  <a:cubicBezTo>
                    <a:pt x="4304" y="7834088"/>
                    <a:pt x="40" y="7829823"/>
                    <a:pt x="40" y="7824563"/>
                  </a:cubicBezTo>
                  <a:cubicBezTo>
                    <a:pt x="40" y="7819302"/>
                    <a:pt x="4304" y="7815038"/>
                    <a:pt x="9565" y="7815038"/>
                  </a:cubicBezTo>
                  <a:close/>
                  <a:moveTo>
                    <a:pt x="6646247" y="7633287"/>
                  </a:moveTo>
                  <a:cubicBezTo>
                    <a:pt x="6651508" y="7633287"/>
                    <a:pt x="6655772" y="7637551"/>
                    <a:pt x="6655772" y="7642812"/>
                  </a:cubicBezTo>
                  <a:cubicBezTo>
                    <a:pt x="6655772" y="7648072"/>
                    <a:pt x="6651508" y="7652337"/>
                    <a:pt x="6646247" y="7652337"/>
                  </a:cubicBezTo>
                  <a:cubicBezTo>
                    <a:pt x="6640987" y="7652337"/>
                    <a:pt x="6636722" y="7648072"/>
                    <a:pt x="6636722" y="7642812"/>
                  </a:cubicBezTo>
                  <a:cubicBezTo>
                    <a:pt x="6636722" y="7637551"/>
                    <a:pt x="6640987" y="7633287"/>
                    <a:pt x="6646247" y="7633287"/>
                  </a:cubicBezTo>
                  <a:close/>
                  <a:moveTo>
                    <a:pt x="6466876" y="7633287"/>
                  </a:moveTo>
                  <a:cubicBezTo>
                    <a:pt x="6472136" y="7633287"/>
                    <a:pt x="6476401" y="7637551"/>
                    <a:pt x="6476401" y="7642812"/>
                  </a:cubicBezTo>
                  <a:cubicBezTo>
                    <a:pt x="6476401" y="7648072"/>
                    <a:pt x="6472136" y="7652337"/>
                    <a:pt x="6466876" y="7652337"/>
                  </a:cubicBezTo>
                  <a:cubicBezTo>
                    <a:pt x="6461615" y="7652337"/>
                    <a:pt x="6457351" y="7648072"/>
                    <a:pt x="6457351" y="7642812"/>
                  </a:cubicBezTo>
                  <a:cubicBezTo>
                    <a:pt x="6457351" y="7637551"/>
                    <a:pt x="6461615" y="7633287"/>
                    <a:pt x="6466876" y="7633287"/>
                  </a:cubicBezTo>
                  <a:close/>
                  <a:moveTo>
                    <a:pt x="6287505" y="7633287"/>
                  </a:moveTo>
                  <a:cubicBezTo>
                    <a:pt x="6292765" y="7633287"/>
                    <a:pt x="6297030" y="7637551"/>
                    <a:pt x="6297030" y="7642812"/>
                  </a:cubicBezTo>
                  <a:cubicBezTo>
                    <a:pt x="6297030" y="7648072"/>
                    <a:pt x="6292765" y="7652337"/>
                    <a:pt x="6287505" y="7652337"/>
                  </a:cubicBezTo>
                  <a:cubicBezTo>
                    <a:pt x="6282244" y="7652337"/>
                    <a:pt x="6277980" y="7648072"/>
                    <a:pt x="6277980" y="7642812"/>
                  </a:cubicBezTo>
                  <a:cubicBezTo>
                    <a:pt x="6277980" y="7637551"/>
                    <a:pt x="6282244" y="7633287"/>
                    <a:pt x="6287505" y="7633287"/>
                  </a:cubicBezTo>
                  <a:close/>
                  <a:moveTo>
                    <a:pt x="6108134" y="7633287"/>
                  </a:moveTo>
                  <a:cubicBezTo>
                    <a:pt x="6113394" y="7633287"/>
                    <a:pt x="6117659" y="7637551"/>
                    <a:pt x="6117659" y="7642812"/>
                  </a:cubicBezTo>
                  <a:cubicBezTo>
                    <a:pt x="6117659" y="7648072"/>
                    <a:pt x="6113394" y="7652337"/>
                    <a:pt x="6108134" y="7652337"/>
                  </a:cubicBezTo>
                  <a:cubicBezTo>
                    <a:pt x="6102873" y="7652337"/>
                    <a:pt x="6098609" y="7648072"/>
                    <a:pt x="6098609" y="7642812"/>
                  </a:cubicBezTo>
                  <a:cubicBezTo>
                    <a:pt x="6098609" y="7637551"/>
                    <a:pt x="6102873" y="7633287"/>
                    <a:pt x="6108134" y="7633287"/>
                  </a:cubicBezTo>
                  <a:close/>
                  <a:moveTo>
                    <a:pt x="5928763" y="7633287"/>
                  </a:moveTo>
                  <a:cubicBezTo>
                    <a:pt x="5934023" y="7633287"/>
                    <a:pt x="5938288" y="7637551"/>
                    <a:pt x="5938288" y="7642812"/>
                  </a:cubicBezTo>
                  <a:cubicBezTo>
                    <a:pt x="5938288" y="7648072"/>
                    <a:pt x="5934023" y="7652337"/>
                    <a:pt x="5928763" y="7652337"/>
                  </a:cubicBezTo>
                  <a:cubicBezTo>
                    <a:pt x="5923502" y="7652337"/>
                    <a:pt x="5919238" y="7648072"/>
                    <a:pt x="5919238" y="7642812"/>
                  </a:cubicBezTo>
                  <a:cubicBezTo>
                    <a:pt x="5919238" y="7637551"/>
                    <a:pt x="5923502" y="7633287"/>
                    <a:pt x="5928763" y="7633287"/>
                  </a:cubicBezTo>
                  <a:close/>
                  <a:moveTo>
                    <a:pt x="5749393" y="7633287"/>
                  </a:moveTo>
                  <a:cubicBezTo>
                    <a:pt x="5754653" y="7633287"/>
                    <a:pt x="5758918" y="7637551"/>
                    <a:pt x="5758918" y="7642812"/>
                  </a:cubicBezTo>
                  <a:cubicBezTo>
                    <a:pt x="5758918" y="7648072"/>
                    <a:pt x="5754653" y="7652337"/>
                    <a:pt x="5749393" y="7652337"/>
                  </a:cubicBezTo>
                  <a:cubicBezTo>
                    <a:pt x="5744132" y="7652337"/>
                    <a:pt x="5739868" y="7648072"/>
                    <a:pt x="5739868" y="7642812"/>
                  </a:cubicBezTo>
                  <a:cubicBezTo>
                    <a:pt x="5739868" y="7637551"/>
                    <a:pt x="5744132" y="7633287"/>
                    <a:pt x="5749393" y="7633287"/>
                  </a:cubicBezTo>
                  <a:close/>
                  <a:moveTo>
                    <a:pt x="5570021" y="7633287"/>
                  </a:moveTo>
                  <a:cubicBezTo>
                    <a:pt x="5575281" y="7633287"/>
                    <a:pt x="5579546" y="7637551"/>
                    <a:pt x="5579546" y="7642812"/>
                  </a:cubicBezTo>
                  <a:cubicBezTo>
                    <a:pt x="5579546" y="7648072"/>
                    <a:pt x="5575281" y="7652337"/>
                    <a:pt x="5570021" y="7652337"/>
                  </a:cubicBezTo>
                  <a:cubicBezTo>
                    <a:pt x="5564760" y="7652337"/>
                    <a:pt x="5560496" y="7648072"/>
                    <a:pt x="5560496" y="7642812"/>
                  </a:cubicBezTo>
                  <a:cubicBezTo>
                    <a:pt x="5560496" y="7637551"/>
                    <a:pt x="5564760" y="7633287"/>
                    <a:pt x="5570021" y="7633287"/>
                  </a:cubicBezTo>
                  <a:close/>
                  <a:moveTo>
                    <a:pt x="5390650" y="7633287"/>
                  </a:moveTo>
                  <a:cubicBezTo>
                    <a:pt x="5395910" y="7633287"/>
                    <a:pt x="5400175" y="7637551"/>
                    <a:pt x="5400175" y="7642812"/>
                  </a:cubicBezTo>
                  <a:cubicBezTo>
                    <a:pt x="5400175" y="7648072"/>
                    <a:pt x="5395910" y="7652337"/>
                    <a:pt x="5390650" y="7652337"/>
                  </a:cubicBezTo>
                  <a:cubicBezTo>
                    <a:pt x="5385389" y="7652337"/>
                    <a:pt x="5381125" y="7648072"/>
                    <a:pt x="5381125" y="7642812"/>
                  </a:cubicBezTo>
                  <a:cubicBezTo>
                    <a:pt x="5381125" y="7637551"/>
                    <a:pt x="5385389" y="7633287"/>
                    <a:pt x="5390650" y="7633287"/>
                  </a:cubicBezTo>
                  <a:close/>
                  <a:moveTo>
                    <a:pt x="5211280" y="7633287"/>
                  </a:moveTo>
                  <a:cubicBezTo>
                    <a:pt x="5216540" y="7633287"/>
                    <a:pt x="5220805" y="7637551"/>
                    <a:pt x="5220805" y="7642812"/>
                  </a:cubicBezTo>
                  <a:cubicBezTo>
                    <a:pt x="5220805" y="7648072"/>
                    <a:pt x="5216540" y="7652337"/>
                    <a:pt x="5211280" y="7652337"/>
                  </a:cubicBezTo>
                  <a:cubicBezTo>
                    <a:pt x="5206019" y="7652337"/>
                    <a:pt x="5201755" y="7648072"/>
                    <a:pt x="5201755" y="7642812"/>
                  </a:cubicBezTo>
                  <a:cubicBezTo>
                    <a:pt x="5201755" y="7637551"/>
                    <a:pt x="5206019" y="7633287"/>
                    <a:pt x="5211280" y="7633287"/>
                  </a:cubicBezTo>
                  <a:close/>
                  <a:moveTo>
                    <a:pt x="5031909" y="7633287"/>
                  </a:moveTo>
                  <a:cubicBezTo>
                    <a:pt x="5037169" y="7633287"/>
                    <a:pt x="5041434" y="7637551"/>
                    <a:pt x="5041434" y="7642812"/>
                  </a:cubicBezTo>
                  <a:cubicBezTo>
                    <a:pt x="5041434" y="7648072"/>
                    <a:pt x="5037169" y="7652337"/>
                    <a:pt x="5031909" y="7652337"/>
                  </a:cubicBezTo>
                  <a:cubicBezTo>
                    <a:pt x="5026648" y="7652337"/>
                    <a:pt x="5022384" y="7648072"/>
                    <a:pt x="5022384" y="7642812"/>
                  </a:cubicBezTo>
                  <a:cubicBezTo>
                    <a:pt x="5022384" y="7637551"/>
                    <a:pt x="5026648" y="7633287"/>
                    <a:pt x="5031909" y="7633287"/>
                  </a:cubicBezTo>
                  <a:close/>
                  <a:moveTo>
                    <a:pt x="4852537" y="7633287"/>
                  </a:moveTo>
                  <a:cubicBezTo>
                    <a:pt x="4857797" y="7633287"/>
                    <a:pt x="4862062" y="7637551"/>
                    <a:pt x="4862062" y="7642812"/>
                  </a:cubicBezTo>
                  <a:cubicBezTo>
                    <a:pt x="4862062" y="7648072"/>
                    <a:pt x="4857797" y="7652337"/>
                    <a:pt x="4852537" y="7652337"/>
                  </a:cubicBezTo>
                  <a:cubicBezTo>
                    <a:pt x="4847276" y="7652337"/>
                    <a:pt x="4843012" y="7648072"/>
                    <a:pt x="4843012" y="7642812"/>
                  </a:cubicBezTo>
                  <a:cubicBezTo>
                    <a:pt x="4843012" y="7637551"/>
                    <a:pt x="4847276" y="7633287"/>
                    <a:pt x="4852537" y="7633287"/>
                  </a:cubicBezTo>
                  <a:close/>
                  <a:moveTo>
                    <a:pt x="4673167" y="7633287"/>
                  </a:moveTo>
                  <a:cubicBezTo>
                    <a:pt x="4678427" y="7633287"/>
                    <a:pt x="4682692" y="7637551"/>
                    <a:pt x="4682692" y="7642812"/>
                  </a:cubicBezTo>
                  <a:cubicBezTo>
                    <a:pt x="4682692" y="7648072"/>
                    <a:pt x="4678427" y="7652337"/>
                    <a:pt x="4673167" y="7652337"/>
                  </a:cubicBezTo>
                  <a:cubicBezTo>
                    <a:pt x="4667906" y="7652337"/>
                    <a:pt x="4663642" y="7648072"/>
                    <a:pt x="4663642" y="7642812"/>
                  </a:cubicBezTo>
                  <a:cubicBezTo>
                    <a:pt x="4663642" y="7637551"/>
                    <a:pt x="4667906" y="7633287"/>
                    <a:pt x="4673167" y="7633287"/>
                  </a:cubicBezTo>
                  <a:close/>
                  <a:moveTo>
                    <a:pt x="4493796" y="7633287"/>
                  </a:moveTo>
                  <a:cubicBezTo>
                    <a:pt x="4499056" y="7633287"/>
                    <a:pt x="4503321" y="7637551"/>
                    <a:pt x="4503321" y="7642812"/>
                  </a:cubicBezTo>
                  <a:cubicBezTo>
                    <a:pt x="4503321" y="7648072"/>
                    <a:pt x="4499056" y="7652337"/>
                    <a:pt x="4493796" y="7652337"/>
                  </a:cubicBezTo>
                  <a:cubicBezTo>
                    <a:pt x="4488535" y="7652337"/>
                    <a:pt x="4484271" y="7648072"/>
                    <a:pt x="4484271" y="7642812"/>
                  </a:cubicBezTo>
                  <a:cubicBezTo>
                    <a:pt x="4484271" y="7637551"/>
                    <a:pt x="4488535" y="7633287"/>
                    <a:pt x="4493796" y="7633287"/>
                  </a:cubicBezTo>
                  <a:close/>
                  <a:moveTo>
                    <a:pt x="4314424" y="7633287"/>
                  </a:moveTo>
                  <a:cubicBezTo>
                    <a:pt x="4319684" y="7633287"/>
                    <a:pt x="4323949" y="7637551"/>
                    <a:pt x="4323949" y="7642812"/>
                  </a:cubicBezTo>
                  <a:cubicBezTo>
                    <a:pt x="4323949" y="7648072"/>
                    <a:pt x="4319684" y="7652337"/>
                    <a:pt x="4314424" y="7652337"/>
                  </a:cubicBezTo>
                  <a:cubicBezTo>
                    <a:pt x="4309163" y="7652337"/>
                    <a:pt x="4304899" y="7648072"/>
                    <a:pt x="4304899" y="7642812"/>
                  </a:cubicBezTo>
                  <a:cubicBezTo>
                    <a:pt x="4304899" y="7637551"/>
                    <a:pt x="4309163" y="7633287"/>
                    <a:pt x="4314424" y="7633287"/>
                  </a:cubicBezTo>
                  <a:close/>
                  <a:moveTo>
                    <a:pt x="4135054" y="7633287"/>
                  </a:moveTo>
                  <a:cubicBezTo>
                    <a:pt x="4140314" y="7633287"/>
                    <a:pt x="4144579" y="7637551"/>
                    <a:pt x="4144579" y="7642812"/>
                  </a:cubicBezTo>
                  <a:cubicBezTo>
                    <a:pt x="4144579" y="7648072"/>
                    <a:pt x="4140314" y="7652337"/>
                    <a:pt x="4135054" y="7652337"/>
                  </a:cubicBezTo>
                  <a:cubicBezTo>
                    <a:pt x="4129793" y="7652337"/>
                    <a:pt x="4125529" y="7648072"/>
                    <a:pt x="4125529" y="7642812"/>
                  </a:cubicBezTo>
                  <a:cubicBezTo>
                    <a:pt x="4125529" y="7637551"/>
                    <a:pt x="4129793" y="7633287"/>
                    <a:pt x="4135054" y="7633287"/>
                  </a:cubicBezTo>
                  <a:close/>
                  <a:moveTo>
                    <a:pt x="3955683" y="7633287"/>
                  </a:moveTo>
                  <a:cubicBezTo>
                    <a:pt x="3960943" y="7633287"/>
                    <a:pt x="3965208" y="7637551"/>
                    <a:pt x="3965208" y="7642812"/>
                  </a:cubicBezTo>
                  <a:cubicBezTo>
                    <a:pt x="3965208" y="7648072"/>
                    <a:pt x="3960943" y="7652337"/>
                    <a:pt x="3955683" y="7652337"/>
                  </a:cubicBezTo>
                  <a:cubicBezTo>
                    <a:pt x="3950422" y="7652337"/>
                    <a:pt x="3946158" y="7648072"/>
                    <a:pt x="3946158" y="7642812"/>
                  </a:cubicBezTo>
                  <a:cubicBezTo>
                    <a:pt x="3946158" y="7637551"/>
                    <a:pt x="3950422" y="7633287"/>
                    <a:pt x="3955683" y="7633287"/>
                  </a:cubicBezTo>
                  <a:close/>
                  <a:moveTo>
                    <a:pt x="3776312" y="7633287"/>
                  </a:moveTo>
                  <a:cubicBezTo>
                    <a:pt x="3781572" y="7633287"/>
                    <a:pt x="3785837" y="7637551"/>
                    <a:pt x="3785837" y="7642812"/>
                  </a:cubicBezTo>
                  <a:cubicBezTo>
                    <a:pt x="3785837" y="7648072"/>
                    <a:pt x="3781572" y="7652337"/>
                    <a:pt x="3776312" y="7652337"/>
                  </a:cubicBezTo>
                  <a:cubicBezTo>
                    <a:pt x="3771051" y="7652337"/>
                    <a:pt x="3766787" y="7648072"/>
                    <a:pt x="3766787" y="7642812"/>
                  </a:cubicBezTo>
                  <a:cubicBezTo>
                    <a:pt x="3766787" y="7637551"/>
                    <a:pt x="3771051" y="7633287"/>
                    <a:pt x="3776312" y="7633287"/>
                  </a:cubicBezTo>
                  <a:close/>
                  <a:moveTo>
                    <a:pt x="3596941" y="7633287"/>
                  </a:moveTo>
                  <a:cubicBezTo>
                    <a:pt x="3602201" y="7633287"/>
                    <a:pt x="3606466" y="7637551"/>
                    <a:pt x="3606466" y="7642812"/>
                  </a:cubicBezTo>
                  <a:cubicBezTo>
                    <a:pt x="3606466" y="7648072"/>
                    <a:pt x="3602201" y="7652337"/>
                    <a:pt x="3596941" y="7652337"/>
                  </a:cubicBezTo>
                  <a:cubicBezTo>
                    <a:pt x="3591680" y="7652337"/>
                    <a:pt x="3587416" y="7648072"/>
                    <a:pt x="3587416" y="7642812"/>
                  </a:cubicBezTo>
                  <a:cubicBezTo>
                    <a:pt x="3587416" y="7637551"/>
                    <a:pt x="3591680" y="7633287"/>
                    <a:pt x="3596941" y="7633287"/>
                  </a:cubicBezTo>
                  <a:close/>
                  <a:moveTo>
                    <a:pt x="3417570" y="7633287"/>
                  </a:moveTo>
                  <a:cubicBezTo>
                    <a:pt x="3422830" y="7633287"/>
                    <a:pt x="3427095" y="7637551"/>
                    <a:pt x="3427095" y="7642812"/>
                  </a:cubicBezTo>
                  <a:cubicBezTo>
                    <a:pt x="3427095" y="7648072"/>
                    <a:pt x="3422830" y="7652337"/>
                    <a:pt x="3417570" y="7652337"/>
                  </a:cubicBezTo>
                  <a:cubicBezTo>
                    <a:pt x="3412309" y="7652337"/>
                    <a:pt x="3408045" y="7648072"/>
                    <a:pt x="3408045" y="7642812"/>
                  </a:cubicBezTo>
                  <a:cubicBezTo>
                    <a:pt x="3408045" y="7637551"/>
                    <a:pt x="3412309" y="7633287"/>
                    <a:pt x="3417570" y="7633287"/>
                  </a:cubicBezTo>
                  <a:close/>
                  <a:moveTo>
                    <a:pt x="3238235" y="7633287"/>
                  </a:moveTo>
                  <a:cubicBezTo>
                    <a:pt x="3243497" y="7633287"/>
                    <a:pt x="3247761" y="7637551"/>
                    <a:pt x="3247761" y="7642812"/>
                  </a:cubicBezTo>
                  <a:cubicBezTo>
                    <a:pt x="3247761" y="7648072"/>
                    <a:pt x="3243497" y="7652337"/>
                    <a:pt x="3238235" y="7652337"/>
                  </a:cubicBezTo>
                  <a:cubicBezTo>
                    <a:pt x="3232975" y="7652337"/>
                    <a:pt x="3228709" y="7648072"/>
                    <a:pt x="3228709" y="7642812"/>
                  </a:cubicBezTo>
                  <a:cubicBezTo>
                    <a:pt x="3228709" y="7637551"/>
                    <a:pt x="3232975" y="7633287"/>
                    <a:pt x="3238235" y="7633287"/>
                  </a:cubicBezTo>
                  <a:close/>
                  <a:moveTo>
                    <a:pt x="3058833" y="7633287"/>
                  </a:moveTo>
                  <a:cubicBezTo>
                    <a:pt x="3064092" y="7633287"/>
                    <a:pt x="3068355" y="7637551"/>
                    <a:pt x="3068355" y="7642812"/>
                  </a:cubicBezTo>
                  <a:cubicBezTo>
                    <a:pt x="3068355" y="7648072"/>
                    <a:pt x="3064092" y="7652337"/>
                    <a:pt x="3058833" y="7652337"/>
                  </a:cubicBezTo>
                  <a:cubicBezTo>
                    <a:pt x="3053586" y="7652337"/>
                    <a:pt x="3049378" y="7648072"/>
                    <a:pt x="3049378" y="7642812"/>
                  </a:cubicBezTo>
                  <a:cubicBezTo>
                    <a:pt x="3049378" y="7637551"/>
                    <a:pt x="3053586" y="7633287"/>
                    <a:pt x="3058833" y="7633287"/>
                  </a:cubicBezTo>
                  <a:close/>
                  <a:moveTo>
                    <a:pt x="2879531" y="7633287"/>
                  </a:moveTo>
                  <a:cubicBezTo>
                    <a:pt x="2884790" y="7633287"/>
                    <a:pt x="2889059" y="7637551"/>
                    <a:pt x="2889059" y="7642812"/>
                  </a:cubicBezTo>
                  <a:cubicBezTo>
                    <a:pt x="2889059" y="7648072"/>
                    <a:pt x="2884790" y="7652337"/>
                    <a:pt x="2879531" y="7652337"/>
                  </a:cubicBezTo>
                  <a:cubicBezTo>
                    <a:pt x="2874272" y="7652337"/>
                    <a:pt x="2870009" y="7648072"/>
                    <a:pt x="2870009" y="7642812"/>
                  </a:cubicBezTo>
                  <a:cubicBezTo>
                    <a:pt x="2870009" y="7637551"/>
                    <a:pt x="2874272" y="7633287"/>
                    <a:pt x="2879531" y="7633287"/>
                  </a:cubicBezTo>
                  <a:close/>
                  <a:moveTo>
                    <a:pt x="2700157" y="7633287"/>
                  </a:moveTo>
                  <a:cubicBezTo>
                    <a:pt x="2705422" y="7633287"/>
                    <a:pt x="2709682" y="7637551"/>
                    <a:pt x="2709682" y="7642812"/>
                  </a:cubicBezTo>
                  <a:cubicBezTo>
                    <a:pt x="2709682" y="7648072"/>
                    <a:pt x="2705422" y="7652337"/>
                    <a:pt x="2700157" y="7652337"/>
                  </a:cubicBezTo>
                  <a:cubicBezTo>
                    <a:pt x="2694897" y="7652337"/>
                    <a:pt x="2690634" y="7648072"/>
                    <a:pt x="2690634" y="7642812"/>
                  </a:cubicBezTo>
                  <a:cubicBezTo>
                    <a:pt x="2690634" y="7637551"/>
                    <a:pt x="2694897" y="7633287"/>
                    <a:pt x="2700157" y="7633287"/>
                  </a:cubicBezTo>
                  <a:close/>
                  <a:moveTo>
                    <a:pt x="2520764" y="7633287"/>
                  </a:moveTo>
                  <a:cubicBezTo>
                    <a:pt x="2526033" y="7633287"/>
                    <a:pt x="2530298" y="7637551"/>
                    <a:pt x="2530298" y="7642812"/>
                  </a:cubicBezTo>
                  <a:cubicBezTo>
                    <a:pt x="2530298" y="7648072"/>
                    <a:pt x="2526033" y="7652337"/>
                    <a:pt x="2520764" y="7652337"/>
                  </a:cubicBezTo>
                  <a:cubicBezTo>
                    <a:pt x="2515506" y="7652337"/>
                    <a:pt x="2511241" y="7648072"/>
                    <a:pt x="2511241" y="7642812"/>
                  </a:cubicBezTo>
                  <a:cubicBezTo>
                    <a:pt x="2511241" y="7637551"/>
                    <a:pt x="2515506" y="7633287"/>
                    <a:pt x="2520764" y="7633287"/>
                  </a:cubicBezTo>
                  <a:close/>
                  <a:moveTo>
                    <a:pt x="2341395" y="7633287"/>
                  </a:moveTo>
                  <a:cubicBezTo>
                    <a:pt x="2346655" y="7633287"/>
                    <a:pt x="2350919" y="7637551"/>
                    <a:pt x="2350919" y="7642812"/>
                  </a:cubicBezTo>
                  <a:cubicBezTo>
                    <a:pt x="2350919" y="7648072"/>
                    <a:pt x="2346655" y="7652337"/>
                    <a:pt x="2341395" y="7652337"/>
                  </a:cubicBezTo>
                  <a:cubicBezTo>
                    <a:pt x="2336133" y="7652337"/>
                    <a:pt x="2331868" y="7648072"/>
                    <a:pt x="2331868" y="7642812"/>
                  </a:cubicBezTo>
                  <a:cubicBezTo>
                    <a:pt x="2331868" y="7637551"/>
                    <a:pt x="2336133" y="7633287"/>
                    <a:pt x="2341395" y="7633287"/>
                  </a:cubicBezTo>
                  <a:close/>
                  <a:moveTo>
                    <a:pt x="2162005" y="7633287"/>
                  </a:moveTo>
                  <a:cubicBezTo>
                    <a:pt x="2167264" y="7633287"/>
                    <a:pt x="2171530" y="7637551"/>
                    <a:pt x="2171530" y="7642812"/>
                  </a:cubicBezTo>
                  <a:cubicBezTo>
                    <a:pt x="2171530" y="7648072"/>
                    <a:pt x="2167264" y="7652337"/>
                    <a:pt x="2162005" y="7652337"/>
                  </a:cubicBezTo>
                  <a:cubicBezTo>
                    <a:pt x="2156745" y="7652337"/>
                    <a:pt x="2152480" y="7648072"/>
                    <a:pt x="2152480" y="7642812"/>
                  </a:cubicBezTo>
                  <a:cubicBezTo>
                    <a:pt x="2152480" y="7637551"/>
                    <a:pt x="2156745" y="7633287"/>
                    <a:pt x="2162005" y="7633287"/>
                  </a:cubicBezTo>
                  <a:close/>
                  <a:moveTo>
                    <a:pt x="1982640" y="7633287"/>
                  </a:moveTo>
                  <a:cubicBezTo>
                    <a:pt x="1987890" y="7633287"/>
                    <a:pt x="1992157" y="7637551"/>
                    <a:pt x="1992157" y="7642812"/>
                  </a:cubicBezTo>
                  <a:cubicBezTo>
                    <a:pt x="1992157" y="7648072"/>
                    <a:pt x="1987890" y="7652337"/>
                    <a:pt x="1982640" y="7652337"/>
                  </a:cubicBezTo>
                  <a:cubicBezTo>
                    <a:pt x="1977374" y="7652337"/>
                    <a:pt x="1973106" y="7648072"/>
                    <a:pt x="1973106" y="7642812"/>
                  </a:cubicBezTo>
                  <a:cubicBezTo>
                    <a:pt x="1973106" y="7637551"/>
                    <a:pt x="1977374" y="7633287"/>
                    <a:pt x="1982640" y="7633287"/>
                  </a:cubicBezTo>
                  <a:close/>
                  <a:moveTo>
                    <a:pt x="1803294" y="7633287"/>
                  </a:moveTo>
                  <a:cubicBezTo>
                    <a:pt x="1808543" y="7633287"/>
                    <a:pt x="1812808" y="7637551"/>
                    <a:pt x="1812808" y="7642812"/>
                  </a:cubicBezTo>
                  <a:cubicBezTo>
                    <a:pt x="1812808" y="7648072"/>
                    <a:pt x="1808543" y="7652337"/>
                    <a:pt x="1803294" y="7652337"/>
                  </a:cubicBezTo>
                  <a:cubicBezTo>
                    <a:pt x="1798045" y="7652337"/>
                    <a:pt x="1793782" y="7648072"/>
                    <a:pt x="1793782" y="7642812"/>
                  </a:cubicBezTo>
                  <a:cubicBezTo>
                    <a:pt x="1793782" y="7637551"/>
                    <a:pt x="1798045" y="7633287"/>
                    <a:pt x="1803294" y="7633287"/>
                  </a:cubicBezTo>
                  <a:close/>
                  <a:moveTo>
                    <a:pt x="1623909" y="7633287"/>
                  </a:moveTo>
                  <a:cubicBezTo>
                    <a:pt x="1629169" y="7633287"/>
                    <a:pt x="1633434" y="7637551"/>
                    <a:pt x="1633434" y="7642812"/>
                  </a:cubicBezTo>
                  <a:cubicBezTo>
                    <a:pt x="1633434" y="7648072"/>
                    <a:pt x="1629169" y="7652337"/>
                    <a:pt x="1623909" y="7652337"/>
                  </a:cubicBezTo>
                  <a:cubicBezTo>
                    <a:pt x="1618648" y="7652337"/>
                    <a:pt x="1614384" y="7648072"/>
                    <a:pt x="1614384" y="7642812"/>
                  </a:cubicBezTo>
                  <a:cubicBezTo>
                    <a:pt x="1614384" y="7637551"/>
                    <a:pt x="1618648" y="7633287"/>
                    <a:pt x="1623909" y="7633287"/>
                  </a:cubicBezTo>
                  <a:close/>
                  <a:moveTo>
                    <a:pt x="1444544" y="7633287"/>
                  </a:moveTo>
                  <a:cubicBezTo>
                    <a:pt x="1449805" y="7633287"/>
                    <a:pt x="1454069" y="7637551"/>
                    <a:pt x="1454069" y="7642812"/>
                  </a:cubicBezTo>
                  <a:cubicBezTo>
                    <a:pt x="1454069" y="7648072"/>
                    <a:pt x="1449805" y="7652337"/>
                    <a:pt x="1444544" y="7652337"/>
                  </a:cubicBezTo>
                  <a:cubicBezTo>
                    <a:pt x="1439284" y="7652337"/>
                    <a:pt x="1435019" y="7648072"/>
                    <a:pt x="1435019" y="7642812"/>
                  </a:cubicBezTo>
                  <a:cubicBezTo>
                    <a:pt x="1435019" y="7637551"/>
                    <a:pt x="1439284" y="7633287"/>
                    <a:pt x="1444544" y="7633287"/>
                  </a:cubicBezTo>
                  <a:close/>
                  <a:moveTo>
                    <a:pt x="1265179" y="7633287"/>
                  </a:moveTo>
                  <a:cubicBezTo>
                    <a:pt x="1270439" y="7633287"/>
                    <a:pt x="1274704" y="7637551"/>
                    <a:pt x="1274704" y="7642812"/>
                  </a:cubicBezTo>
                  <a:cubicBezTo>
                    <a:pt x="1274704" y="7648072"/>
                    <a:pt x="1270439" y="7652337"/>
                    <a:pt x="1265179" y="7652337"/>
                  </a:cubicBezTo>
                  <a:cubicBezTo>
                    <a:pt x="1259919" y="7652337"/>
                    <a:pt x="1255654" y="7648072"/>
                    <a:pt x="1255654" y="7642812"/>
                  </a:cubicBezTo>
                  <a:cubicBezTo>
                    <a:pt x="1255654" y="7637551"/>
                    <a:pt x="1259919" y="7633287"/>
                    <a:pt x="1265179" y="7633287"/>
                  </a:cubicBezTo>
                  <a:close/>
                  <a:moveTo>
                    <a:pt x="1085803" y="7633287"/>
                  </a:moveTo>
                  <a:cubicBezTo>
                    <a:pt x="1091064" y="7633287"/>
                    <a:pt x="1095329" y="7637551"/>
                    <a:pt x="1095329" y="7642812"/>
                  </a:cubicBezTo>
                  <a:cubicBezTo>
                    <a:pt x="1095329" y="7648072"/>
                    <a:pt x="1091064" y="7652337"/>
                    <a:pt x="1085803" y="7652337"/>
                  </a:cubicBezTo>
                  <a:cubicBezTo>
                    <a:pt x="1080542" y="7652337"/>
                    <a:pt x="1076277" y="7648072"/>
                    <a:pt x="1076277" y="7642812"/>
                  </a:cubicBezTo>
                  <a:cubicBezTo>
                    <a:pt x="1076277" y="7637551"/>
                    <a:pt x="1080542" y="7633287"/>
                    <a:pt x="1085803" y="7633287"/>
                  </a:cubicBezTo>
                  <a:close/>
                  <a:moveTo>
                    <a:pt x="906427" y="7633287"/>
                  </a:moveTo>
                  <a:cubicBezTo>
                    <a:pt x="911688" y="7633287"/>
                    <a:pt x="915952" y="7637551"/>
                    <a:pt x="915952" y="7642812"/>
                  </a:cubicBezTo>
                  <a:cubicBezTo>
                    <a:pt x="915952" y="7648072"/>
                    <a:pt x="911688" y="7652337"/>
                    <a:pt x="906427" y="7652337"/>
                  </a:cubicBezTo>
                  <a:cubicBezTo>
                    <a:pt x="901167" y="7652337"/>
                    <a:pt x="896901" y="7648072"/>
                    <a:pt x="896901" y="7642812"/>
                  </a:cubicBezTo>
                  <a:cubicBezTo>
                    <a:pt x="896901" y="7637551"/>
                    <a:pt x="901167" y="7633287"/>
                    <a:pt x="906427" y="7633287"/>
                  </a:cubicBezTo>
                  <a:close/>
                  <a:moveTo>
                    <a:pt x="727055" y="7633287"/>
                  </a:moveTo>
                  <a:cubicBezTo>
                    <a:pt x="732315" y="7633287"/>
                    <a:pt x="736579" y="7637551"/>
                    <a:pt x="736579" y="7642812"/>
                  </a:cubicBezTo>
                  <a:cubicBezTo>
                    <a:pt x="736579" y="7648072"/>
                    <a:pt x="732315" y="7652337"/>
                    <a:pt x="727055" y="7652337"/>
                  </a:cubicBezTo>
                  <a:cubicBezTo>
                    <a:pt x="721794" y="7652337"/>
                    <a:pt x="717527" y="7648072"/>
                    <a:pt x="717527" y="7642812"/>
                  </a:cubicBezTo>
                  <a:cubicBezTo>
                    <a:pt x="717527" y="7637551"/>
                    <a:pt x="721794" y="7633287"/>
                    <a:pt x="727055" y="7633287"/>
                  </a:cubicBezTo>
                  <a:close/>
                  <a:moveTo>
                    <a:pt x="547677" y="7633287"/>
                  </a:moveTo>
                  <a:cubicBezTo>
                    <a:pt x="552938" y="7633287"/>
                    <a:pt x="557202" y="7637551"/>
                    <a:pt x="557202" y="7642812"/>
                  </a:cubicBezTo>
                  <a:cubicBezTo>
                    <a:pt x="557202" y="7648072"/>
                    <a:pt x="552938" y="7652337"/>
                    <a:pt x="547677" y="7652337"/>
                  </a:cubicBezTo>
                  <a:cubicBezTo>
                    <a:pt x="542417" y="7652337"/>
                    <a:pt x="538152" y="7648072"/>
                    <a:pt x="538152" y="7642812"/>
                  </a:cubicBezTo>
                  <a:cubicBezTo>
                    <a:pt x="538152" y="7637551"/>
                    <a:pt x="542417" y="7633287"/>
                    <a:pt x="547677" y="7633287"/>
                  </a:cubicBezTo>
                  <a:close/>
                  <a:moveTo>
                    <a:pt x="368308" y="7633287"/>
                  </a:moveTo>
                  <a:cubicBezTo>
                    <a:pt x="373568" y="7633287"/>
                    <a:pt x="377832" y="7637551"/>
                    <a:pt x="377832" y="7642812"/>
                  </a:cubicBezTo>
                  <a:cubicBezTo>
                    <a:pt x="377832" y="7648072"/>
                    <a:pt x="373568" y="7652337"/>
                    <a:pt x="368308" y="7652337"/>
                  </a:cubicBezTo>
                  <a:cubicBezTo>
                    <a:pt x="363047" y="7652337"/>
                    <a:pt x="358782" y="7648072"/>
                    <a:pt x="358782" y="7642812"/>
                  </a:cubicBezTo>
                  <a:cubicBezTo>
                    <a:pt x="358782" y="7637551"/>
                    <a:pt x="363047" y="7633287"/>
                    <a:pt x="368308" y="7633287"/>
                  </a:cubicBezTo>
                  <a:close/>
                  <a:moveTo>
                    <a:pt x="188937" y="7633287"/>
                  </a:moveTo>
                  <a:cubicBezTo>
                    <a:pt x="194198" y="7633287"/>
                    <a:pt x="198462" y="7637551"/>
                    <a:pt x="198462" y="7642812"/>
                  </a:cubicBezTo>
                  <a:cubicBezTo>
                    <a:pt x="198462" y="7648072"/>
                    <a:pt x="194198" y="7652337"/>
                    <a:pt x="188937" y="7652337"/>
                  </a:cubicBezTo>
                  <a:cubicBezTo>
                    <a:pt x="183677" y="7652337"/>
                    <a:pt x="179412" y="7648072"/>
                    <a:pt x="179412" y="7642812"/>
                  </a:cubicBezTo>
                  <a:cubicBezTo>
                    <a:pt x="179412" y="7637551"/>
                    <a:pt x="183677" y="7633287"/>
                    <a:pt x="188937" y="7633287"/>
                  </a:cubicBezTo>
                  <a:close/>
                  <a:moveTo>
                    <a:pt x="9568" y="7633287"/>
                  </a:moveTo>
                  <a:cubicBezTo>
                    <a:pt x="14828" y="7633287"/>
                    <a:pt x="19093" y="7637551"/>
                    <a:pt x="19093" y="7642812"/>
                  </a:cubicBezTo>
                  <a:cubicBezTo>
                    <a:pt x="19093" y="7648072"/>
                    <a:pt x="14828" y="7652337"/>
                    <a:pt x="9568" y="7652337"/>
                  </a:cubicBezTo>
                  <a:cubicBezTo>
                    <a:pt x="4308" y="7652337"/>
                    <a:pt x="43" y="7648072"/>
                    <a:pt x="43" y="7642812"/>
                  </a:cubicBezTo>
                  <a:cubicBezTo>
                    <a:pt x="43" y="7637551"/>
                    <a:pt x="4308" y="7633287"/>
                    <a:pt x="9568" y="7633287"/>
                  </a:cubicBezTo>
                  <a:close/>
                  <a:moveTo>
                    <a:pt x="6646247" y="7451535"/>
                  </a:moveTo>
                  <a:cubicBezTo>
                    <a:pt x="6651508" y="7451535"/>
                    <a:pt x="6655772" y="7455799"/>
                    <a:pt x="6655772" y="7461060"/>
                  </a:cubicBezTo>
                  <a:cubicBezTo>
                    <a:pt x="6655772" y="7466320"/>
                    <a:pt x="6651508" y="7470585"/>
                    <a:pt x="6646247" y="7470585"/>
                  </a:cubicBezTo>
                  <a:cubicBezTo>
                    <a:pt x="6640987" y="7470585"/>
                    <a:pt x="6636722" y="7466320"/>
                    <a:pt x="6636722" y="7461060"/>
                  </a:cubicBezTo>
                  <a:cubicBezTo>
                    <a:pt x="6636722" y="7455799"/>
                    <a:pt x="6640987" y="7451535"/>
                    <a:pt x="6646247" y="7451535"/>
                  </a:cubicBezTo>
                  <a:close/>
                  <a:moveTo>
                    <a:pt x="6466876" y="7451535"/>
                  </a:moveTo>
                  <a:cubicBezTo>
                    <a:pt x="6472136" y="7451535"/>
                    <a:pt x="6476401" y="7455799"/>
                    <a:pt x="6476401" y="7461060"/>
                  </a:cubicBezTo>
                  <a:cubicBezTo>
                    <a:pt x="6476401" y="7466320"/>
                    <a:pt x="6472136" y="7470585"/>
                    <a:pt x="6466876" y="7470585"/>
                  </a:cubicBezTo>
                  <a:cubicBezTo>
                    <a:pt x="6461615" y="7470585"/>
                    <a:pt x="6457351" y="7466320"/>
                    <a:pt x="6457351" y="7461060"/>
                  </a:cubicBezTo>
                  <a:cubicBezTo>
                    <a:pt x="6457351" y="7455799"/>
                    <a:pt x="6461615" y="7451535"/>
                    <a:pt x="6466876" y="7451535"/>
                  </a:cubicBezTo>
                  <a:close/>
                  <a:moveTo>
                    <a:pt x="6287505" y="7451535"/>
                  </a:moveTo>
                  <a:cubicBezTo>
                    <a:pt x="6292765" y="7451535"/>
                    <a:pt x="6297030" y="7455799"/>
                    <a:pt x="6297030" y="7461060"/>
                  </a:cubicBezTo>
                  <a:cubicBezTo>
                    <a:pt x="6297030" y="7466320"/>
                    <a:pt x="6292765" y="7470585"/>
                    <a:pt x="6287505" y="7470585"/>
                  </a:cubicBezTo>
                  <a:cubicBezTo>
                    <a:pt x="6282244" y="7470585"/>
                    <a:pt x="6277980" y="7466320"/>
                    <a:pt x="6277980" y="7461060"/>
                  </a:cubicBezTo>
                  <a:cubicBezTo>
                    <a:pt x="6277980" y="7455799"/>
                    <a:pt x="6282244" y="7451535"/>
                    <a:pt x="6287505" y="7451535"/>
                  </a:cubicBezTo>
                  <a:close/>
                  <a:moveTo>
                    <a:pt x="6108134" y="7451535"/>
                  </a:moveTo>
                  <a:cubicBezTo>
                    <a:pt x="6113394" y="7451535"/>
                    <a:pt x="6117659" y="7455799"/>
                    <a:pt x="6117659" y="7461060"/>
                  </a:cubicBezTo>
                  <a:cubicBezTo>
                    <a:pt x="6117659" y="7466320"/>
                    <a:pt x="6113394" y="7470585"/>
                    <a:pt x="6108134" y="7470585"/>
                  </a:cubicBezTo>
                  <a:cubicBezTo>
                    <a:pt x="6102873" y="7470585"/>
                    <a:pt x="6098609" y="7466320"/>
                    <a:pt x="6098609" y="7461060"/>
                  </a:cubicBezTo>
                  <a:cubicBezTo>
                    <a:pt x="6098609" y="7455799"/>
                    <a:pt x="6102873" y="7451535"/>
                    <a:pt x="6108134" y="7451535"/>
                  </a:cubicBezTo>
                  <a:close/>
                  <a:moveTo>
                    <a:pt x="5928763" y="7451535"/>
                  </a:moveTo>
                  <a:cubicBezTo>
                    <a:pt x="5934023" y="7451535"/>
                    <a:pt x="5938288" y="7455799"/>
                    <a:pt x="5938288" y="7461060"/>
                  </a:cubicBezTo>
                  <a:cubicBezTo>
                    <a:pt x="5938288" y="7466320"/>
                    <a:pt x="5934023" y="7470585"/>
                    <a:pt x="5928763" y="7470585"/>
                  </a:cubicBezTo>
                  <a:cubicBezTo>
                    <a:pt x="5923502" y="7470585"/>
                    <a:pt x="5919238" y="7466320"/>
                    <a:pt x="5919238" y="7461060"/>
                  </a:cubicBezTo>
                  <a:cubicBezTo>
                    <a:pt x="5919238" y="7455799"/>
                    <a:pt x="5923502" y="7451535"/>
                    <a:pt x="5928763" y="7451535"/>
                  </a:cubicBezTo>
                  <a:close/>
                  <a:moveTo>
                    <a:pt x="5749393" y="7451535"/>
                  </a:moveTo>
                  <a:cubicBezTo>
                    <a:pt x="5754653" y="7451535"/>
                    <a:pt x="5758918" y="7455799"/>
                    <a:pt x="5758918" y="7461060"/>
                  </a:cubicBezTo>
                  <a:cubicBezTo>
                    <a:pt x="5758918" y="7466320"/>
                    <a:pt x="5754653" y="7470585"/>
                    <a:pt x="5749393" y="7470585"/>
                  </a:cubicBezTo>
                  <a:cubicBezTo>
                    <a:pt x="5744132" y="7470585"/>
                    <a:pt x="5739868" y="7466320"/>
                    <a:pt x="5739868" y="7461060"/>
                  </a:cubicBezTo>
                  <a:cubicBezTo>
                    <a:pt x="5739868" y="7455799"/>
                    <a:pt x="5744132" y="7451535"/>
                    <a:pt x="5749393" y="7451535"/>
                  </a:cubicBezTo>
                  <a:close/>
                  <a:moveTo>
                    <a:pt x="5570021" y="7451535"/>
                  </a:moveTo>
                  <a:cubicBezTo>
                    <a:pt x="5575281" y="7451535"/>
                    <a:pt x="5579546" y="7455799"/>
                    <a:pt x="5579546" y="7461060"/>
                  </a:cubicBezTo>
                  <a:cubicBezTo>
                    <a:pt x="5579546" y="7466320"/>
                    <a:pt x="5575281" y="7470585"/>
                    <a:pt x="5570021" y="7470585"/>
                  </a:cubicBezTo>
                  <a:cubicBezTo>
                    <a:pt x="5564760" y="7470585"/>
                    <a:pt x="5560496" y="7466320"/>
                    <a:pt x="5560496" y="7461060"/>
                  </a:cubicBezTo>
                  <a:cubicBezTo>
                    <a:pt x="5560496" y="7455799"/>
                    <a:pt x="5564760" y="7451535"/>
                    <a:pt x="5570021" y="7451535"/>
                  </a:cubicBezTo>
                  <a:close/>
                  <a:moveTo>
                    <a:pt x="5390650" y="7451535"/>
                  </a:moveTo>
                  <a:cubicBezTo>
                    <a:pt x="5395910" y="7451535"/>
                    <a:pt x="5400175" y="7455799"/>
                    <a:pt x="5400175" y="7461060"/>
                  </a:cubicBezTo>
                  <a:cubicBezTo>
                    <a:pt x="5400175" y="7466320"/>
                    <a:pt x="5395910" y="7470585"/>
                    <a:pt x="5390650" y="7470585"/>
                  </a:cubicBezTo>
                  <a:cubicBezTo>
                    <a:pt x="5385389" y="7470585"/>
                    <a:pt x="5381125" y="7466320"/>
                    <a:pt x="5381125" y="7461060"/>
                  </a:cubicBezTo>
                  <a:cubicBezTo>
                    <a:pt x="5381125" y="7455799"/>
                    <a:pt x="5385389" y="7451535"/>
                    <a:pt x="5390650" y="7451535"/>
                  </a:cubicBezTo>
                  <a:close/>
                  <a:moveTo>
                    <a:pt x="5211280" y="7451535"/>
                  </a:moveTo>
                  <a:cubicBezTo>
                    <a:pt x="5216540" y="7451535"/>
                    <a:pt x="5220805" y="7455799"/>
                    <a:pt x="5220805" y="7461060"/>
                  </a:cubicBezTo>
                  <a:cubicBezTo>
                    <a:pt x="5220805" y="7466320"/>
                    <a:pt x="5216540" y="7470585"/>
                    <a:pt x="5211280" y="7470585"/>
                  </a:cubicBezTo>
                  <a:cubicBezTo>
                    <a:pt x="5206019" y="7470585"/>
                    <a:pt x="5201755" y="7466320"/>
                    <a:pt x="5201755" y="7461060"/>
                  </a:cubicBezTo>
                  <a:cubicBezTo>
                    <a:pt x="5201755" y="7455799"/>
                    <a:pt x="5206019" y="7451535"/>
                    <a:pt x="5211280" y="7451535"/>
                  </a:cubicBezTo>
                  <a:close/>
                  <a:moveTo>
                    <a:pt x="5031909" y="7451535"/>
                  </a:moveTo>
                  <a:cubicBezTo>
                    <a:pt x="5037169" y="7451535"/>
                    <a:pt x="5041434" y="7455799"/>
                    <a:pt x="5041434" y="7461060"/>
                  </a:cubicBezTo>
                  <a:cubicBezTo>
                    <a:pt x="5041434" y="7466320"/>
                    <a:pt x="5037169" y="7470585"/>
                    <a:pt x="5031909" y="7470585"/>
                  </a:cubicBezTo>
                  <a:cubicBezTo>
                    <a:pt x="5026648" y="7470585"/>
                    <a:pt x="5022384" y="7466320"/>
                    <a:pt x="5022384" y="7461060"/>
                  </a:cubicBezTo>
                  <a:cubicBezTo>
                    <a:pt x="5022384" y="7455799"/>
                    <a:pt x="5026648" y="7451535"/>
                    <a:pt x="5031909" y="7451535"/>
                  </a:cubicBezTo>
                  <a:close/>
                  <a:moveTo>
                    <a:pt x="4852537" y="7451535"/>
                  </a:moveTo>
                  <a:cubicBezTo>
                    <a:pt x="4857797" y="7451535"/>
                    <a:pt x="4862062" y="7455799"/>
                    <a:pt x="4862062" y="7461060"/>
                  </a:cubicBezTo>
                  <a:cubicBezTo>
                    <a:pt x="4862062" y="7466320"/>
                    <a:pt x="4857797" y="7470585"/>
                    <a:pt x="4852537" y="7470585"/>
                  </a:cubicBezTo>
                  <a:cubicBezTo>
                    <a:pt x="4847276" y="7470585"/>
                    <a:pt x="4843012" y="7466320"/>
                    <a:pt x="4843012" y="7461060"/>
                  </a:cubicBezTo>
                  <a:cubicBezTo>
                    <a:pt x="4843012" y="7455799"/>
                    <a:pt x="4847276" y="7451535"/>
                    <a:pt x="4852537" y="7451535"/>
                  </a:cubicBezTo>
                  <a:close/>
                  <a:moveTo>
                    <a:pt x="4673167" y="7451535"/>
                  </a:moveTo>
                  <a:cubicBezTo>
                    <a:pt x="4678427" y="7451535"/>
                    <a:pt x="4682692" y="7455799"/>
                    <a:pt x="4682692" y="7461060"/>
                  </a:cubicBezTo>
                  <a:cubicBezTo>
                    <a:pt x="4682692" y="7466320"/>
                    <a:pt x="4678427" y="7470585"/>
                    <a:pt x="4673167" y="7470585"/>
                  </a:cubicBezTo>
                  <a:cubicBezTo>
                    <a:pt x="4667906" y="7470585"/>
                    <a:pt x="4663642" y="7466320"/>
                    <a:pt x="4663642" y="7461060"/>
                  </a:cubicBezTo>
                  <a:cubicBezTo>
                    <a:pt x="4663642" y="7455799"/>
                    <a:pt x="4667906" y="7451535"/>
                    <a:pt x="4673167" y="7451535"/>
                  </a:cubicBezTo>
                  <a:close/>
                  <a:moveTo>
                    <a:pt x="4493796" y="7451535"/>
                  </a:moveTo>
                  <a:cubicBezTo>
                    <a:pt x="4499056" y="7451535"/>
                    <a:pt x="4503321" y="7455799"/>
                    <a:pt x="4503321" y="7461060"/>
                  </a:cubicBezTo>
                  <a:cubicBezTo>
                    <a:pt x="4503321" y="7466320"/>
                    <a:pt x="4499056" y="7470585"/>
                    <a:pt x="4493796" y="7470585"/>
                  </a:cubicBezTo>
                  <a:cubicBezTo>
                    <a:pt x="4488535" y="7470585"/>
                    <a:pt x="4484271" y="7466320"/>
                    <a:pt x="4484271" y="7461060"/>
                  </a:cubicBezTo>
                  <a:cubicBezTo>
                    <a:pt x="4484271" y="7455799"/>
                    <a:pt x="4488535" y="7451535"/>
                    <a:pt x="4493796" y="7451535"/>
                  </a:cubicBezTo>
                  <a:close/>
                  <a:moveTo>
                    <a:pt x="4314424" y="7451535"/>
                  </a:moveTo>
                  <a:cubicBezTo>
                    <a:pt x="4319684" y="7451535"/>
                    <a:pt x="4323949" y="7455799"/>
                    <a:pt x="4323949" y="7461060"/>
                  </a:cubicBezTo>
                  <a:cubicBezTo>
                    <a:pt x="4323949" y="7466320"/>
                    <a:pt x="4319684" y="7470585"/>
                    <a:pt x="4314424" y="7470585"/>
                  </a:cubicBezTo>
                  <a:cubicBezTo>
                    <a:pt x="4309163" y="7470585"/>
                    <a:pt x="4304899" y="7466320"/>
                    <a:pt x="4304899" y="7461060"/>
                  </a:cubicBezTo>
                  <a:cubicBezTo>
                    <a:pt x="4304899" y="7455799"/>
                    <a:pt x="4309163" y="7451535"/>
                    <a:pt x="4314424" y="7451535"/>
                  </a:cubicBezTo>
                  <a:close/>
                  <a:moveTo>
                    <a:pt x="4135054" y="7451535"/>
                  </a:moveTo>
                  <a:cubicBezTo>
                    <a:pt x="4140314" y="7451535"/>
                    <a:pt x="4144579" y="7455799"/>
                    <a:pt x="4144579" y="7461060"/>
                  </a:cubicBezTo>
                  <a:cubicBezTo>
                    <a:pt x="4144579" y="7466320"/>
                    <a:pt x="4140314" y="7470585"/>
                    <a:pt x="4135054" y="7470585"/>
                  </a:cubicBezTo>
                  <a:cubicBezTo>
                    <a:pt x="4129793" y="7470585"/>
                    <a:pt x="4125529" y="7466320"/>
                    <a:pt x="4125529" y="7461060"/>
                  </a:cubicBezTo>
                  <a:cubicBezTo>
                    <a:pt x="4125529" y="7455799"/>
                    <a:pt x="4129793" y="7451535"/>
                    <a:pt x="4135054" y="7451535"/>
                  </a:cubicBezTo>
                  <a:close/>
                  <a:moveTo>
                    <a:pt x="3955683" y="7451535"/>
                  </a:moveTo>
                  <a:cubicBezTo>
                    <a:pt x="3960943" y="7451535"/>
                    <a:pt x="3965208" y="7455799"/>
                    <a:pt x="3965208" y="7461060"/>
                  </a:cubicBezTo>
                  <a:cubicBezTo>
                    <a:pt x="3965208" y="7466320"/>
                    <a:pt x="3960943" y="7470585"/>
                    <a:pt x="3955683" y="7470585"/>
                  </a:cubicBezTo>
                  <a:cubicBezTo>
                    <a:pt x="3950422" y="7470585"/>
                    <a:pt x="3946158" y="7466320"/>
                    <a:pt x="3946158" y="7461060"/>
                  </a:cubicBezTo>
                  <a:cubicBezTo>
                    <a:pt x="3946158" y="7455799"/>
                    <a:pt x="3950422" y="7451535"/>
                    <a:pt x="3955683" y="7451535"/>
                  </a:cubicBezTo>
                  <a:close/>
                  <a:moveTo>
                    <a:pt x="3776312" y="7451535"/>
                  </a:moveTo>
                  <a:cubicBezTo>
                    <a:pt x="3781572" y="7451535"/>
                    <a:pt x="3785837" y="7455799"/>
                    <a:pt x="3785837" y="7461060"/>
                  </a:cubicBezTo>
                  <a:cubicBezTo>
                    <a:pt x="3785837" y="7466320"/>
                    <a:pt x="3781572" y="7470585"/>
                    <a:pt x="3776312" y="7470585"/>
                  </a:cubicBezTo>
                  <a:cubicBezTo>
                    <a:pt x="3771051" y="7470585"/>
                    <a:pt x="3766787" y="7466320"/>
                    <a:pt x="3766787" y="7461060"/>
                  </a:cubicBezTo>
                  <a:cubicBezTo>
                    <a:pt x="3766787" y="7455799"/>
                    <a:pt x="3771051" y="7451535"/>
                    <a:pt x="3776312" y="7451535"/>
                  </a:cubicBezTo>
                  <a:close/>
                  <a:moveTo>
                    <a:pt x="3596941" y="7451535"/>
                  </a:moveTo>
                  <a:cubicBezTo>
                    <a:pt x="3602201" y="7451535"/>
                    <a:pt x="3606466" y="7455799"/>
                    <a:pt x="3606466" y="7461060"/>
                  </a:cubicBezTo>
                  <a:cubicBezTo>
                    <a:pt x="3606466" y="7466320"/>
                    <a:pt x="3602201" y="7470585"/>
                    <a:pt x="3596941" y="7470585"/>
                  </a:cubicBezTo>
                  <a:cubicBezTo>
                    <a:pt x="3591680" y="7470585"/>
                    <a:pt x="3587416" y="7466320"/>
                    <a:pt x="3587416" y="7461060"/>
                  </a:cubicBezTo>
                  <a:cubicBezTo>
                    <a:pt x="3587416" y="7455799"/>
                    <a:pt x="3591680" y="7451535"/>
                    <a:pt x="3596941" y="7451535"/>
                  </a:cubicBezTo>
                  <a:close/>
                  <a:moveTo>
                    <a:pt x="3417570" y="7451535"/>
                  </a:moveTo>
                  <a:cubicBezTo>
                    <a:pt x="3422830" y="7451535"/>
                    <a:pt x="3427095" y="7455799"/>
                    <a:pt x="3427095" y="7461060"/>
                  </a:cubicBezTo>
                  <a:cubicBezTo>
                    <a:pt x="3427095" y="7466320"/>
                    <a:pt x="3422830" y="7470585"/>
                    <a:pt x="3417570" y="7470585"/>
                  </a:cubicBezTo>
                  <a:cubicBezTo>
                    <a:pt x="3412309" y="7470585"/>
                    <a:pt x="3408045" y="7466320"/>
                    <a:pt x="3408045" y="7461060"/>
                  </a:cubicBezTo>
                  <a:cubicBezTo>
                    <a:pt x="3408045" y="7455799"/>
                    <a:pt x="3412309" y="7451535"/>
                    <a:pt x="3417570" y="7451535"/>
                  </a:cubicBezTo>
                  <a:close/>
                  <a:moveTo>
                    <a:pt x="3238237" y="7451535"/>
                  </a:moveTo>
                  <a:cubicBezTo>
                    <a:pt x="3243500" y="7451535"/>
                    <a:pt x="3247764" y="7455799"/>
                    <a:pt x="3247764" y="7461060"/>
                  </a:cubicBezTo>
                  <a:cubicBezTo>
                    <a:pt x="3247764" y="7466320"/>
                    <a:pt x="3243500" y="7470585"/>
                    <a:pt x="3238237" y="7470585"/>
                  </a:cubicBezTo>
                  <a:cubicBezTo>
                    <a:pt x="3232978" y="7470585"/>
                    <a:pt x="3228712" y="7466320"/>
                    <a:pt x="3228712" y="7461060"/>
                  </a:cubicBezTo>
                  <a:cubicBezTo>
                    <a:pt x="3228712" y="7455799"/>
                    <a:pt x="3232978" y="7451535"/>
                    <a:pt x="3238237" y="7451535"/>
                  </a:cubicBezTo>
                  <a:close/>
                  <a:moveTo>
                    <a:pt x="3058833" y="7451535"/>
                  </a:moveTo>
                  <a:cubicBezTo>
                    <a:pt x="3064092" y="7451535"/>
                    <a:pt x="3068355" y="7455799"/>
                    <a:pt x="3068355" y="7461060"/>
                  </a:cubicBezTo>
                  <a:cubicBezTo>
                    <a:pt x="3068355" y="7466320"/>
                    <a:pt x="3064092" y="7470585"/>
                    <a:pt x="3058833" y="7470585"/>
                  </a:cubicBezTo>
                  <a:cubicBezTo>
                    <a:pt x="3053586" y="7470585"/>
                    <a:pt x="3049384" y="7466320"/>
                    <a:pt x="3049384" y="7461060"/>
                  </a:cubicBezTo>
                  <a:cubicBezTo>
                    <a:pt x="3049384" y="7455799"/>
                    <a:pt x="3053586" y="7451535"/>
                    <a:pt x="3058833" y="7451535"/>
                  </a:cubicBezTo>
                  <a:close/>
                  <a:moveTo>
                    <a:pt x="2879537" y="7451535"/>
                  </a:moveTo>
                  <a:cubicBezTo>
                    <a:pt x="2884796" y="7451535"/>
                    <a:pt x="2889066" y="7455799"/>
                    <a:pt x="2889066" y="7461060"/>
                  </a:cubicBezTo>
                  <a:cubicBezTo>
                    <a:pt x="2889066" y="7466320"/>
                    <a:pt x="2884796" y="7470585"/>
                    <a:pt x="2879537" y="7470585"/>
                  </a:cubicBezTo>
                  <a:cubicBezTo>
                    <a:pt x="2874278" y="7470585"/>
                    <a:pt x="2870015" y="7466320"/>
                    <a:pt x="2870015" y="7461060"/>
                  </a:cubicBezTo>
                  <a:cubicBezTo>
                    <a:pt x="2870015" y="7455799"/>
                    <a:pt x="2874278" y="7451535"/>
                    <a:pt x="2879537" y="7451535"/>
                  </a:cubicBezTo>
                  <a:close/>
                  <a:moveTo>
                    <a:pt x="2700163" y="7451535"/>
                  </a:moveTo>
                  <a:cubicBezTo>
                    <a:pt x="2705428" y="7451535"/>
                    <a:pt x="2709687" y="7455799"/>
                    <a:pt x="2709687" y="7461060"/>
                  </a:cubicBezTo>
                  <a:cubicBezTo>
                    <a:pt x="2709687" y="7466320"/>
                    <a:pt x="2705428" y="7470585"/>
                    <a:pt x="2700163" y="7470585"/>
                  </a:cubicBezTo>
                  <a:cubicBezTo>
                    <a:pt x="2694904" y="7470585"/>
                    <a:pt x="2690640" y="7466320"/>
                    <a:pt x="2690640" y="7461060"/>
                  </a:cubicBezTo>
                  <a:cubicBezTo>
                    <a:pt x="2690640" y="7455799"/>
                    <a:pt x="2694904" y="7451535"/>
                    <a:pt x="2700163" y="7451535"/>
                  </a:cubicBezTo>
                  <a:close/>
                  <a:moveTo>
                    <a:pt x="2520769" y="7451535"/>
                  </a:moveTo>
                  <a:cubicBezTo>
                    <a:pt x="2526037" y="7451535"/>
                    <a:pt x="2530303" y="7455799"/>
                    <a:pt x="2530303" y="7461060"/>
                  </a:cubicBezTo>
                  <a:cubicBezTo>
                    <a:pt x="2530303" y="7466320"/>
                    <a:pt x="2526037" y="7470585"/>
                    <a:pt x="2520769" y="7470585"/>
                  </a:cubicBezTo>
                  <a:cubicBezTo>
                    <a:pt x="2515510" y="7470585"/>
                    <a:pt x="2511244" y="7466320"/>
                    <a:pt x="2511244" y="7461060"/>
                  </a:cubicBezTo>
                  <a:cubicBezTo>
                    <a:pt x="2511244" y="7455799"/>
                    <a:pt x="2515510" y="7451535"/>
                    <a:pt x="2520769" y="7451535"/>
                  </a:cubicBezTo>
                  <a:close/>
                  <a:moveTo>
                    <a:pt x="2341399" y="7451535"/>
                  </a:moveTo>
                  <a:cubicBezTo>
                    <a:pt x="2346659" y="7451535"/>
                    <a:pt x="2350924" y="7455799"/>
                    <a:pt x="2350924" y="7461060"/>
                  </a:cubicBezTo>
                  <a:cubicBezTo>
                    <a:pt x="2350924" y="7466320"/>
                    <a:pt x="2346659" y="7470585"/>
                    <a:pt x="2341399" y="7470585"/>
                  </a:cubicBezTo>
                  <a:cubicBezTo>
                    <a:pt x="2336137" y="7470585"/>
                    <a:pt x="2331872" y="7466320"/>
                    <a:pt x="2331872" y="7461060"/>
                  </a:cubicBezTo>
                  <a:cubicBezTo>
                    <a:pt x="2331872" y="7455799"/>
                    <a:pt x="2336137" y="7451535"/>
                    <a:pt x="2341399" y="7451535"/>
                  </a:cubicBezTo>
                  <a:close/>
                  <a:moveTo>
                    <a:pt x="2162007" y="7451535"/>
                  </a:moveTo>
                  <a:cubicBezTo>
                    <a:pt x="2167267" y="7451535"/>
                    <a:pt x="2171533" y="7455799"/>
                    <a:pt x="2171533" y="7461060"/>
                  </a:cubicBezTo>
                  <a:cubicBezTo>
                    <a:pt x="2171533" y="7466320"/>
                    <a:pt x="2167267" y="7470585"/>
                    <a:pt x="2162007" y="7470585"/>
                  </a:cubicBezTo>
                  <a:cubicBezTo>
                    <a:pt x="2156747" y="7470585"/>
                    <a:pt x="2152483" y="7466320"/>
                    <a:pt x="2152483" y="7461060"/>
                  </a:cubicBezTo>
                  <a:cubicBezTo>
                    <a:pt x="2152483" y="7455799"/>
                    <a:pt x="2156747" y="7451535"/>
                    <a:pt x="2162007" y="7451535"/>
                  </a:cubicBezTo>
                  <a:close/>
                  <a:moveTo>
                    <a:pt x="1982643" y="7451535"/>
                  </a:moveTo>
                  <a:cubicBezTo>
                    <a:pt x="1987893" y="7451535"/>
                    <a:pt x="1992158" y="7455799"/>
                    <a:pt x="1992158" y="7461060"/>
                  </a:cubicBezTo>
                  <a:cubicBezTo>
                    <a:pt x="1992158" y="7466320"/>
                    <a:pt x="1987893" y="7470585"/>
                    <a:pt x="1982643" y="7470585"/>
                  </a:cubicBezTo>
                  <a:cubicBezTo>
                    <a:pt x="1977377" y="7470585"/>
                    <a:pt x="1973109" y="7466320"/>
                    <a:pt x="1973109" y="7461060"/>
                  </a:cubicBezTo>
                  <a:cubicBezTo>
                    <a:pt x="1973109" y="7455799"/>
                    <a:pt x="1977377" y="7451535"/>
                    <a:pt x="1982643" y="7451535"/>
                  </a:cubicBezTo>
                  <a:close/>
                  <a:moveTo>
                    <a:pt x="1803298" y="7451535"/>
                  </a:moveTo>
                  <a:cubicBezTo>
                    <a:pt x="1808547" y="7451535"/>
                    <a:pt x="1812812" y="7455799"/>
                    <a:pt x="1812812" y="7461060"/>
                  </a:cubicBezTo>
                  <a:cubicBezTo>
                    <a:pt x="1812812" y="7466320"/>
                    <a:pt x="1808547" y="7470585"/>
                    <a:pt x="1803298" y="7470585"/>
                  </a:cubicBezTo>
                  <a:cubicBezTo>
                    <a:pt x="1798051" y="7470585"/>
                    <a:pt x="1793788" y="7466320"/>
                    <a:pt x="1793788" y="7461060"/>
                  </a:cubicBezTo>
                  <a:cubicBezTo>
                    <a:pt x="1793788" y="7455799"/>
                    <a:pt x="1798051" y="7451535"/>
                    <a:pt x="1803298" y="7451535"/>
                  </a:cubicBezTo>
                  <a:close/>
                  <a:moveTo>
                    <a:pt x="1623913" y="7451535"/>
                  </a:moveTo>
                  <a:cubicBezTo>
                    <a:pt x="1629173" y="7451535"/>
                    <a:pt x="1633438" y="7455799"/>
                    <a:pt x="1633438" y="7461060"/>
                  </a:cubicBezTo>
                  <a:cubicBezTo>
                    <a:pt x="1633438" y="7466320"/>
                    <a:pt x="1629173" y="7470585"/>
                    <a:pt x="1623913" y="7470585"/>
                  </a:cubicBezTo>
                  <a:cubicBezTo>
                    <a:pt x="1618652" y="7470585"/>
                    <a:pt x="1614388" y="7466320"/>
                    <a:pt x="1614388" y="7461060"/>
                  </a:cubicBezTo>
                  <a:cubicBezTo>
                    <a:pt x="1614388" y="7455799"/>
                    <a:pt x="1618652" y="7451535"/>
                    <a:pt x="1623913" y="7451535"/>
                  </a:cubicBezTo>
                  <a:close/>
                  <a:moveTo>
                    <a:pt x="1444548" y="7451535"/>
                  </a:moveTo>
                  <a:cubicBezTo>
                    <a:pt x="1449809" y="7451535"/>
                    <a:pt x="1454073" y="7455799"/>
                    <a:pt x="1454073" y="7461060"/>
                  </a:cubicBezTo>
                  <a:cubicBezTo>
                    <a:pt x="1454073" y="7466320"/>
                    <a:pt x="1449809" y="7470585"/>
                    <a:pt x="1444548" y="7470585"/>
                  </a:cubicBezTo>
                  <a:cubicBezTo>
                    <a:pt x="1439288" y="7470585"/>
                    <a:pt x="1435023" y="7466320"/>
                    <a:pt x="1435023" y="7461060"/>
                  </a:cubicBezTo>
                  <a:cubicBezTo>
                    <a:pt x="1435023" y="7455799"/>
                    <a:pt x="1439288" y="7451535"/>
                    <a:pt x="1444548" y="7451535"/>
                  </a:cubicBezTo>
                  <a:close/>
                  <a:moveTo>
                    <a:pt x="1265184" y="7451535"/>
                  </a:moveTo>
                  <a:cubicBezTo>
                    <a:pt x="1270444" y="7451535"/>
                    <a:pt x="1274709" y="7455799"/>
                    <a:pt x="1274709" y="7461060"/>
                  </a:cubicBezTo>
                  <a:cubicBezTo>
                    <a:pt x="1274709" y="7466320"/>
                    <a:pt x="1270444" y="7470585"/>
                    <a:pt x="1265184" y="7470585"/>
                  </a:cubicBezTo>
                  <a:cubicBezTo>
                    <a:pt x="1259923" y="7470585"/>
                    <a:pt x="1255659" y="7466320"/>
                    <a:pt x="1255659" y="7461060"/>
                  </a:cubicBezTo>
                  <a:cubicBezTo>
                    <a:pt x="1255659" y="7455799"/>
                    <a:pt x="1259923" y="7451535"/>
                    <a:pt x="1265184" y="7451535"/>
                  </a:cubicBezTo>
                  <a:close/>
                  <a:moveTo>
                    <a:pt x="1085808" y="7451535"/>
                  </a:moveTo>
                  <a:cubicBezTo>
                    <a:pt x="1091068" y="7451535"/>
                    <a:pt x="1095333" y="7455799"/>
                    <a:pt x="1095333" y="7461060"/>
                  </a:cubicBezTo>
                  <a:cubicBezTo>
                    <a:pt x="1095333" y="7466320"/>
                    <a:pt x="1091068" y="7470585"/>
                    <a:pt x="1085808" y="7470585"/>
                  </a:cubicBezTo>
                  <a:cubicBezTo>
                    <a:pt x="1080546" y="7470585"/>
                    <a:pt x="1076282" y="7466320"/>
                    <a:pt x="1076282" y="7461060"/>
                  </a:cubicBezTo>
                  <a:cubicBezTo>
                    <a:pt x="1076282" y="7455799"/>
                    <a:pt x="1080546" y="7451535"/>
                    <a:pt x="1085808" y="7451535"/>
                  </a:cubicBezTo>
                  <a:close/>
                  <a:moveTo>
                    <a:pt x="906431" y="7451535"/>
                  </a:moveTo>
                  <a:cubicBezTo>
                    <a:pt x="911691" y="7451535"/>
                    <a:pt x="915956" y="7455799"/>
                    <a:pt x="915956" y="7461060"/>
                  </a:cubicBezTo>
                  <a:cubicBezTo>
                    <a:pt x="915956" y="7466320"/>
                    <a:pt x="911691" y="7470585"/>
                    <a:pt x="906431" y="7470585"/>
                  </a:cubicBezTo>
                  <a:cubicBezTo>
                    <a:pt x="901171" y="7470585"/>
                    <a:pt x="896905" y="7466320"/>
                    <a:pt x="896905" y="7461060"/>
                  </a:cubicBezTo>
                  <a:cubicBezTo>
                    <a:pt x="896905" y="7455799"/>
                    <a:pt x="901171" y="7451535"/>
                    <a:pt x="906431" y="7451535"/>
                  </a:cubicBezTo>
                  <a:close/>
                  <a:moveTo>
                    <a:pt x="727059" y="7451535"/>
                  </a:moveTo>
                  <a:cubicBezTo>
                    <a:pt x="732319" y="7451535"/>
                    <a:pt x="736583" y="7455799"/>
                    <a:pt x="736583" y="7461060"/>
                  </a:cubicBezTo>
                  <a:cubicBezTo>
                    <a:pt x="736583" y="7466320"/>
                    <a:pt x="732319" y="7470585"/>
                    <a:pt x="727059" y="7470585"/>
                  </a:cubicBezTo>
                  <a:cubicBezTo>
                    <a:pt x="721797" y="7470585"/>
                    <a:pt x="717531" y="7466320"/>
                    <a:pt x="717531" y="7461060"/>
                  </a:cubicBezTo>
                  <a:cubicBezTo>
                    <a:pt x="717531" y="7455799"/>
                    <a:pt x="721797" y="7451535"/>
                    <a:pt x="727059" y="7451535"/>
                  </a:cubicBezTo>
                  <a:close/>
                  <a:moveTo>
                    <a:pt x="547680" y="7451535"/>
                  </a:moveTo>
                  <a:cubicBezTo>
                    <a:pt x="552941" y="7451535"/>
                    <a:pt x="557205" y="7455799"/>
                    <a:pt x="557205" y="7461060"/>
                  </a:cubicBezTo>
                  <a:cubicBezTo>
                    <a:pt x="557205" y="7466320"/>
                    <a:pt x="552941" y="7470585"/>
                    <a:pt x="547680" y="7470585"/>
                  </a:cubicBezTo>
                  <a:cubicBezTo>
                    <a:pt x="542420" y="7470585"/>
                    <a:pt x="538155" y="7466320"/>
                    <a:pt x="538155" y="7461060"/>
                  </a:cubicBezTo>
                  <a:cubicBezTo>
                    <a:pt x="538155" y="7455799"/>
                    <a:pt x="542420" y="7451535"/>
                    <a:pt x="547680" y="7451535"/>
                  </a:cubicBezTo>
                  <a:close/>
                  <a:moveTo>
                    <a:pt x="368311" y="7451535"/>
                  </a:moveTo>
                  <a:cubicBezTo>
                    <a:pt x="373571" y="7451535"/>
                    <a:pt x="377836" y="7455799"/>
                    <a:pt x="377836" y="7461060"/>
                  </a:cubicBezTo>
                  <a:cubicBezTo>
                    <a:pt x="377836" y="7466320"/>
                    <a:pt x="373571" y="7470585"/>
                    <a:pt x="368311" y="7470585"/>
                  </a:cubicBezTo>
                  <a:cubicBezTo>
                    <a:pt x="363050" y="7470585"/>
                    <a:pt x="358786" y="7466320"/>
                    <a:pt x="358786" y="7461060"/>
                  </a:cubicBezTo>
                  <a:cubicBezTo>
                    <a:pt x="358786" y="7455799"/>
                    <a:pt x="363050" y="7451535"/>
                    <a:pt x="368311" y="7451535"/>
                  </a:cubicBezTo>
                  <a:close/>
                  <a:moveTo>
                    <a:pt x="188941" y="7451535"/>
                  </a:moveTo>
                  <a:cubicBezTo>
                    <a:pt x="194201" y="7451535"/>
                    <a:pt x="198466" y="7455799"/>
                    <a:pt x="198466" y="7461060"/>
                  </a:cubicBezTo>
                  <a:cubicBezTo>
                    <a:pt x="198466" y="7466320"/>
                    <a:pt x="194201" y="7470585"/>
                    <a:pt x="188941" y="7470585"/>
                  </a:cubicBezTo>
                  <a:cubicBezTo>
                    <a:pt x="183680" y="7470585"/>
                    <a:pt x="179416" y="7466320"/>
                    <a:pt x="179416" y="7461060"/>
                  </a:cubicBezTo>
                  <a:cubicBezTo>
                    <a:pt x="179416" y="7455799"/>
                    <a:pt x="183680" y="7451535"/>
                    <a:pt x="188941" y="7451535"/>
                  </a:cubicBezTo>
                  <a:close/>
                  <a:moveTo>
                    <a:pt x="9572" y="7451535"/>
                  </a:moveTo>
                  <a:cubicBezTo>
                    <a:pt x="14832" y="7451535"/>
                    <a:pt x="19096" y="7455799"/>
                    <a:pt x="19096" y="7461060"/>
                  </a:cubicBezTo>
                  <a:cubicBezTo>
                    <a:pt x="19096" y="7466320"/>
                    <a:pt x="14832" y="7470585"/>
                    <a:pt x="9572" y="7470585"/>
                  </a:cubicBezTo>
                  <a:cubicBezTo>
                    <a:pt x="4311" y="7470585"/>
                    <a:pt x="47" y="7466320"/>
                    <a:pt x="47" y="7461060"/>
                  </a:cubicBezTo>
                  <a:cubicBezTo>
                    <a:pt x="47" y="7455799"/>
                    <a:pt x="4311" y="7451535"/>
                    <a:pt x="9572" y="7451535"/>
                  </a:cubicBezTo>
                  <a:close/>
                  <a:moveTo>
                    <a:pt x="6646247" y="7269783"/>
                  </a:moveTo>
                  <a:cubicBezTo>
                    <a:pt x="6651508" y="7269783"/>
                    <a:pt x="6655772" y="7274047"/>
                    <a:pt x="6655772" y="7279308"/>
                  </a:cubicBezTo>
                  <a:cubicBezTo>
                    <a:pt x="6655772" y="7284568"/>
                    <a:pt x="6651508" y="7288833"/>
                    <a:pt x="6646247" y="7288833"/>
                  </a:cubicBezTo>
                  <a:cubicBezTo>
                    <a:pt x="6640987" y="7288833"/>
                    <a:pt x="6636722" y="7284568"/>
                    <a:pt x="6636722" y="7279308"/>
                  </a:cubicBezTo>
                  <a:cubicBezTo>
                    <a:pt x="6636722" y="7274047"/>
                    <a:pt x="6640987" y="7269783"/>
                    <a:pt x="6646247" y="7269783"/>
                  </a:cubicBezTo>
                  <a:close/>
                  <a:moveTo>
                    <a:pt x="6466876" y="7269783"/>
                  </a:moveTo>
                  <a:cubicBezTo>
                    <a:pt x="6472136" y="7269783"/>
                    <a:pt x="6476401" y="7274047"/>
                    <a:pt x="6476401" y="7279308"/>
                  </a:cubicBezTo>
                  <a:cubicBezTo>
                    <a:pt x="6476401" y="7284568"/>
                    <a:pt x="6472136" y="7288833"/>
                    <a:pt x="6466876" y="7288833"/>
                  </a:cubicBezTo>
                  <a:cubicBezTo>
                    <a:pt x="6461615" y="7288833"/>
                    <a:pt x="6457351" y="7284568"/>
                    <a:pt x="6457351" y="7279308"/>
                  </a:cubicBezTo>
                  <a:cubicBezTo>
                    <a:pt x="6457351" y="7274047"/>
                    <a:pt x="6461615" y="7269783"/>
                    <a:pt x="6466876" y="7269783"/>
                  </a:cubicBezTo>
                  <a:close/>
                  <a:moveTo>
                    <a:pt x="6287505" y="7269783"/>
                  </a:moveTo>
                  <a:cubicBezTo>
                    <a:pt x="6292765" y="7269783"/>
                    <a:pt x="6297030" y="7274047"/>
                    <a:pt x="6297030" y="7279308"/>
                  </a:cubicBezTo>
                  <a:cubicBezTo>
                    <a:pt x="6297030" y="7284568"/>
                    <a:pt x="6292765" y="7288833"/>
                    <a:pt x="6287505" y="7288833"/>
                  </a:cubicBezTo>
                  <a:cubicBezTo>
                    <a:pt x="6282244" y="7288833"/>
                    <a:pt x="6277980" y="7284568"/>
                    <a:pt x="6277980" y="7279308"/>
                  </a:cubicBezTo>
                  <a:cubicBezTo>
                    <a:pt x="6277980" y="7274047"/>
                    <a:pt x="6282244" y="7269783"/>
                    <a:pt x="6287505" y="7269783"/>
                  </a:cubicBezTo>
                  <a:close/>
                  <a:moveTo>
                    <a:pt x="6108134" y="7269783"/>
                  </a:moveTo>
                  <a:cubicBezTo>
                    <a:pt x="6113394" y="7269783"/>
                    <a:pt x="6117659" y="7274047"/>
                    <a:pt x="6117659" y="7279308"/>
                  </a:cubicBezTo>
                  <a:cubicBezTo>
                    <a:pt x="6117659" y="7284568"/>
                    <a:pt x="6113394" y="7288833"/>
                    <a:pt x="6108134" y="7288833"/>
                  </a:cubicBezTo>
                  <a:cubicBezTo>
                    <a:pt x="6102873" y="7288833"/>
                    <a:pt x="6098609" y="7284568"/>
                    <a:pt x="6098609" y="7279308"/>
                  </a:cubicBezTo>
                  <a:cubicBezTo>
                    <a:pt x="6098609" y="7274047"/>
                    <a:pt x="6102873" y="7269783"/>
                    <a:pt x="6108134" y="7269783"/>
                  </a:cubicBezTo>
                  <a:close/>
                  <a:moveTo>
                    <a:pt x="5928763" y="7269783"/>
                  </a:moveTo>
                  <a:cubicBezTo>
                    <a:pt x="5934023" y="7269783"/>
                    <a:pt x="5938288" y="7274047"/>
                    <a:pt x="5938288" y="7279308"/>
                  </a:cubicBezTo>
                  <a:cubicBezTo>
                    <a:pt x="5938288" y="7284568"/>
                    <a:pt x="5934023" y="7288833"/>
                    <a:pt x="5928763" y="7288833"/>
                  </a:cubicBezTo>
                  <a:cubicBezTo>
                    <a:pt x="5923502" y="7288833"/>
                    <a:pt x="5919238" y="7284568"/>
                    <a:pt x="5919238" y="7279308"/>
                  </a:cubicBezTo>
                  <a:cubicBezTo>
                    <a:pt x="5919238" y="7274047"/>
                    <a:pt x="5923502" y="7269783"/>
                    <a:pt x="5928763" y="7269783"/>
                  </a:cubicBezTo>
                  <a:close/>
                  <a:moveTo>
                    <a:pt x="5749393" y="7269783"/>
                  </a:moveTo>
                  <a:cubicBezTo>
                    <a:pt x="5754653" y="7269783"/>
                    <a:pt x="5758918" y="7274047"/>
                    <a:pt x="5758918" y="7279308"/>
                  </a:cubicBezTo>
                  <a:cubicBezTo>
                    <a:pt x="5758918" y="7284568"/>
                    <a:pt x="5754653" y="7288833"/>
                    <a:pt x="5749393" y="7288833"/>
                  </a:cubicBezTo>
                  <a:cubicBezTo>
                    <a:pt x="5744132" y="7288833"/>
                    <a:pt x="5739868" y="7284568"/>
                    <a:pt x="5739868" y="7279308"/>
                  </a:cubicBezTo>
                  <a:cubicBezTo>
                    <a:pt x="5739868" y="7274047"/>
                    <a:pt x="5744132" y="7269783"/>
                    <a:pt x="5749393" y="7269783"/>
                  </a:cubicBezTo>
                  <a:close/>
                  <a:moveTo>
                    <a:pt x="5570021" y="7269783"/>
                  </a:moveTo>
                  <a:cubicBezTo>
                    <a:pt x="5575281" y="7269783"/>
                    <a:pt x="5579546" y="7274047"/>
                    <a:pt x="5579546" y="7279308"/>
                  </a:cubicBezTo>
                  <a:cubicBezTo>
                    <a:pt x="5579546" y="7284568"/>
                    <a:pt x="5575281" y="7288833"/>
                    <a:pt x="5570021" y="7288833"/>
                  </a:cubicBezTo>
                  <a:cubicBezTo>
                    <a:pt x="5564760" y="7288833"/>
                    <a:pt x="5560496" y="7284568"/>
                    <a:pt x="5560496" y="7279308"/>
                  </a:cubicBezTo>
                  <a:cubicBezTo>
                    <a:pt x="5560496" y="7274047"/>
                    <a:pt x="5564760" y="7269783"/>
                    <a:pt x="5570021" y="7269783"/>
                  </a:cubicBezTo>
                  <a:close/>
                  <a:moveTo>
                    <a:pt x="5390650" y="7269783"/>
                  </a:moveTo>
                  <a:cubicBezTo>
                    <a:pt x="5395910" y="7269783"/>
                    <a:pt x="5400175" y="7274047"/>
                    <a:pt x="5400175" y="7279308"/>
                  </a:cubicBezTo>
                  <a:cubicBezTo>
                    <a:pt x="5400175" y="7284568"/>
                    <a:pt x="5395910" y="7288833"/>
                    <a:pt x="5390650" y="7288833"/>
                  </a:cubicBezTo>
                  <a:cubicBezTo>
                    <a:pt x="5385389" y="7288833"/>
                    <a:pt x="5381125" y="7284568"/>
                    <a:pt x="5381125" y="7279308"/>
                  </a:cubicBezTo>
                  <a:cubicBezTo>
                    <a:pt x="5381125" y="7274047"/>
                    <a:pt x="5385389" y="7269783"/>
                    <a:pt x="5390650" y="7269783"/>
                  </a:cubicBezTo>
                  <a:close/>
                  <a:moveTo>
                    <a:pt x="5211280" y="7269783"/>
                  </a:moveTo>
                  <a:cubicBezTo>
                    <a:pt x="5216540" y="7269783"/>
                    <a:pt x="5220805" y="7274047"/>
                    <a:pt x="5220805" y="7279308"/>
                  </a:cubicBezTo>
                  <a:cubicBezTo>
                    <a:pt x="5220805" y="7284568"/>
                    <a:pt x="5216540" y="7288833"/>
                    <a:pt x="5211280" y="7288833"/>
                  </a:cubicBezTo>
                  <a:cubicBezTo>
                    <a:pt x="5206019" y="7288833"/>
                    <a:pt x="5201755" y="7284568"/>
                    <a:pt x="5201755" y="7279308"/>
                  </a:cubicBezTo>
                  <a:cubicBezTo>
                    <a:pt x="5201755" y="7274047"/>
                    <a:pt x="5206019" y="7269783"/>
                    <a:pt x="5211280" y="7269783"/>
                  </a:cubicBezTo>
                  <a:close/>
                  <a:moveTo>
                    <a:pt x="5031909" y="7269783"/>
                  </a:moveTo>
                  <a:cubicBezTo>
                    <a:pt x="5037169" y="7269783"/>
                    <a:pt x="5041434" y="7274047"/>
                    <a:pt x="5041434" y="7279308"/>
                  </a:cubicBezTo>
                  <a:cubicBezTo>
                    <a:pt x="5041434" y="7284568"/>
                    <a:pt x="5037169" y="7288833"/>
                    <a:pt x="5031909" y="7288833"/>
                  </a:cubicBezTo>
                  <a:cubicBezTo>
                    <a:pt x="5026648" y="7288833"/>
                    <a:pt x="5022384" y="7284568"/>
                    <a:pt x="5022384" y="7279308"/>
                  </a:cubicBezTo>
                  <a:cubicBezTo>
                    <a:pt x="5022384" y="7274047"/>
                    <a:pt x="5026648" y="7269783"/>
                    <a:pt x="5031909" y="7269783"/>
                  </a:cubicBezTo>
                  <a:close/>
                  <a:moveTo>
                    <a:pt x="4852537" y="7269783"/>
                  </a:moveTo>
                  <a:cubicBezTo>
                    <a:pt x="4857797" y="7269783"/>
                    <a:pt x="4862062" y="7274047"/>
                    <a:pt x="4862062" y="7279308"/>
                  </a:cubicBezTo>
                  <a:cubicBezTo>
                    <a:pt x="4862062" y="7284568"/>
                    <a:pt x="4857797" y="7288833"/>
                    <a:pt x="4852537" y="7288833"/>
                  </a:cubicBezTo>
                  <a:cubicBezTo>
                    <a:pt x="4847276" y="7288833"/>
                    <a:pt x="4843012" y="7284568"/>
                    <a:pt x="4843012" y="7279308"/>
                  </a:cubicBezTo>
                  <a:cubicBezTo>
                    <a:pt x="4843012" y="7274047"/>
                    <a:pt x="4847276" y="7269783"/>
                    <a:pt x="4852537" y="7269783"/>
                  </a:cubicBezTo>
                  <a:close/>
                  <a:moveTo>
                    <a:pt x="4673167" y="7269783"/>
                  </a:moveTo>
                  <a:cubicBezTo>
                    <a:pt x="4678427" y="7269783"/>
                    <a:pt x="4682692" y="7274047"/>
                    <a:pt x="4682692" y="7279308"/>
                  </a:cubicBezTo>
                  <a:cubicBezTo>
                    <a:pt x="4682692" y="7284568"/>
                    <a:pt x="4678427" y="7288833"/>
                    <a:pt x="4673167" y="7288833"/>
                  </a:cubicBezTo>
                  <a:cubicBezTo>
                    <a:pt x="4667906" y="7288833"/>
                    <a:pt x="4663642" y="7284568"/>
                    <a:pt x="4663642" y="7279308"/>
                  </a:cubicBezTo>
                  <a:cubicBezTo>
                    <a:pt x="4663642" y="7274047"/>
                    <a:pt x="4667906" y="7269783"/>
                    <a:pt x="4673167" y="7269783"/>
                  </a:cubicBezTo>
                  <a:close/>
                  <a:moveTo>
                    <a:pt x="4493796" y="7269783"/>
                  </a:moveTo>
                  <a:cubicBezTo>
                    <a:pt x="4499056" y="7269783"/>
                    <a:pt x="4503321" y="7274047"/>
                    <a:pt x="4503321" y="7279308"/>
                  </a:cubicBezTo>
                  <a:cubicBezTo>
                    <a:pt x="4503321" y="7284568"/>
                    <a:pt x="4499056" y="7288833"/>
                    <a:pt x="4493796" y="7288833"/>
                  </a:cubicBezTo>
                  <a:cubicBezTo>
                    <a:pt x="4488535" y="7288833"/>
                    <a:pt x="4484271" y="7284568"/>
                    <a:pt x="4484271" y="7279308"/>
                  </a:cubicBezTo>
                  <a:cubicBezTo>
                    <a:pt x="4484271" y="7274047"/>
                    <a:pt x="4488535" y="7269783"/>
                    <a:pt x="4493796" y="7269783"/>
                  </a:cubicBezTo>
                  <a:close/>
                  <a:moveTo>
                    <a:pt x="4314424" y="7269783"/>
                  </a:moveTo>
                  <a:cubicBezTo>
                    <a:pt x="4319684" y="7269783"/>
                    <a:pt x="4323949" y="7274047"/>
                    <a:pt x="4323949" y="7279308"/>
                  </a:cubicBezTo>
                  <a:cubicBezTo>
                    <a:pt x="4323949" y="7284568"/>
                    <a:pt x="4319684" y="7288833"/>
                    <a:pt x="4314424" y="7288833"/>
                  </a:cubicBezTo>
                  <a:cubicBezTo>
                    <a:pt x="4309163" y="7288833"/>
                    <a:pt x="4304899" y="7284568"/>
                    <a:pt x="4304899" y="7279308"/>
                  </a:cubicBezTo>
                  <a:cubicBezTo>
                    <a:pt x="4304899" y="7274047"/>
                    <a:pt x="4309163" y="7269783"/>
                    <a:pt x="4314424" y="7269783"/>
                  </a:cubicBezTo>
                  <a:close/>
                  <a:moveTo>
                    <a:pt x="4135054" y="7269783"/>
                  </a:moveTo>
                  <a:cubicBezTo>
                    <a:pt x="4140314" y="7269783"/>
                    <a:pt x="4144579" y="7274047"/>
                    <a:pt x="4144579" y="7279308"/>
                  </a:cubicBezTo>
                  <a:cubicBezTo>
                    <a:pt x="4144579" y="7284568"/>
                    <a:pt x="4140314" y="7288833"/>
                    <a:pt x="4135054" y="7288833"/>
                  </a:cubicBezTo>
                  <a:cubicBezTo>
                    <a:pt x="4129793" y="7288833"/>
                    <a:pt x="4125529" y="7284568"/>
                    <a:pt x="4125529" y="7279308"/>
                  </a:cubicBezTo>
                  <a:cubicBezTo>
                    <a:pt x="4125529" y="7274047"/>
                    <a:pt x="4129793" y="7269783"/>
                    <a:pt x="4135054" y="7269783"/>
                  </a:cubicBezTo>
                  <a:close/>
                  <a:moveTo>
                    <a:pt x="3955683" y="7269783"/>
                  </a:moveTo>
                  <a:cubicBezTo>
                    <a:pt x="3960943" y="7269783"/>
                    <a:pt x="3965208" y="7274047"/>
                    <a:pt x="3965208" y="7279308"/>
                  </a:cubicBezTo>
                  <a:cubicBezTo>
                    <a:pt x="3965208" y="7284568"/>
                    <a:pt x="3960943" y="7288833"/>
                    <a:pt x="3955683" y="7288833"/>
                  </a:cubicBezTo>
                  <a:cubicBezTo>
                    <a:pt x="3950422" y="7288833"/>
                    <a:pt x="3946158" y="7284568"/>
                    <a:pt x="3946158" y="7279308"/>
                  </a:cubicBezTo>
                  <a:cubicBezTo>
                    <a:pt x="3946158" y="7274047"/>
                    <a:pt x="3950422" y="7269783"/>
                    <a:pt x="3955683" y="7269783"/>
                  </a:cubicBezTo>
                  <a:close/>
                  <a:moveTo>
                    <a:pt x="3776312" y="7269783"/>
                  </a:moveTo>
                  <a:cubicBezTo>
                    <a:pt x="3781572" y="7269783"/>
                    <a:pt x="3785837" y="7274047"/>
                    <a:pt x="3785837" y="7279308"/>
                  </a:cubicBezTo>
                  <a:cubicBezTo>
                    <a:pt x="3785837" y="7284568"/>
                    <a:pt x="3781572" y="7288833"/>
                    <a:pt x="3776312" y="7288833"/>
                  </a:cubicBezTo>
                  <a:cubicBezTo>
                    <a:pt x="3771051" y="7288833"/>
                    <a:pt x="3766787" y="7284568"/>
                    <a:pt x="3766787" y="7279308"/>
                  </a:cubicBezTo>
                  <a:cubicBezTo>
                    <a:pt x="3766787" y="7274047"/>
                    <a:pt x="3771051" y="7269783"/>
                    <a:pt x="3776312" y="7269783"/>
                  </a:cubicBezTo>
                  <a:close/>
                  <a:moveTo>
                    <a:pt x="3596941" y="7269783"/>
                  </a:moveTo>
                  <a:cubicBezTo>
                    <a:pt x="3602201" y="7269783"/>
                    <a:pt x="3606466" y="7274047"/>
                    <a:pt x="3606466" y="7279308"/>
                  </a:cubicBezTo>
                  <a:cubicBezTo>
                    <a:pt x="3606466" y="7284568"/>
                    <a:pt x="3602201" y="7288833"/>
                    <a:pt x="3596941" y="7288833"/>
                  </a:cubicBezTo>
                  <a:cubicBezTo>
                    <a:pt x="3591680" y="7288833"/>
                    <a:pt x="3587416" y="7284568"/>
                    <a:pt x="3587416" y="7279308"/>
                  </a:cubicBezTo>
                  <a:cubicBezTo>
                    <a:pt x="3587416" y="7274047"/>
                    <a:pt x="3591680" y="7269783"/>
                    <a:pt x="3596941" y="7269783"/>
                  </a:cubicBezTo>
                  <a:close/>
                  <a:moveTo>
                    <a:pt x="3417570" y="7269783"/>
                  </a:moveTo>
                  <a:cubicBezTo>
                    <a:pt x="3422830" y="7269783"/>
                    <a:pt x="3427095" y="7274047"/>
                    <a:pt x="3427095" y="7279308"/>
                  </a:cubicBezTo>
                  <a:cubicBezTo>
                    <a:pt x="3427095" y="7284568"/>
                    <a:pt x="3422830" y="7288833"/>
                    <a:pt x="3417570" y="7288833"/>
                  </a:cubicBezTo>
                  <a:cubicBezTo>
                    <a:pt x="3412309" y="7288833"/>
                    <a:pt x="3408045" y="7284568"/>
                    <a:pt x="3408045" y="7279308"/>
                  </a:cubicBezTo>
                  <a:cubicBezTo>
                    <a:pt x="3408045" y="7274047"/>
                    <a:pt x="3412309" y="7269783"/>
                    <a:pt x="3417570" y="7269783"/>
                  </a:cubicBezTo>
                  <a:close/>
                  <a:moveTo>
                    <a:pt x="3238240" y="7269783"/>
                  </a:moveTo>
                  <a:cubicBezTo>
                    <a:pt x="3243503" y="7269783"/>
                    <a:pt x="3247767" y="7274047"/>
                    <a:pt x="3247767" y="7279308"/>
                  </a:cubicBezTo>
                  <a:cubicBezTo>
                    <a:pt x="3247767" y="7284568"/>
                    <a:pt x="3243503" y="7288833"/>
                    <a:pt x="3238240" y="7288833"/>
                  </a:cubicBezTo>
                  <a:cubicBezTo>
                    <a:pt x="3232982" y="7288833"/>
                    <a:pt x="3228716" y="7284568"/>
                    <a:pt x="3228716" y="7279308"/>
                  </a:cubicBezTo>
                  <a:cubicBezTo>
                    <a:pt x="3228716" y="7274047"/>
                    <a:pt x="3232982" y="7269783"/>
                    <a:pt x="3238240" y="7269783"/>
                  </a:cubicBezTo>
                  <a:close/>
                  <a:moveTo>
                    <a:pt x="3058833" y="7269783"/>
                  </a:moveTo>
                  <a:cubicBezTo>
                    <a:pt x="3064092" y="7269783"/>
                    <a:pt x="3068355" y="7274047"/>
                    <a:pt x="3068355" y="7279308"/>
                  </a:cubicBezTo>
                  <a:cubicBezTo>
                    <a:pt x="3068355" y="7284568"/>
                    <a:pt x="3064092" y="7288833"/>
                    <a:pt x="3058833" y="7288833"/>
                  </a:cubicBezTo>
                  <a:cubicBezTo>
                    <a:pt x="3053586" y="7288833"/>
                    <a:pt x="3049390" y="7284568"/>
                    <a:pt x="3049390" y="7279308"/>
                  </a:cubicBezTo>
                  <a:cubicBezTo>
                    <a:pt x="3049390" y="7274047"/>
                    <a:pt x="3053586" y="7269783"/>
                    <a:pt x="3058833" y="7269783"/>
                  </a:cubicBezTo>
                  <a:close/>
                  <a:moveTo>
                    <a:pt x="2879543" y="7269783"/>
                  </a:moveTo>
                  <a:cubicBezTo>
                    <a:pt x="2884803" y="7269783"/>
                    <a:pt x="2889071" y="7274047"/>
                    <a:pt x="2889071" y="7279308"/>
                  </a:cubicBezTo>
                  <a:cubicBezTo>
                    <a:pt x="2889071" y="7284568"/>
                    <a:pt x="2884803" y="7288833"/>
                    <a:pt x="2879543" y="7288833"/>
                  </a:cubicBezTo>
                  <a:cubicBezTo>
                    <a:pt x="2874284" y="7288833"/>
                    <a:pt x="2870021" y="7284568"/>
                    <a:pt x="2870021" y="7279308"/>
                  </a:cubicBezTo>
                  <a:cubicBezTo>
                    <a:pt x="2870021" y="7274047"/>
                    <a:pt x="2874284" y="7269783"/>
                    <a:pt x="2879543" y="7269783"/>
                  </a:cubicBezTo>
                  <a:close/>
                  <a:moveTo>
                    <a:pt x="2700169" y="7269783"/>
                  </a:moveTo>
                  <a:cubicBezTo>
                    <a:pt x="2705435" y="7269783"/>
                    <a:pt x="2709692" y="7274047"/>
                    <a:pt x="2709692" y="7279308"/>
                  </a:cubicBezTo>
                  <a:cubicBezTo>
                    <a:pt x="2709692" y="7284568"/>
                    <a:pt x="2705435" y="7288833"/>
                    <a:pt x="2700169" y="7288833"/>
                  </a:cubicBezTo>
                  <a:cubicBezTo>
                    <a:pt x="2694909" y="7288833"/>
                    <a:pt x="2690646" y="7284568"/>
                    <a:pt x="2690646" y="7279308"/>
                  </a:cubicBezTo>
                  <a:cubicBezTo>
                    <a:pt x="2690646" y="7274047"/>
                    <a:pt x="2694909" y="7269783"/>
                    <a:pt x="2700169" y="7269783"/>
                  </a:cubicBezTo>
                  <a:close/>
                  <a:moveTo>
                    <a:pt x="2520773" y="7269783"/>
                  </a:moveTo>
                  <a:cubicBezTo>
                    <a:pt x="2526042" y="7269783"/>
                    <a:pt x="2530307" y="7274047"/>
                    <a:pt x="2530307" y="7279308"/>
                  </a:cubicBezTo>
                  <a:cubicBezTo>
                    <a:pt x="2530307" y="7284568"/>
                    <a:pt x="2526042" y="7288833"/>
                    <a:pt x="2520773" y="7288833"/>
                  </a:cubicBezTo>
                  <a:cubicBezTo>
                    <a:pt x="2515514" y="7288833"/>
                    <a:pt x="2511248" y="7284568"/>
                    <a:pt x="2511248" y="7279308"/>
                  </a:cubicBezTo>
                  <a:cubicBezTo>
                    <a:pt x="2511248" y="7274047"/>
                    <a:pt x="2515514" y="7269783"/>
                    <a:pt x="2520773" y="7269783"/>
                  </a:cubicBezTo>
                  <a:close/>
                  <a:moveTo>
                    <a:pt x="2341403" y="7269783"/>
                  </a:moveTo>
                  <a:cubicBezTo>
                    <a:pt x="2346663" y="7269783"/>
                    <a:pt x="2350927" y="7274047"/>
                    <a:pt x="2350927" y="7279308"/>
                  </a:cubicBezTo>
                  <a:cubicBezTo>
                    <a:pt x="2350927" y="7284568"/>
                    <a:pt x="2346663" y="7288833"/>
                    <a:pt x="2341403" y="7288833"/>
                  </a:cubicBezTo>
                  <a:cubicBezTo>
                    <a:pt x="2336141" y="7288833"/>
                    <a:pt x="2331875" y="7284568"/>
                    <a:pt x="2331875" y="7279308"/>
                  </a:cubicBezTo>
                  <a:cubicBezTo>
                    <a:pt x="2331875" y="7274047"/>
                    <a:pt x="2336141" y="7269783"/>
                    <a:pt x="2341403" y="7269783"/>
                  </a:cubicBezTo>
                  <a:close/>
                  <a:moveTo>
                    <a:pt x="2162010" y="7269783"/>
                  </a:moveTo>
                  <a:cubicBezTo>
                    <a:pt x="2167270" y="7269783"/>
                    <a:pt x="2171535" y="7274047"/>
                    <a:pt x="2171535" y="7279308"/>
                  </a:cubicBezTo>
                  <a:cubicBezTo>
                    <a:pt x="2171535" y="7284568"/>
                    <a:pt x="2167270" y="7288833"/>
                    <a:pt x="2162010" y="7288833"/>
                  </a:cubicBezTo>
                  <a:cubicBezTo>
                    <a:pt x="2156749" y="7288833"/>
                    <a:pt x="2152485" y="7284568"/>
                    <a:pt x="2152485" y="7279308"/>
                  </a:cubicBezTo>
                  <a:cubicBezTo>
                    <a:pt x="2152485" y="7274047"/>
                    <a:pt x="2156749" y="7269783"/>
                    <a:pt x="2162010" y="7269783"/>
                  </a:cubicBezTo>
                  <a:close/>
                  <a:moveTo>
                    <a:pt x="1982646" y="7269783"/>
                  </a:moveTo>
                  <a:cubicBezTo>
                    <a:pt x="1987895" y="7269783"/>
                    <a:pt x="1992161" y="7274047"/>
                    <a:pt x="1992161" y="7279308"/>
                  </a:cubicBezTo>
                  <a:cubicBezTo>
                    <a:pt x="1992161" y="7284568"/>
                    <a:pt x="1987895" y="7288833"/>
                    <a:pt x="1982646" y="7288833"/>
                  </a:cubicBezTo>
                  <a:cubicBezTo>
                    <a:pt x="1977380" y="7288833"/>
                    <a:pt x="1973111" y="7284568"/>
                    <a:pt x="1973111" y="7279308"/>
                  </a:cubicBezTo>
                  <a:cubicBezTo>
                    <a:pt x="1973111" y="7274047"/>
                    <a:pt x="1977380" y="7269783"/>
                    <a:pt x="1982646" y="7269783"/>
                  </a:cubicBezTo>
                  <a:close/>
                  <a:moveTo>
                    <a:pt x="1803302" y="7269783"/>
                  </a:moveTo>
                  <a:cubicBezTo>
                    <a:pt x="1808551" y="7269783"/>
                    <a:pt x="1812816" y="7274047"/>
                    <a:pt x="1812816" y="7279308"/>
                  </a:cubicBezTo>
                  <a:cubicBezTo>
                    <a:pt x="1812816" y="7284568"/>
                    <a:pt x="1808551" y="7288833"/>
                    <a:pt x="1803302" y="7288833"/>
                  </a:cubicBezTo>
                  <a:cubicBezTo>
                    <a:pt x="1798057" y="7288833"/>
                    <a:pt x="1793794" y="7284568"/>
                    <a:pt x="1793794" y="7279308"/>
                  </a:cubicBezTo>
                  <a:cubicBezTo>
                    <a:pt x="1793794" y="7274047"/>
                    <a:pt x="1798057" y="7269783"/>
                    <a:pt x="1803302" y="7269783"/>
                  </a:cubicBezTo>
                  <a:close/>
                  <a:moveTo>
                    <a:pt x="1623916" y="7269783"/>
                  </a:moveTo>
                  <a:cubicBezTo>
                    <a:pt x="1629177" y="7269783"/>
                    <a:pt x="1633442" y="7274047"/>
                    <a:pt x="1633442" y="7279308"/>
                  </a:cubicBezTo>
                  <a:cubicBezTo>
                    <a:pt x="1633442" y="7284568"/>
                    <a:pt x="1629177" y="7288833"/>
                    <a:pt x="1623916" y="7288833"/>
                  </a:cubicBezTo>
                  <a:cubicBezTo>
                    <a:pt x="1618656" y="7288833"/>
                    <a:pt x="1614392" y="7284568"/>
                    <a:pt x="1614392" y="7279308"/>
                  </a:cubicBezTo>
                  <a:cubicBezTo>
                    <a:pt x="1614392" y="7274047"/>
                    <a:pt x="1618656" y="7269783"/>
                    <a:pt x="1623916" y="7269783"/>
                  </a:cubicBezTo>
                  <a:close/>
                  <a:moveTo>
                    <a:pt x="1444553" y="7269783"/>
                  </a:moveTo>
                  <a:cubicBezTo>
                    <a:pt x="1449813" y="7269783"/>
                    <a:pt x="1454078" y="7274047"/>
                    <a:pt x="1454078" y="7279308"/>
                  </a:cubicBezTo>
                  <a:cubicBezTo>
                    <a:pt x="1454078" y="7284568"/>
                    <a:pt x="1449813" y="7288833"/>
                    <a:pt x="1444553" y="7288833"/>
                  </a:cubicBezTo>
                  <a:cubicBezTo>
                    <a:pt x="1439292" y="7288833"/>
                    <a:pt x="1435028" y="7284568"/>
                    <a:pt x="1435028" y="7279308"/>
                  </a:cubicBezTo>
                  <a:cubicBezTo>
                    <a:pt x="1435028" y="7274047"/>
                    <a:pt x="1439292" y="7269783"/>
                    <a:pt x="1444553" y="7269783"/>
                  </a:cubicBezTo>
                  <a:close/>
                  <a:moveTo>
                    <a:pt x="1265188" y="7269783"/>
                  </a:moveTo>
                  <a:cubicBezTo>
                    <a:pt x="1270449" y="7269783"/>
                    <a:pt x="1274713" y="7274047"/>
                    <a:pt x="1274713" y="7279308"/>
                  </a:cubicBezTo>
                  <a:cubicBezTo>
                    <a:pt x="1274713" y="7284568"/>
                    <a:pt x="1270449" y="7288833"/>
                    <a:pt x="1265188" y="7288833"/>
                  </a:cubicBezTo>
                  <a:cubicBezTo>
                    <a:pt x="1259928" y="7288833"/>
                    <a:pt x="1255663" y="7284568"/>
                    <a:pt x="1255663" y="7279308"/>
                  </a:cubicBezTo>
                  <a:cubicBezTo>
                    <a:pt x="1255663" y="7274047"/>
                    <a:pt x="1259928" y="7269783"/>
                    <a:pt x="1265188" y="7269783"/>
                  </a:cubicBezTo>
                  <a:close/>
                  <a:moveTo>
                    <a:pt x="1085812" y="7269783"/>
                  </a:moveTo>
                  <a:cubicBezTo>
                    <a:pt x="1091073" y="7269783"/>
                    <a:pt x="1095338" y="7274047"/>
                    <a:pt x="1095338" y="7279308"/>
                  </a:cubicBezTo>
                  <a:cubicBezTo>
                    <a:pt x="1095338" y="7284568"/>
                    <a:pt x="1091073" y="7288833"/>
                    <a:pt x="1085812" y="7288833"/>
                  </a:cubicBezTo>
                  <a:cubicBezTo>
                    <a:pt x="1080551" y="7288833"/>
                    <a:pt x="1076286" y="7284568"/>
                    <a:pt x="1076286" y="7279308"/>
                  </a:cubicBezTo>
                  <a:cubicBezTo>
                    <a:pt x="1076286" y="7274047"/>
                    <a:pt x="1080551" y="7269783"/>
                    <a:pt x="1085812" y="7269783"/>
                  </a:cubicBezTo>
                  <a:close/>
                  <a:moveTo>
                    <a:pt x="906435" y="7269783"/>
                  </a:moveTo>
                  <a:cubicBezTo>
                    <a:pt x="911696" y="7269783"/>
                    <a:pt x="915960" y="7274047"/>
                    <a:pt x="915960" y="7279308"/>
                  </a:cubicBezTo>
                  <a:cubicBezTo>
                    <a:pt x="915960" y="7284568"/>
                    <a:pt x="911696" y="7288833"/>
                    <a:pt x="906435" y="7288833"/>
                  </a:cubicBezTo>
                  <a:cubicBezTo>
                    <a:pt x="901175" y="7288833"/>
                    <a:pt x="896909" y="7284568"/>
                    <a:pt x="896909" y="7279308"/>
                  </a:cubicBezTo>
                  <a:cubicBezTo>
                    <a:pt x="896909" y="7274047"/>
                    <a:pt x="901175" y="7269783"/>
                    <a:pt x="906435" y="7269783"/>
                  </a:cubicBezTo>
                  <a:close/>
                  <a:moveTo>
                    <a:pt x="727063" y="7269783"/>
                  </a:moveTo>
                  <a:cubicBezTo>
                    <a:pt x="732322" y="7269783"/>
                    <a:pt x="736587" y="7274047"/>
                    <a:pt x="736587" y="7279308"/>
                  </a:cubicBezTo>
                  <a:cubicBezTo>
                    <a:pt x="736587" y="7284568"/>
                    <a:pt x="732322" y="7288833"/>
                    <a:pt x="727063" y="7288833"/>
                  </a:cubicBezTo>
                  <a:cubicBezTo>
                    <a:pt x="721801" y="7288833"/>
                    <a:pt x="717534" y="7284568"/>
                    <a:pt x="717534" y="7279308"/>
                  </a:cubicBezTo>
                  <a:cubicBezTo>
                    <a:pt x="717534" y="7274047"/>
                    <a:pt x="721801" y="7269783"/>
                    <a:pt x="727063" y="7269783"/>
                  </a:cubicBezTo>
                  <a:close/>
                  <a:moveTo>
                    <a:pt x="547684" y="7269783"/>
                  </a:moveTo>
                  <a:cubicBezTo>
                    <a:pt x="552944" y="7269783"/>
                    <a:pt x="557209" y="7274047"/>
                    <a:pt x="557209" y="7279308"/>
                  </a:cubicBezTo>
                  <a:cubicBezTo>
                    <a:pt x="557209" y="7284568"/>
                    <a:pt x="552944" y="7288833"/>
                    <a:pt x="547684" y="7288833"/>
                  </a:cubicBezTo>
                  <a:cubicBezTo>
                    <a:pt x="542423" y="7288833"/>
                    <a:pt x="538159" y="7284568"/>
                    <a:pt x="538159" y="7279308"/>
                  </a:cubicBezTo>
                  <a:cubicBezTo>
                    <a:pt x="538159" y="7274047"/>
                    <a:pt x="542423" y="7269783"/>
                    <a:pt x="547684" y="7269783"/>
                  </a:cubicBezTo>
                  <a:close/>
                  <a:moveTo>
                    <a:pt x="368314" y="7269783"/>
                  </a:moveTo>
                  <a:cubicBezTo>
                    <a:pt x="373575" y="7269783"/>
                    <a:pt x="377839" y="7274047"/>
                    <a:pt x="377839" y="7279308"/>
                  </a:cubicBezTo>
                  <a:cubicBezTo>
                    <a:pt x="377839" y="7284568"/>
                    <a:pt x="373575" y="7288833"/>
                    <a:pt x="368314" y="7288833"/>
                  </a:cubicBezTo>
                  <a:cubicBezTo>
                    <a:pt x="363054" y="7288833"/>
                    <a:pt x="358789" y="7284568"/>
                    <a:pt x="358789" y="7279308"/>
                  </a:cubicBezTo>
                  <a:cubicBezTo>
                    <a:pt x="358789" y="7274047"/>
                    <a:pt x="363054" y="7269783"/>
                    <a:pt x="368314" y="7269783"/>
                  </a:cubicBezTo>
                  <a:close/>
                  <a:moveTo>
                    <a:pt x="188944" y="7269783"/>
                  </a:moveTo>
                  <a:cubicBezTo>
                    <a:pt x="194204" y="7269783"/>
                    <a:pt x="198469" y="7274047"/>
                    <a:pt x="198469" y="7279308"/>
                  </a:cubicBezTo>
                  <a:cubicBezTo>
                    <a:pt x="198469" y="7284568"/>
                    <a:pt x="194204" y="7288833"/>
                    <a:pt x="188944" y="7288833"/>
                  </a:cubicBezTo>
                  <a:cubicBezTo>
                    <a:pt x="183684" y="7288833"/>
                    <a:pt x="179419" y="7284568"/>
                    <a:pt x="179419" y="7279308"/>
                  </a:cubicBezTo>
                  <a:cubicBezTo>
                    <a:pt x="179419" y="7274047"/>
                    <a:pt x="183684" y="7269783"/>
                    <a:pt x="188944" y="7269783"/>
                  </a:cubicBezTo>
                  <a:close/>
                  <a:moveTo>
                    <a:pt x="9575" y="7269783"/>
                  </a:moveTo>
                  <a:cubicBezTo>
                    <a:pt x="14835" y="7269783"/>
                    <a:pt x="19100" y="7274047"/>
                    <a:pt x="19100" y="7279308"/>
                  </a:cubicBezTo>
                  <a:cubicBezTo>
                    <a:pt x="19100" y="7284568"/>
                    <a:pt x="14835" y="7288833"/>
                    <a:pt x="9575" y="7288833"/>
                  </a:cubicBezTo>
                  <a:cubicBezTo>
                    <a:pt x="4315" y="7288833"/>
                    <a:pt x="50" y="7284568"/>
                    <a:pt x="50" y="7279308"/>
                  </a:cubicBezTo>
                  <a:cubicBezTo>
                    <a:pt x="50" y="7274047"/>
                    <a:pt x="4315" y="7269783"/>
                    <a:pt x="9575" y="7269783"/>
                  </a:cubicBezTo>
                  <a:close/>
                  <a:moveTo>
                    <a:pt x="6646247" y="7088031"/>
                  </a:moveTo>
                  <a:cubicBezTo>
                    <a:pt x="6651508" y="7088031"/>
                    <a:pt x="6655772" y="7092295"/>
                    <a:pt x="6655772" y="7097556"/>
                  </a:cubicBezTo>
                  <a:cubicBezTo>
                    <a:pt x="6655772" y="7102816"/>
                    <a:pt x="6651508" y="7107081"/>
                    <a:pt x="6646247" y="7107081"/>
                  </a:cubicBezTo>
                  <a:cubicBezTo>
                    <a:pt x="6640987" y="7107081"/>
                    <a:pt x="6636722" y="7102816"/>
                    <a:pt x="6636722" y="7097556"/>
                  </a:cubicBezTo>
                  <a:cubicBezTo>
                    <a:pt x="6636722" y="7092295"/>
                    <a:pt x="6640987" y="7088031"/>
                    <a:pt x="6646247" y="7088031"/>
                  </a:cubicBezTo>
                  <a:close/>
                  <a:moveTo>
                    <a:pt x="6466876" y="7088031"/>
                  </a:moveTo>
                  <a:cubicBezTo>
                    <a:pt x="6472136" y="7088031"/>
                    <a:pt x="6476401" y="7092295"/>
                    <a:pt x="6476401" y="7097556"/>
                  </a:cubicBezTo>
                  <a:cubicBezTo>
                    <a:pt x="6476401" y="7102816"/>
                    <a:pt x="6472136" y="7107081"/>
                    <a:pt x="6466876" y="7107081"/>
                  </a:cubicBezTo>
                  <a:cubicBezTo>
                    <a:pt x="6461615" y="7107081"/>
                    <a:pt x="6457351" y="7102816"/>
                    <a:pt x="6457351" y="7097556"/>
                  </a:cubicBezTo>
                  <a:cubicBezTo>
                    <a:pt x="6457351" y="7092295"/>
                    <a:pt x="6461615" y="7088031"/>
                    <a:pt x="6466876" y="7088031"/>
                  </a:cubicBezTo>
                  <a:close/>
                  <a:moveTo>
                    <a:pt x="6287505" y="7088031"/>
                  </a:moveTo>
                  <a:cubicBezTo>
                    <a:pt x="6292765" y="7088031"/>
                    <a:pt x="6297030" y="7092295"/>
                    <a:pt x="6297030" y="7097556"/>
                  </a:cubicBezTo>
                  <a:cubicBezTo>
                    <a:pt x="6297030" y="7102816"/>
                    <a:pt x="6292765" y="7107081"/>
                    <a:pt x="6287505" y="7107081"/>
                  </a:cubicBezTo>
                  <a:cubicBezTo>
                    <a:pt x="6282244" y="7107081"/>
                    <a:pt x="6277980" y="7102816"/>
                    <a:pt x="6277980" y="7097556"/>
                  </a:cubicBezTo>
                  <a:cubicBezTo>
                    <a:pt x="6277980" y="7092295"/>
                    <a:pt x="6282244" y="7088031"/>
                    <a:pt x="6287505" y="7088031"/>
                  </a:cubicBezTo>
                  <a:close/>
                  <a:moveTo>
                    <a:pt x="6108134" y="7088031"/>
                  </a:moveTo>
                  <a:cubicBezTo>
                    <a:pt x="6113394" y="7088031"/>
                    <a:pt x="6117659" y="7092295"/>
                    <a:pt x="6117659" y="7097556"/>
                  </a:cubicBezTo>
                  <a:cubicBezTo>
                    <a:pt x="6117659" y="7102816"/>
                    <a:pt x="6113394" y="7107081"/>
                    <a:pt x="6108134" y="7107081"/>
                  </a:cubicBezTo>
                  <a:cubicBezTo>
                    <a:pt x="6102873" y="7107081"/>
                    <a:pt x="6098609" y="7102816"/>
                    <a:pt x="6098609" y="7097556"/>
                  </a:cubicBezTo>
                  <a:cubicBezTo>
                    <a:pt x="6098609" y="7092295"/>
                    <a:pt x="6102873" y="7088031"/>
                    <a:pt x="6108134" y="7088031"/>
                  </a:cubicBezTo>
                  <a:close/>
                  <a:moveTo>
                    <a:pt x="5928763" y="7088031"/>
                  </a:moveTo>
                  <a:cubicBezTo>
                    <a:pt x="5934023" y="7088031"/>
                    <a:pt x="5938288" y="7092295"/>
                    <a:pt x="5938288" y="7097556"/>
                  </a:cubicBezTo>
                  <a:cubicBezTo>
                    <a:pt x="5938288" y="7102816"/>
                    <a:pt x="5934023" y="7107081"/>
                    <a:pt x="5928763" y="7107081"/>
                  </a:cubicBezTo>
                  <a:cubicBezTo>
                    <a:pt x="5923502" y="7107081"/>
                    <a:pt x="5919238" y="7102816"/>
                    <a:pt x="5919238" y="7097556"/>
                  </a:cubicBezTo>
                  <a:cubicBezTo>
                    <a:pt x="5919238" y="7092295"/>
                    <a:pt x="5923502" y="7088031"/>
                    <a:pt x="5928763" y="7088031"/>
                  </a:cubicBezTo>
                  <a:close/>
                  <a:moveTo>
                    <a:pt x="5749393" y="7088031"/>
                  </a:moveTo>
                  <a:cubicBezTo>
                    <a:pt x="5754653" y="7088031"/>
                    <a:pt x="5758918" y="7092295"/>
                    <a:pt x="5758918" y="7097556"/>
                  </a:cubicBezTo>
                  <a:cubicBezTo>
                    <a:pt x="5758918" y="7102816"/>
                    <a:pt x="5754653" y="7107081"/>
                    <a:pt x="5749393" y="7107081"/>
                  </a:cubicBezTo>
                  <a:cubicBezTo>
                    <a:pt x="5744132" y="7107081"/>
                    <a:pt x="5739868" y="7102816"/>
                    <a:pt x="5739868" y="7097556"/>
                  </a:cubicBezTo>
                  <a:cubicBezTo>
                    <a:pt x="5739868" y="7092295"/>
                    <a:pt x="5744132" y="7088031"/>
                    <a:pt x="5749393" y="7088031"/>
                  </a:cubicBezTo>
                  <a:close/>
                  <a:moveTo>
                    <a:pt x="5570021" y="7088031"/>
                  </a:moveTo>
                  <a:cubicBezTo>
                    <a:pt x="5575281" y="7088031"/>
                    <a:pt x="5579546" y="7092295"/>
                    <a:pt x="5579546" y="7097556"/>
                  </a:cubicBezTo>
                  <a:cubicBezTo>
                    <a:pt x="5579546" y="7102816"/>
                    <a:pt x="5575281" y="7107081"/>
                    <a:pt x="5570021" y="7107081"/>
                  </a:cubicBezTo>
                  <a:cubicBezTo>
                    <a:pt x="5564760" y="7107081"/>
                    <a:pt x="5560496" y="7102816"/>
                    <a:pt x="5560496" y="7097556"/>
                  </a:cubicBezTo>
                  <a:cubicBezTo>
                    <a:pt x="5560496" y="7092295"/>
                    <a:pt x="5564760" y="7088031"/>
                    <a:pt x="5570021" y="7088031"/>
                  </a:cubicBezTo>
                  <a:close/>
                  <a:moveTo>
                    <a:pt x="5390650" y="7088031"/>
                  </a:moveTo>
                  <a:cubicBezTo>
                    <a:pt x="5395910" y="7088031"/>
                    <a:pt x="5400175" y="7092295"/>
                    <a:pt x="5400175" y="7097556"/>
                  </a:cubicBezTo>
                  <a:cubicBezTo>
                    <a:pt x="5400175" y="7102816"/>
                    <a:pt x="5395910" y="7107081"/>
                    <a:pt x="5390650" y="7107081"/>
                  </a:cubicBezTo>
                  <a:cubicBezTo>
                    <a:pt x="5385389" y="7107081"/>
                    <a:pt x="5381125" y="7102816"/>
                    <a:pt x="5381125" y="7097556"/>
                  </a:cubicBezTo>
                  <a:cubicBezTo>
                    <a:pt x="5381125" y="7092295"/>
                    <a:pt x="5385389" y="7088031"/>
                    <a:pt x="5390650" y="7088031"/>
                  </a:cubicBezTo>
                  <a:close/>
                  <a:moveTo>
                    <a:pt x="5211280" y="7088031"/>
                  </a:moveTo>
                  <a:cubicBezTo>
                    <a:pt x="5216540" y="7088031"/>
                    <a:pt x="5220805" y="7092295"/>
                    <a:pt x="5220805" y="7097556"/>
                  </a:cubicBezTo>
                  <a:cubicBezTo>
                    <a:pt x="5220805" y="7102816"/>
                    <a:pt x="5216540" y="7107081"/>
                    <a:pt x="5211280" y="7107081"/>
                  </a:cubicBezTo>
                  <a:cubicBezTo>
                    <a:pt x="5206019" y="7107081"/>
                    <a:pt x="5201755" y="7102816"/>
                    <a:pt x="5201755" y="7097556"/>
                  </a:cubicBezTo>
                  <a:cubicBezTo>
                    <a:pt x="5201755" y="7092295"/>
                    <a:pt x="5206019" y="7088031"/>
                    <a:pt x="5211280" y="7088031"/>
                  </a:cubicBezTo>
                  <a:close/>
                  <a:moveTo>
                    <a:pt x="5031909" y="7088031"/>
                  </a:moveTo>
                  <a:cubicBezTo>
                    <a:pt x="5037169" y="7088031"/>
                    <a:pt x="5041434" y="7092295"/>
                    <a:pt x="5041434" y="7097556"/>
                  </a:cubicBezTo>
                  <a:cubicBezTo>
                    <a:pt x="5041434" y="7102816"/>
                    <a:pt x="5037169" y="7107081"/>
                    <a:pt x="5031909" y="7107081"/>
                  </a:cubicBezTo>
                  <a:cubicBezTo>
                    <a:pt x="5026648" y="7107081"/>
                    <a:pt x="5022384" y="7102816"/>
                    <a:pt x="5022384" y="7097556"/>
                  </a:cubicBezTo>
                  <a:cubicBezTo>
                    <a:pt x="5022384" y="7092295"/>
                    <a:pt x="5026648" y="7088031"/>
                    <a:pt x="5031909" y="7088031"/>
                  </a:cubicBezTo>
                  <a:close/>
                  <a:moveTo>
                    <a:pt x="4852537" y="7088031"/>
                  </a:moveTo>
                  <a:cubicBezTo>
                    <a:pt x="4857797" y="7088031"/>
                    <a:pt x="4862062" y="7092295"/>
                    <a:pt x="4862062" y="7097556"/>
                  </a:cubicBezTo>
                  <a:cubicBezTo>
                    <a:pt x="4862062" y="7102816"/>
                    <a:pt x="4857797" y="7107081"/>
                    <a:pt x="4852537" y="7107081"/>
                  </a:cubicBezTo>
                  <a:cubicBezTo>
                    <a:pt x="4847276" y="7107081"/>
                    <a:pt x="4843012" y="7102816"/>
                    <a:pt x="4843012" y="7097556"/>
                  </a:cubicBezTo>
                  <a:cubicBezTo>
                    <a:pt x="4843012" y="7092295"/>
                    <a:pt x="4847276" y="7088031"/>
                    <a:pt x="4852537" y="7088031"/>
                  </a:cubicBezTo>
                  <a:close/>
                  <a:moveTo>
                    <a:pt x="4673167" y="7088031"/>
                  </a:moveTo>
                  <a:cubicBezTo>
                    <a:pt x="4678427" y="7088031"/>
                    <a:pt x="4682692" y="7092295"/>
                    <a:pt x="4682692" y="7097556"/>
                  </a:cubicBezTo>
                  <a:cubicBezTo>
                    <a:pt x="4682692" y="7102816"/>
                    <a:pt x="4678427" y="7107081"/>
                    <a:pt x="4673167" y="7107081"/>
                  </a:cubicBezTo>
                  <a:cubicBezTo>
                    <a:pt x="4667906" y="7107081"/>
                    <a:pt x="4663642" y="7102816"/>
                    <a:pt x="4663642" y="7097556"/>
                  </a:cubicBezTo>
                  <a:cubicBezTo>
                    <a:pt x="4663642" y="7092295"/>
                    <a:pt x="4667906" y="7088031"/>
                    <a:pt x="4673167" y="7088031"/>
                  </a:cubicBezTo>
                  <a:close/>
                  <a:moveTo>
                    <a:pt x="4493796" y="7088031"/>
                  </a:moveTo>
                  <a:cubicBezTo>
                    <a:pt x="4499056" y="7088031"/>
                    <a:pt x="4503321" y="7092295"/>
                    <a:pt x="4503321" y="7097556"/>
                  </a:cubicBezTo>
                  <a:cubicBezTo>
                    <a:pt x="4503321" y="7102816"/>
                    <a:pt x="4499056" y="7107081"/>
                    <a:pt x="4493796" y="7107081"/>
                  </a:cubicBezTo>
                  <a:cubicBezTo>
                    <a:pt x="4488535" y="7107081"/>
                    <a:pt x="4484271" y="7102816"/>
                    <a:pt x="4484271" y="7097556"/>
                  </a:cubicBezTo>
                  <a:cubicBezTo>
                    <a:pt x="4484271" y="7092295"/>
                    <a:pt x="4488535" y="7088031"/>
                    <a:pt x="4493796" y="7088031"/>
                  </a:cubicBezTo>
                  <a:close/>
                  <a:moveTo>
                    <a:pt x="4314424" y="7088031"/>
                  </a:moveTo>
                  <a:cubicBezTo>
                    <a:pt x="4319684" y="7088031"/>
                    <a:pt x="4323949" y="7092295"/>
                    <a:pt x="4323949" y="7097556"/>
                  </a:cubicBezTo>
                  <a:cubicBezTo>
                    <a:pt x="4323949" y="7102816"/>
                    <a:pt x="4319684" y="7107081"/>
                    <a:pt x="4314424" y="7107081"/>
                  </a:cubicBezTo>
                  <a:cubicBezTo>
                    <a:pt x="4309163" y="7107081"/>
                    <a:pt x="4304899" y="7102816"/>
                    <a:pt x="4304899" y="7097556"/>
                  </a:cubicBezTo>
                  <a:cubicBezTo>
                    <a:pt x="4304899" y="7092295"/>
                    <a:pt x="4309163" y="7088031"/>
                    <a:pt x="4314424" y="7088031"/>
                  </a:cubicBezTo>
                  <a:close/>
                  <a:moveTo>
                    <a:pt x="4135054" y="7088031"/>
                  </a:moveTo>
                  <a:cubicBezTo>
                    <a:pt x="4140314" y="7088031"/>
                    <a:pt x="4144579" y="7092295"/>
                    <a:pt x="4144579" y="7097556"/>
                  </a:cubicBezTo>
                  <a:cubicBezTo>
                    <a:pt x="4144579" y="7102816"/>
                    <a:pt x="4140314" y="7107081"/>
                    <a:pt x="4135054" y="7107081"/>
                  </a:cubicBezTo>
                  <a:cubicBezTo>
                    <a:pt x="4129793" y="7107081"/>
                    <a:pt x="4125529" y="7102816"/>
                    <a:pt x="4125529" y="7097556"/>
                  </a:cubicBezTo>
                  <a:cubicBezTo>
                    <a:pt x="4125529" y="7092295"/>
                    <a:pt x="4129793" y="7088031"/>
                    <a:pt x="4135054" y="7088031"/>
                  </a:cubicBezTo>
                  <a:close/>
                  <a:moveTo>
                    <a:pt x="3955683" y="7088031"/>
                  </a:moveTo>
                  <a:cubicBezTo>
                    <a:pt x="3960943" y="7088031"/>
                    <a:pt x="3965208" y="7092295"/>
                    <a:pt x="3965208" y="7097556"/>
                  </a:cubicBezTo>
                  <a:cubicBezTo>
                    <a:pt x="3965208" y="7102816"/>
                    <a:pt x="3960943" y="7107081"/>
                    <a:pt x="3955683" y="7107081"/>
                  </a:cubicBezTo>
                  <a:cubicBezTo>
                    <a:pt x="3950422" y="7107081"/>
                    <a:pt x="3946158" y="7102816"/>
                    <a:pt x="3946158" y="7097556"/>
                  </a:cubicBezTo>
                  <a:cubicBezTo>
                    <a:pt x="3946158" y="7092295"/>
                    <a:pt x="3950422" y="7088031"/>
                    <a:pt x="3955683" y="7088031"/>
                  </a:cubicBezTo>
                  <a:close/>
                  <a:moveTo>
                    <a:pt x="3776312" y="7088031"/>
                  </a:moveTo>
                  <a:cubicBezTo>
                    <a:pt x="3781572" y="7088031"/>
                    <a:pt x="3785837" y="7092295"/>
                    <a:pt x="3785837" y="7097556"/>
                  </a:cubicBezTo>
                  <a:cubicBezTo>
                    <a:pt x="3785837" y="7102816"/>
                    <a:pt x="3781572" y="7107081"/>
                    <a:pt x="3776312" y="7107081"/>
                  </a:cubicBezTo>
                  <a:cubicBezTo>
                    <a:pt x="3771051" y="7107081"/>
                    <a:pt x="3766787" y="7102816"/>
                    <a:pt x="3766787" y="7097556"/>
                  </a:cubicBezTo>
                  <a:cubicBezTo>
                    <a:pt x="3766787" y="7092295"/>
                    <a:pt x="3771051" y="7088031"/>
                    <a:pt x="3776312" y="7088031"/>
                  </a:cubicBezTo>
                  <a:close/>
                  <a:moveTo>
                    <a:pt x="3596941" y="7088031"/>
                  </a:moveTo>
                  <a:cubicBezTo>
                    <a:pt x="3602201" y="7088031"/>
                    <a:pt x="3606466" y="7092295"/>
                    <a:pt x="3606466" y="7097556"/>
                  </a:cubicBezTo>
                  <a:cubicBezTo>
                    <a:pt x="3606466" y="7102816"/>
                    <a:pt x="3602201" y="7107081"/>
                    <a:pt x="3596941" y="7107081"/>
                  </a:cubicBezTo>
                  <a:cubicBezTo>
                    <a:pt x="3591680" y="7107081"/>
                    <a:pt x="3587416" y="7102816"/>
                    <a:pt x="3587416" y="7097556"/>
                  </a:cubicBezTo>
                  <a:cubicBezTo>
                    <a:pt x="3587416" y="7092295"/>
                    <a:pt x="3591680" y="7088031"/>
                    <a:pt x="3596941" y="7088031"/>
                  </a:cubicBezTo>
                  <a:close/>
                  <a:moveTo>
                    <a:pt x="3417570" y="7088031"/>
                  </a:moveTo>
                  <a:cubicBezTo>
                    <a:pt x="3422830" y="7088031"/>
                    <a:pt x="3427095" y="7092295"/>
                    <a:pt x="3427095" y="7097556"/>
                  </a:cubicBezTo>
                  <a:cubicBezTo>
                    <a:pt x="3427095" y="7102816"/>
                    <a:pt x="3422830" y="7107081"/>
                    <a:pt x="3417570" y="7107081"/>
                  </a:cubicBezTo>
                  <a:cubicBezTo>
                    <a:pt x="3412309" y="7107081"/>
                    <a:pt x="3408045" y="7102816"/>
                    <a:pt x="3408045" y="7097556"/>
                  </a:cubicBezTo>
                  <a:cubicBezTo>
                    <a:pt x="3408045" y="7092295"/>
                    <a:pt x="3412309" y="7088031"/>
                    <a:pt x="3417570" y="7088031"/>
                  </a:cubicBezTo>
                  <a:close/>
                  <a:moveTo>
                    <a:pt x="3238243" y="7088031"/>
                  </a:moveTo>
                  <a:cubicBezTo>
                    <a:pt x="3243506" y="7088031"/>
                    <a:pt x="3247770" y="7092295"/>
                    <a:pt x="3247770" y="7097556"/>
                  </a:cubicBezTo>
                  <a:cubicBezTo>
                    <a:pt x="3247770" y="7102816"/>
                    <a:pt x="3243506" y="7107081"/>
                    <a:pt x="3238243" y="7107081"/>
                  </a:cubicBezTo>
                  <a:cubicBezTo>
                    <a:pt x="3232985" y="7107081"/>
                    <a:pt x="3228718" y="7102816"/>
                    <a:pt x="3228718" y="7097556"/>
                  </a:cubicBezTo>
                  <a:cubicBezTo>
                    <a:pt x="3228718" y="7092295"/>
                    <a:pt x="3232985" y="7088031"/>
                    <a:pt x="3238243" y="7088031"/>
                  </a:cubicBezTo>
                  <a:close/>
                  <a:moveTo>
                    <a:pt x="3058833" y="7088031"/>
                  </a:moveTo>
                  <a:cubicBezTo>
                    <a:pt x="3064092" y="7088031"/>
                    <a:pt x="3068355" y="7092295"/>
                    <a:pt x="3068355" y="7097556"/>
                  </a:cubicBezTo>
                  <a:cubicBezTo>
                    <a:pt x="3068355" y="7102816"/>
                    <a:pt x="3064092" y="7107081"/>
                    <a:pt x="3058833" y="7107081"/>
                  </a:cubicBezTo>
                  <a:cubicBezTo>
                    <a:pt x="3053586" y="7107081"/>
                    <a:pt x="3049396" y="7102816"/>
                    <a:pt x="3049396" y="7097556"/>
                  </a:cubicBezTo>
                  <a:cubicBezTo>
                    <a:pt x="3049396" y="7092295"/>
                    <a:pt x="3053586" y="7088031"/>
                    <a:pt x="3058833" y="7088031"/>
                  </a:cubicBezTo>
                  <a:close/>
                  <a:moveTo>
                    <a:pt x="2879549" y="7088031"/>
                  </a:moveTo>
                  <a:cubicBezTo>
                    <a:pt x="2884808" y="7088031"/>
                    <a:pt x="2889078" y="7092295"/>
                    <a:pt x="2889078" y="7097556"/>
                  </a:cubicBezTo>
                  <a:cubicBezTo>
                    <a:pt x="2889078" y="7102816"/>
                    <a:pt x="2884808" y="7107081"/>
                    <a:pt x="2879549" y="7107081"/>
                  </a:cubicBezTo>
                  <a:cubicBezTo>
                    <a:pt x="2874290" y="7107081"/>
                    <a:pt x="2870027" y="7102816"/>
                    <a:pt x="2870027" y="7097556"/>
                  </a:cubicBezTo>
                  <a:cubicBezTo>
                    <a:pt x="2870027" y="7092295"/>
                    <a:pt x="2874290" y="7088031"/>
                    <a:pt x="2879549" y="7088031"/>
                  </a:cubicBezTo>
                  <a:close/>
                  <a:moveTo>
                    <a:pt x="2700175" y="7088031"/>
                  </a:moveTo>
                  <a:cubicBezTo>
                    <a:pt x="2705440" y="7088031"/>
                    <a:pt x="2709698" y="7092295"/>
                    <a:pt x="2709698" y="7097556"/>
                  </a:cubicBezTo>
                  <a:cubicBezTo>
                    <a:pt x="2709698" y="7102816"/>
                    <a:pt x="2705440" y="7107081"/>
                    <a:pt x="2700175" y="7107081"/>
                  </a:cubicBezTo>
                  <a:cubicBezTo>
                    <a:pt x="2694916" y="7107081"/>
                    <a:pt x="2690652" y="7102816"/>
                    <a:pt x="2690652" y="7097556"/>
                  </a:cubicBezTo>
                  <a:cubicBezTo>
                    <a:pt x="2690652" y="7092295"/>
                    <a:pt x="2694916" y="7088031"/>
                    <a:pt x="2700175" y="7088031"/>
                  </a:cubicBezTo>
                  <a:close/>
                  <a:moveTo>
                    <a:pt x="2520776" y="7088031"/>
                  </a:moveTo>
                  <a:cubicBezTo>
                    <a:pt x="2526047" y="7088031"/>
                    <a:pt x="2530312" y="7092295"/>
                    <a:pt x="2530312" y="7097556"/>
                  </a:cubicBezTo>
                  <a:cubicBezTo>
                    <a:pt x="2530312" y="7102816"/>
                    <a:pt x="2526047" y="7107081"/>
                    <a:pt x="2520776" y="7107081"/>
                  </a:cubicBezTo>
                  <a:cubicBezTo>
                    <a:pt x="2515518" y="7107081"/>
                    <a:pt x="2511253" y="7102816"/>
                    <a:pt x="2511253" y="7097556"/>
                  </a:cubicBezTo>
                  <a:cubicBezTo>
                    <a:pt x="2511253" y="7092295"/>
                    <a:pt x="2515518" y="7088031"/>
                    <a:pt x="2520776" y="7088031"/>
                  </a:cubicBezTo>
                  <a:close/>
                  <a:moveTo>
                    <a:pt x="2341407" y="7088031"/>
                  </a:moveTo>
                  <a:cubicBezTo>
                    <a:pt x="2346667" y="7088031"/>
                    <a:pt x="2350931" y="7092295"/>
                    <a:pt x="2350931" y="7097556"/>
                  </a:cubicBezTo>
                  <a:cubicBezTo>
                    <a:pt x="2350931" y="7102816"/>
                    <a:pt x="2346667" y="7107081"/>
                    <a:pt x="2341407" y="7107081"/>
                  </a:cubicBezTo>
                  <a:cubicBezTo>
                    <a:pt x="2336145" y="7107081"/>
                    <a:pt x="2331880" y="7102816"/>
                    <a:pt x="2331880" y="7097556"/>
                  </a:cubicBezTo>
                  <a:cubicBezTo>
                    <a:pt x="2331880" y="7092295"/>
                    <a:pt x="2336145" y="7088031"/>
                    <a:pt x="2341407" y="7088031"/>
                  </a:cubicBezTo>
                  <a:close/>
                  <a:moveTo>
                    <a:pt x="2162012" y="7088031"/>
                  </a:moveTo>
                  <a:cubicBezTo>
                    <a:pt x="2167272" y="7088031"/>
                    <a:pt x="2171537" y="7092295"/>
                    <a:pt x="2171537" y="7097556"/>
                  </a:cubicBezTo>
                  <a:cubicBezTo>
                    <a:pt x="2171537" y="7102816"/>
                    <a:pt x="2167272" y="7107081"/>
                    <a:pt x="2162012" y="7107081"/>
                  </a:cubicBezTo>
                  <a:cubicBezTo>
                    <a:pt x="2156752" y="7107081"/>
                    <a:pt x="2152488" y="7102816"/>
                    <a:pt x="2152488" y="7097556"/>
                  </a:cubicBezTo>
                  <a:cubicBezTo>
                    <a:pt x="2152488" y="7092295"/>
                    <a:pt x="2156752" y="7088031"/>
                    <a:pt x="2162012" y="7088031"/>
                  </a:cubicBezTo>
                  <a:close/>
                  <a:moveTo>
                    <a:pt x="1982649" y="7088031"/>
                  </a:moveTo>
                  <a:cubicBezTo>
                    <a:pt x="1987898" y="7088031"/>
                    <a:pt x="1992163" y="7092295"/>
                    <a:pt x="1992163" y="7097556"/>
                  </a:cubicBezTo>
                  <a:cubicBezTo>
                    <a:pt x="1992163" y="7102816"/>
                    <a:pt x="1987898" y="7107081"/>
                    <a:pt x="1982649" y="7107081"/>
                  </a:cubicBezTo>
                  <a:cubicBezTo>
                    <a:pt x="1977381" y="7107081"/>
                    <a:pt x="1973114" y="7102816"/>
                    <a:pt x="1973114" y="7097556"/>
                  </a:cubicBezTo>
                  <a:cubicBezTo>
                    <a:pt x="1973114" y="7092295"/>
                    <a:pt x="1977381" y="7088031"/>
                    <a:pt x="1982649" y="7088031"/>
                  </a:cubicBezTo>
                  <a:close/>
                  <a:moveTo>
                    <a:pt x="1803308" y="7088031"/>
                  </a:moveTo>
                  <a:cubicBezTo>
                    <a:pt x="1808557" y="7088031"/>
                    <a:pt x="1812820" y="7092295"/>
                    <a:pt x="1812820" y="7097556"/>
                  </a:cubicBezTo>
                  <a:cubicBezTo>
                    <a:pt x="1812820" y="7102816"/>
                    <a:pt x="1808557" y="7107081"/>
                    <a:pt x="1803308" y="7107081"/>
                  </a:cubicBezTo>
                  <a:cubicBezTo>
                    <a:pt x="1798063" y="7107081"/>
                    <a:pt x="1793800" y="7102816"/>
                    <a:pt x="1793800" y="7097556"/>
                  </a:cubicBezTo>
                  <a:cubicBezTo>
                    <a:pt x="1793800" y="7092295"/>
                    <a:pt x="1798063" y="7088031"/>
                    <a:pt x="1803308" y="7088031"/>
                  </a:cubicBezTo>
                  <a:close/>
                  <a:moveTo>
                    <a:pt x="1623920" y="7088031"/>
                  </a:moveTo>
                  <a:cubicBezTo>
                    <a:pt x="1629181" y="7088031"/>
                    <a:pt x="1633445" y="7092295"/>
                    <a:pt x="1633445" y="7097556"/>
                  </a:cubicBezTo>
                  <a:cubicBezTo>
                    <a:pt x="1633445" y="7102816"/>
                    <a:pt x="1629181" y="7107081"/>
                    <a:pt x="1623920" y="7107081"/>
                  </a:cubicBezTo>
                  <a:cubicBezTo>
                    <a:pt x="1618660" y="7107081"/>
                    <a:pt x="1614395" y="7102816"/>
                    <a:pt x="1614395" y="7097556"/>
                  </a:cubicBezTo>
                  <a:cubicBezTo>
                    <a:pt x="1614395" y="7092295"/>
                    <a:pt x="1618660" y="7088031"/>
                    <a:pt x="1623920" y="7088031"/>
                  </a:cubicBezTo>
                  <a:close/>
                  <a:moveTo>
                    <a:pt x="1444557" y="7088031"/>
                  </a:moveTo>
                  <a:cubicBezTo>
                    <a:pt x="1449818" y="7088031"/>
                    <a:pt x="1454082" y="7092295"/>
                    <a:pt x="1454082" y="7097556"/>
                  </a:cubicBezTo>
                  <a:cubicBezTo>
                    <a:pt x="1454082" y="7102816"/>
                    <a:pt x="1449818" y="7107081"/>
                    <a:pt x="1444557" y="7107081"/>
                  </a:cubicBezTo>
                  <a:cubicBezTo>
                    <a:pt x="1439297" y="7107081"/>
                    <a:pt x="1435032" y="7102816"/>
                    <a:pt x="1435032" y="7097556"/>
                  </a:cubicBezTo>
                  <a:cubicBezTo>
                    <a:pt x="1435032" y="7092295"/>
                    <a:pt x="1439297" y="7088031"/>
                    <a:pt x="1444557" y="7088031"/>
                  </a:cubicBezTo>
                  <a:close/>
                  <a:moveTo>
                    <a:pt x="1265193" y="7088031"/>
                  </a:moveTo>
                  <a:cubicBezTo>
                    <a:pt x="1270453" y="7088031"/>
                    <a:pt x="1274718" y="7092295"/>
                    <a:pt x="1274718" y="7097556"/>
                  </a:cubicBezTo>
                  <a:cubicBezTo>
                    <a:pt x="1274718" y="7102816"/>
                    <a:pt x="1270453" y="7107081"/>
                    <a:pt x="1265193" y="7107081"/>
                  </a:cubicBezTo>
                  <a:cubicBezTo>
                    <a:pt x="1259933" y="7107081"/>
                    <a:pt x="1255668" y="7102816"/>
                    <a:pt x="1255668" y="7097556"/>
                  </a:cubicBezTo>
                  <a:cubicBezTo>
                    <a:pt x="1255668" y="7092295"/>
                    <a:pt x="1259933" y="7088031"/>
                    <a:pt x="1265193" y="7088031"/>
                  </a:cubicBezTo>
                  <a:close/>
                  <a:moveTo>
                    <a:pt x="1085816" y="7088031"/>
                  </a:moveTo>
                  <a:cubicBezTo>
                    <a:pt x="1091077" y="7088031"/>
                    <a:pt x="1095342" y="7092295"/>
                    <a:pt x="1095342" y="7097556"/>
                  </a:cubicBezTo>
                  <a:cubicBezTo>
                    <a:pt x="1095342" y="7102816"/>
                    <a:pt x="1091077" y="7107081"/>
                    <a:pt x="1085816" y="7107081"/>
                  </a:cubicBezTo>
                  <a:cubicBezTo>
                    <a:pt x="1080555" y="7107081"/>
                    <a:pt x="1076290" y="7102816"/>
                    <a:pt x="1076290" y="7097556"/>
                  </a:cubicBezTo>
                  <a:cubicBezTo>
                    <a:pt x="1076290" y="7092295"/>
                    <a:pt x="1080555" y="7088031"/>
                    <a:pt x="1085816" y="7088031"/>
                  </a:cubicBezTo>
                  <a:close/>
                  <a:moveTo>
                    <a:pt x="906439" y="7088031"/>
                  </a:moveTo>
                  <a:cubicBezTo>
                    <a:pt x="911700" y="7088031"/>
                    <a:pt x="915964" y="7092295"/>
                    <a:pt x="915964" y="7097556"/>
                  </a:cubicBezTo>
                  <a:cubicBezTo>
                    <a:pt x="915964" y="7102816"/>
                    <a:pt x="911700" y="7107081"/>
                    <a:pt x="906439" y="7107081"/>
                  </a:cubicBezTo>
                  <a:cubicBezTo>
                    <a:pt x="901178" y="7107081"/>
                    <a:pt x="896913" y="7102816"/>
                    <a:pt x="896913" y="7097556"/>
                  </a:cubicBezTo>
                  <a:cubicBezTo>
                    <a:pt x="896913" y="7092295"/>
                    <a:pt x="901178" y="7088031"/>
                    <a:pt x="906439" y="7088031"/>
                  </a:cubicBezTo>
                  <a:close/>
                  <a:moveTo>
                    <a:pt x="727067" y="7088031"/>
                  </a:moveTo>
                  <a:cubicBezTo>
                    <a:pt x="732326" y="7088031"/>
                    <a:pt x="736591" y="7092295"/>
                    <a:pt x="736591" y="7097556"/>
                  </a:cubicBezTo>
                  <a:cubicBezTo>
                    <a:pt x="736591" y="7102816"/>
                    <a:pt x="732326" y="7107081"/>
                    <a:pt x="727067" y="7107081"/>
                  </a:cubicBezTo>
                  <a:cubicBezTo>
                    <a:pt x="721805" y="7107081"/>
                    <a:pt x="717538" y="7102816"/>
                    <a:pt x="717538" y="7097556"/>
                  </a:cubicBezTo>
                  <a:cubicBezTo>
                    <a:pt x="717538" y="7092295"/>
                    <a:pt x="721805" y="7088031"/>
                    <a:pt x="727067" y="7088031"/>
                  </a:cubicBezTo>
                  <a:close/>
                  <a:moveTo>
                    <a:pt x="547687" y="7088031"/>
                  </a:moveTo>
                  <a:cubicBezTo>
                    <a:pt x="552948" y="7088031"/>
                    <a:pt x="557212" y="7092295"/>
                    <a:pt x="557212" y="7097556"/>
                  </a:cubicBezTo>
                  <a:cubicBezTo>
                    <a:pt x="557212" y="7102816"/>
                    <a:pt x="552948" y="7107081"/>
                    <a:pt x="547687" y="7107081"/>
                  </a:cubicBezTo>
                  <a:cubicBezTo>
                    <a:pt x="542427" y="7107081"/>
                    <a:pt x="538162" y="7102816"/>
                    <a:pt x="538162" y="7097556"/>
                  </a:cubicBezTo>
                  <a:cubicBezTo>
                    <a:pt x="538162" y="7092295"/>
                    <a:pt x="542427" y="7088031"/>
                    <a:pt x="547687" y="7088031"/>
                  </a:cubicBezTo>
                  <a:close/>
                  <a:moveTo>
                    <a:pt x="368318" y="7088031"/>
                  </a:moveTo>
                  <a:cubicBezTo>
                    <a:pt x="373578" y="7088031"/>
                    <a:pt x="377842" y="7092295"/>
                    <a:pt x="377842" y="7097556"/>
                  </a:cubicBezTo>
                  <a:cubicBezTo>
                    <a:pt x="377842" y="7102816"/>
                    <a:pt x="373578" y="7107081"/>
                    <a:pt x="368318" y="7107081"/>
                  </a:cubicBezTo>
                  <a:cubicBezTo>
                    <a:pt x="363057" y="7107081"/>
                    <a:pt x="358793" y="7102816"/>
                    <a:pt x="358793" y="7097556"/>
                  </a:cubicBezTo>
                  <a:cubicBezTo>
                    <a:pt x="358793" y="7092295"/>
                    <a:pt x="363057" y="7088031"/>
                    <a:pt x="368318" y="7088031"/>
                  </a:cubicBezTo>
                  <a:close/>
                  <a:moveTo>
                    <a:pt x="188948" y="7088031"/>
                  </a:moveTo>
                  <a:cubicBezTo>
                    <a:pt x="194208" y="7088031"/>
                    <a:pt x="198473" y="7092295"/>
                    <a:pt x="198473" y="7097556"/>
                  </a:cubicBezTo>
                  <a:cubicBezTo>
                    <a:pt x="198473" y="7102816"/>
                    <a:pt x="194208" y="7107081"/>
                    <a:pt x="188948" y="7107081"/>
                  </a:cubicBezTo>
                  <a:cubicBezTo>
                    <a:pt x="183687" y="7107081"/>
                    <a:pt x="179423" y="7102816"/>
                    <a:pt x="179423" y="7097556"/>
                  </a:cubicBezTo>
                  <a:cubicBezTo>
                    <a:pt x="179423" y="7092295"/>
                    <a:pt x="183687" y="7088031"/>
                    <a:pt x="188948" y="7088031"/>
                  </a:cubicBezTo>
                  <a:close/>
                  <a:moveTo>
                    <a:pt x="9579" y="7088031"/>
                  </a:moveTo>
                  <a:cubicBezTo>
                    <a:pt x="14839" y="7088031"/>
                    <a:pt x="19103" y="7092295"/>
                    <a:pt x="19103" y="7097556"/>
                  </a:cubicBezTo>
                  <a:cubicBezTo>
                    <a:pt x="19103" y="7102816"/>
                    <a:pt x="14839" y="7107081"/>
                    <a:pt x="9579" y="7107081"/>
                  </a:cubicBezTo>
                  <a:cubicBezTo>
                    <a:pt x="4318" y="7107081"/>
                    <a:pt x="54" y="7102816"/>
                    <a:pt x="54" y="7097556"/>
                  </a:cubicBezTo>
                  <a:cubicBezTo>
                    <a:pt x="54" y="7092295"/>
                    <a:pt x="4318" y="7088031"/>
                    <a:pt x="9579" y="7088031"/>
                  </a:cubicBezTo>
                  <a:close/>
                  <a:moveTo>
                    <a:pt x="6646247" y="6906280"/>
                  </a:moveTo>
                  <a:cubicBezTo>
                    <a:pt x="6651508" y="6906280"/>
                    <a:pt x="6655772" y="6910544"/>
                    <a:pt x="6655772" y="6915805"/>
                  </a:cubicBezTo>
                  <a:cubicBezTo>
                    <a:pt x="6655772" y="6921065"/>
                    <a:pt x="6651508" y="6925330"/>
                    <a:pt x="6646247" y="6925330"/>
                  </a:cubicBezTo>
                  <a:cubicBezTo>
                    <a:pt x="6640987" y="6925330"/>
                    <a:pt x="6636722" y="6921065"/>
                    <a:pt x="6636722" y="6915805"/>
                  </a:cubicBezTo>
                  <a:cubicBezTo>
                    <a:pt x="6636722" y="6910544"/>
                    <a:pt x="6640987" y="6906280"/>
                    <a:pt x="6646247" y="6906280"/>
                  </a:cubicBezTo>
                  <a:close/>
                  <a:moveTo>
                    <a:pt x="6466876" y="6906280"/>
                  </a:moveTo>
                  <a:cubicBezTo>
                    <a:pt x="6472136" y="6906280"/>
                    <a:pt x="6476401" y="6910544"/>
                    <a:pt x="6476401" y="6915805"/>
                  </a:cubicBezTo>
                  <a:cubicBezTo>
                    <a:pt x="6476401" y="6921065"/>
                    <a:pt x="6472136" y="6925330"/>
                    <a:pt x="6466876" y="6925330"/>
                  </a:cubicBezTo>
                  <a:cubicBezTo>
                    <a:pt x="6461615" y="6925330"/>
                    <a:pt x="6457351" y="6921065"/>
                    <a:pt x="6457351" y="6915805"/>
                  </a:cubicBezTo>
                  <a:cubicBezTo>
                    <a:pt x="6457351" y="6910544"/>
                    <a:pt x="6461615" y="6906280"/>
                    <a:pt x="6466876" y="6906280"/>
                  </a:cubicBezTo>
                  <a:close/>
                  <a:moveTo>
                    <a:pt x="6287505" y="6906280"/>
                  </a:moveTo>
                  <a:cubicBezTo>
                    <a:pt x="6292765" y="6906280"/>
                    <a:pt x="6297030" y="6910544"/>
                    <a:pt x="6297030" y="6915805"/>
                  </a:cubicBezTo>
                  <a:cubicBezTo>
                    <a:pt x="6297030" y="6921065"/>
                    <a:pt x="6292765" y="6925330"/>
                    <a:pt x="6287505" y="6925330"/>
                  </a:cubicBezTo>
                  <a:cubicBezTo>
                    <a:pt x="6282244" y="6925330"/>
                    <a:pt x="6277980" y="6921065"/>
                    <a:pt x="6277980" y="6915805"/>
                  </a:cubicBezTo>
                  <a:cubicBezTo>
                    <a:pt x="6277980" y="6910544"/>
                    <a:pt x="6282244" y="6906280"/>
                    <a:pt x="6287505" y="6906280"/>
                  </a:cubicBezTo>
                  <a:close/>
                  <a:moveTo>
                    <a:pt x="6108134" y="6906280"/>
                  </a:moveTo>
                  <a:cubicBezTo>
                    <a:pt x="6113394" y="6906280"/>
                    <a:pt x="6117659" y="6910544"/>
                    <a:pt x="6117659" y="6915805"/>
                  </a:cubicBezTo>
                  <a:cubicBezTo>
                    <a:pt x="6117659" y="6921065"/>
                    <a:pt x="6113394" y="6925330"/>
                    <a:pt x="6108134" y="6925330"/>
                  </a:cubicBezTo>
                  <a:cubicBezTo>
                    <a:pt x="6102873" y="6925330"/>
                    <a:pt x="6098609" y="6921065"/>
                    <a:pt x="6098609" y="6915805"/>
                  </a:cubicBezTo>
                  <a:cubicBezTo>
                    <a:pt x="6098609" y="6910544"/>
                    <a:pt x="6102873" y="6906280"/>
                    <a:pt x="6108134" y="6906280"/>
                  </a:cubicBezTo>
                  <a:close/>
                  <a:moveTo>
                    <a:pt x="5928763" y="6906280"/>
                  </a:moveTo>
                  <a:cubicBezTo>
                    <a:pt x="5934023" y="6906280"/>
                    <a:pt x="5938288" y="6910544"/>
                    <a:pt x="5938288" y="6915805"/>
                  </a:cubicBezTo>
                  <a:cubicBezTo>
                    <a:pt x="5938288" y="6921065"/>
                    <a:pt x="5934023" y="6925330"/>
                    <a:pt x="5928763" y="6925330"/>
                  </a:cubicBezTo>
                  <a:cubicBezTo>
                    <a:pt x="5923502" y="6925330"/>
                    <a:pt x="5919238" y="6921065"/>
                    <a:pt x="5919238" y="6915805"/>
                  </a:cubicBezTo>
                  <a:cubicBezTo>
                    <a:pt x="5919238" y="6910544"/>
                    <a:pt x="5923502" y="6906280"/>
                    <a:pt x="5928763" y="6906280"/>
                  </a:cubicBezTo>
                  <a:close/>
                  <a:moveTo>
                    <a:pt x="5749393" y="6906280"/>
                  </a:moveTo>
                  <a:cubicBezTo>
                    <a:pt x="5754653" y="6906280"/>
                    <a:pt x="5758918" y="6910544"/>
                    <a:pt x="5758918" y="6915805"/>
                  </a:cubicBezTo>
                  <a:cubicBezTo>
                    <a:pt x="5758918" y="6921065"/>
                    <a:pt x="5754653" y="6925330"/>
                    <a:pt x="5749393" y="6925330"/>
                  </a:cubicBezTo>
                  <a:cubicBezTo>
                    <a:pt x="5744132" y="6925330"/>
                    <a:pt x="5739868" y="6921065"/>
                    <a:pt x="5739868" y="6915805"/>
                  </a:cubicBezTo>
                  <a:cubicBezTo>
                    <a:pt x="5739868" y="6910544"/>
                    <a:pt x="5744132" y="6906280"/>
                    <a:pt x="5749393" y="6906280"/>
                  </a:cubicBezTo>
                  <a:close/>
                  <a:moveTo>
                    <a:pt x="5570021" y="6906280"/>
                  </a:moveTo>
                  <a:cubicBezTo>
                    <a:pt x="5575281" y="6906280"/>
                    <a:pt x="5579546" y="6910544"/>
                    <a:pt x="5579546" y="6915805"/>
                  </a:cubicBezTo>
                  <a:cubicBezTo>
                    <a:pt x="5579546" y="6921065"/>
                    <a:pt x="5575281" y="6925330"/>
                    <a:pt x="5570021" y="6925330"/>
                  </a:cubicBezTo>
                  <a:cubicBezTo>
                    <a:pt x="5564760" y="6925330"/>
                    <a:pt x="5560496" y="6921065"/>
                    <a:pt x="5560496" y="6915805"/>
                  </a:cubicBezTo>
                  <a:cubicBezTo>
                    <a:pt x="5560496" y="6910544"/>
                    <a:pt x="5564760" y="6906280"/>
                    <a:pt x="5570021" y="6906280"/>
                  </a:cubicBezTo>
                  <a:close/>
                  <a:moveTo>
                    <a:pt x="5390650" y="6906280"/>
                  </a:moveTo>
                  <a:cubicBezTo>
                    <a:pt x="5395910" y="6906280"/>
                    <a:pt x="5400175" y="6910544"/>
                    <a:pt x="5400175" y="6915805"/>
                  </a:cubicBezTo>
                  <a:cubicBezTo>
                    <a:pt x="5400175" y="6921065"/>
                    <a:pt x="5395910" y="6925330"/>
                    <a:pt x="5390650" y="6925330"/>
                  </a:cubicBezTo>
                  <a:cubicBezTo>
                    <a:pt x="5385389" y="6925330"/>
                    <a:pt x="5381125" y="6921065"/>
                    <a:pt x="5381125" y="6915805"/>
                  </a:cubicBezTo>
                  <a:cubicBezTo>
                    <a:pt x="5381125" y="6910544"/>
                    <a:pt x="5385389" y="6906280"/>
                    <a:pt x="5390650" y="6906280"/>
                  </a:cubicBezTo>
                  <a:close/>
                  <a:moveTo>
                    <a:pt x="5211280" y="6906280"/>
                  </a:moveTo>
                  <a:cubicBezTo>
                    <a:pt x="5216540" y="6906280"/>
                    <a:pt x="5220805" y="6910544"/>
                    <a:pt x="5220805" y="6915805"/>
                  </a:cubicBezTo>
                  <a:cubicBezTo>
                    <a:pt x="5220805" y="6921065"/>
                    <a:pt x="5216540" y="6925330"/>
                    <a:pt x="5211280" y="6925330"/>
                  </a:cubicBezTo>
                  <a:cubicBezTo>
                    <a:pt x="5206019" y="6925330"/>
                    <a:pt x="5201755" y="6921065"/>
                    <a:pt x="5201755" y="6915805"/>
                  </a:cubicBezTo>
                  <a:cubicBezTo>
                    <a:pt x="5201755" y="6910544"/>
                    <a:pt x="5206019" y="6906280"/>
                    <a:pt x="5211280" y="6906280"/>
                  </a:cubicBezTo>
                  <a:close/>
                  <a:moveTo>
                    <a:pt x="5031909" y="6906280"/>
                  </a:moveTo>
                  <a:cubicBezTo>
                    <a:pt x="5037169" y="6906280"/>
                    <a:pt x="5041434" y="6910544"/>
                    <a:pt x="5041434" y="6915805"/>
                  </a:cubicBezTo>
                  <a:cubicBezTo>
                    <a:pt x="5041434" y="6921065"/>
                    <a:pt x="5037169" y="6925330"/>
                    <a:pt x="5031909" y="6925330"/>
                  </a:cubicBezTo>
                  <a:cubicBezTo>
                    <a:pt x="5026648" y="6925330"/>
                    <a:pt x="5022384" y="6921065"/>
                    <a:pt x="5022384" y="6915805"/>
                  </a:cubicBezTo>
                  <a:cubicBezTo>
                    <a:pt x="5022384" y="6910544"/>
                    <a:pt x="5026648" y="6906280"/>
                    <a:pt x="5031909" y="6906280"/>
                  </a:cubicBezTo>
                  <a:close/>
                  <a:moveTo>
                    <a:pt x="4852537" y="6906280"/>
                  </a:moveTo>
                  <a:cubicBezTo>
                    <a:pt x="4857797" y="6906280"/>
                    <a:pt x="4862062" y="6910544"/>
                    <a:pt x="4862062" y="6915805"/>
                  </a:cubicBezTo>
                  <a:cubicBezTo>
                    <a:pt x="4862062" y="6921065"/>
                    <a:pt x="4857797" y="6925330"/>
                    <a:pt x="4852537" y="6925330"/>
                  </a:cubicBezTo>
                  <a:cubicBezTo>
                    <a:pt x="4847276" y="6925330"/>
                    <a:pt x="4843012" y="6921065"/>
                    <a:pt x="4843012" y="6915805"/>
                  </a:cubicBezTo>
                  <a:cubicBezTo>
                    <a:pt x="4843012" y="6910544"/>
                    <a:pt x="4847276" y="6906280"/>
                    <a:pt x="4852537" y="6906280"/>
                  </a:cubicBezTo>
                  <a:close/>
                  <a:moveTo>
                    <a:pt x="4673167" y="6906280"/>
                  </a:moveTo>
                  <a:cubicBezTo>
                    <a:pt x="4678427" y="6906280"/>
                    <a:pt x="4682692" y="6910544"/>
                    <a:pt x="4682692" y="6915805"/>
                  </a:cubicBezTo>
                  <a:cubicBezTo>
                    <a:pt x="4682692" y="6921065"/>
                    <a:pt x="4678427" y="6925330"/>
                    <a:pt x="4673167" y="6925330"/>
                  </a:cubicBezTo>
                  <a:cubicBezTo>
                    <a:pt x="4667906" y="6925330"/>
                    <a:pt x="4663642" y="6921065"/>
                    <a:pt x="4663642" y="6915805"/>
                  </a:cubicBezTo>
                  <a:cubicBezTo>
                    <a:pt x="4663642" y="6910544"/>
                    <a:pt x="4667906" y="6906280"/>
                    <a:pt x="4673167" y="6906280"/>
                  </a:cubicBezTo>
                  <a:close/>
                  <a:moveTo>
                    <a:pt x="4493796" y="6906280"/>
                  </a:moveTo>
                  <a:cubicBezTo>
                    <a:pt x="4499056" y="6906280"/>
                    <a:pt x="4503321" y="6910544"/>
                    <a:pt x="4503321" y="6915805"/>
                  </a:cubicBezTo>
                  <a:cubicBezTo>
                    <a:pt x="4503321" y="6921065"/>
                    <a:pt x="4499056" y="6925330"/>
                    <a:pt x="4493796" y="6925330"/>
                  </a:cubicBezTo>
                  <a:cubicBezTo>
                    <a:pt x="4488535" y="6925330"/>
                    <a:pt x="4484271" y="6921065"/>
                    <a:pt x="4484271" y="6915805"/>
                  </a:cubicBezTo>
                  <a:cubicBezTo>
                    <a:pt x="4484271" y="6910544"/>
                    <a:pt x="4488535" y="6906280"/>
                    <a:pt x="4493796" y="6906280"/>
                  </a:cubicBezTo>
                  <a:close/>
                  <a:moveTo>
                    <a:pt x="4314424" y="6906280"/>
                  </a:moveTo>
                  <a:cubicBezTo>
                    <a:pt x="4319684" y="6906280"/>
                    <a:pt x="4323949" y="6910544"/>
                    <a:pt x="4323949" y="6915805"/>
                  </a:cubicBezTo>
                  <a:cubicBezTo>
                    <a:pt x="4323949" y="6921065"/>
                    <a:pt x="4319684" y="6925330"/>
                    <a:pt x="4314424" y="6925330"/>
                  </a:cubicBezTo>
                  <a:cubicBezTo>
                    <a:pt x="4309163" y="6925330"/>
                    <a:pt x="4304899" y="6921065"/>
                    <a:pt x="4304899" y="6915805"/>
                  </a:cubicBezTo>
                  <a:cubicBezTo>
                    <a:pt x="4304899" y="6910544"/>
                    <a:pt x="4309163" y="6906280"/>
                    <a:pt x="4314424" y="6906280"/>
                  </a:cubicBezTo>
                  <a:close/>
                  <a:moveTo>
                    <a:pt x="4135054" y="6906280"/>
                  </a:moveTo>
                  <a:cubicBezTo>
                    <a:pt x="4140314" y="6906280"/>
                    <a:pt x="4144579" y="6910544"/>
                    <a:pt x="4144579" y="6915805"/>
                  </a:cubicBezTo>
                  <a:cubicBezTo>
                    <a:pt x="4144579" y="6921065"/>
                    <a:pt x="4140314" y="6925330"/>
                    <a:pt x="4135054" y="6925330"/>
                  </a:cubicBezTo>
                  <a:cubicBezTo>
                    <a:pt x="4129793" y="6925330"/>
                    <a:pt x="4125529" y="6921065"/>
                    <a:pt x="4125529" y="6915805"/>
                  </a:cubicBezTo>
                  <a:cubicBezTo>
                    <a:pt x="4125529" y="6910544"/>
                    <a:pt x="4129793" y="6906280"/>
                    <a:pt x="4135054" y="6906280"/>
                  </a:cubicBezTo>
                  <a:close/>
                  <a:moveTo>
                    <a:pt x="3955683" y="6906280"/>
                  </a:moveTo>
                  <a:cubicBezTo>
                    <a:pt x="3960943" y="6906280"/>
                    <a:pt x="3965208" y="6910544"/>
                    <a:pt x="3965208" y="6915805"/>
                  </a:cubicBezTo>
                  <a:cubicBezTo>
                    <a:pt x="3965208" y="6921065"/>
                    <a:pt x="3960943" y="6925330"/>
                    <a:pt x="3955683" y="6925330"/>
                  </a:cubicBezTo>
                  <a:cubicBezTo>
                    <a:pt x="3950422" y="6925330"/>
                    <a:pt x="3946158" y="6921065"/>
                    <a:pt x="3946158" y="6915805"/>
                  </a:cubicBezTo>
                  <a:cubicBezTo>
                    <a:pt x="3946158" y="6910544"/>
                    <a:pt x="3950422" y="6906280"/>
                    <a:pt x="3955683" y="6906280"/>
                  </a:cubicBezTo>
                  <a:close/>
                  <a:moveTo>
                    <a:pt x="3776312" y="6906280"/>
                  </a:moveTo>
                  <a:cubicBezTo>
                    <a:pt x="3781572" y="6906280"/>
                    <a:pt x="3785837" y="6910544"/>
                    <a:pt x="3785837" y="6915805"/>
                  </a:cubicBezTo>
                  <a:cubicBezTo>
                    <a:pt x="3785837" y="6921065"/>
                    <a:pt x="3781572" y="6925330"/>
                    <a:pt x="3776312" y="6925330"/>
                  </a:cubicBezTo>
                  <a:cubicBezTo>
                    <a:pt x="3771051" y="6925330"/>
                    <a:pt x="3766787" y="6921065"/>
                    <a:pt x="3766787" y="6915805"/>
                  </a:cubicBezTo>
                  <a:cubicBezTo>
                    <a:pt x="3766787" y="6910544"/>
                    <a:pt x="3771051" y="6906280"/>
                    <a:pt x="3776312" y="6906280"/>
                  </a:cubicBezTo>
                  <a:close/>
                  <a:moveTo>
                    <a:pt x="3596941" y="6906280"/>
                  </a:moveTo>
                  <a:cubicBezTo>
                    <a:pt x="3602201" y="6906280"/>
                    <a:pt x="3606466" y="6910544"/>
                    <a:pt x="3606466" y="6915805"/>
                  </a:cubicBezTo>
                  <a:cubicBezTo>
                    <a:pt x="3606466" y="6921065"/>
                    <a:pt x="3602201" y="6925330"/>
                    <a:pt x="3596941" y="6925330"/>
                  </a:cubicBezTo>
                  <a:cubicBezTo>
                    <a:pt x="3591680" y="6925330"/>
                    <a:pt x="3587416" y="6921065"/>
                    <a:pt x="3587416" y="6915805"/>
                  </a:cubicBezTo>
                  <a:cubicBezTo>
                    <a:pt x="3587416" y="6910544"/>
                    <a:pt x="3591680" y="6906280"/>
                    <a:pt x="3596941" y="6906280"/>
                  </a:cubicBezTo>
                  <a:close/>
                  <a:moveTo>
                    <a:pt x="3417570" y="6906280"/>
                  </a:moveTo>
                  <a:cubicBezTo>
                    <a:pt x="3422830" y="6906280"/>
                    <a:pt x="3427095" y="6910544"/>
                    <a:pt x="3427095" y="6915805"/>
                  </a:cubicBezTo>
                  <a:cubicBezTo>
                    <a:pt x="3427095" y="6921065"/>
                    <a:pt x="3422830" y="6925330"/>
                    <a:pt x="3417570" y="6925330"/>
                  </a:cubicBezTo>
                  <a:cubicBezTo>
                    <a:pt x="3412309" y="6925330"/>
                    <a:pt x="3408045" y="6921065"/>
                    <a:pt x="3408045" y="6915805"/>
                  </a:cubicBezTo>
                  <a:cubicBezTo>
                    <a:pt x="3408045" y="6910544"/>
                    <a:pt x="3412309" y="6906280"/>
                    <a:pt x="3417570" y="6906280"/>
                  </a:cubicBezTo>
                  <a:close/>
                  <a:moveTo>
                    <a:pt x="3238247" y="6906280"/>
                  </a:moveTo>
                  <a:cubicBezTo>
                    <a:pt x="3243509" y="6906280"/>
                    <a:pt x="3247773" y="6910544"/>
                    <a:pt x="3247773" y="6915805"/>
                  </a:cubicBezTo>
                  <a:cubicBezTo>
                    <a:pt x="3247773" y="6921065"/>
                    <a:pt x="3243509" y="6925330"/>
                    <a:pt x="3238247" y="6925330"/>
                  </a:cubicBezTo>
                  <a:cubicBezTo>
                    <a:pt x="3232988" y="6925330"/>
                    <a:pt x="3228721" y="6921065"/>
                    <a:pt x="3228721" y="6915805"/>
                  </a:cubicBezTo>
                  <a:cubicBezTo>
                    <a:pt x="3228721" y="6910544"/>
                    <a:pt x="3232988" y="6906280"/>
                    <a:pt x="3238247" y="6906280"/>
                  </a:cubicBezTo>
                  <a:close/>
                  <a:moveTo>
                    <a:pt x="3058833" y="6906280"/>
                  </a:moveTo>
                  <a:cubicBezTo>
                    <a:pt x="3064092" y="6906280"/>
                    <a:pt x="3068355" y="6910544"/>
                    <a:pt x="3068355" y="6915805"/>
                  </a:cubicBezTo>
                  <a:cubicBezTo>
                    <a:pt x="3068355" y="6921065"/>
                    <a:pt x="3064092" y="6925330"/>
                    <a:pt x="3058833" y="6925330"/>
                  </a:cubicBezTo>
                  <a:cubicBezTo>
                    <a:pt x="3053586" y="6925330"/>
                    <a:pt x="3049402" y="6921065"/>
                    <a:pt x="3049402" y="6915805"/>
                  </a:cubicBezTo>
                  <a:cubicBezTo>
                    <a:pt x="3049402" y="6910544"/>
                    <a:pt x="3053586" y="6906280"/>
                    <a:pt x="3058833" y="6906280"/>
                  </a:cubicBezTo>
                  <a:close/>
                  <a:moveTo>
                    <a:pt x="2879555" y="6906280"/>
                  </a:moveTo>
                  <a:cubicBezTo>
                    <a:pt x="2884815" y="6906280"/>
                    <a:pt x="2889083" y="6910544"/>
                    <a:pt x="2889083" y="6915805"/>
                  </a:cubicBezTo>
                  <a:cubicBezTo>
                    <a:pt x="2889083" y="6921065"/>
                    <a:pt x="2884815" y="6925330"/>
                    <a:pt x="2879555" y="6925330"/>
                  </a:cubicBezTo>
                  <a:cubicBezTo>
                    <a:pt x="2874296" y="6925330"/>
                    <a:pt x="2870033" y="6921065"/>
                    <a:pt x="2870033" y="6915805"/>
                  </a:cubicBezTo>
                  <a:cubicBezTo>
                    <a:pt x="2870033" y="6910544"/>
                    <a:pt x="2874296" y="6906280"/>
                    <a:pt x="2879555" y="6906280"/>
                  </a:cubicBezTo>
                  <a:close/>
                  <a:moveTo>
                    <a:pt x="2700181" y="6906280"/>
                  </a:moveTo>
                  <a:cubicBezTo>
                    <a:pt x="2705447" y="6906280"/>
                    <a:pt x="2709704" y="6910544"/>
                    <a:pt x="2709704" y="6915805"/>
                  </a:cubicBezTo>
                  <a:cubicBezTo>
                    <a:pt x="2709704" y="6921065"/>
                    <a:pt x="2705447" y="6925330"/>
                    <a:pt x="2700181" y="6925330"/>
                  </a:cubicBezTo>
                  <a:cubicBezTo>
                    <a:pt x="2694921" y="6925330"/>
                    <a:pt x="2690658" y="6921065"/>
                    <a:pt x="2690658" y="6915805"/>
                  </a:cubicBezTo>
                  <a:cubicBezTo>
                    <a:pt x="2690658" y="6910544"/>
                    <a:pt x="2694921" y="6906280"/>
                    <a:pt x="2700181" y="6906280"/>
                  </a:cubicBezTo>
                  <a:close/>
                  <a:moveTo>
                    <a:pt x="2520781" y="6906280"/>
                  </a:moveTo>
                  <a:cubicBezTo>
                    <a:pt x="2526050" y="6906280"/>
                    <a:pt x="2530317" y="6910544"/>
                    <a:pt x="2530317" y="6915805"/>
                  </a:cubicBezTo>
                  <a:cubicBezTo>
                    <a:pt x="2530317" y="6921065"/>
                    <a:pt x="2526050" y="6925330"/>
                    <a:pt x="2520781" y="6925330"/>
                  </a:cubicBezTo>
                  <a:cubicBezTo>
                    <a:pt x="2515523" y="6925330"/>
                    <a:pt x="2511256" y="6921065"/>
                    <a:pt x="2511256" y="6915805"/>
                  </a:cubicBezTo>
                  <a:cubicBezTo>
                    <a:pt x="2511256" y="6910544"/>
                    <a:pt x="2515523" y="6906280"/>
                    <a:pt x="2520781" y="6906280"/>
                  </a:cubicBezTo>
                  <a:close/>
                  <a:moveTo>
                    <a:pt x="2341411" y="6906280"/>
                  </a:moveTo>
                  <a:cubicBezTo>
                    <a:pt x="2346671" y="6906280"/>
                    <a:pt x="2350936" y="6910544"/>
                    <a:pt x="2350936" y="6915805"/>
                  </a:cubicBezTo>
                  <a:cubicBezTo>
                    <a:pt x="2350936" y="6921065"/>
                    <a:pt x="2346671" y="6925330"/>
                    <a:pt x="2341411" y="6925330"/>
                  </a:cubicBezTo>
                  <a:cubicBezTo>
                    <a:pt x="2336149" y="6925330"/>
                    <a:pt x="2331883" y="6921065"/>
                    <a:pt x="2331883" y="6915805"/>
                  </a:cubicBezTo>
                  <a:cubicBezTo>
                    <a:pt x="2331883" y="6910544"/>
                    <a:pt x="2336149" y="6906280"/>
                    <a:pt x="2341411" y="6906280"/>
                  </a:cubicBezTo>
                  <a:close/>
                  <a:moveTo>
                    <a:pt x="2162014" y="6906280"/>
                  </a:moveTo>
                  <a:cubicBezTo>
                    <a:pt x="2167274" y="6906280"/>
                    <a:pt x="2171540" y="6910544"/>
                    <a:pt x="2171540" y="6915805"/>
                  </a:cubicBezTo>
                  <a:cubicBezTo>
                    <a:pt x="2171540" y="6921065"/>
                    <a:pt x="2167274" y="6925330"/>
                    <a:pt x="2162014" y="6925330"/>
                  </a:cubicBezTo>
                  <a:cubicBezTo>
                    <a:pt x="2156755" y="6925330"/>
                    <a:pt x="2152490" y="6921065"/>
                    <a:pt x="2152490" y="6915805"/>
                  </a:cubicBezTo>
                  <a:cubicBezTo>
                    <a:pt x="2152490" y="6910544"/>
                    <a:pt x="2156755" y="6906280"/>
                    <a:pt x="2162014" y="6906280"/>
                  </a:cubicBezTo>
                  <a:close/>
                  <a:moveTo>
                    <a:pt x="1982652" y="6906280"/>
                  </a:moveTo>
                  <a:cubicBezTo>
                    <a:pt x="1987900" y="6906280"/>
                    <a:pt x="1992166" y="6910544"/>
                    <a:pt x="1992166" y="6915805"/>
                  </a:cubicBezTo>
                  <a:cubicBezTo>
                    <a:pt x="1992166" y="6921065"/>
                    <a:pt x="1987900" y="6925330"/>
                    <a:pt x="1982652" y="6925330"/>
                  </a:cubicBezTo>
                  <a:cubicBezTo>
                    <a:pt x="1977385" y="6925330"/>
                    <a:pt x="1973117" y="6921065"/>
                    <a:pt x="1973117" y="6915805"/>
                  </a:cubicBezTo>
                  <a:cubicBezTo>
                    <a:pt x="1973117" y="6910544"/>
                    <a:pt x="1977385" y="6906280"/>
                    <a:pt x="1982652" y="6906280"/>
                  </a:cubicBezTo>
                  <a:close/>
                  <a:moveTo>
                    <a:pt x="1803312" y="6906280"/>
                  </a:moveTo>
                  <a:cubicBezTo>
                    <a:pt x="1808561" y="6906280"/>
                    <a:pt x="1812824" y="6910544"/>
                    <a:pt x="1812824" y="6915805"/>
                  </a:cubicBezTo>
                  <a:cubicBezTo>
                    <a:pt x="1812824" y="6921065"/>
                    <a:pt x="1808561" y="6925330"/>
                    <a:pt x="1803312" y="6925330"/>
                  </a:cubicBezTo>
                  <a:cubicBezTo>
                    <a:pt x="1798069" y="6925330"/>
                    <a:pt x="1793806" y="6921065"/>
                    <a:pt x="1793806" y="6915805"/>
                  </a:cubicBezTo>
                  <a:cubicBezTo>
                    <a:pt x="1793806" y="6910544"/>
                    <a:pt x="1798069" y="6906280"/>
                    <a:pt x="1803312" y="6906280"/>
                  </a:cubicBezTo>
                  <a:close/>
                  <a:moveTo>
                    <a:pt x="1623924" y="6906280"/>
                  </a:moveTo>
                  <a:cubicBezTo>
                    <a:pt x="1629185" y="6906280"/>
                    <a:pt x="1633449" y="6910544"/>
                    <a:pt x="1633449" y="6915805"/>
                  </a:cubicBezTo>
                  <a:cubicBezTo>
                    <a:pt x="1633449" y="6921065"/>
                    <a:pt x="1629185" y="6925330"/>
                    <a:pt x="1623924" y="6925330"/>
                  </a:cubicBezTo>
                  <a:cubicBezTo>
                    <a:pt x="1618664" y="6925330"/>
                    <a:pt x="1614399" y="6921065"/>
                    <a:pt x="1614399" y="6915805"/>
                  </a:cubicBezTo>
                  <a:cubicBezTo>
                    <a:pt x="1614399" y="6910544"/>
                    <a:pt x="1618664" y="6906280"/>
                    <a:pt x="1623924" y="6906280"/>
                  </a:cubicBezTo>
                  <a:close/>
                  <a:moveTo>
                    <a:pt x="1444561" y="6906280"/>
                  </a:moveTo>
                  <a:cubicBezTo>
                    <a:pt x="1449822" y="6906280"/>
                    <a:pt x="1454086" y="6910544"/>
                    <a:pt x="1454086" y="6915805"/>
                  </a:cubicBezTo>
                  <a:cubicBezTo>
                    <a:pt x="1454086" y="6921065"/>
                    <a:pt x="1449822" y="6925330"/>
                    <a:pt x="1444561" y="6925330"/>
                  </a:cubicBezTo>
                  <a:cubicBezTo>
                    <a:pt x="1439301" y="6925330"/>
                    <a:pt x="1435036" y="6921065"/>
                    <a:pt x="1435036" y="6915805"/>
                  </a:cubicBezTo>
                  <a:cubicBezTo>
                    <a:pt x="1435036" y="6910544"/>
                    <a:pt x="1439301" y="6906280"/>
                    <a:pt x="1444561" y="6906280"/>
                  </a:cubicBezTo>
                  <a:close/>
                  <a:moveTo>
                    <a:pt x="1265198" y="6906280"/>
                  </a:moveTo>
                  <a:cubicBezTo>
                    <a:pt x="1270458" y="6906280"/>
                    <a:pt x="1274723" y="6910544"/>
                    <a:pt x="1274723" y="6915805"/>
                  </a:cubicBezTo>
                  <a:cubicBezTo>
                    <a:pt x="1274723" y="6921065"/>
                    <a:pt x="1270458" y="6925330"/>
                    <a:pt x="1265198" y="6925330"/>
                  </a:cubicBezTo>
                  <a:cubicBezTo>
                    <a:pt x="1259937" y="6925330"/>
                    <a:pt x="1255673" y="6921065"/>
                    <a:pt x="1255673" y="6915805"/>
                  </a:cubicBezTo>
                  <a:cubicBezTo>
                    <a:pt x="1255673" y="6910544"/>
                    <a:pt x="1259937" y="6906280"/>
                    <a:pt x="1265198" y="6906280"/>
                  </a:cubicBezTo>
                  <a:close/>
                  <a:moveTo>
                    <a:pt x="1085821" y="6906280"/>
                  </a:moveTo>
                  <a:cubicBezTo>
                    <a:pt x="1091081" y="6906280"/>
                    <a:pt x="1095346" y="6910544"/>
                    <a:pt x="1095346" y="6915805"/>
                  </a:cubicBezTo>
                  <a:cubicBezTo>
                    <a:pt x="1095346" y="6921065"/>
                    <a:pt x="1091081" y="6925330"/>
                    <a:pt x="1085821" y="6925330"/>
                  </a:cubicBezTo>
                  <a:cubicBezTo>
                    <a:pt x="1080559" y="6925330"/>
                    <a:pt x="1076294" y="6921065"/>
                    <a:pt x="1076294" y="6915805"/>
                  </a:cubicBezTo>
                  <a:cubicBezTo>
                    <a:pt x="1076294" y="6910544"/>
                    <a:pt x="1080559" y="6906280"/>
                    <a:pt x="1085821" y="6906280"/>
                  </a:cubicBezTo>
                  <a:close/>
                  <a:moveTo>
                    <a:pt x="906443" y="6906280"/>
                  </a:moveTo>
                  <a:cubicBezTo>
                    <a:pt x="911703" y="6906280"/>
                    <a:pt x="915968" y="6910544"/>
                    <a:pt x="915968" y="6915805"/>
                  </a:cubicBezTo>
                  <a:cubicBezTo>
                    <a:pt x="915968" y="6921065"/>
                    <a:pt x="911703" y="6925330"/>
                    <a:pt x="906443" y="6925330"/>
                  </a:cubicBezTo>
                  <a:cubicBezTo>
                    <a:pt x="901182" y="6925330"/>
                    <a:pt x="896917" y="6921065"/>
                    <a:pt x="896917" y="6915805"/>
                  </a:cubicBezTo>
                  <a:cubicBezTo>
                    <a:pt x="896917" y="6910544"/>
                    <a:pt x="901182" y="6906280"/>
                    <a:pt x="906443" y="6906280"/>
                  </a:cubicBezTo>
                  <a:close/>
                  <a:moveTo>
                    <a:pt x="727071" y="6906280"/>
                  </a:moveTo>
                  <a:cubicBezTo>
                    <a:pt x="732330" y="6906280"/>
                    <a:pt x="736595" y="6910544"/>
                    <a:pt x="736595" y="6915805"/>
                  </a:cubicBezTo>
                  <a:cubicBezTo>
                    <a:pt x="736595" y="6921065"/>
                    <a:pt x="732330" y="6925330"/>
                    <a:pt x="727071" y="6925330"/>
                  </a:cubicBezTo>
                  <a:cubicBezTo>
                    <a:pt x="721808" y="6925330"/>
                    <a:pt x="717541" y="6921065"/>
                    <a:pt x="717541" y="6915805"/>
                  </a:cubicBezTo>
                  <a:cubicBezTo>
                    <a:pt x="717541" y="6910544"/>
                    <a:pt x="721808" y="6906280"/>
                    <a:pt x="727071" y="6906280"/>
                  </a:cubicBezTo>
                  <a:close/>
                  <a:moveTo>
                    <a:pt x="547690" y="6906280"/>
                  </a:moveTo>
                  <a:cubicBezTo>
                    <a:pt x="552951" y="6906280"/>
                    <a:pt x="557215" y="6910544"/>
                    <a:pt x="557215" y="6915805"/>
                  </a:cubicBezTo>
                  <a:cubicBezTo>
                    <a:pt x="557215" y="6921065"/>
                    <a:pt x="552951" y="6925330"/>
                    <a:pt x="547690" y="6925330"/>
                  </a:cubicBezTo>
                  <a:cubicBezTo>
                    <a:pt x="542430" y="6925330"/>
                    <a:pt x="538165" y="6921065"/>
                    <a:pt x="538165" y="6915805"/>
                  </a:cubicBezTo>
                  <a:cubicBezTo>
                    <a:pt x="538165" y="6910544"/>
                    <a:pt x="542430" y="6906280"/>
                    <a:pt x="547690" y="6906280"/>
                  </a:cubicBezTo>
                  <a:close/>
                  <a:moveTo>
                    <a:pt x="368321" y="6906280"/>
                  </a:moveTo>
                  <a:cubicBezTo>
                    <a:pt x="373581" y="6906280"/>
                    <a:pt x="377846" y="6910544"/>
                    <a:pt x="377846" y="6915805"/>
                  </a:cubicBezTo>
                  <a:cubicBezTo>
                    <a:pt x="377846" y="6921065"/>
                    <a:pt x="373581" y="6925330"/>
                    <a:pt x="368321" y="6925330"/>
                  </a:cubicBezTo>
                  <a:cubicBezTo>
                    <a:pt x="363060" y="6925330"/>
                    <a:pt x="358796" y="6921065"/>
                    <a:pt x="358796" y="6915805"/>
                  </a:cubicBezTo>
                  <a:cubicBezTo>
                    <a:pt x="358796" y="6910544"/>
                    <a:pt x="363060" y="6906280"/>
                    <a:pt x="368321" y="6906280"/>
                  </a:cubicBezTo>
                  <a:close/>
                  <a:moveTo>
                    <a:pt x="188951" y="6906280"/>
                  </a:moveTo>
                  <a:cubicBezTo>
                    <a:pt x="194211" y="6906280"/>
                    <a:pt x="198476" y="6910544"/>
                    <a:pt x="198476" y="6915805"/>
                  </a:cubicBezTo>
                  <a:cubicBezTo>
                    <a:pt x="198476" y="6921065"/>
                    <a:pt x="194211" y="6925330"/>
                    <a:pt x="188951" y="6925330"/>
                  </a:cubicBezTo>
                  <a:cubicBezTo>
                    <a:pt x="183691" y="6925330"/>
                    <a:pt x="179426" y="6921065"/>
                    <a:pt x="179426" y="6915805"/>
                  </a:cubicBezTo>
                  <a:cubicBezTo>
                    <a:pt x="179426" y="6910544"/>
                    <a:pt x="183691" y="6906280"/>
                    <a:pt x="188951" y="6906280"/>
                  </a:cubicBezTo>
                  <a:close/>
                  <a:moveTo>
                    <a:pt x="9582" y="6906280"/>
                  </a:moveTo>
                  <a:cubicBezTo>
                    <a:pt x="14842" y="6906280"/>
                    <a:pt x="19107" y="6910544"/>
                    <a:pt x="19107" y="6915805"/>
                  </a:cubicBezTo>
                  <a:cubicBezTo>
                    <a:pt x="19107" y="6921065"/>
                    <a:pt x="14842" y="6925330"/>
                    <a:pt x="9582" y="6925330"/>
                  </a:cubicBezTo>
                  <a:cubicBezTo>
                    <a:pt x="4322" y="6925330"/>
                    <a:pt x="58" y="6921065"/>
                    <a:pt x="58" y="6915805"/>
                  </a:cubicBezTo>
                  <a:cubicBezTo>
                    <a:pt x="58" y="6910544"/>
                    <a:pt x="4322" y="6906280"/>
                    <a:pt x="9582" y="6906280"/>
                  </a:cubicBezTo>
                  <a:close/>
                  <a:moveTo>
                    <a:pt x="6646247" y="6724528"/>
                  </a:moveTo>
                  <a:cubicBezTo>
                    <a:pt x="6651508" y="6724528"/>
                    <a:pt x="6655772" y="6728792"/>
                    <a:pt x="6655772" y="6734053"/>
                  </a:cubicBezTo>
                  <a:cubicBezTo>
                    <a:pt x="6655772" y="6739313"/>
                    <a:pt x="6651508" y="6743578"/>
                    <a:pt x="6646247" y="6743578"/>
                  </a:cubicBezTo>
                  <a:cubicBezTo>
                    <a:pt x="6640987" y="6743578"/>
                    <a:pt x="6636722" y="6739313"/>
                    <a:pt x="6636722" y="6734053"/>
                  </a:cubicBezTo>
                  <a:cubicBezTo>
                    <a:pt x="6636722" y="6728792"/>
                    <a:pt x="6640987" y="6724528"/>
                    <a:pt x="6646247" y="6724528"/>
                  </a:cubicBezTo>
                  <a:close/>
                  <a:moveTo>
                    <a:pt x="6466876" y="6724528"/>
                  </a:moveTo>
                  <a:cubicBezTo>
                    <a:pt x="6472136" y="6724528"/>
                    <a:pt x="6476401" y="6728792"/>
                    <a:pt x="6476401" y="6734053"/>
                  </a:cubicBezTo>
                  <a:cubicBezTo>
                    <a:pt x="6476401" y="6739313"/>
                    <a:pt x="6472136" y="6743578"/>
                    <a:pt x="6466876" y="6743578"/>
                  </a:cubicBezTo>
                  <a:cubicBezTo>
                    <a:pt x="6461615" y="6743578"/>
                    <a:pt x="6457351" y="6739313"/>
                    <a:pt x="6457351" y="6734053"/>
                  </a:cubicBezTo>
                  <a:cubicBezTo>
                    <a:pt x="6457351" y="6728792"/>
                    <a:pt x="6461615" y="6724528"/>
                    <a:pt x="6466876" y="6724528"/>
                  </a:cubicBezTo>
                  <a:close/>
                  <a:moveTo>
                    <a:pt x="6287505" y="6724528"/>
                  </a:moveTo>
                  <a:cubicBezTo>
                    <a:pt x="6292765" y="6724528"/>
                    <a:pt x="6297030" y="6728792"/>
                    <a:pt x="6297030" y="6734053"/>
                  </a:cubicBezTo>
                  <a:cubicBezTo>
                    <a:pt x="6297030" y="6739313"/>
                    <a:pt x="6292765" y="6743578"/>
                    <a:pt x="6287505" y="6743578"/>
                  </a:cubicBezTo>
                  <a:cubicBezTo>
                    <a:pt x="6282244" y="6743578"/>
                    <a:pt x="6277980" y="6739313"/>
                    <a:pt x="6277980" y="6734053"/>
                  </a:cubicBezTo>
                  <a:cubicBezTo>
                    <a:pt x="6277980" y="6728792"/>
                    <a:pt x="6282244" y="6724528"/>
                    <a:pt x="6287505" y="6724528"/>
                  </a:cubicBezTo>
                  <a:close/>
                  <a:moveTo>
                    <a:pt x="6108134" y="6724528"/>
                  </a:moveTo>
                  <a:cubicBezTo>
                    <a:pt x="6113394" y="6724528"/>
                    <a:pt x="6117659" y="6728792"/>
                    <a:pt x="6117659" y="6734053"/>
                  </a:cubicBezTo>
                  <a:cubicBezTo>
                    <a:pt x="6117659" y="6739313"/>
                    <a:pt x="6113394" y="6743578"/>
                    <a:pt x="6108134" y="6743578"/>
                  </a:cubicBezTo>
                  <a:cubicBezTo>
                    <a:pt x="6102873" y="6743578"/>
                    <a:pt x="6098609" y="6739313"/>
                    <a:pt x="6098609" y="6734053"/>
                  </a:cubicBezTo>
                  <a:cubicBezTo>
                    <a:pt x="6098609" y="6728792"/>
                    <a:pt x="6102873" y="6724528"/>
                    <a:pt x="6108134" y="6724528"/>
                  </a:cubicBezTo>
                  <a:close/>
                  <a:moveTo>
                    <a:pt x="5928763" y="6724528"/>
                  </a:moveTo>
                  <a:cubicBezTo>
                    <a:pt x="5934023" y="6724528"/>
                    <a:pt x="5938288" y="6728792"/>
                    <a:pt x="5938288" y="6734053"/>
                  </a:cubicBezTo>
                  <a:cubicBezTo>
                    <a:pt x="5938288" y="6739313"/>
                    <a:pt x="5934023" y="6743578"/>
                    <a:pt x="5928763" y="6743578"/>
                  </a:cubicBezTo>
                  <a:cubicBezTo>
                    <a:pt x="5923502" y="6743578"/>
                    <a:pt x="5919238" y="6739313"/>
                    <a:pt x="5919238" y="6734053"/>
                  </a:cubicBezTo>
                  <a:cubicBezTo>
                    <a:pt x="5919238" y="6728792"/>
                    <a:pt x="5923502" y="6724528"/>
                    <a:pt x="5928763" y="6724528"/>
                  </a:cubicBezTo>
                  <a:close/>
                  <a:moveTo>
                    <a:pt x="5749393" y="6724528"/>
                  </a:moveTo>
                  <a:cubicBezTo>
                    <a:pt x="5754653" y="6724528"/>
                    <a:pt x="5758918" y="6728792"/>
                    <a:pt x="5758918" y="6734053"/>
                  </a:cubicBezTo>
                  <a:cubicBezTo>
                    <a:pt x="5758918" y="6739313"/>
                    <a:pt x="5754653" y="6743578"/>
                    <a:pt x="5749393" y="6743578"/>
                  </a:cubicBezTo>
                  <a:cubicBezTo>
                    <a:pt x="5744132" y="6743578"/>
                    <a:pt x="5739868" y="6739313"/>
                    <a:pt x="5739868" y="6734053"/>
                  </a:cubicBezTo>
                  <a:cubicBezTo>
                    <a:pt x="5739868" y="6728792"/>
                    <a:pt x="5744132" y="6724528"/>
                    <a:pt x="5749393" y="6724528"/>
                  </a:cubicBezTo>
                  <a:close/>
                  <a:moveTo>
                    <a:pt x="5570021" y="6724528"/>
                  </a:moveTo>
                  <a:cubicBezTo>
                    <a:pt x="5575281" y="6724528"/>
                    <a:pt x="5579546" y="6728792"/>
                    <a:pt x="5579546" y="6734053"/>
                  </a:cubicBezTo>
                  <a:cubicBezTo>
                    <a:pt x="5579546" y="6739313"/>
                    <a:pt x="5575281" y="6743578"/>
                    <a:pt x="5570021" y="6743578"/>
                  </a:cubicBezTo>
                  <a:cubicBezTo>
                    <a:pt x="5564760" y="6743578"/>
                    <a:pt x="5560496" y="6739313"/>
                    <a:pt x="5560496" y="6734053"/>
                  </a:cubicBezTo>
                  <a:cubicBezTo>
                    <a:pt x="5560496" y="6728792"/>
                    <a:pt x="5564760" y="6724528"/>
                    <a:pt x="5570021" y="6724528"/>
                  </a:cubicBezTo>
                  <a:close/>
                  <a:moveTo>
                    <a:pt x="5390650" y="6724528"/>
                  </a:moveTo>
                  <a:cubicBezTo>
                    <a:pt x="5395910" y="6724528"/>
                    <a:pt x="5400175" y="6728792"/>
                    <a:pt x="5400175" y="6734053"/>
                  </a:cubicBezTo>
                  <a:cubicBezTo>
                    <a:pt x="5400175" y="6739313"/>
                    <a:pt x="5395910" y="6743578"/>
                    <a:pt x="5390650" y="6743578"/>
                  </a:cubicBezTo>
                  <a:cubicBezTo>
                    <a:pt x="5385389" y="6743578"/>
                    <a:pt x="5381125" y="6739313"/>
                    <a:pt x="5381125" y="6734053"/>
                  </a:cubicBezTo>
                  <a:cubicBezTo>
                    <a:pt x="5381125" y="6728792"/>
                    <a:pt x="5385389" y="6724528"/>
                    <a:pt x="5390650" y="6724528"/>
                  </a:cubicBezTo>
                  <a:close/>
                  <a:moveTo>
                    <a:pt x="5211280" y="6724528"/>
                  </a:moveTo>
                  <a:cubicBezTo>
                    <a:pt x="5216540" y="6724528"/>
                    <a:pt x="5220805" y="6728792"/>
                    <a:pt x="5220805" y="6734053"/>
                  </a:cubicBezTo>
                  <a:cubicBezTo>
                    <a:pt x="5220805" y="6739313"/>
                    <a:pt x="5216540" y="6743578"/>
                    <a:pt x="5211280" y="6743578"/>
                  </a:cubicBezTo>
                  <a:cubicBezTo>
                    <a:pt x="5206019" y="6743578"/>
                    <a:pt x="5201755" y="6739313"/>
                    <a:pt x="5201755" y="6734053"/>
                  </a:cubicBezTo>
                  <a:cubicBezTo>
                    <a:pt x="5201755" y="6728792"/>
                    <a:pt x="5206019" y="6724528"/>
                    <a:pt x="5211280" y="6724528"/>
                  </a:cubicBezTo>
                  <a:close/>
                  <a:moveTo>
                    <a:pt x="5031909" y="6724528"/>
                  </a:moveTo>
                  <a:cubicBezTo>
                    <a:pt x="5037169" y="6724528"/>
                    <a:pt x="5041434" y="6728792"/>
                    <a:pt x="5041434" y="6734053"/>
                  </a:cubicBezTo>
                  <a:cubicBezTo>
                    <a:pt x="5041434" y="6739313"/>
                    <a:pt x="5037169" y="6743578"/>
                    <a:pt x="5031909" y="6743578"/>
                  </a:cubicBezTo>
                  <a:cubicBezTo>
                    <a:pt x="5026648" y="6743578"/>
                    <a:pt x="5022384" y="6739313"/>
                    <a:pt x="5022384" y="6734053"/>
                  </a:cubicBezTo>
                  <a:cubicBezTo>
                    <a:pt x="5022384" y="6728792"/>
                    <a:pt x="5026648" y="6724528"/>
                    <a:pt x="5031909" y="6724528"/>
                  </a:cubicBezTo>
                  <a:close/>
                  <a:moveTo>
                    <a:pt x="4852537" y="6724528"/>
                  </a:moveTo>
                  <a:cubicBezTo>
                    <a:pt x="4857797" y="6724528"/>
                    <a:pt x="4862062" y="6728792"/>
                    <a:pt x="4862062" y="6734053"/>
                  </a:cubicBezTo>
                  <a:cubicBezTo>
                    <a:pt x="4862062" y="6739313"/>
                    <a:pt x="4857797" y="6743578"/>
                    <a:pt x="4852537" y="6743578"/>
                  </a:cubicBezTo>
                  <a:cubicBezTo>
                    <a:pt x="4847276" y="6743578"/>
                    <a:pt x="4843012" y="6739313"/>
                    <a:pt x="4843012" y="6734053"/>
                  </a:cubicBezTo>
                  <a:cubicBezTo>
                    <a:pt x="4843012" y="6728792"/>
                    <a:pt x="4847276" y="6724528"/>
                    <a:pt x="4852537" y="6724528"/>
                  </a:cubicBezTo>
                  <a:close/>
                  <a:moveTo>
                    <a:pt x="4673167" y="6724528"/>
                  </a:moveTo>
                  <a:cubicBezTo>
                    <a:pt x="4678427" y="6724528"/>
                    <a:pt x="4682692" y="6728792"/>
                    <a:pt x="4682692" y="6734053"/>
                  </a:cubicBezTo>
                  <a:cubicBezTo>
                    <a:pt x="4682692" y="6739313"/>
                    <a:pt x="4678427" y="6743578"/>
                    <a:pt x="4673167" y="6743578"/>
                  </a:cubicBezTo>
                  <a:cubicBezTo>
                    <a:pt x="4667906" y="6743578"/>
                    <a:pt x="4663642" y="6739313"/>
                    <a:pt x="4663642" y="6734053"/>
                  </a:cubicBezTo>
                  <a:cubicBezTo>
                    <a:pt x="4663642" y="6728792"/>
                    <a:pt x="4667906" y="6724528"/>
                    <a:pt x="4673167" y="6724528"/>
                  </a:cubicBezTo>
                  <a:close/>
                  <a:moveTo>
                    <a:pt x="4493796" y="6724528"/>
                  </a:moveTo>
                  <a:cubicBezTo>
                    <a:pt x="4499056" y="6724528"/>
                    <a:pt x="4503321" y="6728792"/>
                    <a:pt x="4503321" y="6734053"/>
                  </a:cubicBezTo>
                  <a:cubicBezTo>
                    <a:pt x="4503321" y="6739313"/>
                    <a:pt x="4499056" y="6743578"/>
                    <a:pt x="4493796" y="6743578"/>
                  </a:cubicBezTo>
                  <a:cubicBezTo>
                    <a:pt x="4488535" y="6743578"/>
                    <a:pt x="4484271" y="6739313"/>
                    <a:pt x="4484271" y="6734053"/>
                  </a:cubicBezTo>
                  <a:cubicBezTo>
                    <a:pt x="4484271" y="6728792"/>
                    <a:pt x="4488535" y="6724528"/>
                    <a:pt x="4493796" y="6724528"/>
                  </a:cubicBezTo>
                  <a:close/>
                  <a:moveTo>
                    <a:pt x="4314424" y="6724528"/>
                  </a:moveTo>
                  <a:cubicBezTo>
                    <a:pt x="4319684" y="6724528"/>
                    <a:pt x="4323949" y="6728792"/>
                    <a:pt x="4323949" y="6734053"/>
                  </a:cubicBezTo>
                  <a:cubicBezTo>
                    <a:pt x="4323949" y="6739313"/>
                    <a:pt x="4319684" y="6743578"/>
                    <a:pt x="4314424" y="6743578"/>
                  </a:cubicBezTo>
                  <a:cubicBezTo>
                    <a:pt x="4309163" y="6743578"/>
                    <a:pt x="4304899" y="6739313"/>
                    <a:pt x="4304899" y="6734053"/>
                  </a:cubicBezTo>
                  <a:cubicBezTo>
                    <a:pt x="4304899" y="6728792"/>
                    <a:pt x="4309163" y="6724528"/>
                    <a:pt x="4314424" y="6724528"/>
                  </a:cubicBezTo>
                  <a:close/>
                  <a:moveTo>
                    <a:pt x="4135054" y="6724528"/>
                  </a:moveTo>
                  <a:cubicBezTo>
                    <a:pt x="4140314" y="6724528"/>
                    <a:pt x="4144579" y="6728792"/>
                    <a:pt x="4144579" y="6734053"/>
                  </a:cubicBezTo>
                  <a:cubicBezTo>
                    <a:pt x="4144579" y="6739313"/>
                    <a:pt x="4140314" y="6743578"/>
                    <a:pt x="4135054" y="6743578"/>
                  </a:cubicBezTo>
                  <a:cubicBezTo>
                    <a:pt x="4129793" y="6743578"/>
                    <a:pt x="4125529" y="6739313"/>
                    <a:pt x="4125529" y="6734053"/>
                  </a:cubicBezTo>
                  <a:cubicBezTo>
                    <a:pt x="4125529" y="6728792"/>
                    <a:pt x="4129793" y="6724528"/>
                    <a:pt x="4135054" y="6724528"/>
                  </a:cubicBezTo>
                  <a:close/>
                  <a:moveTo>
                    <a:pt x="3955683" y="6724528"/>
                  </a:moveTo>
                  <a:cubicBezTo>
                    <a:pt x="3960943" y="6724528"/>
                    <a:pt x="3965208" y="6728792"/>
                    <a:pt x="3965208" y="6734053"/>
                  </a:cubicBezTo>
                  <a:cubicBezTo>
                    <a:pt x="3965208" y="6739313"/>
                    <a:pt x="3960943" y="6743578"/>
                    <a:pt x="3955683" y="6743578"/>
                  </a:cubicBezTo>
                  <a:cubicBezTo>
                    <a:pt x="3950422" y="6743578"/>
                    <a:pt x="3946158" y="6739313"/>
                    <a:pt x="3946158" y="6734053"/>
                  </a:cubicBezTo>
                  <a:cubicBezTo>
                    <a:pt x="3946158" y="6728792"/>
                    <a:pt x="3950422" y="6724528"/>
                    <a:pt x="3955683" y="6724528"/>
                  </a:cubicBezTo>
                  <a:close/>
                  <a:moveTo>
                    <a:pt x="3776312" y="6724528"/>
                  </a:moveTo>
                  <a:cubicBezTo>
                    <a:pt x="3781572" y="6724528"/>
                    <a:pt x="3785837" y="6728792"/>
                    <a:pt x="3785837" y="6734053"/>
                  </a:cubicBezTo>
                  <a:cubicBezTo>
                    <a:pt x="3785837" y="6739313"/>
                    <a:pt x="3781572" y="6743578"/>
                    <a:pt x="3776312" y="6743578"/>
                  </a:cubicBezTo>
                  <a:cubicBezTo>
                    <a:pt x="3771051" y="6743578"/>
                    <a:pt x="3766787" y="6739313"/>
                    <a:pt x="3766787" y="6734053"/>
                  </a:cubicBezTo>
                  <a:cubicBezTo>
                    <a:pt x="3766787" y="6728792"/>
                    <a:pt x="3771051" y="6724528"/>
                    <a:pt x="3776312" y="6724528"/>
                  </a:cubicBezTo>
                  <a:close/>
                  <a:moveTo>
                    <a:pt x="3596941" y="6724528"/>
                  </a:moveTo>
                  <a:cubicBezTo>
                    <a:pt x="3602201" y="6724528"/>
                    <a:pt x="3606466" y="6728792"/>
                    <a:pt x="3606466" y="6734053"/>
                  </a:cubicBezTo>
                  <a:cubicBezTo>
                    <a:pt x="3606466" y="6739313"/>
                    <a:pt x="3602201" y="6743578"/>
                    <a:pt x="3596941" y="6743578"/>
                  </a:cubicBezTo>
                  <a:cubicBezTo>
                    <a:pt x="3591680" y="6743578"/>
                    <a:pt x="3587416" y="6739313"/>
                    <a:pt x="3587416" y="6734053"/>
                  </a:cubicBezTo>
                  <a:cubicBezTo>
                    <a:pt x="3587416" y="6728792"/>
                    <a:pt x="3591680" y="6724528"/>
                    <a:pt x="3596941" y="6724528"/>
                  </a:cubicBezTo>
                  <a:close/>
                  <a:moveTo>
                    <a:pt x="3417570" y="6724528"/>
                  </a:moveTo>
                  <a:cubicBezTo>
                    <a:pt x="3422830" y="6724528"/>
                    <a:pt x="3427095" y="6728792"/>
                    <a:pt x="3427095" y="6734053"/>
                  </a:cubicBezTo>
                  <a:cubicBezTo>
                    <a:pt x="3427095" y="6739313"/>
                    <a:pt x="3422830" y="6743578"/>
                    <a:pt x="3417570" y="6743578"/>
                  </a:cubicBezTo>
                  <a:cubicBezTo>
                    <a:pt x="3412309" y="6743578"/>
                    <a:pt x="3408045" y="6739313"/>
                    <a:pt x="3408045" y="6734053"/>
                  </a:cubicBezTo>
                  <a:cubicBezTo>
                    <a:pt x="3408045" y="6728792"/>
                    <a:pt x="3412309" y="6724528"/>
                    <a:pt x="3417570" y="6724528"/>
                  </a:cubicBezTo>
                  <a:close/>
                  <a:moveTo>
                    <a:pt x="3238250" y="6724528"/>
                  </a:moveTo>
                  <a:cubicBezTo>
                    <a:pt x="3243512" y="6724528"/>
                    <a:pt x="3247776" y="6728792"/>
                    <a:pt x="3247776" y="6734053"/>
                  </a:cubicBezTo>
                  <a:cubicBezTo>
                    <a:pt x="3247776" y="6739313"/>
                    <a:pt x="3243512" y="6743578"/>
                    <a:pt x="3238250" y="6743578"/>
                  </a:cubicBezTo>
                  <a:cubicBezTo>
                    <a:pt x="3232991" y="6743578"/>
                    <a:pt x="3228724" y="6739313"/>
                    <a:pt x="3228724" y="6734053"/>
                  </a:cubicBezTo>
                  <a:cubicBezTo>
                    <a:pt x="3228724" y="6728792"/>
                    <a:pt x="3232991" y="6724528"/>
                    <a:pt x="3238250" y="6724528"/>
                  </a:cubicBezTo>
                  <a:close/>
                  <a:moveTo>
                    <a:pt x="3058833" y="6724528"/>
                  </a:moveTo>
                  <a:cubicBezTo>
                    <a:pt x="3064092" y="6724528"/>
                    <a:pt x="3068355" y="6728792"/>
                    <a:pt x="3068355" y="6734053"/>
                  </a:cubicBezTo>
                  <a:cubicBezTo>
                    <a:pt x="3068355" y="6739313"/>
                    <a:pt x="3064092" y="6743578"/>
                    <a:pt x="3058833" y="6743578"/>
                  </a:cubicBezTo>
                  <a:cubicBezTo>
                    <a:pt x="3053586" y="6743578"/>
                    <a:pt x="3049408" y="6739313"/>
                    <a:pt x="3049408" y="6734053"/>
                  </a:cubicBezTo>
                  <a:cubicBezTo>
                    <a:pt x="3049408" y="6728792"/>
                    <a:pt x="3053586" y="6724528"/>
                    <a:pt x="3058833" y="6724528"/>
                  </a:cubicBezTo>
                  <a:close/>
                  <a:moveTo>
                    <a:pt x="2879561" y="6724528"/>
                  </a:moveTo>
                  <a:cubicBezTo>
                    <a:pt x="2884820" y="6724528"/>
                    <a:pt x="2889090" y="6728792"/>
                    <a:pt x="2889090" y="6734053"/>
                  </a:cubicBezTo>
                  <a:cubicBezTo>
                    <a:pt x="2889090" y="6739313"/>
                    <a:pt x="2884820" y="6743578"/>
                    <a:pt x="2879561" y="6743578"/>
                  </a:cubicBezTo>
                  <a:cubicBezTo>
                    <a:pt x="2874302" y="6743578"/>
                    <a:pt x="2870039" y="6739313"/>
                    <a:pt x="2870039" y="6734053"/>
                  </a:cubicBezTo>
                  <a:cubicBezTo>
                    <a:pt x="2870039" y="6728792"/>
                    <a:pt x="2874302" y="6724528"/>
                    <a:pt x="2879561" y="6724528"/>
                  </a:cubicBezTo>
                  <a:close/>
                  <a:moveTo>
                    <a:pt x="2700187" y="6724528"/>
                  </a:moveTo>
                  <a:cubicBezTo>
                    <a:pt x="2705453" y="6724528"/>
                    <a:pt x="2709710" y="6728792"/>
                    <a:pt x="2709710" y="6734053"/>
                  </a:cubicBezTo>
                  <a:cubicBezTo>
                    <a:pt x="2709710" y="6739313"/>
                    <a:pt x="2705453" y="6743578"/>
                    <a:pt x="2700187" y="6743578"/>
                  </a:cubicBezTo>
                  <a:cubicBezTo>
                    <a:pt x="2694928" y="6743578"/>
                    <a:pt x="2690665" y="6739313"/>
                    <a:pt x="2690665" y="6734053"/>
                  </a:cubicBezTo>
                  <a:cubicBezTo>
                    <a:pt x="2690665" y="6728792"/>
                    <a:pt x="2694928" y="6724528"/>
                    <a:pt x="2700187" y="6724528"/>
                  </a:cubicBezTo>
                  <a:close/>
                  <a:moveTo>
                    <a:pt x="2520785" y="6724528"/>
                  </a:moveTo>
                  <a:cubicBezTo>
                    <a:pt x="2526054" y="6724528"/>
                    <a:pt x="2530321" y="6728792"/>
                    <a:pt x="2530321" y="6734053"/>
                  </a:cubicBezTo>
                  <a:cubicBezTo>
                    <a:pt x="2530321" y="6739313"/>
                    <a:pt x="2526054" y="6743578"/>
                    <a:pt x="2520785" y="6743578"/>
                  </a:cubicBezTo>
                  <a:cubicBezTo>
                    <a:pt x="2515526" y="6743578"/>
                    <a:pt x="2511260" y="6739313"/>
                    <a:pt x="2511260" y="6734053"/>
                  </a:cubicBezTo>
                  <a:cubicBezTo>
                    <a:pt x="2511260" y="6728792"/>
                    <a:pt x="2515526" y="6724528"/>
                    <a:pt x="2520785" y="6724528"/>
                  </a:cubicBezTo>
                  <a:close/>
                  <a:moveTo>
                    <a:pt x="2341415" y="6724528"/>
                  </a:moveTo>
                  <a:cubicBezTo>
                    <a:pt x="2346675" y="6724528"/>
                    <a:pt x="2350939" y="6728792"/>
                    <a:pt x="2350939" y="6734053"/>
                  </a:cubicBezTo>
                  <a:cubicBezTo>
                    <a:pt x="2350939" y="6739313"/>
                    <a:pt x="2346675" y="6743578"/>
                    <a:pt x="2341415" y="6743578"/>
                  </a:cubicBezTo>
                  <a:cubicBezTo>
                    <a:pt x="2336152" y="6743578"/>
                    <a:pt x="2331887" y="6739313"/>
                    <a:pt x="2331887" y="6734053"/>
                  </a:cubicBezTo>
                  <a:cubicBezTo>
                    <a:pt x="2331887" y="6728792"/>
                    <a:pt x="2336152" y="6724528"/>
                    <a:pt x="2341415" y="6724528"/>
                  </a:cubicBezTo>
                  <a:close/>
                  <a:moveTo>
                    <a:pt x="2162017" y="6724528"/>
                  </a:moveTo>
                  <a:cubicBezTo>
                    <a:pt x="2167277" y="6724528"/>
                    <a:pt x="2171542" y="6728792"/>
                    <a:pt x="2171542" y="6734053"/>
                  </a:cubicBezTo>
                  <a:cubicBezTo>
                    <a:pt x="2171542" y="6739313"/>
                    <a:pt x="2167277" y="6743578"/>
                    <a:pt x="2162017" y="6743578"/>
                  </a:cubicBezTo>
                  <a:cubicBezTo>
                    <a:pt x="2156757" y="6743578"/>
                    <a:pt x="2152493" y="6739313"/>
                    <a:pt x="2152493" y="6734053"/>
                  </a:cubicBezTo>
                  <a:cubicBezTo>
                    <a:pt x="2152493" y="6728792"/>
                    <a:pt x="2156757" y="6724528"/>
                    <a:pt x="2162017" y="6724528"/>
                  </a:cubicBezTo>
                  <a:close/>
                  <a:moveTo>
                    <a:pt x="1982654" y="6724528"/>
                  </a:moveTo>
                  <a:cubicBezTo>
                    <a:pt x="1987903" y="6724528"/>
                    <a:pt x="1992168" y="6728792"/>
                    <a:pt x="1992168" y="6734053"/>
                  </a:cubicBezTo>
                  <a:cubicBezTo>
                    <a:pt x="1992168" y="6739313"/>
                    <a:pt x="1987903" y="6743578"/>
                    <a:pt x="1982654" y="6743578"/>
                  </a:cubicBezTo>
                  <a:cubicBezTo>
                    <a:pt x="1977387" y="6743578"/>
                    <a:pt x="1973118" y="6739313"/>
                    <a:pt x="1973118" y="6734053"/>
                  </a:cubicBezTo>
                  <a:cubicBezTo>
                    <a:pt x="1973118" y="6728792"/>
                    <a:pt x="1977387" y="6724528"/>
                    <a:pt x="1982654" y="6724528"/>
                  </a:cubicBezTo>
                  <a:close/>
                  <a:moveTo>
                    <a:pt x="1803316" y="6724528"/>
                  </a:moveTo>
                  <a:cubicBezTo>
                    <a:pt x="1808565" y="6724528"/>
                    <a:pt x="1812828" y="6728792"/>
                    <a:pt x="1812828" y="6734053"/>
                  </a:cubicBezTo>
                  <a:cubicBezTo>
                    <a:pt x="1812828" y="6739313"/>
                    <a:pt x="1808565" y="6743578"/>
                    <a:pt x="1803316" y="6743578"/>
                  </a:cubicBezTo>
                  <a:cubicBezTo>
                    <a:pt x="1798075" y="6743578"/>
                    <a:pt x="1793812" y="6739313"/>
                    <a:pt x="1793812" y="6734053"/>
                  </a:cubicBezTo>
                  <a:cubicBezTo>
                    <a:pt x="1793812" y="6728792"/>
                    <a:pt x="1798075" y="6724528"/>
                    <a:pt x="1803316" y="6724528"/>
                  </a:cubicBezTo>
                  <a:close/>
                  <a:moveTo>
                    <a:pt x="1623928" y="6724528"/>
                  </a:moveTo>
                  <a:cubicBezTo>
                    <a:pt x="1629189" y="6724528"/>
                    <a:pt x="1633453" y="6728792"/>
                    <a:pt x="1633453" y="6734053"/>
                  </a:cubicBezTo>
                  <a:cubicBezTo>
                    <a:pt x="1633453" y="6739313"/>
                    <a:pt x="1629189" y="6743578"/>
                    <a:pt x="1623928" y="6743578"/>
                  </a:cubicBezTo>
                  <a:cubicBezTo>
                    <a:pt x="1618668" y="6743578"/>
                    <a:pt x="1614403" y="6739313"/>
                    <a:pt x="1614403" y="6734053"/>
                  </a:cubicBezTo>
                  <a:cubicBezTo>
                    <a:pt x="1614403" y="6728792"/>
                    <a:pt x="1618668" y="6724528"/>
                    <a:pt x="1623928" y="6724528"/>
                  </a:cubicBezTo>
                  <a:close/>
                  <a:moveTo>
                    <a:pt x="1444566" y="6724528"/>
                  </a:moveTo>
                  <a:cubicBezTo>
                    <a:pt x="1449826" y="6724528"/>
                    <a:pt x="1454091" y="6728792"/>
                    <a:pt x="1454091" y="6734053"/>
                  </a:cubicBezTo>
                  <a:cubicBezTo>
                    <a:pt x="1454091" y="6739313"/>
                    <a:pt x="1449826" y="6743578"/>
                    <a:pt x="1444566" y="6743578"/>
                  </a:cubicBezTo>
                  <a:cubicBezTo>
                    <a:pt x="1439305" y="6743578"/>
                    <a:pt x="1435041" y="6739313"/>
                    <a:pt x="1435041" y="6734053"/>
                  </a:cubicBezTo>
                  <a:cubicBezTo>
                    <a:pt x="1435041" y="6728792"/>
                    <a:pt x="1439305" y="6724528"/>
                    <a:pt x="1444566" y="6724528"/>
                  </a:cubicBezTo>
                  <a:close/>
                  <a:moveTo>
                    <a:pt x="1265202" y="6724528"/>
                  </a:moveTo>
                  <a:cubicBezTo>
                    <a:pt x="1270463" y="6724528"/>
                    <a:pt x="1274727" y="6728792"/>
                    <a:pt x="1274727" y="6734053"/>
                  </a:cubicBezTo>
                  <a:cubicBezTo>
                    <a:pt x="1274727" y="6739313"/>
                    <a:pt x="1270463" y="6743578"/>
                    <a:pt x="1265202" y="6743578"/>
                  </a:cubicBezTo>
                  <a:cubicBezTo>
                    <a:pt x="1259942" y="6743578"/>
                    <a:pt x="1255677" y="6739313"/>
                    <a:pt x="1255677" y="6734053"/>
                  </a:cubicBezTo>
                  <a:cubicBezTo>
                    <a:pt x="1255677" y="6728792"/>
                    <a:pt x="1259942" y="6724528"/>
                    <a:pt x="1265202" y="6724528"/>
                  </a:cubicBezTo>
                  <a:close/>
                  <a:moveTo>
                    <a:pt x="1085825" y="6724528"/>
                  </a:moveTo>
                  <a:cubicBezTo>
                    <a:pt x="1091086" y="6724528"/>
                    <a:pt x="1095351" y="6728792"/>
                    <a:pt x="1095351" y="6734053"/>
                  </a:cubicBezTo>
                  <a:cubicBezTo>
                    <a:pt x="1095351" y="6739313"/>
                    <a:pt x="1091086" y="6743578"/>
                    <a:pt x="1085825" y="6743578"/>
                  </a:cubicBezTo>
                  <a:cubicBezTo>
                    <a:pt x="1080563" y="6743578"/>
                    <a:pt x="1076299" y="6739313"/>
                    <a:pt x="1076299" y="6734053"/>
                  </a:cubicBezTo>
                  <a:cubicBezTo>
                    <a:pt x="1076299" y="6728792"/>
                    <a:pt x="1080563" y="6724528"/>
                    <a:pt x="1085825" y="6724528"/>
                  </a:cubicBezTo>
                  <a:close/>
                  <a:moveTo>
                    <a:pt x="906447" y="6724528"/>
                  </a:moveTo>
                  <a:cubicBezTo>
                    <a:pt x="911708" y="6724528"/>
                    <a:pt x="915971" y="6728792"/>
                    <a:pt x="915971" y="6734053"/>
                  </a:cubicBezTo>
                  <a:cubicBezTo>
                    <a:pt x="915971" y="6739313"/>
                    <a:pt x="911708" y="6743578"/>
                    <a:pt x="906447" y="6743578"/>
                  </a:cubicBezTo>
                  <a:cubicBezTo>
                    <a:pt x="901186" y="6743578"/>
                    <a:pt x="896921" y="6739313"/>
                    <a:pt x="896921" y="6734053"/>
                  </a:cubicBezTo>
                  <a:cubicBezTo>
                    <a:pt x="896921" y="6728792"/>
                    <a:pt x="901186" y="6724528"/>
                    <a:pt x="906447" y="6724528"/>
                  </a:cubicBezTo>
                  <a:close/>
                  <a:moveTo>
                    <a:pt x="727074" y="6724528"/>
                  </a:moveTo>
                  <a:cubicBezTo>
                    <a:pt x="732334" y="6724528"/>
                    <a:pt x="736599" y="6728792"/>
                    <a:pt x="736599" y="6734053"/>
                  </a:cubicBezTo>
                  <a:cubicBezTo>
                    <a:pt x="736599" y="6739313"/>
                    <a:pt x="732334" y="6743578"/>
                    <a:pt x="727074" y="6743578"/>
                  </a:cubicBezTo>
                  <a:cubicBezTo>
                    <a:pt x="721812" y="6743578"/>
                    <a:pt x="717545" y="6739313"/>
                    <a:pt x="717545" y="6734053"/>
                  </a:cubicBezTo>
                  <a:cubicBezTo>
                    <a:pt x="717545" y="6728792"/>
                    <a:pt x="721812" y="6724528"/>
                    <a:pt x="727074" y="6724528"/>
                  </a:cubicBezTo>
                  <a:close/>
                  <a:moveTo>
                    <a:pt x="547693" y="6724528"/>
                  </a:moveTo>
                  <a:cubicBezTo>
                    <a:pt x="552954" y="6724528"/>
                    <a:pt x="557218" y="6728792"/>
                    <a:pt x="557218" y="6734053"/>
                  </a:cubicBezTo>
                  <a:cubicBezTo>
                    <a:pt x="557218" y="6739313"/>
                    <a:pt x="552954" y="6743578"/>
                    <a:pt x="547693" y="6743578"/>
                  </a:cubicBezTo>
                  <a:cubicBezTo>
                    <a:pt x="542433" y="6743578"/>
                    <a:pt x="538169" y="6739313"/>
                    <a:pt x="538169" y="6734053"/>
                  </a:cubicBezTo>
                  <a:cubicBezTo>
                    <a:pt x="538169" y="6728792"/>
                    <a:pt x="542433" y="6724528"/>
                    <a:pt x="547693" y="6724528"/>
                  </a:cubicBezTo>
                  <a:close/>
                  <a:moveTo>
                    <a:pt x="368324" y="6724528"/>
                  </a:moveTo>
                  <a:cubicBezTo>
                    <a:pt x="373585" y="6724528"/>
                    <a:pt x="377849" y="6728792"/>
                    <a:pt x="377849" y="6734053"/>
                  </a:cubicBezTo>
                  <a:cubicBezTo>
                    <a:pt x="377849" y="6739313"/>
                    <a:pt x="373585" y="6743578"/>
                    <a:pt x="368324" y="6743578"/>
                  </a:cubicBezTo>
                  <a:cubicBezTo>
                    <a:pt x="363064" y="6743578"/>
                    <a:pt x="358799" y="6739313"/>
                    <a:pt x="358799" y="6734053"/>
                  </a:cubicBezTo>
                  <a:cubicBezTo>
                    <a:pt x="358799" y="6728792"/>
                    <a:pt x="363064" y="6724528"/>
                    <a:pt x="368324" y="6724528"/>
                  </a:cubicBezTo>
                  <a:close/>
                  <a:moveTo>
                    <a:pt x="188954" y="6724528"/>
                  </a:moveTo>
                  <a:cubicBezTo>
                    <a:pt x="194215" y="6724528"/>
                    <a:pt x="198479" y="6728792"/>
                    <a:pt x="198479" y="6734053"/>
                  </a:cubicBezTo>
                  <a:cubicBezTo>
                    <a:pt x="198479" y="6739313"/>
                    <a:pt x="194215" y="6743578"/>
                    <a:pt x="188954" y="6743578"/>
                  </a:cubicBezTo>
                  <a:cubicBezTo>
                    <a:pt x="183694" y="6743578"/>
                    <a:pt x="179429" y="6739313"/>
                    <a:pt x="179429" y="6734053"/>
                  </a:cubicBezTo>
                  <a:cubicBezTo>
                    <a:pt x="179429" y="6728792"/>
                    <a:pt x="183694" y="6724528"/>
                    <a:pt x="188954" y="6724528"/>
                  </a:cubicBezTo>
                  <a:close/>
                  <a:moveTo>
                    <a:pt x="9586" y="6724528"/>
                  </a:moveTo>
                  <a:cubicBezTo>
                    <a:pt x="14846" y="6724528"/>
                    <a:pt x="19110" y="6728792"/>
                    <a:pt x="19110" y="6734053"/>
                  </a:cubicBezTo>
                  <a:cubicBezTo>
                    <a:pt x="19110" y="6739313"/>
                    <a:pt x="14846" y="6743578"/>
                    <a:pt x="9586" y="6743578"/>
                  </a:cubicBezTo>
                  <a:cubicBezTo>
                    <a:pt x="4326" y="6743578"/>
                    <a:pt x="61" y="6739313"/>
                    <a:pt x="61" y="6734053"/>
                  </a:cubicBezTo>
                  <a:cubicBezTo>
                    <a:pt x="61" y="6728792"/>
                    <a:pt x="4326" y="6724528"/>
                    <a:pt x="9586" y="6724528"/>
                  </a:cubicBezTo>
                  <a:close/>
                  <a:moveTo>
                    <a:pt x="6646247" y="6542776"/>
                  </a:moveTo>
                  <a:cubicBezTo>
                    <a:pt x="6651508" y="6542776"/>
                    <a:pt x="6655772" y="6547040"/>
                    <a:pt x="6655772" y="6552301"/>
                  </a:cubicBezTo>
                  <a:cubicBezTo>
                    <a:pt x="6655772" y="6557561"/>
                    <a:pt x="6651508" y="6561826"/>
                    <a:pt x="6646247" y="6561826"/>
                  </a:cubicBezTo>
                  <a:cubicBezTo>
                    <a:pt x="6640987" y="6561826"/>
                    <a:pt x="6636722" y="6557561"/>
                    <a:pt x="6636722" y="6552301"/>
                  </a:cubicBezTo>
                  <a:cubicBezTo>
                    <a:pt x="6636722" y="6547040"/>
                    <a:pt x="6640987" y="6542776"/>
                    <a:pt x="6646247" y="6542776"/>
                  </a:cubicBezTo>
                  <a:close/>
                  <a:moveTo>
                    <a:pt x="6466876" y="6542776"/>
                  </a:moveTo>
                  <a:cubicBezTo>
                    <a:pt x="6472136" y="6542776"/>
                    <a:pt x="6476401" y="6547040"/>
                    <a:pt x="6476401" y="6552301"/>
                  </a:cubicBezTo>
                  <a:cubicBezTo>
                    <a:pt x="6476401" y="6557561"/>
                    <a:pt x="6472136" y="6561826"/>
                    <a:pt x="6466876" y="6561826"/>
                  </a:cubicBezTo>
                  <a:cubicBezTo>
                    <a:pt x="6461615" y="6561826"/>
                    <a:pt x="6457351" y="6557561"/>
                    <a:pt x="6457351" y="6552301"/>
                  </a:cubicBezTo>
                  <a:cubicBezTo>
                    <a:pt x="6457351" y="6547040"/>
                    <a:pt x="6461615" y="6542776"/>
                    <a:pt x="6466876" y="6542776"/>
                  </a:cubicBezTo>
                  <a:close/>
                  <a:moveTo>
                    <a:pt x="6287505" y="6542776"/>
                  </a:moveTo>
                  <a:cubicBezTo>
                    <a:pt x="6292765" y="6542776"/>
                    <a:pt x="6297030" y="6547040"/>
                    <a:pt x="6297030" y="6552301"/>
                  </a:cubicBezTo>
                  <a:cubicBezTo>
                    <a:pt x="6297030" y="6557561"/>
                    <a:pt x="6292765" y="6561826"/>
                    <a:pt x="6287505" y="6561826"/>
                  </a:cubicBezTo>
                  <a:cubicBezTo>
                    <a:pt x="6282244" y="6561826"/>
                    <a:pt x="6277980" y="6557561"/>
                    <a:pt x="6277980" y="6552301"/>
                  </a:cubicBezTo>
                  <a:cubicBezTo>
                    <a:pt x="6277980" y="6547040"/>
                    <a:pt x="6282244" y="6542776"/>
                    <a:pt x="6287505" y="6542776"/>
                  </a:cubicBezTo>
                  <a:close/>
                  <a:moveTo>
                    <a:pt x="6108134" y="6542776"/>
                  </a:moveTo>
                  <a:cubicBezTo>
                    <a:pt x="6113394" y="6542776"/>
                    <a:pt x="6117659" y="6547040"/>
                    <a:pt x="6117659" y="6552301"/>
                  </a:cubicBezTo>
                  <a:cubicBezTo>
                    <a:pt x="6117659" y="6557561"/>
                    <a:pt x="6113394" y="6561826"/>
                    <a:pt x="6108134" y="6561826"/>
                  </a:cubicBezTo>
                  <a:cubicBezTo>
                    <a:pt x="6102873" y="6561826"/>
                    <a:pt x="6098609" y="6557561"/>
                    <a:pt x="6098609" y="6552301"/>
                  </a:cubicBezTo>
                  <a:cubicBezTo>
                    <a:pt x="6098609" y="6547040"/>
                    <a:pt x="6102873" y="6542776"/>
                    <a:pt x="6108134" y="6542776"/>
                  </a:cubicBezTo>
                  <a:close/>
                  <a:moveTo>
                    <a:pt x="5928763" y="6542776"/>
                  </a:moveTo>
                  <a:cubicBezTo>
                    <a:pt x="5934023" y="6542776"/>
                    <a:pt x="5938288" y="6547040"/>
                    <a:pt x="5938288" y="6552301"/>
                  </a:cubicBezTo>
                  <a:cubicBezTo>
                    <a:pt x="5938288" y="6557561"/>
                    <a:pt x="5934023" y="6561826"/>
                    <a:pt x="5928763" y="6561826"/>
                  </a:cubicBezTo>
                  <a:cubicBezTo>
                    <a:pt x="5923502" y="6561826"/>
                    <a:pt x="5919238" y="6557561"/>
                    <a:pt x="5919238" y="6552301"/>
                  </a:cubicBezTo>
                  <a:cubicBezTo>
                    <a:pt x="5919238" y="6547040"/>
                    <a:pt x="5923502" y="6542776"/>
                    <a:pt x="5928763" y="6542776"/>
                  </a:cubicBezTo>
                  <a:close/>
                  <a:moveTo>
                    <a:pt x="5749393" y="6542776"/>
                  </a:moveTo>
                  <a:cubicBezTo>
                    <a:pt x="5754653" y="6542776"/>
                    <a:pt x="5758918" y="6547040"/>
                    <a:pt x="5758918" y="6552301"/>
                  </a:cubicBezTo>
                  <a:cubicBezTo>
                    <a:pt x="5758918" y="6557561"/>
                    <a:pt x="5754653" y="6561826"/>
                    <a:pt x="5749393" y="6561826"/>
                  </a:cubicBezTo>
                  <a:cubicBezTo>
                    <a:pt x="5744132" y="6561826"/>
                    <a:pt x="5739868" y="6557561"/>
                    <a:pt x="5739868" y="6552301"/>
                  </a:cubicBezTo>
                  <a:cubicBezTo>
                    <a:pt x="5739868" y="6547040"/>
                    <a:pt x="5744132" y="6542776"/>
                    <a:pt x="5749393" y="6542776"/>
                  </a:cubicBezTo>
                  <a:close/>
                  <a:moveTo>
                    <a:pt x="5570021" y="6542776"/>
                  </a:moveTo>
                  <a:cubicBezTo>
                    <a:pt x="5575281" y="6542776"/>
                    <a:pt x="5579546" y="6547040"/>
                    <a:pt x="5579546" y="6552301"/>
                  </a:cubicBezTo>
                  <a:cubicBezTo>
                    <a:pt x="5579546" y="6557561"/>
                    <a:pt x="5575281" y="6561826"/>
                    <a:pt x="5570021" y="6561826"/>
                  </a:cubicBezTo>
                  <a:cubicBezTo>
                    <a:pt x="5564760" y="6561826"/>
                    <a:pt x="5560496" y="6557561"/>
                    <a:pt x="5560496" y="6552301"/>
                  </a:cubicBezTo>
                  <a:cubicBezTo>
                    <a:pt x="5560496" y="6547040"/>
                    <a:pt x="5564760" y="6542776"/>
                    <a:pt x="5570021" y="6542776"/>
                  </a:cubicBezTo>
                  <a:close/>
                  <a:moveTo>
                    <a:pt x="5390650" y="6542776"/>
                  </a:moveTo>
                  <a:cubicBezTo>
                    <a:pt x="5395910" y="6542776"/>
                    <a:pt x="5400175" y="6547040"/>
                    <a:pt x="5400175" y="6552301"/>
                  </a:cubicBezTo>
                  <a:cubicBezTo>
                    <a:pt x="5400175" y="6557561"/>
                    <a:pt x="5395910" y="6561826"/>
                    <a:pt x="5390650" y="6561826"/>
                  </a:cubicBezTo>
                  <a:cubicBezTo>
                    <a:pt x="5385389" y="6561826"/>
                    <a:pt x="5381125" y="6557561"/>
                    <a:pt x="5381125" y="6552301"/>
                  </a:cubicBezTo>
                  <a:cubicBezTo>
                    <a:pt x="5381125" y="6547040"/>
                    <a:pt x="5385389" y="6542776"/>
                    <a:pt x="5390650" y="6542776"/>
                  </a:cubicBezTo>
                  <a:close/>
                  <a:moveTo>
                    <a:pt x="5211280" y="6542776"/>
                  </a:moveTo>
                  <a:cubicBezTo>
                    <a:pt x="5216540" y="6542776"/>
                    <a:pt x="5220805" y="6547040"/>
                    <a:pt x="5220805" y="6552301"/>
                  </a:cubicBezTo>
                  <a:cubicBezTo>
                    <a:pt x="5220805" y="6557561"/>
                    <a:pt x="5216540" y="6561826"/>
                    <a:pt x="5211280" y="6561826"/>
                  </a:cubicBezTo>
                  <a:cubicBezTo>
                    <a:pt x="5206019" y="6561826"/>
                    <a:pt x="5201755" y="6557561"/>
                    <a:pt x="5201755" y="6552301"/>
                  </a:cubicBezTo>
                  <a:cubicBezTo>
                    <a:pt x="5201755" y="6547040"/>
                    <a:pt x="5206019" y="6542776"/>
                    <a:pt x="5211280" y="6542776"/>
                  </a:cubicBezTo>
                  <a:close/>
                  <a:moveTo>
                    <a:pt x="5031909" y="6542776"/>
                  </a:moveTo>
                  <a:cubicBezTo>
                    <a:pt x="5037169" y="6542776"/>
                    <a:pt x="5041434" y="6547040"/>
                    <a:pt x="5041434" y="6552301"/>
                  </a:cubicBezTo>
                  <a:cubicBezTo>
                    <a:pt x="5041434" y="6557561"/>
                    <a:pt x="5037169" y="6561826"/>
                    <a:pt x="5031909" y="6561826"/>
                  </a:cubicBezTo>
                  <a:cubicBezTo>
                    <a:pt x="5026648" y="6561826"/>
                    <a:pt x="5022384" y="6557561"/>
                    <a:pt x="5022384" y="6552301"/>
                  </a:cubicBezTo>
                  <a:cubicBezTo>
                    <a:pt x="5022384" y="6547040"/>
                    <a:pt x="5026648" y="6542776"/>
                    <a:pt x="5031909" y="6542776"/>
                  </a:cubicBezTo>
                  <a:close/>
                  <a:moveTo>
                    <a:pt x="4852537" y="6542776"/>
                  </a:moveTo>
                  <a:cubicBezTo>
                    <a:pt x="4857797" y="6542776"/>
                    <a:pt x="4862062" y="6547040"/>
                    <a:pt x="4862062" y="6552301"/>
                  </a:cubicBezTo>
                  <a:cubicBezTo>
                    <a:pt x="4862062" y="6557561"/>
                    <a:pt x="4857797" y="6561826"/>
                    <a:pt x="4852537" y="6561826"/>
                  </a:cubicBezTo>
                  <a:cubicBezTo>
                    <a:pt x="4847276" y="6561826"/>
                    <a:pt x="4843012" y="6557561"/>
                    <a:pt x="4843012" y="6552301"/>
                  </a:cubicBezTo>
                  <a:cubicBezTo>
                    <a:pt x="4843012" y="6547040"/>
                    <a:pt x="4847276" y="6542776"/>
                    <a:pt x="4852537" y="6542776"/>
                  </a:cubicBezTo>
                  <a:close/>
                  <a:moveTo>
                    <a:pt x="4673167" y="6542776"/>
                  </a:moveTo>
                  <a:cubicBezTo>
                    <a:pt x="4678427" y="6542776"/>
                    <a:pt x="4682692" y="6547040"/>
                    <a:pt x="4682692" y="6552301"/>
                  </a:cubicBezTo>
                  <a:cubicBezTo>
                    <a:pt x="4682692" y="6557561"/>
                    <a:pt x="4678427" y="6561826"/>
                    <a:pt x="4673167" y="6561826"/>
                  </a:cubicBezTo>
                  <a:cubicBezTo>
                    <a:pt x="4667906" y="6561826"/>
                    <a:pt x="4663642" y="6557561"/>
                    <a:pt x="4663642" y="6552301"/>
                  </a:cubicBezTo>
                  <a:cubicBezTo>
                    <a:pt x="4663642" y="6547040"/>
                    <a:pt x="4667906" y="6542776"/>
                    <a:pt x="4673167" y="6542776"/>
                  </a:cubicBezTo>
                  <a:close/>
                  <a:moveTo>
                    <a:pt x="4493796" y="6542776"/>
                  </a:moveTo>
                  <a:cubicBezTo>
                    <a:pt x="4499056" y="6542776"/>
                    <a:pt x="4503321" y="6547040"/>
                    <a:pt x="4503321" y="6552301"/>
                  </a:cubicBezTo>
                  <a:cubicBezTo>
                    <a:pt x="4503321" y="6557561"/>
                    <a:pt x="4499056" y="6561826"/>
                    <a:pt x="4493796" y="6561826"/>
                  </a:cubicBezTo>
                  <a:cubicBezTo>
                    <a:pt x="4488535" y="6561826"/>
                    <a:pt x="4484271" y="6557561"/>
                    <a:pt x="4484271" y="6552301"/>
                  </a:cubicBezTo>
                  <a:cubicBezTo>
                    <a:pt x="4484271" y="6547040"/>
                    <a:pt x="4488535" y="6542776"/>
                    <a:pt x="4493796" y="6542776"/>
                  </a:cubicBezTo>
                  <a:close/>
                  <a:moveTo>
                    <a:pt x="4314424" y="6542776"/>
                  </a:moveTo>
                  <a:cubicBezTo>
                    <a:pt x="4319684" y="6542776"/>
                    <a:pt x="4323949" y="6547040"/>
                    <a:pt x="4323949" y="6552301"/>
                  </a:cubicBezTo>
                  <a:cubicBezTo>
                    <a:pt x="4323949" y="6557561"/>
                    <a:pt x="4319684" y="6561826"/>
                    <a:pt x="4314424" y="6561826"/>
                  </a:cubicBezTo>
                  <a:cubicBezTo>
                    <a:pt x="4309163" y="6561826"/>
                    <a:pt x="4304899" y="6557561"/>
                    <a:pt x="4304899" y="6552301"/>
                  </a:cubicBezTo>
                  <a:cubicBezTo>
                    <a:pt x="4304899" y="6547040"/>
                    <a:pt x="4309163" y="6542776"/>
                    <a:pt x="4314424" y="6542776"/>
                  </a:cubicBezTo>
                  <a:close/>
                  <a:moveTo>
                    <a:pt x="4135054" y="6542776"/>
                  </a:moveTo>
                  <a:cubicBezTo>
                    <a:pt x="4140314" y="6542776"/>
                    <a:pt x="4144579" y="6547040"/>
                    <a:pt x="4144579" y="6552301"/>
                  </a:cubicBezTo>
                  <a:cubicBezTo>
                    <a:pt x="4144579" y="6557561"/>
                    <a:pt x="4140314" y="6561826"/>
                    <a:pt x="4135054" y="6561826"/>
                  </a:cubicBezTo>
                  <a:cubicBezTo>
                    <a:pt x="4129793" y="6561826"/>
                    <a:pt x="4125529" y="6557561"/>
                    <a:pt x="4125529" y="6552301"/>
                  </a:cubicBezTo>
                  <a:cubicBezTo>
                    <a:pt x="4125529" y="6547040"/>
                    <a:pt x="4129793" y="6542776"/>
                    <a:pt x="4135054" y="6542776"/>
                  </a:cubicBezTo>
                  <a:close/>
                  <a:moveTo>
                    <a:pt x="3955683" y="6542776"/>
                  </a:moveTo>
                  <a:cubicBezTo>
                    <a:pt x="3960943" y="6542776"/>
                    <a:pt x="3965208" y="6547040"/>
                    <a:pt x="3965208" y="6552301"/>
                  </a:cubicBezTo>
                  <a:cubicBezTo>
                    <a:pt x="3965208" y="6557561"/>
                    <a:pt x="3960943" y="6561826"/>
                    <a:pt x="3955683" y="6561826"/>
                  </a:cubicBezTo>
                  <a:cubicBezTo>
                    <a:pt x="3950422" y="6561826"/>
                    <a:pt x="3946158" y="6557561"/>
                    <a:pt x="3946158" y="6552301"/>
                  </a:cubicBezTo>
                  <a:cubicBezTo>
                    <a:pt x="3946158" y="6547040"/>
                    <a:pt x="3950422" y="6542776"/>
                    <a:pt x="3955683" y="6542776"/>
                  </a:cubicBezTo>
                  <a:close/>
                  <a:moveTo>
                    <a:pt x="3776312" y="6542776"/>
                  </a:moveTo>
                  <a:cubicBezTo>
                    <a:pt x="3781572" y="6542776"/>
                    <a:pt x="3785837" y="6547040"/>
                    <a:pt x="3785837" y="6552301"/>
                  </a:cubicBezTo>
                  <a:cubicBezTo>
                    <a:pt x="3785837" y="6557561"/>
                    <a:pt x="3781572" y="6561826"/>
                    <a:pt x="3776312" y="6561826"/>
                  </a:cubicBezTo>
                  <a:cubicBezTo>
                    <a:pt x="3771051" y="6561826"/>
                    <a:pt x="3766787" y="6557561"/>
                    <a:pt x="3766787" y="6552301"/>
                  </a:cubicBezTo>
                  <a:cubicBezTo>
                    <a:pt x="3766787" y="6547040"/>
                    <a:pt x="3771051" y="6542776"/>
                    <a:pt x="3776312" y="6542776"/>
                  </a:cubicBezTo>
                  <a:close/>
                  <a:moveTo>
                    <a:pt x="3596941" y="6542776"/>
                  </a:moveTo>
                  <a:cubicBezTo>
                    <a:pt x="3602201" y="6542776"/>
                    <a:pt x="3606466" y="6547040"/>
                    <a:pt x="3606466" y="6552301"/>
                  </a:cubicBezTo>
                  <a:cubicBezTo>
                    <a:pt x="3606466" y="6557561"/>
                    <a:pt x="3602201" y="6561826"/>
                    <a:pt x="3596941" y="6561826"/>
                  </a:cubicBezTo>
                  <a:cubicBezTo>
                    <a:pt x="3591680" y="6561826"/>
                    <a:pt x="3587416" y="6557561"/>
                    <a:pt x="3587416" y="6552301"/>
                  </a:cubicBezTo>
                  <a:cubicBezTo>
                    <a:pt x="3587416" y="6547040"/>
                    <a:pt x="3591680" y="6542776"/>
                    <a:pt x="3596941" y="6542776"/>
                  </a:cubicBezTo>
                  <a:close/>
                  <a:moveTo>
                    <a:pt x="3417570" y="6542776"/>
                  </a:moveTo>
                  <a:cubicBezTo>
                    <a:pt x="3422830" y="6542776"/>
                    <a:pt x="3427095" y="6547040"/>
                    <a:pt x="3427095" y="6552301"/>
                  </a:cubicBezTo>
                  <a:cubicBezTo>
                    <a:pt x="3427095" y="6557561"/>
                    <a:pt x="3422830" y="6561826"/>
                    <a:pt x="3417570" y="6561826"/>
                  </a:cubicBezTo>
                  <a:cubicBezTo>
                    <a:pt x="3412309" y="6561826"/>
                    <a:pt x="3408045" y="6557561"/>
                    <a:pt x="3408045" y="6552301"/>
                  </a:cubicBezTo>
                  <a:cubicBezTo>
                    <a:pt x="3408045" y="6547040"/>
                    <a:pt x="3412309" y="6542776"/>
                    <a:pt x="3417570" y="6542776"/>
                  </a:cubicBezTo>
                  <a:close/>
                  <a:moveTo>
                    <a:pt x="3238253" y="6542776"/>
                  </a:moveTo>
                  <a:cubicBezTo>
                    <a:pt x="3243515" y="6542776"/>
                    <a:pt x="3247779" y="6547040"/>
                    <a:pt x="3247779" y="6552301"/>
                  </a:cubicBezTo>
                  <a:cubicBezTo>
                    <a:pt x="3247779" y="6557561"/>
                    <a:pt x="3243515" y="6561826"/>
                    <a:pt x="3238253" y="6561826"/>
                  </a:cubicBezTo>
                  <a:cubicBezTo>
                    <a:pt x="3232994" y="6561826"/>
                    <a:pt x="3228727" y="6557561"/>
                    <a:pt x="3228727" y="6552301"/>
                  </a:cubicBezTo>
                  <a:cubicBezTo>
                    <a:pt x="3228727" y="6547040"/>
                    <a:pt x="3232994" y="6542776"/>
                    <a:pt x="3238253" y="6542776"/>
                  </a:cubicBezTo>
                  <a:close/>
                  <a:moveTo>
                    <a:pt x="3058833" y="6542776"/>
                  </a:moveTo>
                  <a:cubicBezTo>
                    <a:pt x="3064092" y="6542776"/>
                    <a:pt x="3068355" y="6547040"/>
                    <a:pt x="3068355" y="6552301"/>
                  </a:cubicBezTo>
                  <a:cubicBezTo>
                    <a:pt x="3068355" y="6557561"/>
                    <a:pt x="3064092" y="6561826"/>
                    <a:pt x="3058833" y="6561826"/>
                  </a:cubicBezTo>
                  <a:cubicBezTo>
                    <a:pt x="3053586" y="6561826"/>
                    <a:pt x="3049414" y="6557561"/>
                    <a:pt x="3049414" y="6552301"/>
                  </a:cubicBezTo>
                  <a:cubicBezTo>
                    <a:pt x="3049414" y="6547040"/>
                    <a:pt x="3053586" y="6542776"/>
                    <a:pt x="3058833" y="6542776"/>
                  </a:cubicBezTo>
                  <a:close/>
                  <a:moveTo>
                    <a:pt x="2879567" y="6542776"/>
                  </a:moveTo>
                  <a:cubicBezTo>
                    <a:pt x="2884827" y="6542776"/>
                    <a:pt x="2889095" y="6547040"/>
                    <a:pt x="2889095" y="6552301"/>
                  </a:cubicBezTo>
                  <a:cubicBezTo>
                    <a:pt x="2889095" y="6557561"/>
                    <a:pt x="2884827" y="6561826"/>
                    <a:pt x="2879567" y="6561826"/>
                  </a:cubicBezTo>
                  <a:cubicBezTo>
                    <a:pt x="2874308" y="6561826"/>
                    <a:pt x="2870045" y="6557561"/>
                    <a:pt x="2870045" y="6552301"/>
                  </a:cubicBezTo>
                  <a:cubicBezTo>
                    <a:pt x="2870045" y="6547040"/>
                    <a:pt x="2874308" y="6542776"/>
                    <a:pt x="2879567" y="6542776"/>
                  </a:cubicBezTo>
                  <a:close/>
                  <a:moveTo>
                    <a:pt x="2700193" y="6542776"/>
                  </a:moveTo>
                  <a:cubicBezTo>
                    <a:pt x="2705459" y="6542776"/>
                    <a:pt x="2709715" y="6547040"/>
                    <a:pt x="2709715" y="6552301"/>
                  </a:cubicBezTo>
                  <a:cubicBezTo>
                    <a:pt x="2709715" y="6557561"/>
                    <a:pt x="2705459" y="6561826"/>
                    <a:pt x="2700193" y="6561826"/>
                  </a:cubicBezTo>
                  <a:cubicBezTo>
                    <a:pt x="2694933" y="6561826"/>
                    <a:pt x="2690670" y="6557561"/>
                    <a:pt x="2690670" y="6552301"/>
                  </a:cubicBezTo>
                  <a:cubicBezTo>
                    <a:pt x="2690670" y="6547040"/>
                    <a:pt x="2694933" y="6542776"/>
                    <a:pt x="2700193" y="6542776"/>
                  </a:cubicBezTo>
                  <a:close/>
                  <a:moveTo>
                    <a:pt x="2520788" y="6542776"/>
                  </a:moveTo>
                  <a:cubicBezTo>
                    <a:pt x="2526059" y="6542776"/>
                    <a:pt x="2530326" y="6547040"/>
                    <a:pt x="2530326" y="6552301"/>
                  </a:cubicBezTo>
                  <a:cubicBezTo>
                    <a:pt x="2530326" y="6557561"/>
                    <a:pt x="2526059" y="6561826"/>
                    <a:pt x="2520788" y="6561826"/>
                  </a:cubicBezTo>
                  <a:cubicBezTo>
                    <a:pt x="2515531" y="6561826"/>
                    <a:pt x="2511263" y="6557561"/>
                    <a:pt x="2511263" y="6552301"/>
                  </a:cubicBezTo>
                  <a:cubicBezTo>
                    <a:pt x="2511263" y="6547040"/>
                    <a:pt x="2515531" y="6542776"/>
                    <a:pt x="2520788" y="6542776"/>
                  </a:cubicBezTo>
                  <a:close/>
                  <a:moveTo>
                    <a:pt x="2341420" y="6542776"/>
                  </a:moveTo>
                  <a:cubicBezTo>
                    <a:pt x="2346679" y="6542776"/>
                    <a:pt x="2350943" y="6547040"/>
                    <a:pt x="2350943" y="6552301"/>
                  </a:cubicBezTo>
                  <a:cubicBezTo>
                    <a:pt x="2350943" y="6557561"/>
                    <a:pt x="2346679" y="6561826"/>
                    <a:pt x="2341420" y="6561826"/>
                  </a:cubicBezTo>
                  <a:cubicBezTo>
                    <a:pt x="2336156" y="6561826"/>
                    <a:pt x="2331891" y="6557561"/>
                    <a:pt x="2331891" y="6552301"/>
                  </a:cubicBezTo>
                  <a:cubicBezTo>
                    <a:pt x="2331891" y="6547040"/>
                    <a:pt x="2336156" y="6542776"/>
                    <a:pt x="2341420" y="6542776"/>
                  </a:cubicBezTo>
                  <a:close/>
                  <a:moveTo>
                    <a:pt x="2162020" y="6542776"/>
                  </a:moveTo>
                  <a:cubicBezTo>
                    <a:pt x="2167279" y="6542776"/>
                    <a:pt x="2171545" y="6547040"/>
                    <a:pt x="2171545" y="6552301"/>
                  </a:cubicBezTo>
                  <a:cubicBezTo>
                    <a:pt x="2171545" y="6557561"/>
                    <a:pt x="2167279" y="6561826"/>
                    <a:pt x="2162020" y="6561826"/>
                  </a:cubicBezTo>
                  <a:cubicBezTo>
                    <a:pt x="2156760" y="6561826"/>
                    <a:pt x="2152495" y="6557561"/>
                    <a:pt x="2152495" y="6552301"/>
                  </a:cubicBezTo>
                  <a:cubicBezTo>
                    <a:pt x="2152495" y="6547040"/>
                    <a:pt x="2156760" y="6542776"/>
                    <a:pt x="2162020" y="6542776"/>
                  </a:cubicBezTo>
                  <a:close/>
                  <a:moveTo>
                    <a:pt x="1982657" y="6542776"/>
                  </a:moveTo>
                  <a:cubicBezTo>
                    <a:pt x="1987906" y="6542776"/>
                    <a:pt x="1992169" y="6547040"/>
                    <a:pt x="1992169" y="6552301"/>
                  </a:cubicBezTo>
                  <a:cubicBezTo>
                    <a:pt x="1992169" y="6557561"/>
                    <a:pt x="1987906" y="6561826"/>
                    <a:pt x="1982657" y="6561826"/>
                  </a:cubicBezTo>
                  <a:cubicBezTo>
                    <a:pt x="1977390" y="6561826"/>
                    <a:pt x="1973121" y="6557561"/>
                    <a:pt x="1973121" y="6552301"/>
                  </a:cubicBezTo>
                  <a:cubicBezTo>
                    <a:pt x="1973121" y="6547040"/>
                    <a:pt x="1977390" y="6542776"/>
                    <a:pt x="1982657" y="6542776"/>
                  </a:cubicBezTo>
                  <a:close/>
                  <a:moveTo>
                    <a:pt x="1803322" y="6542776"/>
                  </a:moveTo>
                  <a:cubicBezTo>
                    <a:pt x="1808569" y="6542776"/>
                    <a:pt x="1812832" y="6547040"/>
                    <a:pt x="1812832" y="6552301"/>
                  </a:cubicBezTo>
                  <a:cubicBezTo>
                    <a:pt x="1812832" y="6557561"/>
                    <a:pt x="1808569" y="6561826"/>
                    <a:pt x="1803322" y="6561826"/>
                  </a:cubicBezTo>
                  <a:cubicBezTo>
                    <a:pt x="1798081" y="6561826"/>
                    <a:pt x="1793818" y="6557561"/>
                    <a:pt x="1793818" y="6552301"/>
                  </a:cubicBezTo>
                  <a:cubicBezTo>
                    <a:pt x="1793818" y="6547040"/>
                    <a:pt x="1798081" y="6542776"/>
                    <a:pt x="1803322" y="6542776"/>
                  </a:cubicBezTo>
                  <a:close/>
                  <a:moveTo>
                    <a:pt x="1623932" y="6542776"/>
                  </a:moveTo>
                  <a:cubicBezTo>
                    <a:pt x="1629193" y="6542776"/>
                    <a:pt x="1633457" y="6547040"/>
                    <a:pt x="1633457" y="6552301"/>
                  </a:cubicBezTo>
                  <a:cubicBezTo>
                    <a:pt x="1633457" y="6557561"/>
                    <a:pt x="1629193" y="6561826"/>
                    <a:pt x="1623932" y="6561826"/>
                  </a:cubicBezTo>
                  <a:cubicBezTo>
                    <a:pt x="1618671" y="6561826"/>
                    <a:pt x="1614407" y="6557561"/>
                    <a:pt x="1614407" y="6552301"/>
                  </a:cubicBezTo>
                  <a:cubicBezTo>
                    <a:pt x="1614407" y="6547040"/>
                    <a:pt x="1618671" y="6542776"/>
                    <a:pt x="1623932" y="6542776"/>
                  </a:cubicBezTo>
                  <a:close/>
                  <a:moveTo>
                    <a:pt x="1444570" y="6542776"/>
                  </a:moveTo>
                  <a:cubicBezTo>
                    <a:pt x="1449831" y="6542776"/>
                    <a:pt x="1454095" y="6547040"/>
                    <a:pt x="1454095" y="6552301"/>
                  </a:cubicBezTo>
                  <a:cubicBezTo>
                    <a:pt x="1454095" y="6557561"/>
                    <a:pt x="1449831" y="6561826"/>
                    <a:pt x="1444570" y="6561826"/>
                  </a:cubicBezTo>
                  <a:cubicBezTo>
                    <a:pt x="1439310" y="6561826"/>
                    <a:pt x="1435045" y="6557561"/>
                    <a:pt x="1435045" y="6552301"/>
                  </a:cubicBezTo>
                  <a:cubicBezTo>
                    <a:pt x="1435045" y="6547040"/>
                    <a:pt x="1439310" y="6542776"/>
                    <a:pt x="1444570" y="6542776"/>
                  </a:cubicBezTo>
                  <a:close/>
                  <a:moveTo>
                    <a:pt x="1265207" y="6542776"/>
                  </a:moveTo>
                  <a:cubicBezTo>
                    <a:pt x="1270468" y="6542776"/>
                    <a:pt x="1274732" y="6547040"/>
                    <a:pt x="1274732" y="6552301"/>
                  </a:cubicBezTo>
                  <a:cubicBezTo>
                    <a:pt x="1274732" y="6557561"/>
                    <a:pt x="1270468" y="6561826"/>
                    <a:pt x="1265207" y="6561826"/>
                  </a:cubicBezTo>
                  <a:cubicBezTo>
                    <a:pt x="1259947" y="6561826"/>
                    <a:pt x="1255682" y="6557561"/>
                    <a:pt x="1255682" y="6552301"/>
                  </a:cubicBezTo>
                  <a:cubicBezTo>
                    <a:pt x="1255682" y="6547040"/>
                    <a:pt x="1259947" y="6542776"/>
                    <a:pt x="1265207" y="6542776"/>
                  </a:cubicBezTo>
                  <a:close/>
                  <a:moveTo>
                    <a:pt x="1085829" y="6542776"/>
                  </a:moveTo>
                  <a:cubicBezTo>
                    <a:pt x="1091090" y="6542776"/>
                    <a:pt x="1095355" y="6547040"/>
                    <a:pt x="1095355" y="6552301"/>
                  </a:cubicBezTo>
                  <a:cubicBezTo>
                    <a:pt x="1095355" y="6557561"/>
                    <a:pt x="1091090" y="6561826"/>
                    <a:pt x="1085829" y="6561826"/>
                  </a:cubicBezTo>
                  <a:cubicBezTo>
                    <a:pt x="1080568" y="6561826"/>
                    <a:pt x="1076303" y="6557561"/>
                    <a:pt x="1076303" y="6552301"/>
                  </a:cubicBezTo>
                  <a:cubicBezTo>
                    <a:pt x="1076303" y="6547040"/>
                    <a:pt x="1080568" y="6542776"/>
                    <a:pt x="1085829" y="6542776"/>
                  </a:cubicBezTo>
                  <a:close/>
                  <a:moveTo>
                    <a:pt x="906450" y="6542776"/>
                  </a:moveTo>
                  <a:cubicBezTo>
                    <a:pt x="911712" y="6542776"/>
                    <a:pt x="915975" y="6547040"/>
                    <a:pt x="915975" y="6552301"/>
                  </a:cubicBezTo>
                  <a:cubicBezTo>
                    <a:pt x="915975" y="6557561"/>
                    <a:pt x="911712" y="6561826"/>
                    <a:pt x="906450" y="6561826"/>
                  </a:cubicBezTo>
                  <a:cubicBezTo>
                    <a:pt x="901190" y="6561826"/>
                    <a:pt x="896925" y="6557561"/>
                    <a:pt x="896925" y="6552301"/>
                  </a:cubicBezTo>
                  <a:cubicBezTo>
                    <a:pt x="896925" y="6547040"/>
                    <a:pt x="901190" y="6542776"/>
                    <a:pt x="906450" y="6542776"/>
                  </a:cubicBezTo>
                  <a:close/>
                  <a:moveTo>
                    <a:pt x="727078" y="6542776"/>
                  </a:moveTo>
                  <a:cubicBezTo>
                    <a:pt x="732338" y="6542776"/>
                    <a:pt x="736602" y="6547040"/>
                    <a:pt x="736602" y="6552301"/>
                  </a:cubicBezTo>
                  <a:cubicBezTo>
                    <a:pt x="736602" y="6557561"/>
                    <a:pt x="732338" y="6561826"/>
                    <a:pt x="727078" y="6561826"/>
                  </a:cubicBezTo>
                  <a:cubicBezTo>
                    <a:pt x="721816" y="6561826"/>
                    <a:pt x="717549" y="6557561"/>
                    <a:pt x="717549" y="6552301"/>
                  </a:cubicBezTo>
                  <a:cubicBezTo>
                    <a:pt x="717549" y="6547040"/>
                    <a:pt x="721816" y="6542776"/>
                    <a:pt x="727078" y="6542776"/>
                  </a:cubicBezTo>
                  <a:close/>
                  <a:moveTo>
                    <a:pt x="547697" y="6542776"/>
                  </a:moveTo>
                  <a:cubicBezTo>
                    <a:pt x="552957" y="6542776"/>
                    <a:pt x="557222" y="6547040"/>
                    <a:pt x="557222" y="6552301"/>
                  </a:cubicBezTo>
                  <a:cubicBezTo>
                    <a:pt x="557222" y="6557561"/>
                    <a:pt x="552957" y="6561826"/>
                    <a:pt x="547697" y="6561826"/>
                  </a:cubicBezTo>
                  <a:cubicBezTo>
                    <a:pt x="542436" y="6561826"/>
                    <a:pt x="538172" y="6557561"/>
                    <a:pt x="538172" y="6552301"/>
                  </a:cubicBezTo>
                  <a:cubicBezTo>
                    <a:pt x="538172" y="6547040"/>
                    <a:pt x="542436" y="6542776"/>
                    <a:pt x="547697" y="6542776"/>
                  </a:cubicBezTo>
                  <a:close/>
                  <a:moveTo>
                    <a:pt x="368328" y="6542776"/>
                  </a:moveTo>
                  <a:cubicBezTo>
                    <a:pt x="373588" y="6542776"/>
                    <a:pt x="377853" y="6547040"/>
                    <a:pt x="377853" y="6552301"/>
                  </a:cubicBezTo>
                  <a:cubicBezTo>
                    <a:pt x="377853" y="6557561"/>
                    <a:pt x="373588" y="6561826"/>
                    <a:pt x="368328" y="6561826"/>
                  </a:cubicBezTo>
                  <a:cubicBezTo>
                    <a:pt x="363067" y="6561826"/>
                    <a:pt x="358803" y="6557561"/>
                    <a:pt x="358803" y="6552301"/>
                  </a:cubicBezTo>
                  <a:cubicBezTo>
                    <a:pt x="358803" y="6547040"/>
                    <a:pt x="363067" y="6542776"/>
                    <a:pt x="368328" y="6542776"/>
                  </a:cubicBezTo>
                  <a:close/>
                  <a:moveTo>
                    <a:pt x="188958" y="6542776"/>
                  </a:moveTo>
                  <a:cubicBezTo>
                    <a:pt x="194218" y="6542776"/>
                    <a:pt x="198483" y="6547040"/>
                    <a:pt x="198483" y="6552301"/>
                  </a:cubicBezTo>
                  <a:cubicBezTo>
                    <a:pt x="198483" y="6557561"/>
                    <a:pt x="194218" y="6561826"/>
                    <a:pt x="188958" y="6561826"/>
                  </a:cubicBezTo>
                  <a:cubicBezTo>
                    <a:pt x="183697" y="6561826"/>
                    <a:pt x="179433" y="6557561"/>
                    <a:pt x="179433" y="6552301"/>
                  </a:cubicBezTo>
                  <a:cubicBezTo>
                    <a:pt x="179433" y="6547040"/>
                    <a:pt x="183697" y="6542776"/>
                    <a:pt x="188958" y="6542776"/>
                  </a:cubicBezTo>
                  <a:close/>
                  <a:moveTo>
                    <a:pt x="9590" y="6542776"/>
                  </a:moveTo>
                  <a:cubicBezTo>
                    <a:pt x="14849" y="6542776"/>
                    <a:pt x="19114" y="6547040"/>
                    <a:pt x="19114" y="6552301"/>
                  </a:cubicBezTo>
                  <a:cubicBezTo>
                    <a:pt x="19114" y="6557561"/>
                    <a:pt x="14849" y="6561826"/>
                    <a:pt x="9590" y="6561826"/>
                  </a:cubicBezTo>
                  <a:cubicBezTo>
                    <a:pt x="4329" y="6561826"/>
                    <a:pt x="65" y="6557561"/>
                    <a:pt x="65" y="6552301"/>
                  </a:cubicBezTo>
                  <a:cubicBezTo>
                    <a:pt x="65" y="6547040"/>
                    <a:pt x="4329" y="6542776"/>
                    <a:pt x="9590" y="6542776"/>
                  </a:cubicBezTo>
                  <a:close/>
                  <a:moveTo>
                    <a:pt x="6646247" y="6361024"/>
                  </a:moveTo>
                  <a:cubicBezTo>
                    <a:pt x="6651508" y="6361024"/>
                    <a:pt x="6655772" y="6365288"/>
                    <a:pt x="6655772" y="6370549"/>
                  </a:cubicBezTo>
                  <a:cubicBezTo>
                    <a:pt x="6655772" y="6375809"/>
                    <a:pt x="6651508" y="6380074"/>
                    <a:pt x="6646247" y="6380074"/>
                  </a:cubicBezTo>
                  <a:cubicBezTo>
                    <a:pt x="6640987" y="6380074"/>
                    <a:pt x="6636722" y="6375809"/>
                    <a:pt x="6636722" y="6370549"/>
                  </a:cubicBezTo>
                  <a:cubicBezTo>
                    <a:pt x="6636722" y="6365288"/>
                    <a:pt x="6640987" y="6361024"/>
                    <a:pt x="6646247" y="6361024"/>
                  </a:cubicBezTo>
                  <a:close/>
                  <a:moveTo>
                    <a:pt x="6466876" y="6361024"/>
                  </a:moveTo>
                  <a:cubicBezTo>
                    <a:pt x="6472136" y="6361024"/>
                    <a:pt x="6476401" y="6365288"/>
                    <a:pt x="6476401" y="6370549"/>
                  </a:cubicBezTo>
                  <a:cubicBezTo>
                    <a:pt x="6476401" y="6375809"/>
                    <a:pt x="6472136" y="6380074"/>
                    <a:pt x="6466876" y="6380074"/>
                  </a:cubicBezTo>
                  <a:cubicBezTo>
                    <a:pt x="6461615" y="6380074"/>
                    <a:pt x="6457351" y="6375809"/>
                    <a:pt x="6457351" y="6370549"/>
                  </a:cubicBezTo>
                  <a:cubicBezTo>
                    <a:pt x="6457351" y="6365288"/>
                    <a:pt x="6461615" y="6361024"/>
                    <a:pt x="6466876" y="6361024"/>
                  </a:cubicBezTo>
                  <a:close/>
                  <a:moveTo>
                    <a:pt x="6287505" y="6361024"/>
                  </a:moveTo>
                  <a:cubicBezTo>
                    <a:pt x="6292765" y="6361024"/>
                    <a:pt x="6297030" y="6365288"/>
                    <a:pt x="6297030" y="6370549"/>
                  </a:cubicBezTo>
                  <a:cubicBezTo>
                    <a:pt x="6297030" y="6375809"/>
                    <a:pt x="6292765" y="6380074"/>
                    <a:pt x="6287505" y="6380074"/>
                  </a:cubicBezTo>
                  <a:cubicBezTo>
                    <a:pt x="6282244" y="6380074"/>
                    <a:pt x="6277980" y="6375809"/>
                    <a:pt x="6277980" y="6370549"/>
                  </a:cubicBezTo>
                  <a:cubicBezTo>
                    <a:pt x="6277980" y="6365288"/>
                    <a:pt x="6282244" y="6361024"/>
                    <a:pt x="6287505" y="6361024"/>
                  </a:cubicBezTo>
                  <a:close/>
                  <a:moveTo>
                    <a:pt x="6108134" y="6361024"/>
                  </a:moveTo>
                  <a:cubicBezTo>
                    <a:pt x="6113394" y="6361024"/>
                    <a:pt x="6117659" y="6365288"/>
                    <a:pt x="6117659" y="6370549"/>
                  </a:cubicBezTo>
                  <a:cubicBezTo>
                    <a:pt x="6117659" y="6375809"/>
                    <a:pt x="6113394" y="6380074"/>
                    <a:pt x="6108134" y="6380074"/>
                  </a:cubicBezTo>
                  <a:cubicBezTo>
                    <a:pt x="6102873" y="6380074"/>
                    <a:pt x="6098609" y="6375809"/>
                    <a:pt x="6098609" y="6370549"/>
                  </a:cubicBezTo>
                  <a:cubicBezTo>
                    <a:pt x="6098609" y="6365288"/>
                    <a:pt x="6102873" y="6361024"/>
                    <a:pt x="6108134" y="6361024"/>
                  </a:cubicBezTo>
                  <a:close/>
                  <a:moveTo>
                    <a:pt x="5928763" y="6361024"/>
                  </a:moveTo>
                  <a:cubicBezTo>
                    <a:pt x="5934023" y="6361024"/>
                    <a:pt x="5938288" y="6365288"/>
                    <a:pt x="5938288" y="6370549"/>
                  </a:cubicBezTo>
                  <a:cubicBezTo>
                    <a:pt x="5938288" y="6375809"/>
                    <a:pt x="5934023" y="6380074"/>
                    <a:pt x="5928763" y="6380074"/>
                  </a:cubicBezTo>
                  <a:cubicBezTo>
                    <a:pt x="5923502" y="6380074"/>
                    <a:pt x="5919238" y="6375809"/>
                    <a:pt x="5919238" y="6370549"/>
                  </a:cubicBezTo>
                  <a:cubicBezTo>
                    <a:pt x="5919238" y="6365288"/>
                    <a:pt x="5923502" y="6361024"/>
                    <a:pt x="5928763" y="6361024"/>
                  </a:cubicBezTo>
                  <a:close/>
                  <a:moveTo>
                    <a:pt x="5749393" y="6361024"/>
                  </a:moveTo>
                  <a:cubicBezTo>
                    <a:pt x="5754653" y="6361024"/>
                    <a:pt x="5758918" y="6365288"/>
                    <a:pt x="5758918" y="6370549"/>
                  </a:cubicBezTo>
                  <a:cubicBezTo>
                    <a:pt x="5758918" y="6375809"/>
                    <a:pt x="5754653" y="6380074"/>
                    <a:pt x="5749393" y="6380074"/>
                  </a:cubicBezTo>
                  <a:cubicBezTo>
                    <a:pt x="5744132" y="6380074"/>
                    <a:pt x="5739868" y="6375809"/>
                    <a:pt x="5739868" y="6370549"/>
                  </a:cubicBezTo>
                  <a:cubicBezTo>
                    <a:pt x="5739868" y="6365288"/>
                    <a:pt x="5744132" y="6361024"/>
                    <a:pt x="5749393" y="6361024"/>
                  </a:cubicBezTo>
                  <a:close/>
                  <a:moveTo>
                    <a:pt x="5570021" y="6361024"/>
                  </a:moveTo>
                  <a:cubicBezTo>
                    <a:pt x="5575281" y="6361024"/>
                    <a:pt x="5579546" y="6365288"/>
                    <a:pt x="5579546" y="6370549"/>
                  </a:cubicBezTo>
                  <a:cubicBezTo>
                    <a:pt x="5579546" y="6375809"/>
                    <a:pt x="5575281" y="6380074"/>
                    <a:pt x="5570021" y="6380074"/>
                  </a:cubicBezTo>
                  <a:cubicBezTo>
                    <a:pt x="5564760" y="6380074"/>
                    <a:pt x="5560496" y="6375809"/>
                    <a:pt x="5560496" y="6370549"/>
                  </a:cubicBezTo>
                  <a:cubicBezTo>
                    <a:pt x="5560496" y="6365288"/>
                    <a:pt x="5564760" y="6361024"/>
                    <a:pt x="5570021" y="6361024"/>
                  </a:cubicBezTo>
                  <a:close/>
                  <a:moveTo>
                    <a:pt x="5390650" y="6361024"/>
                  </a:moveTo>
                  <a:cubicBezTo>
                    <a:pt x="5395910" y="6361024"/>
                    <a:pt x="5400175" y="6365288"/>
                    <a:pt x="5400175" y="6370549"/>
                  </a:cubicBezTo>
                  <a:cubicBezTo>
                    <a:pt x="5400175" y="6375809"/>
                    <a:pt x="5395910" y="6380074"/>
                    <a:pt x="5390650" y="6380074"/>
                  </a:cubicBezTo>
                  <a:cubicBezTo>
                    <a:pt x="5385389" y="6380074"/>
                    <a:pt x="5381125" y="6375809"/>
                    <a:pt x="5381125" y="6370549"/>
                  </a:cubicBezTo>
                  <a:cubicBezTo>
                    <a:pt x="5381125" y="6365288"/>
                    <a:pt x="5385389" y="6361024"/>
                    <a:pt x="5390650" y="6361024"/>
                  </a:cubicBezTo>
                  <a:close/>
                  <a:moveTo>
                    <a:pt x="5211280" y="6361024"/>
                  </a:moveTo>
                  <a:cubicBezTo>
                    <a:pt x="5216540" y="6361024"/>
                    <a:pt x="5220805" y="6365288"/>
                    <a:pt x="5220805" y="6370549"/>
                  </a:cubicBezTo>
                  <a:cubicBezTo>
                    <a:pt x="5220805" y="6375809"/>
                    <a:pt x="5216540" y="6380074"/>
                    <a:pt x="5211280" y="6380074"/>
                  </a:cubicBezTo>
                  <a:cubicBezTo>
                    <a:pt x="5206019" y="6380074"/>
                    <a:pt x="5201755" y="6375809"/>
                    <a:pt x="5201755" y="6370549"/>
                  </a:cubicBezTo>
                  <a:cubicBezTo>
                    <a:pt x="5201755" y="6365288"/>
                    <a:pt x="5206019" y="6361024"/>
                    <a:pt x="5211280" y="6361024"/>
                  </a:cubicBezTo>
                  <a:close/>
                  <a:moveTo>
                    <a:pt x="5031909" y="6361024"/>
                  </a:moveTo>
                  <a:cubicBezTo>
                    <a:pt x="5037169" y="6361024"/>
                    <a:pt x="5041434" y="6365288"/>
                    <a:pt x="5041434" y="6370549"/>
                  </a:cubicBezTo>
                  <a:cubicBezTo>
                    <a:pt x="5041434" y="6375809"/>
                    <a:pt x="5037169" y="6380074"/>
                    <a:pt x="5031909" y="6380074"/>
                  </a:cubicBezTo>
                  <a:cubicBezTo>
                    <a:pt x="5026648" y="6380074"/>
                    <a:pt x="5022384" y="6375809"/>
                    <a:pt x="5022384" y="6370549"/>
                  </a:cubicBezTo>
                  <a:cubicBezTo>
                    <a:pt x="5022384" y="6365288"/>
                    <a:pt x="5026648" y="6361024"/>
                    <a:pt x="5031909" y="6361024"/>
                  </a:cubicBezTo>
                  <a:close/>
                  <a:moveTo>
                    <a:pt x="4852537" y="6361024"/>
                  </a:moveTo>
                  <a:cubicBezTo>
                    <a:pt x="4857797" y="6361024"/>
                    <a:pt x="4862062" y="6365288"/>
                    <a:pt x="4862062" y="6370549"/>
                  </a:cubicBezTo>
                  <a:cubicBezTo>
                    <a:pt x="4862062" y="6375809"/>
                    <a:pt x="4857797" y="6380074"/>
                    <a:pt x="4852537" y="6380074"/>
                  </a:cubicBezTo>
                  <a:cubicBezTo>
                    <a:pt x="4847276" y="6380074"/>
                    <a:pt x="4843012" y="6375809"/>
                    <a:pt x="4843012" y="6370549"/>
                  </a:cubicBezTo>
                  <a:cubicBezTo>
                    <a:pt x="4843012" y="6365288"/>
                    <a:pt x="4847276" y="6361024"/>
                    <a:pt x="4852537" y="6361024"/>
                  </a:cubicBezTo>
                  <a:close/>
                  <a:moveTo>
                    <a:pt x="4673167" y="6361024"/>
                  </a:moveTo>
                  <a:cubicBezTo>
                    <a:pt x="4678427" y="6361024"/>
                    <a:pt x="4682692" y="6365288"/>
                    <a:pt x="4682692" y="6370549"/>
                  </a:cubicBezTo>
                  <a:cubicBezTo>
                    <a:pt x="4682692" y="6375809"/>
                    <a:pt x="4678427" y="6380074"/>
                    <a:pt x="4673167" y="6380074"/>
                  </a:cubicBezTo>
                  <a:cubicBezTo>
                    <a:pt x="4667906" y="6380074"/>
                    <a:pt x="4663642" y="6375809"/>
                    <a:pt x="4663642" y="6370549"/>
                  </a:cubicBezTo>
                  <a:cubicBezTo>
                    <a:pt x="4663642" y="6365288"/>
                    <a:pt x="4667906" y="6361024"/>
                    <a:pt x="4673167" y="6361024"/>
                  </a:cubicBezTo>
                  <a:close/>
                  <a:moveTo>
                    <a:pt x="4493796" y="6361024"/>
                  </a:moveTo>
                  <a:cubicBezTo>
                    <a:pt x="4499056" y="6361024"/>
                    <a:pt x="4503321" y="6365288"/>
                    <a:pt x="4503321" y="6370549"/>
                  </a:cubicBezTo>
                  <a:cubicBezTo>
                    <a:pt x="4503321" y="6375809"/>
                    <a:pt x="4499056" y="6380074"/>
                    <a:pt x="4493796" y="6380074"/>
                  </a:cubicBezTo>
                  <a:cubicBezTo>
                    <a:pt x="4488535" y="6380074"/>
                    <a:pt x="4484271" y="6375809"/>
                    <a:pt x="4484271" y="6370549"/>
                  </a:cubicBezTo>
                  <a:cubicBezTo>
                    <a:pt x="4484271" y="6365288"/>
                    <a:pt x="4488535" y="6361024"/>
                    <a:pt x="4493796" y="6361024"/>
                  </a:cubicBezTo>
                  <a:close/>
                  <a:moveTo>
                    <a:pt x="4314424" y="6361024"/>
                  </a:moveTo>
                  <a:cubicBezTo>
                    <a:pt x="4319684" y="6361024"/>
                    <a:pt x="4323949" y="6365288"/>
                    <a:pt x="4323949" y="6370549"/>
                  </a:cubicBezTo>
                  <a:cubicBezTo>
                    <a:pt x="4323949" y="6375809"/>
                    <a:pt x="4319684" y="6380074"/>
                    <a:pt x="4314424" y="6380074"/>
                  </a:cubicBezTo>
                  <a:cubicBezTo>
                    <a:pt x="4309163" y="6380074"/>
                    <a:pt x="4304899" y="6375809"/>
                    <a:pt x="4304899" y="6370549"/>
                  </a:cubicBezTo>
                  <a:cubicBezTo>
                    <a:pt x="4304899" y="6365288"/>
                    <a:pt x="4309163" y="6361024"/>
                    <a:pt x="4314424" y="6361024"/>
                  </a:cubicBezTo>
                  <a:close/>
                  <a:moveTo>
                    <a:pt x="4135054" y="6361024"/>
                  </a:moveTo>
                  <a:cubicBezTo>
                    <a:pt x="4140314" y="6361024"/>
                    <a:pt x="4144579" y="6365288"/>
                    <a:pt x="4144579" y="6370549"/>
                  </a:cubicBezTo>
                  <a:cubicBezTo>
                    <a:pt x="4144579" y="6375809"/>
                    <a:pt x="4140314" y="6380074"/>
                    <a:pt x="4135054" y="6380074"/>
                  </a:cubicBezTo>
                  <a:cubicBezTo>
                    <a:pt x="4129793" y="6380074"/>
                    <a:pt x="4125529" y="6375809"/>
                    <a:pt x="4125529" y="6370549"/>
                  </a:cubicBezTo>
                  <a:cubicBezTo>
                    <a:pt x="4125529" y="6365288"/>
                    <a:pt x="4129793" y="6361024"/>
                    <a:pt x="4135054" y="6361024"/>
                  </a:cubicBezTo>
                  <a:close/>
                  <a:moveTo>
                    <a:pt x="3955683" y="6361024"/>
                  </a:moveTo>
                  <a:cubicBezTo>
                    <a:pt x="3960943" y="6361024"/>
                    <a:pt x="3965208" y="6365288"/>
                    <a:pt x="3965208" y="6370549"/>
                  </a:cubicBezTo>
                  <a:cubicBezTo>
                    <a:pt x="3965208" y="6375809"/>
                    <a:pt x="3960943" y="6380074"/>
                    <a:pt x="3955683" y="6380074"/>
                  </a:cubicBezTo>
                  <a:cubicBezTo>
                    <a:pt x="3950422" y="6380074"/>
                    <a:pt x="3946158" y="6375809"/>
                    <a:pt x="3946158" y="6370549"/>
                  </a:cubicBezTo>
                  <a:cubicBezTo>
                    <a:pt x="3946158" y="6365288"/>
                    <a:pt x="3950422" y="6361024"/>
                    <a:pt x="3955683" y="6361024"/>
                  </a:cubicBezTo>
                  <a:close/>
                  <a:moveTo>
                    <a:pt x="3776312" y="6361024"/>
                  </a:moveTo>
                  <a:cubicBezTo>
                    <a:pt x="3781572" y="6361024"/>
                    <a:pt x="3785837" y="6365288"/>
                    <a:pt x="3785837" y="6370549"/>
                  </a:cubicBezTo>
                  <a:cubicBezTo>
                    <a:pt x="3785837" y="6375809"/>
                    <a:pt x="3781572" y="6380074"/>
                    <a:pt x="3776312" y="6380074"/>
                  </a:cubicBezTo>
                  <a:cubicBezTo>
                    <a:pt x="3771051" y="6380074"/>
                    <a:pt x="3766787" y="6375809"/>
                    <a:pt x="3766787" y="6370549"/>
                  </a:cubicBezTo>
                  <a:cubicBezTo>
                    <a:pt x="3766787" y="6365288"/>
                    <a:pt x="3771051" y="6361024"/>
                    <a:pt x="3776312" y="6361024"/>
                  </a:cubicBezTo>
                  <a:close/>
                  <a:moveTo>
                    <a:pt x="3596941" y="6361024"/>
                  </a:moveTo>
                  <a:cubicBezTo>
                    <a:pt x="3602201" y="6361024"/>
                    <a:pt x="3606466" y="6365288"/>
                    <a:pt x="3606466" y="6370549"/>
                  </a:cubicBezTo>
                  <a:cubicBezTo>
                    <a:pt x="3606466" y="6375809"/>
                    <a:pt x="3602201" y="6380074"/>
                    <a:pt x="3596941" y="6380074"/>
                  </a:cubicBezTo>
                  <a:cubicBezTo>
                    <a:pt x="3591680" y="6380074"/>
                    <a:pt x="3587416" y="6375809"/>
                    <a:pt x="3587416" y="6370549"/>
                  </a:cubicBezTo>
                  <a:cubicBezTo>
                    <a:pt x="3587416" y="6365288"/>
                    <a:pt x="3591680" y="6361024"/>
                    <a:pt x="3596941" y="6361024"/>
                  </a:cubicBezTo>
                  <a:close/>
                  <a:moveTo>
                    <a:pt x="3417570" y="6361024"/>
                  </a:moveTo>
                  <a:cubicBezTo>
                    <a:pt x="3422830" y="6361024"/>
                    <a:pt x="3427095" y="6365288"/>
                    <a:pt x="3427095" y="6370549"/>
                  </a:cubicBezTo>
                  <a:cubicBezTo>
                    <a:pt x="3427095" y="6375809"/>
                    <a:pt x="3422830" y="6380074"/>
                    <a:pt x="3417570" y="6380074"/>
                  </a:cubicBezTo>
                  <a:cubicBezTo>
                    <a:pt x="3412309" y="6380074"/>
                    <a:pt x="3408045" y="6375809"/>
                    <a:pt x="3408045" y="6370549"/>
                  </a:cubicBezTo>
                  <a:cubicBezTo>
                    <a:pt x="3408045" y="6365288"/>
                    <a:pt x="3412309" y="6361024"/>
                    <a:pt x="3417570" y="6361024"/>
                  </a:cubicBezTo>
                  <a:close/>
                  <a:moveTo>
                    <a:pt x="3238256" y="6361024"/>
                  </a:moveTo>
                  <a:cubicBezTo>
                    <a:pt x="3243518" y="6361024"/>
                    <a:pt x="3247782" y="6365288"/>
                    <a:pt x="3247782" y="6370549"/>
                  </a:cubicBezTo>
                  <a:cubicBezTo>
                    <a:pt x="3247782" y="6375809"/>
                    <a:pt x="3243518" y="6380074"/>
                    <a:pt x="3238256" y="6380074"/>
                  </a:cubicBezTo>
                  <a:cubicBezTo>
                    <a:pt x="3232997" y="6380074"/>
                    <a:pt x="3228730" y="6375809"/>
                    <a:pt x="3228730" y="6370549"/>
                  </a:cubicBezTo>
                  <a:cubicBezTo>
                    <a:pt x="3228730" y="6365288"/>
                    <a:pt x="3232997" y="6361024"/>
                    <a:pt x="3238256" y="6361024"/>
                  </a:cubicBezTo>
                  <a:close/>
                  <a:moveTo>
                    <a:pt x="3058833" y="6361024"/>
                  </a:moveTo>
                  <a:cubicBezTo>
                    <a:pt x="3064092" y="6361024"/>
                    <a:pt x="3068355" y="6365288"/>
                    <a:pt x="3068355" y="6370549"/>
                  </a:cubicBezTo>
                  <a:cubicBezTo>
                    <a:pt x="3068355" y="6375809"/>
                    <a:pt x="3064092" y="6380074"/>
                    <a:pt x="3058833" y="6380074"/>
                  </a:cubicBezTo>
                  <a:cubicBezTo>
                    <a:pt x="3053586" y="6380074"/>
                    <a:pt x="3049420" y="6375809"/>
                    <a:pt x="3049420" y="6370549"/>
                  </a:cubicBezTo>
                  <a:cubicBezTo>
                    <a:pt x="3049420" y="6365288"/>
                    <a:pt x="3053586" y="6361024"/>
                    <a:pt x="3058833" y="6361024"/>
                  </a:cubicBezTo>
                  <a:close/>
                  <a:moveTo>
                    <a:pt x="2879573" y="6361024"/>
                  </a:moveTo>
                  <a:cubicBezTo>
                    <a:pt x="2884832" y="6361024"/>
                    <a:pt x="2889102" y="6365288"/>
                    <a:pt x="2889102" y="6370549"/>
                  </a:cubicBezTo>
                  <a:cubicBezTo>
                    <a:pt x="2889102" y="6375809"/>
                    <a:pt x="2884832" y="6380074"/>
                    <a:pt x="2879573" y="6380074"/>
                  </a:cubicBezTo>
                  <a:cubicBezTo>
                    <a:pt x="2874314" y="6380074"/>
                    <a:pt x="2870051" y="6375809"/>
                    <a:pt x="2870051" y="6370549"/>
                  </a:cubicBezTo>
                  <a:cubicBezTo>
                    <a:pt x="2870051" y="6365288"/>
                    <a:pt x="2874314" y="6361024"/>
                    <a:pt x="2879573" y="6361024"/>
                  </a:cubicBezTo>
                  <a:close/>
                  <a:moveTo>
                    <a:pt x="2700199" y="6361024"/>
                  </a:moveTo>
                  <a:cubicBezTo>
                    <a:pt x="2705465" y="6361024"/>
                    <a:pt x="2709722" y="6365288"/>
                    <a:pt x="2709722" y="6370549"/>
                  </a:cubicBezTo>
                  <a:cubicBezTo>
                    <a:pt x="2709722" y="6375809"/>
                    <a:pt x="2705465" y="6380074"/>
                    <a:pt x="2700199" y="6380074"/>
                  </a:cubicBezTo>
                  <a:cubicBezTo>
                    <a:pt x="2694940" y="6380074"/>
                    <a:pt x="2690677" y="6375809"/>
                    <a:pt x="2690677" y="6370549"/>
                  </a:cubicBezTo>
                  <a:cubicBezTo>
                    <a:pt x="2690677" y="6365288"/>
                    <a:pt x="2694940" y="6361024"/>
                    <a:pt x="2700199" y="6361024"/>
                  </a:cubicBezTo>
                  <a:close/>
                  <a:moveTo>
                    <a:pt x="2520792" y="6361024"/>
                  </a:moveTo>
                  <a:cubicBezTo>
                    <a:pt x="2526063" y="6361024"/>
                    <a:pt x="2530331" y="6365288"/>
                    <a:pt x="2530331" y="6370549"/>
                  </a:cubicBezTo>
                  <a:cubicBezTo>
                    <a:pt x="2530331" y="6375809"/>
                    <a:pt x="2526063" y="6380074"/>
                    <a:pt x="2520792" y="6380074"/>
                  </a:cubicBezTo>
                  <a:cubicBezTo>
                    <a:pt x="2515535" y="6380074"/>
                    <a:pt x="2511266" y="6375809"/>
                    <a:pt x="2511266" y="6370549"/>
                  </a:cubicBezTo>
                  <a:cubicBezTo>
                    <a:pt x="2511266" y="6365288"/>
                    <a:pt x="2515535" y="6361024"/>
                    <a:pt x="2520792" y="6361024"/>
                  </a:cubicBezTo>
                  <a:close/>
                  <a:moveTo>
                    <a:pt x="2341423" y="6361024"/>
                  </a:moveTo>
                  <a:cubicBezTo>
                    <a:pt x="2346683" y="6361024"/>
                    <a:pt x="2350948" y="6365288"/>
                    <a:pt x="2350948" y="6370549"/>
                  </a:cubicBezTo>
                  <a:cubicBezTo>
                    <a:pt x="2350948" y="6375809"/>
                    <a:pt x="2346683" y="6380074"/>
                    <a:pt x="2341423" y="6380074"/>
                  </a:cubicBezTo>
                  <a:cubicBezTo>
                    <a:pt x="2336160" y="6380074"/>
                    <a:pt x="2331895" y="6375809"/>
                    <a:pt x="2331895" y="6370549"/>
                  </a:cubicBezTo>
                  <a:cubicBezTo>
                    <a:pt x="2331895" y="6365288"/>
                    <a:pt x="2336160" y="6361024"/>
                    <a:pt x="2341423" y="6361024"/>
                  </a:cubicBezTo>
                  <a:close/>
                  <a:moveTo>
                    <a:pt x="2162022" y="6361024"/>
                  </a:moveTo>
                  <a:cubicBezTo>
                    <a:pt x="2167282" y="6361024"/>
                    <a:pt x="2171547" y="6365288"/>
                    <a:pt x="2171547" y="6370549"/>
                  </a:cubicBezTo>
                  <a:cubicBezTo>
                    <a:pt x="2171547" y="6375809"/>
                    <a:pt x="2167282" y="6380074"/>
                    <a:pt x="2162022" y="6380074"/>
                  </a:cubicBezTo>
                  <a:cubicBezTo>
                    <a:pt x="2156763" y="6380074"/>
                    <a:pt x="2152498" y="6375809"/>
                    <a:pt x="2152498" y="6370549"/>
                  </a:cubicBezTo>
                  <a:cubicBezTo>
                    <a:pt x="2152498" y="6365288"/>
                    <a:pt x="2156763" y="6361024"/>
                    <a:pt x="2162022" y="6361024"/>
                  </a:cubicBezTo>
                  <a:close/>
                  <a:moveTo>
                    <a:pt x="1982659" y="6361024"/>
                  </a:moveTo>
                  <a:cubicBezTo>
                    <a:pt x="1987908" y="6361024"/>
                    <a:pt x="1992170" y="6365288"/>
                    <a:pt x="1992170" y="6370549"/>
                  </a:cubicBezTo>
                  <a:cubicBezTo>
                    <a:pt x="1992170" y="6375809"/>
                    <a:pt x="1987908" y="6380074"/>
                    <a:pt x="1982659" y="6380074"/>
                  </a:cubicBezTo>
                  <a:cubicBezTo>
                    <a:pt x="1977392" y="6380074"/>
                    <a:pt x="1973122" y="6375809"/>
                    <a:pt x="1973122" y="6370549"/>
                  </a:cubicBezTo>
                  <a:cubicBezTo>
                    <a:pt x="1973122" y="6365288"/>
                    <a:pt x="1977392" y="6361024"/>
                    <a:pt x="1982659" y="6361024"/>
                  </a:cubicBezTo>
                  <a:close/>
                  <a:moveTo>
                    <a:pt x="1803328" y="6361024"/>
                  </a:moveTo>
                  <a:cubicBezTo>
                    <a:pt x="1808573" y="6361024"/>
                    <a:pt x="1812836" y="6365288"/>
                    <a:pt x="1812836" y="6370549"/>
                  </a:cubicBezTo>
                  <a:cubicBezTo>
                    <a:pt x="1812836" y="6375809"/>
                    <a:pt x="1808573" y="6380074"/>
                    <a:pt x="1803328" y="6380074"/>
                  </a:cubicBezTo>
                  <a:cubicBezTo>
                    <a:pt x="1798087" y="6380074"/>
                    <a:pt x="1793824" y="6375809"/>
                    <a:pt x="1793824" y="6370549"/>
                  </a:cubicBezTo>
                  <a:cubicBezTo>
                    <a:pt x="1793824" y="6365288"/>
                    <a:pt x="1798087" y="6361024"/>
                    <a:pt x="1803328" y="6361024"/>
                  </a:cubicBezTo>
                  <a:close/>
                  <a:moveTo>
                    <a:pt x="1623936" y="6361024"/>
                  </a:moveTo>
                  <a:cubicBezTo>
                    <a:pt x="1629196" y="6361024"/>
                    <a:pt x="1633461" y="6365288"/>
                    <a:pt x="1633461" y="6370549"/>
                  </a:cubicBezTo>
                  <a:cubicBezTo>
                    <a:pt x="1633461" y="6375809"/>
                    <a:pt x="1629196" y="6380074"/>
                    <a:pt x="1623936" y="6380074"/>
                  </a:cubicBezTo>
                  <a:cubicBezTo>
                    <a:pt x="1618675" y="6380074"/>
                    <a:pt x="1614411" y="6375809"/>
                    <a:pt x="1614411" y="6370549"/>
                  </a:cubicBezTo>
                  <a:cubicBezTo>
                    <a:pt x="1614411" y="6365288"/>
                    <a:pt x="1618675" y="6361024"/>
                    <a:pt x="1623936" y="6361024"/>
                  </a:cubicBezTo>
                  <a:close/>
                  <a:moveTo>
                    <a:pt x="1444574" y="6361024"/>
                  </a:moveTo>
                  <a:cubicBezTo>
                    <a:pt x="1449835" y="6361024"/>
                    <a:pt x="1454099" y="6365288"/>
                    <a:pt x="1454099" y="6370549"/>
                  </a:cubicBezTo>
                  <a:cubicBezTo>
                    <a:pt x="1454099" y="6375809"/>
                    <a:pt x="1449835" y="6380074"/>
                    <a:pt x="1444574" y="6380074"/>
                  </a:cubicBezTo>
                  <a:cubicBezTo>
                    <a:pt x="1439314" y="6380074"/>
                    <a:pt x="1435049" y="6375809"/>
                    <a:pt x="1435049" y="6370549"/>
                  </a:cubicBezTo>
                  <a:cubicBezTo>
                    <a:pt x="1435049" y="6365288"/>
                    <a:pt x="1439314" y="6361024"/>
                    <a:pt x="1444574" y="6361024"/>
                  </a:cubicBezTo>
                  <a:close/>
                  <a:moveTo>
                    <a:pt x="1265212" y="6361024"/>
                  </a:moveTo>
                  <a:cubicBezTo>
                    <a:pt x="1270472" y="6361024"/>
                    <a:pt x="1274737" y="6365288"/>
                    <a:pt x="1274737" y="6370549"/>
                  </a:cubicBezTo>
                  <a:cubicBezTo>
                    <a:pt x="1274737" y="6375809"/>
                    <a:pt x="1270472" y="6380074"/>
                    <a:pt x="1265212" y="6380074"/>
                  </a:cubicBezTo>
                  <a:cubicBezTo>
                    <a:pt x="1259951" y="6380074"/>
                    <a:pt x="1255687" y="6375809"/>
                    <a:pt x="1255687" y="6370549"/>
                  </a:cubicBezTo>
                  <a:cubicBezTo>
                    <a:pt x="1255687" y="6365288"/>
                    <a:pt x="1259951" y="6361024"/>
                    <a:pt x="1265212" y="6361024"/>
                  </a:cubicBezTo>
                  <a:close/>
                  <a:moveTo>
                    <a:pt x="1085834" y="6361024"/>
                  </a:moveTo>
                  <a:cubicBezTo>
                    <a:pt x="1091094" y="6361024"/>
                    <a:pt x="1095360" y="6365288"/>
                    <a:pt x="1095360" y="6370549"/>
                  </a:cubicBezTo>
                  <a:cubicBezTo>
                    <a:pt x="1095360" y="6375809"/>
                    <a:pt x="1091094" y="6380074"/>
                    <a:pt x="1085834" y="6380074"/>
                  </a:cubicBezTo>
                  <a:cubicBezTo>
                    <a:pt x="1080572" y="6380074"/>
                    <a:pt x="1076307" y="6375809"/>
                    <a:pt x="1076307" y="6370549"/>
                  </a:cubicBezTo>
                  <a:cubicBezTo>
                    <a:pt x="1076307" y="6365288"/>
                    <a:pt x="1080572" y="6361024"/>
                    <a:pt x="1085834" y="6361024"/>
                  </a:cubicBezTo>
                  <a:close/>
                  <a:moveTo>
                    <a:pt x="906454" y="6361024"/>
                  </a:moveTo>
                  <a:cubicBezTo>
                    <a:pt x="911715" y="6361024"/>
                    <a:pt x="915979" y="6365288"/>
                    <a:pt x="915979" y="6370549"/>
                  </a:cubicBezTo>
                  <a:cubicBezTo>
                    <a:pt x="915979" y="6375809"/>
                    <a:pt x="911715" y="6380074"/>
                    <a:pt x="906454" y="6380074"/>
                  </a:cubicBezTo>
                  <a:cubicBezTo>
                    <a:pt x="901194" y="6380074"/>
                    <a:pt x="896929" y="6375809"/>
                    <a:pt x="896929" y="6370549"/>
                  </a:cubicBezTo>
                  <a:cubicBezTo>
                    <a:pt x="896929" y="6365288"/>
                    <a:pt x="901194" y="6361024"/>
                    <a:pt x="906454" y="6361024"/>
                  </a:cubicBezTo>
                  <a:close/>
                  <a:moveTo>
                    <a:pt x="727082" y="6361024"/>
                  </a:moveTo>
                  <a:cubicBezTo>
                    <a:pt x="732342" y="6361024"/>
                    <a:pt x="736607" y="6365288"/>
                    <a:pt x="736607" y="6370549"/>
                  </a:cubicBezTo>
                  <a:cubicBezTo>
                    <a:pt x="736607" y="6375809"/>
                    <a:pt x="732342" y="6380074"/>
                    <a:pt x="727082" y="6380074"/>
                  </a:cubicBezTo>
                  <a:cubicBezTo>
                    <a:pt x="721819" y="6380074"/>
                    <a:pt x="717552" y="6375809"/>
                    <a:pt x="717552" y="6370549"/>
                  </a:cubicBezTo>
                  <a:cubicBezTo>
                    <a:pt x="717552" y="6365288"/>
                    <a:pt x="721819" y="6361024"/>
                    <a:pt x="727082" y="6361024"/>
                  </a:cubicBezTo>
                  <a:close/>
                  <a:moveTo>
                    <a:pt x="547700" y="6361024"/>
                  </a:moveTo>
                  <a:cubicBezTo>
                    <a:pt x="552961" y="6361024"/>
                    <a:pt x="557225" y="6365288"/>
                    <a:pt x="557225" y="6370549"/>
                  </a:cubicBezTo>
                  <a:cubicBezTo>
                    <a:pt x="557225" y="6375809"/>
                    <a:pt x="552961" y="6380074"/>
                    <a:pt x="547700" y="6380074"/>
                  </a:cubicBezTo>
                  <a:cubicBezTo>
                    <a:pt x="542440" y="6380074"/>
                    <a:pt x="538175" y="6375809"/>
                    <a:pt x="538175" y="6370549"/>
                  </a:cubicBezTo>
                  <a:cubicBezTo>
                    <a:pt x="538175" y="6365288"/>
                    <a:pt x="542440" y="6361024"/>
                    <a:pt x="547700" y="6361024"/>
                  </a:cubicBezTo>
                  <a:close/>
                  <a:moveTo>
                    <a:pt x="368331" y="6361024"/>
                  </a:moveTo>
                  <a:cubicBezTo>
                    <a:pt x="373591" y="6361024"/>
                    <a:pt x="377856" y="6365288"/>
                    <a:pt x="377856" y="6370549"/>
                  </a:cubicBezTo>
                  <a:cubicBezTo>
                    <a:pt x="377856" y="6375809"/>
                    <a:pt x="373591" y="6380074"/>
                    <a:pt x="368331" y="6380074"/>
                  </a:cubicBezTo>
                  <a:cubicBezTo>
                    <a:pt x="363070" y="6380074"/>
                    <a:pt x="358806" y="6375809"/>
                    <a:pt x="358806" y="6370549"/>
                  </a:cubicBezTo>
                  <a:cubicBezTo>
                    <a:pt x="358806" y="6365288"/>
                    <a:pt x="363070" y="6361024"/>
                    <a:pt x="368331" y="6361024"/>
                  </a:cubicBezTo>
                  <a:close/>
                  <a:moveTo>
                    <a:pt x="188961" y="6361024"/>
                  </a:moveTo>
                  <a:cubicBezTo>
                    <a:pt x="194222" y="6361024"/>
                    <a:pt x="198486" y="6365288"/>
                    <a:pt x="198486" y="6370549"/>
                  </a:cubicBezTo>
                  <a:cubicBezTo>
                    <a:pt x="198486" y="6375809"/>
                    <a:pt x="194222" y="6380074"/>
                    <a:pt x="188961" y="6380074"/>
                  </a:cubicBezTo>
                  <a:cubicBezTo>
                    <a:pt x="183701" y="6380074"/>
                    <a:pt x="179436" y="6375809"/>
                    <a:pt x="179436" y="6370549"/>
                  </a:cubicBezTo>
                  <a:cubicBezTo>
                    <a:pt x="179436" y="6365288"/>
                    <a:pt x="183701" y="6361024"/>
                    <a:pt x="188961" y="6361024"/>
                  </a:cubicBezTo>
                  <a:close/>
                  <a:moveTo>
                    <a:pt x="9593" y="6361024"/>
                  </a:moveTo>
                  <a:cubicBezTo>
                    <a:pt x="14853" y="6361024"/>
                    <a:pt x="19117" y="6365288"/>
                    <a:pt x="19117" y="6370549"/>
                  </a:cubicBezTo>
                  <a:cubicBezTo>
                    <a:pt x="19117" y="6375809"/>
                    <a:pt x="14853" y="6380074"/>
                    <a:pt x="9593" y="6380074"/>
                  </a:cubicBezTo>
                  <a:cubicBezTo>
                    <a:pt x="4333" y="6380074"/>
                    <a:pt x="68" y="6375809"/>
                    <a:pt x="68" y="6370549"/>
                  </a:cubicBezTo>
                  <a:cubicBezTo>
                    <a:pt x="68" y="6365288"/>
                    <a:pt x="4333" y="6361024"/>
                    <a:pt x="9593" y="6361024"/>
                  </a:cubicBezTo>
                  <a:close/>
                  <a:moveTo>
                    <a:pt x="6646247" y="6179272"/>
                  </a:moveTo>
                  <a:cubicBezTo>
                    <a:pt x="6651508" y="6179272"/>
                    <a:pt x="6655772" y="6183536"/>
                    <a:pt x="6655772" y="6188797"/>
                  </a:cubicBezTo>
                  <a:cubicBezTo>
                    <a:pt x="6655772" y="6194057"/>
                    <a:pt x="6651508" y="6198322"/>
                    <a:pt x="6646247" y="6198322"/>
                  </a:cubicBezTo>
                  <a:cubicBezTo>
                    <a:pt x="6640987" y="6198322"/>
                    <a:pt x="6636722" y="6194057"/>
                    <a:pt x="6636722" y="6188797"/>
                  </a:cubicBezTo>
                  <a:cubicBezTo>
                    <a:pt x="6636722" y="6183536"/>
                    <a:pt x="6640987" y="6179272"/>
                    <a:pt x="6646247" y="6179272"/>
                  </a:cubicBezTo>
                  <a:close/>
                  <a:moveTo>
                    <a:pt x="6466876" y="6179272"/>
                  </a:moveTo>
                  <a:cubicBezTo>
                    <a:pt x="6472136" y="6179272"/>
                    <a:pt x="6476401" y="6183536"/>
                    <a:pt x="6476401" y="6188797"/>
                  </a:cubicBezTo>
                  <a:cubicBezTo>
                    <a:pt x="6476401" y="6194057"/>
                    <a:pt x="6472136" y="6198322"/>
                    <a:pt x="6466876" y="6198322"/>
                  </a:cubicBezTo>
                  <a:cubicBezTo>
                    <a:pt x="6461615" y="6198322"/>
                    <a:pt x="6457351" y="6194057"/>
                    <a:pt x="6457351" y="6188797"/>
                  </a:cubicBezTo>
                  <a:cubicBezTo>
                    <a:pt x="6457351" y="6183536"/>
                    <a:pt x="6461615" y="6179272"/>
                    <a:pt x="6466876" y="6179272"/>
                  </a:cubicBezTo>
                  <a:close/>
                  <a:moveTo>
                    <a:pt x="6287505" y="6179272"/>
                  </a:moveTo>
                  <a:cubicBezTo>
                    <a:pt x="6292765" y="6179272"/>
                    <a:pt x="6297030" y="6183536"/>
                    <a:pt x="6297030" y="6188797"/>
                  </a:cubicBezTo>
                  <a:cubicBezTo>
                    <a:pt x="6297030" y="6194057"/>
                    <a:pt x="6292765" y="6198322"/>
                    <a:pt x="6287505" y="6198322"/>
                  </a:cubicBezTo>
                  <a:cubicBezTo>
                    <a:pt x="6282244" y="6198322"/>
                    <a:pt x="6277980" y="6194057"/>
                    <a:pt x="6277980" y="6188797"/>
                  </a:cubicBezTo>
                  <a:cubicBezTo>
                    <a:pt x="6277980" y="6183536"/>
                    <a:pt x="6282244" y="6179272"/>
                    <a:pt x="6287505" y="6179272"/>
                  </a:cubicBezTo>
                  <a:close/>
                  <a:moveTo>
                    <a:pt x="6108134" y="6179272"/>
                  </a:moveTo>
                  <a:cubicBezTo>
                    <a:pt x="6113394" y="6179272"/>
                    <a:pt x="6117659" y="6183536"/>
                    <a:pt x="6117659" y="6188797"/>
                  </a:cubicBezTo>
                  <a:cubicBezTo>
                    <a:pt x="6117659" y="6194057"/>
                    <a:pt x="6113394" y="6198322"/>
                    <a:pt x="6108134" y="6198322"/>
                  </a:cubicBezTo>
                  <a:cubicBezTo>
                    <a:pt x="6102873" y="6198322"/>
                    <a:pt x="6098609" y="6194057"/>
                    <a:pt x="6098609" y="6188797"/>
                  </a:cubicBezTo>
                  <a:cubicBezTo>
                    <a:pt x="6098609" y="6183536"/>
                    <a:pt x="6102873" y="6179272"/>
                    <a:pt x="6108134" y="6179272"/>
                  </a:cubicBezTo>
                  <a:close/>
                  <a:moveTo>
                    <a:pt x="5928763" y="6179272"/>
                  </a:moveTo>
                  <a:cubicBezTo>
                    <a:pt x="5934023" y="6179272"/>
                    <a:pt x="5938288" y="6183536"/>
                    <a:pt x="5938288" y="6188797"/>
                  </a:cubicBezTo>
                  <a:cubicBezTo>
                    <a:pt x="5938288" y="6194057"/>
                    <a:pt x="5934023" y="6198322"/>
                    <a:pt x="5928763" y="6198322"/>
                  </a:cubicBezTo>
                  <a:cubicBezTo>
                    <a:pt x="5923502" y="6198322"/>
                    <a:pt x="5919238" y="6194057"/>
                    <a:pt x="5919238" y="6188797"/>
                  </a:cubicBezTo>
                  <a:cubicBezTo>
                    <a:pt x="5919238" y="6183536"/>
                    <a:pt x="5923502" y="6179272"/>
                    <a:pt x="5928763" y="6179272"/>
                  </a:cubicBezTo>
                  <a:close/>
                  <a:moveTo>
                    <a:pt x="5749393" y="6179272"/>
                  </a:moveTo>
                  <a:cubicBezTo>
                    <a:pt x="5754653" y="6179272"/>
                    <a:pt x="5758918" y="6183536"/>
                    <a:pt x="5758918" y="6188797"/>
                  </a:cubicBezTo>
                  <a:cubicBezTo>
                    <a:pt x="5758918" y="6194057"/>
                    <a:pt x="5754653" y="6198322"/>
                    <a:pt x="5749393" y="6198322"/>
                  </a:cubicBezTo>
                  <a:cubicBezTo>
                    <a:pt x="5744132" y="6198322"/>
                    <a:pt x="5739868" y="6194057"/>
                    <a:pt x="5739868" y="6188797"/>
                  </a:cubicBezTo>
                  <a:cubicBezTo>
                    <a:pt x="5739868" y="6183536"/>
                    <a:pt x="5744132" y="6179272"/>
                    <a:pt x="5749393" y="6179272"/>
                  </a:cubicBezTo>
                  <a:close/>
                  <a:moveTo>
                    <a:pt x="5570021" y="6179272"/>
                  </a:moveTo>
                  <a:cubicBezTo>
                    <a:pt x="5575281" y="6179272"/>
                    <a:pt x="5579546" y="6183536"/>
                    <a:pt x="5579546" y="6188797"/>
                  </a:cubicBezTo>
                  <a:cubicBezTo>
                    <a:pt x="5579546" y="6194057"/>
                    <a:pt x="5575281" y="6198322"/>
                    <a:pt x="5570021" y="6198322"/>
                  </a:cubicBezTo>
                  <a:cubicBezTo>
                    <a:pt x="5564760" y="6198322"/>
                    <a:pt x="5560496" y="6194057"/>
                    <a:pt x="5560496" y="6188797"/>
                  </a:cubicBezTo>
                  <a:cubicBezTo>
                    <a:pt x="5560496" y="6183536"/>
                    <a:pt x="5564760" y="6179272"/>
                    <a:pt x="5570021" y="6179272"/>
                  </a:cubicBezTo>
                  <a:close/>
                  <a:moveTo>
                    <a:pt x="5390650" y="6179272"/>
                  </a:moveTo>
                  <a:cubicBezTo>
                    <a:pt x="5395910" y="6179272"/>
                    <a:pt x="5400175" y="6183536"/>
                    <a:pt x="5400175" y="6188797"/>
                  </a:cubicBezTo>
                  <a:cubicBezTo>
                    <a:pt x="5400175" y="6194057"/>
                    <a:pt x="5395910" y="6198322"/>
                    <a:pt x="5390650" y="6198322"/>
                  </a:cubicBezTo>
                  <a:cubicBezTo>
                    <a:pt x="5385389" y="6198322"/>
                    <a:pt x="5381125" y="6194057"/>
                    <a:pt x="5381125" y="6188797"/>
                  </a:cubicBezTo>
                  <a:cubicBezTo>
                    <a:pt x="5381125" y="6183536"/>
                    <a:pt x="5385389" y="6179272"/>
                    <a:pt x="5390650" y="6179272"/>
                  </a:cubicBezTo>
                  <a:close/>
                  <a:moveTo>
                    <a:pt x="5211280" y="6179272"/>
                  </a:moveTo>
                  <a:cubicBezTo>
                    <a:pt x="5216540" y="6179272"/>
                    <a:pt x="5220805" y="6183536"/>
                    <a:pt x="5220805" y="6188797"/>
                  </a:cubicBezTo>
                  <a:cubicBezTo>
                    <a:pt x="5220805" y="6194057"/>
                    <a:pt x="5216540" y="6198322"/>
                    <a:pt x="5211280" y="6198322"/>
                  </a:cubicBezTo>
                  <a:cubicBezTo>
                    <a:pt x="5206019" y="6198322"/>
                    <a:pt x="5201755" y="6194057"/>
                    <a:pt x="5201755" y="6188797"/>
                  </a:cubicBezTo>
                  <a:cubicBezTo>
                    <a:pt x="5201755" y="6183536"/>
                    <a:pt x="5206019" y="6179272"/>
                    <a:pt x="5211280" y="6179272"/>
                  </a:cubicBezTo>
                  <a:close/>
                  <a:moveTo>
                    <a:pt x="5031909" y="6179272"/>
                  </a:moveTo>
                  <a:cubicBezTo>
                    <a:pt x="5037169" y="6179272"/>
                    <a:pt x="5041434" y="6183536"/>
                    <a:pt x="5041434" y="6188797"/>
                  </a:cubicBezTo>
                  <a:cubicBezTo>
                    <a:pt x="5041434" y="6194057"/>
                    <a:pt x="5037169" y="6198322"/>
                    <a:pt x="5031909" y="6198322"/>
                  </a:cubicBezTo>
                  <a:cubicBezTo>
                    <a:pt x="5026648" y="6198322"/>
                    <a:pt x="5022384" y="6194057"/>
                    <a:pt x="5022384" y="6188797"/>
                  </a:cubicBezTo>
                  <a:cubicBezTo>
                    <a:pt x="5022384" y="6183536"/>
                    <a:pt x="5026648" y="6179272"/>
                    <a:pt x="5031909" y="6179272"/>
                  </a:cubicBezTo>
                  <a:close/>
                  <a:moveTo>
                    <a:pt x="4852537" y="6179272"/>
                  </a:moveTo>
                  <a:cubicBezTo>
                    <a:pt x="4857797" y="6179272"/>
                    <a:pt x="4862062" y="6183536"/>
                    <a:pt x="4862062" y="6188797"/>
                  </a:cubicBezTo>
                  <a:cubicBezTo>
                    <a:pt x="4862062" y="6194057"/>
                    <a:pt x="4857797" y="6198322"/>
                    <a:pt x="4852537" y="6198322"/>
                  </a:cubicBezTo>
                  <a:cubicBezTo>
                    <a:pt x="4847276" y="6198322"/>
                    <a:pt x="4843012" y="6194057"/>
                    <a:pt x="4843012" y="6188797"/>
                  </a:cubicBezTo>
                  <a:cubicBezTo>
                    <a:pt x="4843012" y="6183536"/>
                    <a:pt x="4847276" y="6179272"/>
                    <a:pt x="4852537" y="6179272"/>
                  </a:cubicBezTo>
                  <a:close/>
                  <a:moveTo>
                    <a:pt x="4673167" y="6179272"/>
                  </a:moveTo>
                  <a:cubicBezTo>
                    <a:pt x="4678427" y="6179272"/>
                    <a:pt x="4682692" y="6183536"/>
                    <a:pt x="4682692" y="6188797"/>
                  </a:cubicBezTo>
                  <a:cubicBezTo>
                    <a:pt x="4682692" y="6194057"/>
                    <a:pt x="4678427" y="6198322"/>
                    <a:pt x="4673167" y="6198322"/>
                  </a:cubicBezTo>
                  <a:cubicBezTo>
                    <a:pt x="4667906" y="6198322"/>
                    <a:pt x="4663642" y="6194057"/>
                    <a:pt x="4663642" y="6188797"/>
                  </a:cubicBezTo>
                  <a:cubicBezTo>
                    <a:pt x="4663642" y="6183536"/>
                    <a:pt x="4667906" y="6179272"/>
                    <a:pt x="4673167" y="6179272"/>
                  </a:cubicBezTo>
                  <a:close/>
                  <a:moveTo>
                    <a:pt x="4493796" y="6179272"/>
                  </a:moveTo>
                  <a:cubicBezTo>
                    <a:pt x="4499056" y="6179272"/>
                    <a:pt x="4503321" y="6183536"/>
                    <a:pt x="4503321" y="6188797"/>
                  </a:cubicBezTo>
                  <a:cubicBezTo>
                    <a:pt x="4503321" y="6194057"/>
                    <a:pt x="4499056" y="6198322"/>
                    <a:pt x="4493796" y="6198322"/>
                  </a:cubicBezTo>
                  <a:cubicBezTo>
                    <a:pt x="4488535" y="6198322"/>
                    <a:pt x="4484271" y="6194057"/>
                    <a:pt x="4484271" y="6188797"/>
                  </a:cubicBezTo>
                  <a:cubicBezTo>
                    <a:pt x="4484271" y="6183536"/>
                    <a:pt x="4488535" y="6179272"/>
                    <a:pt x="4493796" y="6179272"/>
                  </a:cubicBezTo>
                  <a:close/>
                  <a:moveTo>
                    <a:pt x="4314424" y="6179272"/>
                  </a:moveTo>
                  <a:cubicBezTo>
                    <a:pt x="4319684" y="6179272"/>
                    <a:pt x="4323949" y="6183536"/>
                    <a:pt x="4323949" y="6188797"/>
                  </a:cubicBezTo>
                  <a:cubicBezTo>
                    <a:pt x="4323949" y="6194057"/>
                    <a:pt x="4319684" y="6198322"/>
                    <a:pt x="4314424" y="6198322"/>
                  </a:cubicBezTo>
                  <a:cubicBezTo>
                    <a:pt x="4309163" y="6198322"/>
                    <a:pt x="4304899" y="6194057"/>
                    <a:pt x="4304899" y="6188797"/>
                  </a:cubicBezTo>
                  <a:cubicBezTo>
                    <a:pt x="4304899" y="6183536"/>
                    <a:pt x="4309163" y="6179272"/>
                    <a:pt x="4314424" y="6179272"/>
                  </a:cubicBezTo>
                  <a:close/>
                  <a:moveTo>
                    <a:pt x="4135054" y="6179272"/>
                  </a:moveTo>
                  <a:cubicBezTo>
                    <a:pt x="4140314" y="6179272"/>
                    <a:pt x="4144579" y="6183536"/>
                    <a:pt x="4144579" y="6188797"/>
                  </a:cubicBezTo>
                  <a:cubicBezTo>
                    <a:pt x="4144579" y="6194057"/>
                    <a:pt x="4140314" y="6198322"/>
                    <a:pt x="4135054" y="6198322"/>
                  </a:cubicBezTo>
                  <a:cubicBezTo>
                    <a:pt x="4129793" y="6198322"/>
                    <a:pt x="4125529" y="6194057"/>
                    <a:pt x="4125529" y="6188797"/>
                  </a:cubicBezTo>
                  <a:cubicBezTo>
                    <a:pt x="4125529" y="6183536"/>
                    <a:pt x="4129793" y="6179272"/>
                    <a:pt x="4135054" y="6179272"/>
                  </a:cubicBezTo>
                  <a:close/>
                  <a:moveTo>
                    <a:pt x="3955683" y="6179272"/>
                  </a:moveTo>
                  <a:cubicBezTo>
                    <a:pt x="3960943" y="6179272"/>
                    <a:pt x="3965208" y="6183536"/>
                    <a:pt x="3965208" y="6188797"/>
                  </a:cubicBezTo>
                  <a:cubicBezTo>
                    <a:pt x="3965208" y="6194057"/>
                    <a:pt x="3960943" y="6198322"/>
                    <a:pt x="3955683" y="6198322"/>
                  </a:cubicBezTo>
                  <a:cubicBezTo>
                    <a:pt x="3950422" y="6198322"/>
                    <a:pt x="3946158" y="6194057"/>
                    <a:pt x="3946158" y="6188797"/>
                  </a:cubicBezTo>
                  <a:cubicBezTo>
                    <a:pt x="3946158" y="6183536"/>
                    <a:pt x="3950422" y="6179272"/>
                    <a:pt x="3955683" y="6179272"/>
                  </a:cubicBezTo>
                  <a:close/>
                  <a:moveTo>
                    <a:pt x="3776312" y="6179272"/>
                  </a:moveTo>
                  <a:cubicBezTo>
                    <a:pt x="3781572" y="6179272"/>
                    <a:pt x="3785837" y="6183536"/>
                    <a:pt x="3785837" y="6188797"/>
                  </a:cubicBezTo>
                  <a:cubicBezTo>
                    <a:pt x="3785837" y="6194057"/>
                    <a:pt x="3781572" y="6198322"/>
                    <a:pt x="3776312" y="6198322"/>
                  </a:cubicBezTo>
                  <a:cubicBezTo>
                    <a:pt x="3771051" y="6198322"/>
                    <a:pt x="3766787" y="6194057"/>
                    <a:pt x="3766787" y="6188797"/>
                  </a:cubicBezTo>
                  <a:cubicBezTo>
                    <a:pt x="3766787" y="6183536"/>
                    <a:pt x="3771051" y="6179272"/>
                    <a:pt x="3776312" y="6179272"/>
                  </a:cubicBezTo>
                  <a:close/>
                  <a:moveTo>
                    <a:pt x="3596941" y="6179272"/>
                  </a:moveTo>
                  <a:cubicBezTo>
                    <a:pt x="3602201" y="6179272"/>
                    <a:pt x="3606466" y="6183536"/>
                    <a:pt x="3606466" y="6188797"/>
                  </a:cubicBezTo>
                  <a:cubicBezTo>
                    <a:pt x="3606466" y="6194057"/>
                    <a:pt x="3602201" y="6198322"/>
                    <a:pt x="3596941" y="6198322"/>
                  </a:cubicBezTo>
                  <a:cubicBezTo>
                    <a:pt x="3591680" y="6198322"/>
                    <a:pt x="3587416" y="6194057"/>
                    <a:pt x="3587416" y="6188797"/>
                  </a:cubicBezTo>
                  <a:cubicBezTo>
                    <a:pt x="3587416" y="6183536"/>
                    <a:pt x="3591680" y="6179272"/>
                    <a:pt x="3596941" y="6179272"/>
                  </a:cubicBezTo>
                  <a:close/>
                  <a:moveTo>
                    <a:pt x="3417570" y="6179272"/>
                  </a:moveTo>
                  <a:cubicBezTo>
                    <a:pt x="3422830" y="6179272"/>
                    <a:pt x="3427095" y="6183536"/>
                    <a:pt x="3427095" y="6188797"/>
                  </a:cubicBezTo>
                  <a:cubicBezTo>
                    <a:pt x="3427095" y="6194057"/>
                    <a:pt x="3422830" y="6198322"/>
                    <a:pt x="3417570" y="6198322"/>
                  </a:cubicBezTo>
                  <a:cubicBezTo>
                    <a:pt x="3412309" y="6198322"/>
                    <a:pt x="3408045" y="6194057"/>
                    <a:pt x="3408045" y="6188797"/>
                  </a:cubicBezTo>
                  <a:cubicBezTo>
                    <a:pt x="3408045" y="6183536"/>
                    <a:pt x="3412309" y="6179272"/>
                    <a:pt x="3417570" y="6179272"/>
                  </a:cubicBezTo>
                  <a:close/>
                  <a:moveTo>
                    <a:pt x="3238259" y="6179272"/>
                  </a:moveTo>
                  <a:cubicBezTo>
                    <a:pt x="3243521" y="6179272"/>
                    <a:pt x="3247786" y="6183536"/>
                    <a:pt x="3247786" y="6188797"/>
                  </a:cubicBezTo>
                  <a:cubicBezTo>
                    <a:pt x="3247786" y="6194057"/>
                    <a:pt x="3243521" y="6198322"/>
                    <a:pt x="3238259" y="6198322"/>
                  </a:cubicBezTo>
                  <a:cubicBezTo>
                    <a:pt x="3232999" y="6198322"/>
                    <a:pt x="3228733" y="6194057"/>
                    <a:pt x="3228733" y="6188797"/>
                  </a:cubicBezTo>
                  <a:cubicBezTo>
                    <a:pt x="3228733" y="6183536"/>
                    <a:pt x="3232999" y="6179272"/>
                    <a:pt x="3238259" y="6179272"/>
                  </a:cubicBezTo>
                  <a:close/>
                  <a:moveTo>
                    <a:pt x="3058833" y="6179272"/>
                  </a:moveTo>
                  <a:cubicBezTo>
                    <a:pt x="3064092" y="6179272"/>
                    <a:pt x="3068355" y="6183536"/>
                    <a:pt x="3068355" y="6188797"/>
                  </a:cubicBezTo>
                  <a:cubicBezTo>
                    <a:pt x="3068355" y="6194057"/>
                    <a:pt x="3064092" y="6198322"/>
                    <a:pt x="3058833" y="6198322"/>
                  </a:cubicBezTo>
                  <a:cubicBezTo>
                    <a:pt x="3053586" y="6198322"/>
                    <a:pt x="3049426" y="6194057"/>
                    <a:pt x="3049426" y="6188797"/>
                  </a:cubicBezTo>
                  <a:cubicBezTo>
                    <a:pt x="3049426" y="6183536"/>
                    <a:pt x="3053586" y="6179272"/>
                    <a:pt x="3058833" y="6179272"/>
                  </a:cubicBezTo>
                  <a:close/>
                  <a:moveTo>
                    <a:pt x="2879579" y="6179272"/>
                  </a:moveTo>
                  <a:cubicBezTo>
                    <a:pt x="2884839" y="6179272"/>
                    <a:pt x="2889108" y="6183536"/>
                    <a:pt x="2889108" y="6188797"/>
                  </a:cubicBezTo>
                  <a:cubicBezTo>
                    <a:pt x="2889108" y="6194057"/>
                    <a:pt x="2884839" y="6198322"/>
                    <a:pt x="2879579" y="6198322"/>
                  </a:cubicBezTo>
                  <a:cubicBezTo>
                    <a:pt x="2874320" y="6198322"/>
                    <a:pt x="2870057" y="6194057"/>
                    <a:pt x="2870057" y="6188797"/>
                  </a:cubicBezTo>
                  <a:cubicBezTo>
                    <a:pt x="2870057" y="6183536"/>
                    <a:pt x="2874320" y="6179272"/>
                    <a:pt x="2879579" y="6179272"/>
                  </a:cubicBezTo>
                  <a:close/>
                  <a:moveTo>
                    <a:pt x="2700205" y="6179272"/>
                  </a:moveTo>
                  <a:cubicBezTo>
                    <a:pt x="2705471" y="6179272"/>
                    <a:pt x="2709728" y="6183536"/>
                    <a:pt x="2709728" y="6188797"/>
                  </a:cubicBezTo>
                  <a:cubicBezTo>
                    <a:pt x="2709728" y="6194057"/>
                    <a:pt x="2705471" y="6198322"/>
                    <a:pt x="2700205" y="6198322"/>
                  </a:cubicBezTo>
                  <a:cubicBezTo>
                    <a:pt x="2694946" y="6198322"/>
                    <a:pt x="2690682" y="6194057"/>
                    <a:pt x="2690682" y="6188797"/>
                  </a:cubicBezTo>
                  <a:cubicBezTo>
                    <a:pt x="2690682" y="6183536"/>
                    <a:pt x="2694946" y="6179272"/>
                    <a:pt x="2700205" y="6179272"/>
                  </a:cubicBezTo>
                  <a:close/>
                  <a:moveTo>
                    <a:pt x="2520795" y="6179272"/>
                  </a:moveTo>
                  <a:cubicBezTo>
                    <a:pt x="2526067" y="6179272"/>
                    <a:pt x="2530335" y="6183536"/>
                    <a:pt x="2530335" y="6188797"/>
                  </a:cubicBezTo>
                  <a:cubicBezTo>
                    <a:pt x="2530335" y="6194057"/>
                    <a:pt x="2526067" y="6198322"/>
                    <a:pt x="2520795" y="6198322"/>
                  </a:cubicBezTo>
                  <a:cubicBezTo>
                    <a:pt x="2515538" y="6198322"/>
                    <a:pt x="2511272" y="6194057"/>
                    <a:pt x="2511272" y="6188797"/>
                  </a:cubicBezTo>
                  <a:cubicBezTo>
                    <a:pt x="2511272" y="6183536"/>
                    <a:pt x="2515538" y="6179272"/>
                    <a:pt x="2520795" y="6179272"/>
                  </a:cubicBezTo>
                  <a:close/>
                  <a:moveTo>
                    <a:pt x="2341427" y="6179272"/>
                  </a:moveTo>
                  <a:cubicBezTo>
                    <a:pt x="2346687" y="6179272"/>
                    <a:pt x="2350951" y="6183536"/>
                    <a:pt x="2350951" y="6188797"/>
                  </a:cubicBezTo>
                  <a:cubicBezTo>
                    <a:pt x="2350951" y="6194057"/>
                    <a:pt x="2346687" y="6198322"/>
                    <a:pt x="2341427" y="6198322"/>
                  </a:cubicBezTo>
                  <a:cubicBezTo>
                    <a:pt x="2336163" y="6198322"/>
                    <a:pt x="2331899" y="6194057"/>
                    <a:pt x="2331899" y="6188797"/>
                  </a:cubicBezTo>
                  <a:cubicBezTo>
                    <a:pt x="2331899" y="6183536"/>
                    <a:pt x="2336163" y="6179272"/>
                    <a:pt x="2341427" y="6179272"/>
                  </a:cubicBezTo>
                  <a:close/>
                  <a:moveTo>
                    <a:pt x="2162025" y="6179272"/>
                  </a:moveTo>
                  <a:cubicBezTo>
                    <a:pt x="2167284" y="6179272"/>
                    <a:pt x="2171549" y="6183536"/>
                    <a:pt x="2171549" y="6188797"/>
                  </a:cubicBezTo>
                  <a:cubicBezTo>
                    <a:pt x="2171549" y="6194057"/>
                    <a:pt x="2167284" y="6198322"/>
                    <a:pt x="2162025" y="6198322"/>
                  </a:cubicBezTo>
                  <a:cubicBezTo>
                    <a:pt x="2156765" y="6198322"/>
                    <a:pt x="2152501" y="6194057"/>
                    <a:pt x="2152501" y="6188797"/>
                  </a:cubicBezTo>
                  <a:cubicBezTo>
                    <a:pt x="2152501" y="6183536"/>
                    <a:pt x="2156765" y="6179272"/>
                    <a:pt x="2162025" y="6179272"/>
                  </a:cubicBezTo>
                  <a:close/>
                  <a:moveTo>
                    <a:pt x="1982662" y="6179272"/>
                  </a:moveTo>
                  <a:cubicBezTo>
                    <a:pt x="1987911" y="6179272"/>
                    <a:pt x="1992173" y="6183536"/>
                    <a:pt x="1992173" y="6188797"/>
                  </a:cubicBezTo>
                  <a:cubicBezTo>
                    <a:pt x="1992173" y="6194057"/>
                    <a:pt x="1987911" y="6198322"/>
                    <a:pt x="1982662" y="6198322"/>
                  </a:cubicBezTo>
                  <a:cubicBezTo>
                    <a:pt x="1977395" y="6198322"/>
                    <a:pt x="1973126" y="6194057"/>
                    <a:pt x="1973126" y="6188797"/>
                  </a:cubicBezTo>
                  <a:cubicBezTo>
                    <a:pt x="1973126" y="6183536"/>
                    <a:pt x="1977395" y="6179272"/>
                    <a:pt x="1982662" y="6179272"/>
                  </a:cubicBezTo>
                  <a:close/>
                  <a:moveTo>
                    <a:pt x="1803334" y="6179272"/>
                  </a:moveTo>
                  <a:cubicBezTo>
                    <a:pt x="1808577" y="6179272"/>
                    <a:pt x="1812840" y="6183536"/>
                    <a:pt x="1812840" y="6188797"/>
                  </a:cubicBezTo>
                  <a:cubicBezTo>
                    <a:pt x="1812840" y="6194057"/>
                    <a:pt x="1808577" y="6198322"/>
                    <a:pt x="1803334" y="6198322"/>
                  </a:cubicBezTo>
                  <a:cubicBezTo>
                    <a:pt x="1798093" y="6198322"/>
                    <a:pt x="1793830" y="6194057"/>
                    <a:pt x="1793830" y="6188797"/>
                  </a:cubicBezTo>
                  <a:cubicBezTo>
                    <a:pt x="1793830" y="6183536"/>
                    <a:pt x="1798093" y="6179272"/>
                    <a:pt x="1803334" y="6179272"/>
                  </a:cubicBezTo>
                  <a:close/>
                  <a:moveTo>
                    <a:pt x="1623940" y="6179272"/>
                  </a:moveTo>
                  <a:cubicBezTo>
                    <a:pt x="1629200" y="6179272"/>
                    <a:pt x="1633465" y="6183536"/>
                    <a:pt x="1633465" y="6188797"/>
                  </a:cubicBezTo>
                  <a:cubicBezTo>
                    <a:pt x="1633465" y="6194057"/>
                    <a:pt x="1629200" y="6198322"/>
                    <a:pt x="1623940" y="6198322"/>
                  </a:cubicBezTo>
                  <a:cubicBezTo>
                    <a:pt x="1618679" y="6198322"/>
                    <a:pt x="1614415" y="6194057"/>
                    <a:pt x="1614415" y="6188797"/>
                  </a:cubicBezTo>
                  <a:cubicBezTo>
                    <a:pt x="1614415" y="6183536"/>
                    <a:pt x="1618679" y="6179272"/>
                    <a:pt x="1623940" y="6179272"/>
                  </a:cubicBezTo>
                  <a:close/>
                  <a:moveTo>
                    <a:pt x="1444579" y="6179272"/>
                  </a:moveTo>
                  <a:cubicBezTo>
                    <a:pt x="1449839" y="6179272"/>
                    <a:pt x="1454104" y="6183536"/>
                    <a:pt x="1454104" y="6188797"/>
                  </a:cubicBezTo>
                  <a:cubicBezTo>
                    <a:pt x="1454104" y="6194057"/>
                    <a:pt x="1449839" y="6198322"/>
                    <a:pt x="1444579" y="6198322"/>
                  </a:cubicBezTo>
                  <a:cubicBezTo>
                    <a:pt x="1439318" y="6198322"/>
                    <a:pt x="1435054" y="6194057"/>
                    <a:pt x="1435054" y="6188797"/>
                  </a:cubicBezTo>
                  <a:cubicBezTo>
                    <a:pt x="1435054" y="6183536"/>
                    <a:pt x="1439318" y="6179272"/>
                    <a:pt x="1444579" y="6179272"/>
                  </a:cubicBezTo>
                  <a:close/>
                  <a:moveTo>
                    <a:pt x="1265216" y="6179272"/>
                  </a:moveTo>
                  <a:cubicBezTo>
                    <a:pt x="1270477" y="6179272"/>
                    <a:pt x="1274742" y="6183536"/>
                    <a:pt x="1274742" y="6188797"/>
                  </a:cubicBezTo>
                  <a:cubicBezTo>
                    <a:pt x="1274742" y="6194057"/>
                    <a:pt x="1270477" y="6198322"/>
                    <a:pt x="1265216" y="6198322"/>
                  </a:cubicBezTo>
                  <a:cubicBezTo>
                    <a:pt x="1259956" y="6198322"/>
                    <a:pt x="1255692" y="6194057"/>
                    <a:pt x="1255692" y="6188797"/>
                  </a:cubicBezTo>
                  <a:cubicBezTo>
                    <a:pt x="1255692" y="6183536"/>
                    <a:pt x="1259956" y="6179272"/>
                    <a:pt x="1265216" y="6179272"/>
                  </a:cubicBezTo>
                  <a:close/>
                  <a:moveTo>
                    <a:pt x="1085838" y="6179272"/>
                  </a:moveTo>
                  <a:cubicBezTo>
                    <a:pt x="1091099" y="6179272"/>
                    <a:pt x="1095364" y="6183536"/>
                    <a:pt x="1095364" y="6188797"/>
                  </a:cubicBezTo>
                  <a:cubicBezTo>
                    <a:pt x="1095364" y="6194057"/>
                    <a:pt x="1091099" y="6198322"/>
                    <a:pt x="1085838" y="6198322"/>
                  </a:cubicBezTo>
                  <a:cubicBezTo>
                    <a:pt x="1080576" y="6198322"/>
                    <a:pt x="1076312" y="6194057"/>
                    <a:pt x="1076312" y="6188797"/>
                  </a:cubicBezTo>
                  <a:cubicBezTo>
                    <a:pt x="1076312" y="6183536"/>
                    <a:pt x="1080576" y="6179272"/>
                    <a:pt x="1085838" y="6179272"/>
                  </a:cubicBezTo>
                  <a:close/>
                  <a:moveTo>
                    <a:pt x="906459" y="6179272"/>
                  </a:moveTo>
                  <a:cubicBezTo>
                    <a:pt x="911720" y="6179272"/>
                    <a:pt x="915983" y="6183536"/>
                    <a:pt x="915983" y="6188797"/>
                  </a:cubicBezTo>
                  <a:cubicBezTo>
                    <a:pt x="915983" y="6194057"/>
                    <a:pt x="911720" y="6198322"/>
                    <a:pt x="906459" y="6198322"/>
                  </a:cubicBezTo>
                  <a:cubicBezTo>
                    <a:pt x="901198" y="6198322"/>
                    <a:pt x="896933" y="6194057"/>
                    <a:pt x="896933" y="6188797"/>
                  </a:cubicBezTo>
                  <a:cubicBezTo>
                    <a:pt x="896933" y="6183536"/>
                    <a:pt x="901198" y="6179272"/>
                    <a:pt x="906459" y="6179272"/>
                  </a:cubicBezTo>
                  <a:close/>
                  <a:moveTo>
                    <a:pt x="727086" y="6179272"/>
                  </a:moveTo>
                  <a:cubicBezTo>
                    <a:pt x="732345" y="6179272"/>
                    <a:pt x="736610" y="6183536"/>
                    <a:pt x="736610" y="6188797"/>
                  </a:cubicBezTo>
                  <a:cubicBezTo>
                    <a:pt x="736610" y="6194057"/>
                    <a:pt x="732345" y="6198322"/>
                    <a:pt x="727086" y="6198322"/>
                  </a:cubicBezTo>
                  <a:cubicBezTo>
                    <a:pt x="721823" y="6198322"/>
                    <a:pt x="717556" y="6194057"/>
                    <a:pt x="717556" y="6188797"/>
                  </a:cubicBezTo>
                  <a:cubicBezTo>
                    <a:pt x="717556" y="6183536"/>
                    <a:pt x="721823" y="6179272"/>
                    <a:pt x="727086" y="6179272"/>
                  </a:cubicBezTo>
                  <a:close/>
                  <a:moveTo>
                    <a:pt x="547703" y="6179272"/>
                  </a:moveTo>
                  <a:cubicBezTo>
                    <a:pt x="552964" y="6179272"/>
                    <a:pt x="557228" y="6183536"/>
                    <a:pt x="557228" y="6188797"/>
                  </a:cubicBezTo>
                  <a:cubicBezTo>
                    <a:pt x="557228" y="6194057"/>
                    <a:pt x="552964" y="6198322"/>
                    <a:pt x="547703" y="6198322"/>
                  </a:cubicBezTo>
                  <a:cubicBezTo>
                    <a:pt x="542443" y="6198322"/>
                    <a:pt x="538178" y="6194057"/>
                    <a:pt x="538178" y="6188797"/>
                  </a:cubicBezTo>
                  <a:cubicBezTo>
                    <a:pt x="538178" y="6183536"/>
                    <a:pt x="542443" y="6179272"/>
                    <a:pt x="547703" y="6179272"/>
                  </a:cubicBezTo>
                  <a:close/>
                  <a:moveTo>
                    <a:pt x="368334" y="6179272"/>
                  </a:moveTo>
                  <a:cubicBezTo>
                    <a:pt x="373595" y="6179272"/>
                    <a:pt x="377859" y="6183536"/>
                    <a:pt x="377859" y="6188797"/>
                  </a:cubicBezTo>
                  <a:cubicBezTo>
                    <a:pt x="377859" y="6194057"/>
                    <a:pt x="373595" y="6198322"/>
                    <a:pt x="368334" y="6198322"/>
                  </a:cubicBezTo>
                  <a:cubicBezTo>
                    <a:pt x="363074" y="6198322"/>
                    <a:pt x="358809" y="6194057"/>
                    <a:pt x="358809" y="6188797"/>
                  </a:cubicBezTo>
                  <a:cubicBezTo>
                    <a:pt x="358809" y="6183536"/>
                    <a:pt x="363074" y="6179272"/>
                    <a:pt x="368334" y="6179272"/>
                  </a:cubicBezTo>
                  <a:close/>
                  <a:moveTo>
                    <a:pt x="188965" y="6179272"/>
                  </a:moveTo>
                  <a:cubicBezTo>
                    <a:pt x="194225" y="6179272"/>
                    <a:pt x="198490" y="6183536"/>
                    <a:pt x="198490" y="6188797"/>
                  </a:cubicBezTo>
                  <a:cubicBezTo>
                    <a:pt x="198490" y="6194057"/>
                    <a:pt x="194225" y="6198322"/>
                    <a:pt x="188965" y="6198322"/>
                  </a:cubicBezTo>
                  <a:cubicBezTo>
                    <a:pt x="183704" y="6198322"/>
                    <a:pt x="179440" y="6194057"/>
                    <a:pt x="179440" y="6188797"/>
                  </a:cubicBezTo>
                  <a:cubicBezTo>
                    <a:pt x="179440" y="6183536"/>
                    <a:pt x="183704" y="6179272"/>
                    <a:pt x="188965" y="6179272"/>
                  </a:cubicBezTo>
                  <a:close/>
                  <a:moveTo>
                    <a:pt x="9597" y="6179272"/>
                  </a:moveTo>
                  <a:cubicBezTo>
                    <a:pt x="14856" y="6179272"/>
                    <a:pt x="19121" y="6183536"/>
                    <a:pt x="19121" y="6188797"/>
                  </a:cubicBezTo>
                  <a:cubicBezTo>
                    <a:pt x="19121" y="6194057"/>
                    <a:pt x="14856" y="6198322"/>
                    <a:pt x="9597" y="6198322"/>
                  </a:cubicBezTo>
                  <a:cubicBezTo>
                    <a:pt x="4336" y="6198322"/>
                    <a:pt x="72" y="6194057"/>
                    <a:pt x="72" y="6188797"/>
                  </a:cubicBezTo>
                  <a:cubicBezTo>
                    <a:pt x="72" y="6183536"/>
                    <a:pt x="4336" y="6179272"/>
                    <a:pt x="9597" y="6179272"/>
                  </a:cubicBezTo>
                  <a:close/>
                  <a:moveTo>
                    <a:pt x="6646247" y="5997521"/>
                  </a:moveTo>
                  <a:cubicBezTo>
                    <a:pt x="6651508" y="5997521"/>
                    <a:pt x="6655772" y="6001785"/>
                    <a:pt x="6655772" y="6007046"/>
                  </a:cubicBezTo>
                  <a:cubicBezTo>
                    <a:pt x="6655772" y="6012306"/>
                    <a:pt x="6651508" y="6016571"/>
                    <a:pt x="6646247" y="6016571"/>
                  </a:cubicBezTo>
                  <a:cubicBezTo>
                    <a:pt x="6640987" y="6016571"/>
                    <a:pt x="6636722" y="6012306"/>
                    <a:pt x="6636722" y="6007046"/>
                  </a:cubicBezTo>
                  <a:cubicBezTo>
                    <a:pt x="6636722" y="6001785"/>
                    <a:pt x="6640987" y="5997521"/>
                    <a:pt x="6646247" y="5997521"/>
                  </a:cubicBezTo>
                  <a:close/>
                  <a:moveTo>
                    <a:pt x="6466876" y="5997521"/>
                  </a:moveTo>
                  <a:cubicBezTo>
                    <a:pt x="6472136" y="5997521"/>
                    <a:pt x="6476401" y="6001785"/>
                    <a:pt x="6476401" y="6007046"/>
                  </a:cubicBezTo>
                  <a:cubicBezTo>
                    <a:pt x="6476401" y="6012306"/>
                    <a:pt x="6472136" y="6016571"/>
                    <a:pt x="6466876" y="6016571"/>
                  </a:cubicBezTo>
                  <a:cubicBezTo>
                    <a:pt x="6461615" y="6016571"/>
                    <a:pt x="6457351" y="6012306"/>
                    <a:pt x="6457351" y="6007046"/>
                  </a:cubicBezTo>
                  <a:cubicBezTo>
                    <a:pt x="6457351" y="6001785"/>
                    <a:pt x="6461615" y="5997521"/>
                    <a:pt x="6466876" y="5997521"/>
                  </a:cubicBezTo>
                  <a:close/>
                  <a:moveTo>
                    <a:pt x="6287505" y="5997521"/>
                  </a:moveTo>
                  <a:cubicBezTo>
                    <a:pt x="6292765" y="5997521"/>
                    <a:pt x="6297030" y="6001785"/>
                    <a:pt x="6297030" y="6007046"/>
                  </a:cubicBezTo>
                  <a:cubicBezTo>
                    <a:pt x="6297030" y="6012306"/>
                    <a:pt x="6292765" y="6016571"/>
                    <a:pt x="6287505" y="6016571"/>
                  </a:cubicBezTo>
                  <a:cubicBezTo>
                    <a:pt x="6282244" y="6016571"/>
                    <a:pt x="6277980" y="6012306"/>
                    <a:pt x="6277980" y="6007046"/>
                  </a:cubicBezTo>
                  <a:cubicBezTo>
                    <a:pt x="6277980" y="6001785"/>
                    <a:pt x="6282244" y="5997521"/>
                    <a:pt x="6287505" y="5997521"/>
                  </a:cubicBezTo>
                  <a:close/>
                  <a:moveTo>
                    <a:pt x="6108134" y="5997521"/>
                  </a:moveTo>
                  <a:cubicBezTo>
                    <a:pt x="6113394" y="5997521"/>
                    <a:pt x="6117659" y="6001785"/>
                    <a:pt x="6117659" y="6007046"/>
                  </a:cubicBezTo>
                  <a:cubicBezTo>
                    <a:pt x="6117659" y="6012306"/>
                    <a:pt x="6113394" y="6016571"/>
                    <a:pt x="6108134" y="6016571"/>
                  </a:cubicBezTo>
                  <a:cubicBezTo>
                    <a:pt x="6102873" y="6016571"/>
                    <a:pt x="6098609" y="6012306"/>
                    <a:pt x="6098609" y="6007046"/>
                  </a:cubicBezTo>
                  <a:cubicBezTo>
                    <a:pt x="6098609" y="6001785"/>
                    <a:pt x="6102873" y="5997521"/>
                    <a:pt x="6108134" y="5997521"/>
                  </a:cubicBezTo>
                  <a:close/>
                  <a:moveTo>
                    <a:pt x="5928763" y="5997521"/>
                  </a:moveTo>
                  <a:cubicBezTo>
                    <a:pt x="5934023" y="5997521"/>
                    <a:pt x="5938288" y="6001785"/>
                    <a:pt x="5938288" y="6007046"/>
                  </a:cubicBezTo>
                  <a:cubicBezTo>
                    <a:pt x="5938288" y="6012306"/>
                    <a:pt x="5934023" y="6016571"/>
                    <a:pt x="5928763" y="6016571"/>
                  </a:cubicBezTo>
                  <a:cubicBezTo>
                    <a:pt x="5923502" y="6016571"/>
                    <a:pt x="5919238" y="6012306"/>
                    <a:pt x="5919238" y="6007046"/>
                  </a:cubicBezTo>
                  <a:cubicBezTo>
                    <a:pt x="5919238" y="6001785"/>
                    <a:pt x="5923502" y="5997521"/>
                    <a:pt x="5928763" y="5997521"/>
                  </a:cubicBezTo>
                  <a:close/>
                  <a:moveTo>
                    <a:pt x="5749393" y="5997521"/>
                  </a:moveTo>
                  <a:cubicBezTo>
                    <a:pt x="5754653" y="5997521"/>
                    <a:pt x="5758918" y="6001785"/>
                    <a:pt x="5758918" y="6007046"/>
                  </a:cubicBezTo>
                  <a:cubicBezTo>
                    <a:pt x="5758918" y="6012306"/>
                    <a:pt x="5754653" y="6016571"/>
                    <a:pt x="5749393" y="6016571"/>
                  </a:cubicBezTo>
                  <a:cubicBezTo>
                    <a:pt x="5744132" y="6016571"/>
                    <a:pt x="5739868" y="6012306"/>
                    <a:pt x="5739868" y="6007046"/>
                  </a:cubicBezTo>
                  <a:cubicBezTo>
                    <a:pt x="5739868" y="6001785"/>
                    <a:pt x="5744132" y="5997521"/>
                    <a:pt x="5749393" y="5997521"/>
                  </a:cubicBezTo>
                  <a:close/>
                  <a:moveTo>
                    <a:pt x="5570021" y="5997521"/>
                  </a:moveTo>
                  <a:cubicBezTo>
                    <a:pt x="5575281" y="5997521"/>
                    <a:pt x="5579546" y="6001785"/>
                    <a:pt x="5579546" y="6007046"/>
                  </a:cubicBezTo>
                  <a:cubicBezTo>
                    <a:pt x="5579546" y="6012306"/>
                    <a:pt x="5575281" y="6016571"/>
                    <a:pt x="5570021" y="6016571"/>
                  </a:cubicBezTo>
                  <a:cubicBezTo>
                    <a:pt x="5564760" y="6016571"/>
                    <a:pt x="5560496" y="6012306"/>
                    <a:pt x="5560496" y="6007046"/>
                  </a:cubicBezTo>
                  <a:cubicBezTo>
                    <a:pt x="5560496" y="6001785"/>
                    <a:pt x="5564760" y="5997521"/>
                    <a:pt x="5570021" y="5997521"/>
                  </a:cubicBezTo>
                  <a:close/>
                  <a:moveTo>
                    <a:pt x="5390650" y="5997521"/>
                  </a:moveTo>
                  <a:cubicBezTo>
                    <a:pt x="5395910" y="5997521"/>
                    <a:pt x="5400175" y="6001785"/>
                    <a:pt x="5400175" y="6007046"/>
                  </a:cubicBezTo>
                  <a:cubicBezTo>
                    <a:pt x="5400175" y="6012306"/>
                    <a:pt x="5395910" y="6016571"/>
                    <a:pt x="5390650" y="6016571"/>
                  </a:cubicBezTo>
                  <a:cubicBezTo>
                    <a:pt x="5385389" y="6016571"/>
                    <a:pt x="5381125" y="6012306"/>
                    <a:pt x="5381125" y="6007046"/>
                  </a:cubicBezTo>
                  <a:cubicBezTo>
                    <a:pt x="5381125" y="6001785"/>
                    <a:pt x="5385389" y="5997521"/>
                    <a:pt x="5390650" y="5997521"/>
                  </a:cubicBezTo>
                  <a:close/>
                  <a:moveTo>
                    <a:pt x="5211280" y="5997521"/>
                  </a:moveTo>
                  <a:cubicBezTo>
                    <a:pt x="5216540" y="5997521"/>
                    <a:pt x="5220805" y="6001785"/>
                    <a:pt x="5220805" y="6007046"/>
                  </a:cubicBezTo>
                  <a:cubicBezTo>
                    <a:pt x="5220805" y="6012306"/>
                    <a:pt x="5216540" y="6016571"/>
                    <a:pt x="5211280" y="6016571"/>
                  </a:cubicBezTo>
                  <a:cubicBezTo>
                    <a:pt x="5206019" y="6016571"/>
                    <a:pt x="5201755" y="6012306"/>
                    <a:pt x="5201755" y="6007046"/>
                  </a:cubicBezTo>
                  <a:cubicBezTo>
                    <a:pt x="5201755" y="6001785"/>
                    <a:pt x="5206019" y="5997521"/>
                    <a:pt x="5211280" y="5997521"/>
                  </a:cubicBezTo>
                  <a:close/>
                  <a:moveTo>
                    <a:pt x="5031909" y="5997521"/>
                  </a:moveTo>
                  <a:cubicBezTo>
                    <a:pt x="5037169" y="5997521"/>
                    <a:pt x="5041434" y="6001785"/>
                    <a:pt x="5041434" y="6007046"/>
                  </a:cubicBezTo>
                  <a:cubicBezTo>
                    <a:pt x="5041434" y="6012306"/>
                    <a:pt x="5037169" y="6016571"/>
                    <a:pt x="5031909" y="6016571"/>
                  </a:cubicBezTo>
                  <a:cubicBezTo>
                    <a:pt x="5026648" y="6016571"/>
                    <a:pt x="5022384" y="6012306"/>
                    <a:pt x="5022384" y="6007046"/>
                  </a:cubicBezTo>
                  <a:cubicBezTo>
                    <a:pt x="5022384" y="6001785"/>
                    <a:pt x="5026648" y="5997521"/>
                    <a:pt x="5031909" y="5997521"/>
                  </a:cubicBezTo>
                  <a:close/>
                  <a:moveTo>
                    <a:pt x="4852537" y="5997521"/>
                  </a:moveTo>
                  <a:cubicBezTo>
                    <a:pt x="4857797" y="5997521"/>
                    <a:pt x="4862062" y="6001785"/>
                    <a:pt x="4862062" y="6007046"/>
                  </a:cubicBezTo>
                  <a:cubicBezTo>
                    <a:pt x="4862062" y="6012306"/>
                    <a:pt x="4857797" y="6016571"/>
                    <a:pt x="4852537" y="6016571"/>
                  </a:cubicBezTo>
                  <a:cubicBezTo>
                    <a:pt x="4847276" y="6016571"/>
                    <a:pt x="4843012" y="6012306"/>
                    <a:pt x="4843012" y="6007046"/>
                  </a:cubicBezTo>
                  <a:cubicBezTo>
                    <a:pt x="4843012" y="6001785"/>
                    <a:pt x="4847276" y="5997521"/>
                    <a:pt x="4852537" y="5997521"/>
                  </a:cubicBezTo>
                  <a:close/>
                  <a:moveTo>
                    <a:pt x="4673167" y="5997521"/>
                  </a:moveTo>
                  <a:cubicBezTo>
                    <a:pt x="4678427" y="5997521"/>
                    <a:pt x="4682692" y="6001785"/>
                    <a:pt x="4682692" y="6007046"/>
                  </a:cubicBezTo>
                  <a:cubicBezTo>
                    <a:pt x="4682692" y="6012306"/>
                    <a:pt x="4678427" y="6016571"/>
                    <a:pt x="4673167" y="6016571"/>
                  </a:cubicBezTo>
                  <a:cubicBezTo>
                    <a:pt x="4667906" y="6016571"/>
                    <a:pt x="4663642" y="6012306"/>
                    <a:pt x="4663642" y="6007046"/>
                  </a:cubicBezTo>
                  <a:cubicBezTo>
                    <a:pt x="4663642" y="6001785"/>
                    <a:pt x="4667906" y="5997521"/>
                    <a:pt x="4673167" y="5997521"/>
                  </a:cubicBezTo>
                  <a:close/>
                  <a:moveTo>
                    <a:pt x="4493796" y="5997521"/>
                  </a:moveTo>
                  <a:cubicBezTo>
                    <a:pt x="4499056" y="5997521"/>
                    <a:pt x="4503321" y="6001785"/>
                    <a:pt x="4503321" y="6007046"/>
                  </a:cubicBezTo>
                  <a:cubicBezTo>
                    <a:pt x="4503321" y="6012306"/>
                    <a:pt x="4499056" y="6016571"/>
                    <a:pt x="4493796" y="6016571"/>
                  </a:cubicBezTo>
                  <a:cubicBezTo>
                    <a:pt x="4488535" y="6016571"/>
                    <a:pt x="4484271" y="6012306"/>
                    <a:pt x="4484271" y="6007046"/>
                  </a:cubicBezTo>
                  <a:cubicBezTo>
                    <a:pt x="4484271" y="6001785"/>
                    <a:pt x="4488535" y="5997521"/>
                    <a:pt x="4493796" y="5997521"/>
                  </a:cubicBezTo>
                  <a:close/>
                  <a:moveTo>
                    <a:pt x="4314424" y="5997521"/>
                  </a:moveTo>
                  <a:cubicBezTo>
                    <a:pt x="4319684" y="5997521"/>
                    <a:pt x="4323949" y="6001785"/>
                    <a:pt x="4323949" y="6007046"/>
                  </a:cubicBezTo>
                  <a:cubicBezTo>
                    <a:pt x="4323949" y="6012306"/>
                    <a:pt x="4319684" y="6016571"/>
                    <a:pt x="4314424" y="6016571"/>
                  </a:cubicBezTo>
                  <a:cubicBezTo>
                    <a:pt x="4309163" y="6016571"/>
                    <a:pt x="4304899" y="6012306"/>
                    <a:pt x="4304899" y="6007046"/>
                  </a:cubicBezTo>
                  <a:cubicBezTo>
                    <a:pt x="4304899" y="6001785"/>
                    <a:pt x="4309163" y="5997521"/>
                    <a:pt x="4314424" y="5997521"/>
                  </a:cubicBezTo>
                  <a:close/>
                  <a:moveTo>
                    <a:pt x="4135054" y="5997521"/>
                  </a:moveTo>
                  <a:cubicBezTo>
                    <a:pt x="4140314" y="5997521"/>
                    <a:pt x="4144579" y="6001785"/>
                    <a:pt x="4144579" y="6007046"/>
                  </a:cubicBezTo>
                  <a:cubicBezTo>
                    <a:pt x="4144579" y="6012306"/>
                    <a:pt x="4140314" y="6016571"/>
                    <a:pt x="4135054" y="6016571"/>
                  </a:cubicBezTo>
                  <a:cubicBezTo>
                    <a:pt x="4129793" y="6016571"/>
                    <a:pt x="4125529" y="6012306"/>
                    <a:pt x="4125529" y="6007046"/>
                  </a:cubicBezTo>
                  <a:cubicBezTo>
                    <a:pt x="4125529" y="6001785"/>
                    <a:pt x="4129793" y="5997521"/>
                    <a:pt x="4135054" y="5997521"/>
                  </a:cubicBezTo>
                  <a:close/>
                  <a:moveTo>
                    <a:pt x="3955683" y="5997521"/>
                  </a:moveTo>
                  <a:cubicBezTo>
                    <a:pt x="3960943" y="5997521"/>
                    <a:pt x="3965208" y="6001785"/>
                    <a:pt x="3965208" y="6007046"/>
                  </a:cubicBezTo>
                  <a:cubicBezTo>
                    <a:pt x="3965208" y="6012306"/>
                    <a:pt x="3960943" y="6016571"/>
                    <a:pt x="3955683" y="6016571"/>
                  </a:cubicBezTo>
                  <a:cubicBezTo>
                    <a:pt x="3950422" y="6016571"/>
                    <a:pt x="3946158" y="6012306"/>
                    <a:pt x="3946158" y="6007046"/>
                  </a:cubicBezTo>
                  <a:cubicBezTo>
                    <a:pt x="3946158" y="6001785"/>
                    <a:pt x="3950422" y="5997521"/>
                    <a:pt x="3955683" y="5997521"/>
                  </a:cubicBezTo>
                  <a:close/>
                  <a:moveTo>
                    <a:pt x="3776312" y="5997521"/>
                  </a:moveTo>
                  <a:cubicBezTo>
                    <a:pt x="3781572" y="5997521"/>
                    <a:pt x="3785837" y="6001785"/>
                    <a:pt x="3785837" y="6007046"/>
                  </a:cubicBezTo>
                  <a:cubicBezTo>
                    <a:pt x="3785837" y="6012306"/>
                    <a:pt x="3781572" y="6016571"/>
                    <a:pt x="3776312" y="6016571"/>
                  </a:cubicBezTo>
                  <a:cubicBezTo>
                    <a:pt x="3771051" y="6016571"/>
                    <a:pt x="3766787" y="6012306"/>
                    <a:pt x="3766787" y="6007046"/>
                  </a:cubicBezTo>
                  <a:cubicBezTo>
                    <a:pt x="3766787" y="6001785"/>
                    <a:pt x="3771051" y="5997521"/>
                    <a:pt x="3776312" y="5997521"/>
                  </a:cubicBezTo>
                  <a:close/>
                  <a:moveTo>
                    <a:pt x="3596941" y="5997521"/>
                  </a:moveTo>
                  <a:cubicBezTo>
                    <a:pt x="3602201" y="5997521"/>
                    <a:pt x="3606466" y="6001785"/>
                    <a:pt x="3606466" y="6007046"/>
                  </a:cubicBezTo>
                  <a:cubicBezTo>
                    <a:pt x="3606466" y="6012306"/>
                    <a:pt x="3602201" y="6016571"/>
                    <a:pt x="3596941" y="6016571"/>
                  </a:cubicBezTo>
                  <a:cubicBezTo>
                    <a:pt x="3591680" y="6016571"/>
                    <a:pt x="3587416" y="6012306"/>
                    <a:pt x="3587416" y="6007046"/>
                  </a:cubicBezTo>
                  <a:cubicBezTo>
                    <a:pt x="3587416" y="6001785"/>
                    <a:pt x="3591680" y="5997521"/>
                    <a:pt x="3596941" y="5997521"/>
                  </a:cubicBezTo>
                  <a:close/>
                  <a:moveTo>
                    <a:pt x="3417570" y="5997521"/>
                  </a:moveTo>
                  <a:cubicBezTo>
                    <a:pt x="3422830" y="5997521"/>
                    <a:pt x="3427095" y="6001785"/>
                    <a:pt x="3427095" y="6007046"/>
                  </a:cubicBezTo>
                  <a:cubicBezTo>
                    <a:pt x="3427095" y="6012306"/>
                    <a:pt x="3422830" y="6016571"/>
                    <a:pt x="3417570" y="6016571"/>
                  </a:cubicBezTo>
                  <a:cubicBezTo>
                    <a:pt x="3412309" y="6016571"/>
                    <a:pt x="3408045" y="6012306"/>
                    <a:pt x="3408045" y="6007046"/>
                  </a:cubicBezTo>
                  <a:cubicBezTo>
                    <a:pt x="3408045" y="6001785"/>
                    <a:pt x="3412309" y="5997521"/>
                    <a:pt x="3417570" y="5997521"/>
                  </a:cubicBezTo>
                  <a:close/>
                  <a:moveTo>
                    <a:pt x="3238262" y="5997521"/>
                  </a:moveTo>
                  <a:cubicBezTo>
                    <a:pt x="3243525" y="5997521"/>
                    <a:pt x="3247789" y="6001785"/>
                    <a:pt x="3247789" y="6007046"/>
                  </a:cubicBezTo>
                  <a:cubicBezTo>
                    <a:pt x="3247789" y="6012306"/>
                    <a:pt x="3243525" y="6016571"/>
                    <a:pt x="3238262" y="6016571"/>
                  </a:cubicBezTo>
                  <a:cubicBezTo>
                    <a:pt x="3233002" y="6016571"/>
                    <a:pt x="3228736" y="6012306"/>
                    <a:pt x="3228736" y="6007046"/>
                  </a:cubicBezTo>
                  <a:cubicBezTo>
                    <a:pt x="3228736" y="6001785"/>
                    <a:pt x="3233002" y="5997521"/>
                    <a:pt x="3238262" y="5997521"/>
                  </a:cubicBezTo>
                  <a:close/>
                  <a:moveTo>
                    <a:pt x="3058833" y="5997521"/>
                  </a:moveTo>
                  <a:cubicBezTo>
                    <a:pt x="3064092" y="5997521"/>
                    <a:pt x="3068355" y="6001785"/>
                    <a:pt x="3068355" y="6007046"/>
                  </a:cubicBezTo>
                  <a:cubicBezTo>
                    <a:pt x="3068355" y="6012306"/>
                    <a:pt x="3064092" y="6016571"/>
                    <a:pt x="3058833" y="6016571"/>
                  </a:cubicBezTo>
                  <a:cubicBezTo>
                    <a:pt x="3053586" y="6016571"/>
                    <a:pt x="3049432" y="6012306"/>
                    <a:pt x="3049432" y="6007046"/>
                  </a:cubicBezTo>
                  <a:cubicBezTo>
                    <a:pt x="3049432" y="6001785"/>
                    <a:pt x="3053586" y="5997521"/>
                    <a:pt x="3058833" y="5997521"/>
                  </a:cubicBezTo>
                  <a:close/>
                  <a:moveTo>
                    <a:pt x="2879586" y="5997521"/>
                  </a:moveTo>
                  <a:cubicBezTo>
                    <a:pt x="2884845" y="5997521"/>
                    <a:pt x="2889114" y="6001785"/>
                    <a:pt x="2889114" y="6007046"/>
                  </a:cubicBezTo>
                  <a:cubicBezTo>
                    <a:pt x="2889114" y="6012306"/>
                    <a:pt x="2884845" y="6016571"/>
                    <a:pt x="2879586" y="6016571"/>
                  </a:cubicBezTo>
                  <a:cubicBezTo>
                    <a:pt x="2874326" y="6016571"/>
                    <a:pt x="2870063" y="6012306"/>
                    <a:pt x="2870063" y="6007046"/>
                  </a:cubicBezTo>
                  <a:cubicBezTo>
                    <a:pt x="2870063" y="6001785"/>
                    <a:pt x="2874326" y="5997521"/>
                    <a:pt x="2879586" y="5997521"/>
                  </a:cubicBezTo>
                  <a:close/>
                  <a:moveTo>
                    <a:pt x="2700211" y="5997521"/>
                  </a:moveTo>
                  <a:cubicBezTo>
                    <a:pt x="2705477" y="5997521"/>
                    <a:pt x="2709734" y="6001785"/>
                    <a:pt x="2709734" y="6007046"/>
                  </a:cubicBezTo>
                  <a:cubicBezTo>
                    <a:pt x="2709734" y="6012306"/>
                    <a:pt x="2705477" y="6016571"/>
                    <a:pt x="2700211" y="6016571"/>
                  </a:cubicBezTo>
                  <a:cubicBezTo>
                    <a:pt x="2694952" y="6016571"/>
                    <a:pt x="2690689" y="6012306"/>
                    <a:pt x="2690689" y="6007046"/>
                  </a:cubicBezTo>
                  <a:cubicBezTo>
                    <a:pt x="2690689" y="6001785"/>
                    <a:pt x="2694952" y="5997521"/>
                    <a:pt x="2700211" y="5997521"/>
                  </a:cubicBezTo>
                  <a:close/>
                  <a:moveTo>
                    <a:pt x="2520800" y="5997521"/>
                  </a:moveTo>
                  <a:cubicBezTo>
                    <a:pt x="2526072" y="5997521"/>
                    <a:pt x="2530341" y="6001785"/>
                    <a:pt x="2530341" y="6007046"/>
                  </a:cubicBezTo>
                  <a:cubicBezTo>
                    <a:pt x="2530341" y="6012306"/>
                    <a:pt x="2526072" y="6016571"/>
                    <a:pt x="2520800" y="6016571"/>
                  </a:cubicBezTo>
                  <a:cubicBezTo>
                    <a:pt x="2515543" y="6016571"/>
                    <a:pt x="2511277" y="6012306"/>
                    <a:pt x="2511277" y="6007046"/>
                  </a:cubicBezTo>
                  <a:cubicBezTo>
                    <a:pt x="2511277" y="6001785"/>
                    <a:pt x="2515543" y="5997521"/>
                    <a:pt x="2520800" y="5997521"/>
                  </a:cubicBezTo>
                  <a:close/>
                  <a:moveTo>
                    <a:pt x="2341432" y="5997521"/>
                  </a:moveTo>
                  <a:cubicBezTo>
                    <a:pt x="2346691" y="5997521"/>
                    <a:pt x="2350955" y="6001785"/>
                    <a:pt x="2350955" y="6007046"/>
                  </a:cubicBezTo>
                  <a:cubicBezTo>
                    <a:pt x="2350955" y="6012306"/>
                    <a:pt x="2346691" y="6016571"/>
                    <a:pt x="2341432" y="6016571"/>
                  </a:cubicBezTo>
                  <a:cubicBezTo>
                    <a:pt x="2336167" y="6016571"/>
                    <a:pt x="2331903" y="6012306"/>
                    <a:pt x="2331903" y="6007046"/>
                  </a:cubicBezTo>
                  <a:cubicBezTo>
                    <a:pt x="2331903" y="6001785"/>
                    <a:pt x="2336167" y="5997521"/>
                    <a:pt x="2341432" y="5997521"/>
                  </a:cubicBezTo>
                  <a:close/>
                  <a:moveTo>
                    <a:pt x="2162027" y="5997521"/>
                  </a:moveTo>
                  <a:cubicBezTo>
                    <a:pt x="2167286" y="5997521"/>
                    <a:pt x="2171552" y="6001785"/>
                    <a:pt x="2171552" y="6007046"/>
                  </a:cubicBezTo>
                  <a:cubicBezTo>
                    <a:pt x="2171552" y="6012306"/>
                    <a:pt x="2167286" y="6016571"/>
                    <a:pt x="2162027" y="6016571"/>
                  </a:cubicBezTo>
                  <a:cubicBezTo>
                    <a:pt x="2156767" y="6016571"/>
                    <a:pt x="2152503" y="6012306"/>
                    <a:pt x="2152503" y="6007046"/>
                  </a:cubicBezTo>
                  <a:cubicBezTo>
                    <a:pt x="2152503" y="6001785"/>
                    <a:pt x="2156767" y="5997521"/>
                    <a:pt x="2162027" y="5997521"/>
                  </a:cubicBezTo>
                  <a:close/>
                  <a:moveTo>
                    <a:pt x="1982664" y="5997521"/>
                  </a:moveTo>
                  <a:cubicBezTo>
                    <a:pt x="1987913" y="5997521"/>
                    <a:pt x="1992176" y="6001785"/>
                    <a:pt x="1992176" y="6007046"/>
                  </a:cubicBezTo>
                  <a:cubicBezTo>
                    <a:pt x="1992176" y="6012306"/>
                    <a:pt x="1987913" y="6016571"/>
                    <a:pt x="1982664" y="6016571"/>
                  </a:cubicBezTo>
                  <a:cubicBezTo>
                    <a:pt x="1977398" y="6016571"/>
                    <a:pt x="1973129" y="6012306"/>
                    <a:pt x="1973129" y="6007046"/>
                  </a:cubicBezTo>
                  <a:cubicBezTo>
                    <a:pt x="1973129" y="6001785"/>
                    <a:pt x="1977398" y="5997521"/>
                    <a:pt x="1982664" y="5997521"/>
                  </a:cubicBezTo>
                  <a:close/>
                  <a:moveTo>
                    <a:pt x="1803340" y="5997521"/>
                  </a:moveTo>
                  <a:cubicBezTo>
                    <a:pt x="1808581" y="5997521"/>
                    <a:pt x="1812844" y="6001785"/>
                    <a:pt x="1812844" y="6007046"/>
                  </a:cubicBezTo>
                  <a:cubicBezTo>
                    <a:pt x="1812844" y="6012306"/>
                    <a:pt x="1808581" y="6016571"/>
                    <a:pt x="1803340" y="6016571"/>
                  </a:cubicBezTo>
                  <a:cubicBezTo>
                    <a:pt x="1798099" y="6016571"/>
                    <a:pt x="1793836" y="6012306"/>
                    <a:pt x="1793836" y="6007046"/>
                  </a:cubicBezTo>
                  <a:cubicBezTo>
                    <a:pt x="1793836" y="6001785"/>
                    <a:pt x="1798099" y="5997521"/>
                    <a:pt x="1803340" y="5997521"/>
                  </a:cubicBezTo>
                  <a:close/>
                  <a:moveTo>
                    <a:pt x="1623943" y="5997521"/>
                  </a:moveTo>
                  <a:cubicBezTo>
                    <a:pt x="1629204" y="5997521"/>
                    <a:pt x="1633469" y="6001785"/>
                    <a:pt x="1633469" y="6007046"/>
                  </a:cubicBezTo>
                  <a:cubicBezTo>
                    <a:pt x="1633469" y="6012306"/>
                    <a:pt x="1629204" y="6016571"/>
                    <a:pt x="1623943" y="6016571"/>
                  </a:cubicBezTo>
                  <a:cubicBezTo>
                    <a:pt x="1618683" y="6016571"/>
                    <a:pt x="1614418" y="6012306"/>
                    <a:pt x="1614418" y="6007046"/>
                  </a:cubicBezTo>
                  <a:cubicBezTo>
                    <a:pt x="1614418" y="6001785"/>
                    <a:pt x="1618683" y="5997521"/>
                    <a:pt x="1623943" y="5997521"/>
                  </a:cubicBezTo>
                  <a:close/>
                  <a:moveTo>
                    <a:pt x="1444583" y="5997521"/>
                  </a:moveTo>
                  <a:cubicBezTo>
                    <a:pt x="1449843" y="5997521"/>
                    <a:pt x="1454108" y="6001785"/>
                    <a:pt x="1454108" y="6007046"/>
                  </a:cubicBezTo>
                  <a:cubicBezTo>
                    <a:pt x="1454108" y="6012306"/>
                    <a:pt x="1449843" y="6016571"/>
                    <a:pt x="1444583" y="6016571"/>
                  </a:cubicBezTo>
                  <a:cubicBezTo>
                    <a:pt x="1439323" y="6016571"/>
                    <a:pt x="1435058" y="6012306"/>
                    <a:pt x="1435058" y="6007046"/>
                  </a:cubicBezTo>
                  <a:cubicBezTo>
                    <a:pt x="1435058" y="6001785"/>
                    <a:pt x="1439323" y="5997521"/>
                    <a:pt x="1444583" y="5997521"/>
                  </a:cubicBezTo>
                  <a:close/>
                  <a:moveTo>
                    <a:pt x="1265221" y="5997521"/>
                  </a:moveTo>
                  <a:cubicBezTo>
                    <a:pt x="1270482" y="5997521"/>
                    <a:pt x="1274746" y="6001785"/>
                    <a:pt x="1274746" y="6007046"/>
                  </a:cubicBezTo>
                  <a:cubicBezTo>
                    <a:pt x="1274746" y="6012306"/>
                    <a:pt x="1270482" y="6016571"/>
                    <a:pt x="1265221" y="6016571"/>
                  </a:cubicBezTo>
                  <a:cubicBezTo>
                    <a:pt x="1259961" y="6016571"/>
                    <a:pt x="1255696" y="6012306"/>
                    <a:pt x="1255696" y="6007046"/>
                  </a:cubicBezTo>
                  <a:cubicBezTo>
                    <a:pt x="1255696" y="6001785"/>
                    <a:pt x="1259961" y="5997521"/>
                    <a:pt x="1265221" y="5997521"/>
                  </a:cubicBezTo>
                  <a:close/>
                  <a:moveTo>
                    <a:pt x="1085842" y="5997521"/>
                  </a:moveTo>
                  <a:cubicBezTo>
                    <a:pt x="1091103" y="5997521"/>
                    <a:pt x="1095368" y="6001785"/>
                    <a:pt x="1095368" y="6007046"/>
                  </a:cubicBezTo>
                  <a:cubicBezTo>
                    <a:pt x="1095368" y="6012306"/>
                    <a:pt x="1091103" y="6016571"/>
                    <a:pt x="1085842" y="6016571"/>
                  </a:cubicBezTo>
                  <a:cubicBezTo>
                    <a:pt x="1080580" y="6016571"/>
                    <a:pt x="1076316" y="6012306"/>
                    <a:pt x="1076316" y="6007046"/>
                  </a:cubicBezTo>
                  <a:cubicBezTo>
                    <a:pt x="1076316" y="6001785"/>
                    <a:pt x="1080580" y="5997521"/>
                    <a:pt x="1085842" y="5997521"/>
                  </a:cubicBezTo>
                  <a:close/>
                  <a:moveTo>
                    <a:pt x="906462" y="5997521"/>
                  </a:moveTo>
                  <a:cubicBezTo>
                    <a:pt x="911724" y="5997521"/>
                    <a:pt x="915987" y="6001785"/>
                    <a:pt x="915987" y="6007046"/>
                  </a:cubicBezTo>
                  <a:cubicBezTo>
                    <a:pt x="915987" y="6012306"/>
                    <a:pt x="911724" y="6016571"/>
                    <a:pt x="906462" y="6016571"/>
                  </a:cubicBezTo>
                  <a:cubicBezTo>
                    <a:pt x="901202" y="6016571"/>
                    <a:pt x="896937" y="6012306"/>
                    <a:pt x="896937" y="6007046"/>
                  </a:cubicBezTo>
                  <a:cubicBezTo>
                    <a:pt x="896937" y="6001785"/>
                    <a:pt x="901202" y="5997521"/>
                    <a:pt x="906462" y="5997521"/>
                  </a:cubicBezTo>
                  <a:close/>
                  <a:moveTo>
                    <a:pt x="727089" y="5997521"/>
                  </a:moveTo>
                  <a:cubicBezTo>
                    <a:pt x="732349" y="5997521"/>
                    <a:pt x="736614" y="6001785"/>
                    <a:pt x="736614" y="6007046"/>
                  </a:cubicBezTo>
                  <a:cubicBezTo>
                    <a:pt x="736614" y="6012306"/>
                    <a:pt x="732349" y="6016571"/>
                    <a:pt x="727089" y="6016571"/>
                  </a:cubicBezTo>
                  <a:cubicBezTo>
                    <a:pt x="721826" y="6016571"/>
                    <a:pt x="717559" y="6012306"/>
                    <a:pt x="717559" y="6007046"/>
                  </a:cubicBezTo>
                  <a:cubicBezTo>
                    <a:pt x="717559" y="6001785"/>
                    <a:pt x="721826" y="5997521"/>
                    <a:pt x="727089" y="5997521"/>
                  </a:cubicBezTo>
                  <a:close/>
                  <a:moveTo>
                    <a:pt x="547706" y="5997521"/>
                  </a:moveTo>
                  <a:cubicBezTo>
                    <a:pt x="552967" y="5997521"/>
                    <a:pt x="557231" y="6001785"/>
                    <a:pt x="557231" y="6007046"/>
                  </a:cubicBezTo>
                  <a:cubicBezTo>
                    <a:pt x="557231" y="6012306"/>
                    <a:pt x="552967" y="6016571"/>
                    <a:pt x="547706" y="6016571"/>
                  </a:cubicBezTo>
                  <a:cubicBezTo>
                    <a:pt x="542446" y="6016571"/>
                    <a:pt x="538182" y="6012306"/>
                    <a:pt x="538182" y="6007046"/>
                  </a:cubicBezTo>
                  <a:cubicBezTo>
                    <a:pt x="538182" y="6001785"/>
                    <a:pt x="542446" y="5997521"/>
                    <a:pt x="547706" y="5997521"/>
                  </a:cubicBezTo>
                  <a:close/>
                  <a:moveTo>
                    <a:pt x="368338" y="5997521"/>
                  </a:moveTo>
                  <a:cubicBezTo>
                    <a:pt x="373598" y="5997521"/>
                    <a:pt x="377863" y="6001785"/>
                    <a:pt x="377863" y="6007046"/>
                  </a:cubicBezTo>
                  <a:cubicBezTo>
                    <a:pt x="377863" y="6012306"/>
                    <a:pt x="373598" y="6016571"/>
                    <a:pt x="368338" y="6016571"/>
                  </a:cubicBezTo>
                  <a:cubicBezTo>
                    <a:pt x="363077" y="6016571"/>
                    <a:pt x="358813" y="6012306"/>
                    <a:pt x="358813" y="6007046"/>
                  </a:cubicBezTo>
                  <a:cubicBezTo>
                    <a:pt x="358813" y="6001785"/>
                    <a:pt x="363077" y="5997521"/>
                    <a:pt x="368338" y="5997521"/>
                  </a:cubicBezTo>
                  <a:close/>
                  <a:moveTo>
                    <a:pt x="188968" y="5997521"/>
                  </a:moveTo>
                  <a:cubicBezTo>
                    <a:pt x="194228" y="5997521"/>
                    <a:pt x="198493" y="6001785"/>
                    <a:pt x="198493" y="6007046"/>
                  </a:cubicBezTo>
                  <a:cubicBezTo>
                    <a:pt x="198493" y="6012306"/>
                    <a:pt x="194228" y="6016571"/>
                    <a:pt x="188968" y="6016571"/>
                  </a:cubicBezTo>
                  <a:cubicBezTo>
                    <a:pt x="183708" y="6016571"/>
                    <a:pt x="179443" y="6012306"/>
                    <a:pt x="179443" y="6007046"/>
                  </a:cubicBezTo>
                  <a:cubicBezTo>
                    <a:pt x="179443" y="6001785"/>
                    <a:pt x="183708" y="5997521"/>
                    <a:pt x="188968" y="5997521"/>
                  </a:cubicBezTo>
                  <a:close/>
                  <a:moveTo>
                    <a:pt x="9600" y="5997521"/>
                  </a:moveTo>
                  <a:cubicBezTo>
                    <a:pt x="14860" y="5997521"/>
                    <a:pt x="19124" y="6001785"/>
                    <a:pt x="19124" y="6007046"/>
                  </a:cubicBezTo>
                  <a:cubicBezTo>
                    <a:pt x="19124" y="6012306"/>
                    <a:pt x="14860" y="6016571"/>
                    <a:pt x="9600" y="6016571"/>
                  </a:cubicBezTo>
                  <a:cubicBezTo>
                    <a:pt x="4340" y="6016571"/>
                    <a:pt x="75" y="6012306"/>
                    <a:pt x="75" y="6007046"/>
                  </a:cubicBezTo>
                  <a:cubicBezTo>
                    <a:pt x="75" y="6001785"/>
                    <a:pt x="4340" y="5997521"/>
                    <a:pt x="9600" y="5997521"/>
                  </a:cubicBezTo>
                  <a:close/>
                  <a:moveTo>
                    <a:pt x="6646247" y="5815769"/>
                  </a:moveTo>
                  <a:cubicBezTo>
                    <a:pt x="6651508" y="5815769"/>
                    <a:pt x="6655772" y="5820033"/>
                    <a:pt x="6655772" y="5825294"/>
                  </a:cubicBezTo>
                  <a:cubicBezTo>
                    <a:pt x="6655772" y="5830554"/>
                    <a:pt x="6651508" y="5834819"/>
                    <a:pt x="6646247" y="5834819"/>
                  </a:cubicBezTo>
                  <a:cubicBezTo>
                    <a:pt x="6640987" y="5834819"/>
                    <a:pt x="6636722" y="5830554"/>
                    <a:pt x="6636722" y="5825294"/>
                  </a:cubicBezTo>
                  <a:cubicBezTo>
                    <a:pt x="6636722" y="5820033"/>
                    <a:pt x="6640987" y="5815769"/>
                    <a:pt x="6646247" y="5815769"/>
                  </a:cubicBezTo>
                  <a:close/>
                  <a:moveTo>
                    <a:pt x="6466876" y="5815769"/>
                  </a:moveTo>
                  <a:cubicBezTo>
                    <a:pt x="6472136" y="5815769"/>
                    <a:pt x="6476401" y="5820033"/>
                    <a:pt x="6476401" y="5825294"/>
                  </a:cubicBezTo>
                  <a:cubicBezTo>
                    <a:pt x="6476401" y="5830554"/>
                    <a:pt x="6472136" y="5834819"/>
                    <a:pt x="6466876" y="5834819"/>
                  </a:cubicBezTo>
                  <a:cubicBezTo>
                    <a:pt x="6461615" y="5834819"/>
                    <a:pt x="6457351" y="5830554"/>
                    <a:pt x="6457351" y="5825294"/>
                  </a:cubicBezTo>
                  <a:cubicBezTo>
                    <a:pt x="6457351" y="5820033"/>
                    <a:pt x="6461615" y="5815769"/>
                    <a:pt x="6466876" y="5815769"/>
                  </a:cubicBezTo>
                  <a:close/>
                  <a:moveTo>
                    <a:pt x="6287505" y="5815769"/>
                  </a:moveTo>
                  <a:cubicBezTo>
                    <a:pt x="6292765" y="5815769"/>
                    <a:pt x="6297030" y="5820033"/>
                    <a:pt x="6297030" y="5825294"/>
                  </a:cubicBezTo>
                  <a:cubicBezTo>
                    <a:pt x="6297030" y="5830554"/>
                    <a:pt x="6292765" y="5834819"/>
                    <a:pt x="6287505" y="5834819"/>
                  </a:cubicBezTo>
                  <a:cubicBezTo>
                    <a:pt x="6282244" y="5834819"/>
                    <a:pt x="6277980" y="5830554"/>
                    <a:pt x="6277980" y="5825294"/>
                  </a:cubicBezTo>
                  <a:cubicBezTo>
                    <a:pt x="6277980" y="5820033"/>
                    <a:pt x="6282244" y="5815769"/>
                    <a:pt x="6287505" y="5815769"/>
                  </a:cubicBezTo>
                  <a:close/>
                  <a:moveTo>
                    <a:pt x="6108134" y="5815769"/>
                  </a:moveTo>
                  <a:cubicBezTo>
                    <a:pt x="6113394" y="5815769"/>
                    <a:pt x="6117659" y="5820033"/>
                    <a:pt x="6117659" y="5825294"/>
                  </a:cubicBezTo>
                  <a:cubicBezTo>
                    <a:pt x="6117659" y="5830554"/>
                    <a:pt x="6113394" y="5834819"/>
                    <a:pt x="6108134" y="5834819"/>
                  </a:cubicBezTo>
                  <a:cubicBezTo>
                    <a:pt x="6102873" y="5834819"/>
                    <a:pt x="6098609" y="5830554"/>
                    <a:pt x="6098609" y="5825294"/>
                  </a:cubicBezTo>
                  <a:cubicBezTo>
                    <a:pt x="6098609" y="5820033"/>
                    <a:pt x="6102873" y="5815769"/>
                    <a:pt x="6108134" y="5815769"/>
                  </a:cubicBezTo>
                  <a:close/>
                  <a:moveTo>
                    <a:pt x="5928763" y="5815769"/>
                  </a:moveTo>
                  <a:cubicBezTo>
                    <a:pt x="5934023" y="5815769"/>
                    <a:pt x="5938288" y="5820033"/>
                    <a:pt x="5938288" y="5825294"/>
                  </a:cubicBezTo>
                  <a:cubicBezTo>
                    <a:pt x="5938288" y="5830554"/>
                    <a:pt x="5934023" y="5834819"/>
                    <a:pt x="5928763" y="5834819"/>
                  </a:cubicBezTo>
                  <a:cubicBezTo>
                    <a:pt x="5923502" y="5834819"/>
                    <a:pt x="5919238" y="5830554"/>
                    <a:pt x="5919238" y="5825294"/>
                  </a:cubicBezTo>
                  <a:cubicBezTo>
                    <a:pt x="5919238" y="5820033"/>
                    <a:pt x="5923502" y="5815769"/>
                    <a:pt x="5928763" y="5815769"/>
                  </a:cubicBezTo>
                  <a:close/>
                  <a:moveTo>
                    <a:pt x="5749393" y="5815769"/>
                  </a:moveTo>
                  <a:cubicBezTo>
                    <a:pt x="5754653" y="5815769"/>
                    <a:pt x="5758918" y="5820033"/>
                    <a:pt x="5758918" y="5825294"/>
                  </a:cubicBezTo>
                  <a:cubicBezTo>
                    <a:pt x="5758918" y="5830554"/>
                    <a:pt x="5754653" y="5834819"/>
                    <a:pt x="5749393" y="5834819"/>
                  </a:cubicBezTo>
                  <a:cubicBezTo>
                    <a:pt x="5744132" y="5834819"/>
                    <a:pt x="5739868" y="5830554"/>
                    <a:pt x="5739868" y="5825294"/>
                  </a:cubicBezTo>
                  <a:cubicBezTo>
                    <a:pt x="5739868" y="5820033"/>
                    <a:pt x="5744132" y="5815769"/>
                    <a:pt x="5749393" y="5815769"/>
                  </a:cubicBezTo>
                  <a:close/>
                  <a:moveTo>
                    <a:pt x="5570021" y="5815769"/>
                  </a:moveTo>
                  <a:cubicBezTo>
                    <a:pt x="5575281" y="5815769"/>
                    <a:pt x="5579546" y="5820033"/>
                    <a:pt x="5579546" y="5825294"/>
                  </a:cubicBezTo>
                  <a:cubicBezTo>
                    <a:pt x="5579546" y="5830554"/>
                    <a:pt x="5575281" y="5834819"/>
                    <a:pt x="5570021" y="5834819"/>
                  </a:cubicBezTo>
                  <a:cubicBezTo>
                    <a:pt x="5564760" y="5834819"/>
                    <a:pt x="5560496" y="5830554"/>
                    <a:pt x="5560496" y="5825294"/>
                  </a:cubicBezTo>
                  <a:cubicBezTo>
                    <a:pt x="5560496" y="5820033"/>
                    <a:pt x="5564760" y="5815769"/>
                    <a:pt x="5570021" y="5815769"/>
                  </a:cubicBezTo>
                  <a:close/>
                  <a:moveTo>
                    <a:pt x="5390650" y="5815769"/>
                  </a:moveTo>
                  <a:cubicBezTo>
                    <a:pt x="5395910" y="5815769"/>
                    <a:pt x="5400175" y="5820033"/>
                    <a:pt x="5400175" y="5825294"/>
                  </a:cubicBezTo>
                  <a:cubicBezTo>
                    <a:pt x="5400175" y="5830554"/>
                    <a:pt x="5395910" y="5834819"/>
                    <a:pt x="5390650" y="5834819"/>
                  </a:cubicBezTo>
                  <a:cubicBezTo>
                    <a:pt x="5385389" y="5834819"/>
                    <a:pt x="5381125" y="5830554"/>
                    <a:pt x="5381125" y="5825294"/>
                  </a:cubicBezTo>
                  <a:cubicBezTo>
                    <a:pt x="5381125" y="5820033"/>
                    <a:pt x="5385389" y="5815769"/>
                    <a:pt x="5390650" y="5815769"/>
                  </a:cubicBezTo>
                  <a:close/>
                  <a:moveTo>
                    <a:pt x="5211280" y="5815769"/>
                  </a:moveTo>
                  <a:cubicBezTo>
                    <a:pt x="5216540" y="5815769"/>
                    <a:pt x="5220805" y="5820033"/>
                    <a:pt x="5220805" y="5825294"/>
                  </a:cubicBezTo>
                  <a:cubicBezTo>
                    <a:pt x="5220805" y="5830554"/>
                    <a:pt x="5216540" y="5834819"/>
                    <a:pt x="5211280" y="5834819"/>
                  </a:cubicBezTo>
                  <a:cubicBezTo>
                    <a:pt x="5206019" y="5834819"/>
                    <a:pt x="5201755" y="5830554"/>
                    <a:pt x="5201755" y="5825294"/>
                  </a:cubicBezTo>
                  <a:cubicBezTo>
                    <a:pt x="5201755" y="5820033"/>
                    <a:pt x="5206019" y="5815769"/>
                    <a:pt x="5211280" y="5815769"/>
                  </a:cubicBezTo>
                  <a:close/>
                  <a:moveTo>
                    <a:pt x="5031909" y="5815769"/>
                  </a:moveTo>
                  <a:cubicBezTo>
                    <a:pt x="5037169" y="5815769"/>
                    <a:pt x="5041434" y="5820033"/>
                    <a:pt x="5041434" y="5825294"/>
                  </a:cubicBezTo>
                  <a:cubicBezTo>
                    <a:pt x="5041434" y="5830554"/>
                    <a:pt x="5037169" y="5834819"/>
                    <a:pt x="5031909" y="5834819"/>
                  </a:cubicBezTo>
                  <a:cubicBezTo>
                    <a:pt x="5026648" y="5834819"/>
                    <a:pt x="5022384" y="5830554"/>
                    <a:pt x="5022384" y="5825294"/>
                  </a:cubicBezTo>
                  <a:cubicBezTo>
                    <a:pt x="5022384" y="5820033"/>
                    <a:pt x="5026648" y="5815769"/>
                    <a:pt x="5031909" y="5815769"/>
                  </a:cubicBezTo>
                  <a:close/>
                  <a:moveTo>
                    <a:pt x="4852537" y="5815769"/>
                  </a:moveTo>
                  <a:cubicBezTo>
                    <a:pt x="4857797" y="5815769"/>
                    <a:pt x="4862062" y="5820033"/>
                    <a:pt x="4862062" y="5825294"/>
                  </a:cubicBezTo>
                  <a:cubicBezTo>
                    <a:pt x="4862062" y="5830554"/>
                    <a:pt x="4857797" y="5834819"/>
                    <a:pt x="4852537" y="5834819"/>
                  </a:cubicBezTo>
                  <a:cubicBezTo>
                    <a:pt x="4847276" y="5834819"/>
                    <a:pt x="4843012" y="5830554"/>
                    <a:pt x="4843012" y="5825294"/>
                  </a:cubicBezTo>
                  <a:cubicBezTo>
                    <a:pt x="4843012" y="5820033"/>
                    <a:pt x="4847276" y="5815769"/>
                    <a:pt x="4852537" y="5815769"/>
                  </a:cubicBezTo>
                  <a:close/>
                  <a:moveTo>
                    <a:pt x="4673167" y="5815769"/>
                  </a:moveTo>
                  <a:cubicBezTo>
                    <a:pt x="4678427" y="5815769"/>
                    <a:pt x="4682692" y="5820033"/>
                    <a:pt x="4682692" y="5825294"/>
                  </a:cubicBezTo>
                  <a:cubicBezTo>
                    <a:pt x="4682692" y="5830554"/>
                    <a:pt x="4678427" y="5834819"/>
                    <a:pt x="4673167" y="5834819"/>
                  </a:cubicBezTo>
                  <a:cubicBezTo>
                    <a:pt x="4667906" y="5834819"/>
                    <a:pt x="4663642" y="5830554"/>
                    <a:pt x="4663642" y="5825294"/>
                  </a:cubicBezTo>
                  <a:cubicBezTo>
                    <a:pt x="4663642" y="5820033"/>
                    <a:pt x="4667906" y="5815769"/>
                    <a:pt x="4673167" y="5815769"/>
                  </a:cubicBezTo>
                  <a:close/>
                  <a:moveTo>
                    <a:pt x="4493796" y="5815769"/>
                  </a:moveTo>
                  <a:cubicBezTo>
                    <a:pt x="4499056" y="5815769"/>
                    <a:pt x="4503321" y="5820033"/>
                    <a:pt x="4503321" y="5825294"/>
                  </a:cubicBezTo>
                  <a:cubicBezTo>
                    <a:pt x="4503321" y="5830554"/>
                    <a:pt x="4499056" y="5834819"/>
                    <a:pt x="4493796" y="5834819"/>
                  </a:cubicBezTo>
                  <a:cubicBezTo>
                    <a:pt x="4488535" y="5834819"/>
                    <a:pt x="4484271" y="5830554"/>
                    <a:pt x="4484271" y="5825294"/>
                  </a:cubicBezTo>
                  <a:cubicBezTo>
                    <a:pt x="4484271" y="5820033"/>
                    <a:pt x="4488535" y="5815769"/>
                    <a:pt x="4493796" y="5815769"/>
                  </a:cubicBezTo>
                  <a:close/>
                  <a:moveTo>
                    <a:pt x="4314424" y="5815769"/>
                  </a:moveTo>
                  <a:cubicBezTo>
                    <a:pt x="4319684" y="5815769"/>
                    <a:pt x="4323949" y="5820033"/>
                    <a:pt x="4323949" y="5825294"/>
                  </a:cubicBezTo>
                  <a:cubicBezTo>
                    <a:pt x="4323949" y="5830554"/>
                    <a:pt x="4319684" y="5834819"/>
                    <a:pt x="4314424" y="5834819"/>
                  </a:cubicBezTo>
                  <a:cubicBezTo>
                    <a:pt x="4309163" y="5834819"/>
                    <a:pt x="4304899" y="5830554"/>
                    <a:pt x="4304899" y="5825294"/>
                  </a:cubicBezTo>
                  <a:cubicBezTo>
                    <a:pt x="4304899" y="5820033"/>
                    <a:pt x="4309163" y="5815769"/>
                    <a:pt x="4314424" y="5815769"/>
                  </a:cubicBezTo>
                  <a:close/>
                  <a:moveTo>
                    <a:pt x="4135054" y="5815769"/>
                  </a:moveTo>
                  <a:cubicBezTo>
                    <a:pt x="4140314" y="5815769"/>
                    <a:pt x="4144579" y="5820033"/>
                    <a:pt x="4144579" y="5825294"/>
                  </a:cubicBezTo>
                  <a:cubicBezTo>
                    <a:pt x="4144579" y="5830554"/>
                    <a:pt x="4140314" y="5834819"/>
                    <a:pt x="4135054" y="5834819"/>
                  </a:cubicBezTo>
                  <a:cubicBezTo>
                    <a:pt x="4129793" y="5834819"/>
                    <a:pt x="4125529" y="5830554"/>
                    <a:pt x="4125529" y="5825294"/>
                  </a:cubicBezTo>
                  <a:cubicBezTo>
                    <a:pt x="4125529" y="5820033"/>
                    <a:pt x="4129793" y="5815769"/>
                    <a:pt x="4135054" y="5815769"/>
                  </a:cubicBezTo>
                  <a:close/>
                  <a:moveTo>
                    <a:pt x="3955683" y="5815769"/>
                  </a:moveTo>
                  <a:cubicBezTo>
                    <a:pt x="3960943" y="5815769"/>
                    <a:pt x="3965208" y="5820033"/>
                    <a:pt x="3965208" y="5825294"/>
                  </a:cubicBezTo>
                  <a:cubicBezTo>
                    <a:pt x="3965208" y="5830554"/>
                    <a:pt x="3960943" y="5834819"/>
                    <a:pt x="3955683" y="5834819"/>
                  </a:cubicBezTo>
                  <a:cubicBezTo>
                    <a:pt x="3950422" y="5834819"/>
                    <a:pt x="3946158" y="5830554"/>
                    <a:pt x="3946158" y="5825294"/>
                  </a:cubicBezTo>
                  <a:cubicBezTo>
                    <a:pt x="3946158" y="5820033"/>
                    <a:pt x="3950422" y="5815769"/>
                    <a:pt x="3955683" y="5815769"/>
                  </a:cubicBezTo>
                  <a:close/>
                  <a:moveTo>
                    <a:pt x="3776312" y="5815769"/>
                  </a:moveTo>
                  <a:cubicBezTo>
                    <a:pt x="3781572" y="5815769"/>
                    <a:pt x="3785837" y="5820033"/>
                    <a:pt x="3785837" y="5825294"/>
                  </a:cubicBezTo>
                  <a:cubicBezTo>
                    <a:pt x="3785837" y="5830554"/>
                    <a:pt x="3781572" y="5834819"/>
                    <a:pt x="3776312" y="5834819"/>
                  </a:cubicBezTo>
                  <a:cubicBezTo>
                    <a:pt x="3771051" y="5834819"/>
                    <a:pt x="3766787" y="5830554"/>
                    <a:pt x="3766787" y="5825294"/>
                  </a:cubicBezTo>
                  <a:cubicBezTo>
                    <a:pt x="3766787" y="5820033"/>
                    <a:pt x="3771051" y="5815769"/>
                    <a:pt x="3776312" y="5815769"/>
                  </a:cubicBezTo>
                  <a:close/>
                  <a:moveTo>
                    <a:pt x="3596941" y="5815769"/>
                  </a:moveTo>
                  <a:cubicBezTo>
                    <a:pt x="3602201" y="5815769"/>
                    <a:pt x="3606466" y="5820033"/>
                    <a:pt x="3606466" y="5825294"/>
                  </a:cubicBezTo>
                  <a:cubicBezTo>
                    <a:pt x="3606466" y="5830554"/>
                    <a:pt x="3602201" y="5834819"/>
                    <a:pt x="3596941" y="5834819"/>
                  </a:cubicBezTo>
                  <a:cubicBezTo>
                    <a:pt x="3591680" y="5834819"/>
                    <a:pt x="3587416" y="5830554"/>
                    <a:pt x="3587416" y="5825294"/>
                  </a:cubicBezTo>
                  <a:cubicBezTo>
                    <a:pt x="3587416" y="5820033"/>
                    <a:pt x="3591680" y="5815769"/>
                    <a:pt x="3596941" y="5815769"/>
                  </a:cubicBezTo>
                  <a:close/>
                  <a:moveTo>
                    <a:pt x="3417570" y="5815769"/>
                  </a:moveTo>
                  <a:cubicBezTo>
                    <a:pt x="3422830" y="5815769"/>
                    <a:pt x="3427095" y="5820033"/>
                    <a:pt x="3427095" y="5825294"/>
                  </a:cubicBezTo>
                  <a:cubicBezTo>
                    <a:pt x="3427095" y="5830554"/>
                    <a:pt x="3422830" y="5834819"/>
                    <a:pt x="3417570" y="5834819"/>
                  </a:cubicBezTo>
                  <a:cubicBezTo>
                    <a:pt x="3412309" y="5834819"/>
                    <a:pt x="3408045" y="5830554"/>
                    <a:pt x="3408045" y="5825294"/>
                  </a:cubicBezTo>
                  <a:cubicBezTo>
                    <a:pt x="3408045" y="5820033"/>
                    <a:pt x="3412309" y="5815769"/>
                    <a:pt x="3417570" y="5815769"/>
                  </a:cubicBezTo>
                  <a:close/>
                  <a:moveTo>
                    <a:pt x="3238265" y="5815769"/>
                  </a:moveTo>
                  <a:cubicBezTo>
                    <a:pt x="3243528" y="5815769"/>
                    <a:pt x="3247792" y="5820033"/>
                    <a:pt x="3247792" y="5825294"/>
                  </a:cubicBezTo>
                  <a:cubicBezTo>
                    <a:pt x="3247792" y="5830554"/>
                    <a:pt x="3243528" y="5834819"/>
                    <a:pt x="3238265" y="5834819"/>
                  </a:cubicBezTo>
                  <a:cubicBezTo>
                    <a:pt x="3233005" y="5834819"/>
                    <a:pt x="3228739" y="5830554"/>
                    <a:pt x="3228739" y="5825294"/>
                  </a:cubicBezTo>
                  <a:cubicBezTo>
                    <a:pt x="3228739" y="5820033"/>
                    <a:pt x="3233005" y="5815769"/>
                    <a:pt x="3238265" y="5815769"/>
                  </a:cubicBezTo>
                  <a:close/>
                  <a:moveTo>
                    <a:pt x="3058833" y="5815769"/>
                  </a:moveTo>
                  <a:cubicBezTo>
                    <a:pt x="3064092" y="5815769"/>
                    <a:pt x="3068355" y="5820033"/>
                    <a:pt x="3068355" y="5825294"/>
                  </a:cubicBezTo>
                  <a:cubicBezTo>
                    <a:pt x="3068355" y="5830554"/>
                    <a:pt x="3064092" y="5834819"/>
                    <a:pt x="3058833" y="5834819"/>
                  </a:cubicBezTo>
                  <a:cubicBezTo>
                    <a:pt x="3053586" y="5834819"/>
                    <a:pt x="3049438" y="5830554"/>
                    <a:pt x="3049438" y="5825294"/>
                  </a:cubicBezTo>
                  <a:cubicBezTo>
                    <a:pt x="3049438" y="5820033"/>
                    <a:pt x="3053586" y="5815769"/>
                    <a:pt x="3058833" y="5815769"/>
                  </a:cubicBezTo>
                  <a:close/>
                  <a:moveTo>
                    <a:pt x="2879591" y="5815769"/>
                  </a:moveTo>
                  <a:cubicBezTo>
                    <a:pt x="2884851" y="5815769"/>
                    <a:pt x="2889120" y="5820033"/>
                    <a:pt x="2889120" y="5825294"/>
                  </a:cubicBezTo>
                  <a:cubicBezTo>
                    <a:pt x="2889120" y="5830554"/>
                    <a:pt x="2884851" y="5834819"/>
                    <a:pt x="2879591" y="5834819"/>
                  </a:cubicBezTo>
                  <a:cubicBezTo>
                    <a:pt x="2874332" y="5834819"/>
                    <a:pt x="2870069" y="5830554"/>
                    <a:pt x="2870069" y="5825294"/>
                  </a:cubicBezTo>
                  <a:cubicBezTo>
                    <a:pt x="2870069" y="5820033"/>
                    <a:pt x="2874332" y="5815769"/>
                    <a:pt x="2879591" y="5815769"/>
                  </a:cubicBezTo>
                  <a:close/>
                  <a:moveTo>
                    <a:pt x="2700217" y="5815769"/>
                  </a:moveTo>
                  <a:cubicBezTo>
                    <a:pt x="2705483" y="5815769"/>
                    <a:pt x="2709739" y="5820033"/>
                    <a:pt x="2709739" y="5825294"/>
                  </a:cubicBezTo>
                  <a:cubicBezTo>
                    <a:pt x="2709739" y="5830554"/>
                    <a:pt x="2705483" y="5834819"/>
                    <a:pt x="2700217" y="5834819"/>
                  </a:cubicBezTo>
                  <a:cubicBezTo>
                    <a:pt x="2694958" y="5834819"/>
                    <a:pt x="2690694" y="5830554"/>
                    <a:pt x="2690694" y="5825294"/>
                  </a:cubicBezTo>
                  <a:cubicBezTo>
                    <a:pt x="2690694" y="5820033"/>
                    <a:pt x="2694958" y="5815769"/>
                    <a:pt x="2700217" y="5815769"/>
                  </a:cubicBezTo>
                  <a:close/>
                  <a:moveTo>
                    <a:pt x="2520804" y="5815769"/>
                  </a:moveTo>
                  <a:cubicBezTo>
                    <a:pt x="2526077" y="5815769"/>
                    <a:pt x="2530343" y="5820033"/>
                    <a:pt x="2530343" y="5825294"/>
                  </a:cubicBezTo>
                  <a:cubicBezTo>
                    <a:pt x="2530343" y="5830554"/>
                    <a:pt x="2526077" y="5834819"/>
                    <a:pt x="2520804" y="5834819"/>
                  </a:cubicBezTo>
                  <a:cubicBezTo>
                    <a:pt x="2515547" y="5834819"/>
                    <a:pt x="2511280" y="5830554"/>
                    <a:pt x="2511280" y="5825294"/>
                  </a:cubicBezTo>
                  <a:cubicBezTo>
                    <a:pt x="2511280" y="5820033"/>
                    <a:pt x="2515547" y="5815769"/>
                    <a:pt x="2520804" y="5815769"/>
                  </a:cubicBezTo>
                  <a:close/>
                  <a:moveTo>
                    <a:pt x="2341435" y="5815769"/>
                  </a:moveTo>
                  <a:cubicBezTo>
                    <a:pt x="2346695" y="5815769"/>
                    <a:pt x="2350960" y="5820033"/>
                    <a:pt x="2350960" y="5825294"/>
                  </a:cubicBezTo>
                  <a:cubicBezTo>
                    <a:pt x="2350960" y="5830554"/>
                    <a:pt x="2346695" y="5834819"/>
                    <a:pt x="2341435" y="5834819"/>
                  </a:cubicBezTo>
                  <a:cubicBezTo>
                    <a:pt x="2336171" y="5834819"/>
                    <a:pt x="2331907" y="5830554"/>
                    <a:pt x="2331907" y="5825294"/>
                  </a:cubicBezTo>
                  <a:cubicBezTo>
                    <a:pt x="2331907" y="5820033"/>
                    <a:pt x="2336171" y="5815769"/>
                    <a:pt x="2341435" y="5815769"/>
                  </a:cubicBezTo>
                  <a:close/>
                  <a:moveTo>
                    <a:pt x="2162030" y="5815769"/>
                  </a:moveTo>
                  <a:cubicBezTo>
                    <a:pt x="2167289" y="5815769"/>
                    <a:pt x="2171554" y="5820033"/>
                    <a:pt x="2171554" y="5825294"/>
                  </a:cubicBezTo>
                  <a:cubicBezTo>
                    <a:pt x="2171554" y="5830554"/>
                    <a:pt x="2167289" y="5834819"/>
                    <a:pt x="2162030" y="5834819"/>
                  </a:cubicBezTo>
                  <a:cubicBezTo>
                    <a:pt x="2156770" y="5834819"/>
                    <a:pt x="2152506" y="5830554"/>
                    <a:pt x="2152506" y="5825294"/>
                  </a:cubicBezTo>
                  <a:cubicBezTo>
                    <a:pt x="2152506" y="5820033"/>
                    <a:pt x="2156770" y="5815769"/>
                    <a:pt x="2162030" y="5815769"/>
                  </a:cubicBezTo>
                  <a:close/>
                  <a:moveTo>
                    <a:pt x="1982667" y="5815769"/>
                  </a:moveTo>
                  <a:cubicBezTo>
                    <a:pt x="1987916" y="5815769"/>
                    <a:pt x="1992178" y="5820033"/>
                    <a:pt x="1992178" y="5825294"/>
                  </a:cubicBezTo>
                  <a:cubicBezTo>
                    <a:pt x="1992178" y="5830554"/>
                    <a:pt x="1987916" y="5834819"/>
                    <a:pt x="1982667" y="5834819"/>
                  </a:cubicBezTo>
                  <a:cubicBezTo>
                    <a:pt x="1977401" y="5834819"/>
                    <a:pt x="1973130" y="5830554"/>
                    <a:pt x="1973130" y="5825294"/>
                  </a:cubicBezTo>
                  <a:cubicBezTo>
                    <a:pt x="1973130" y="5820033"/>
                    <a:pt x="1977401" y="5815769"/>
                    <a:pt x="1982667" y="5815769"/>
                  </a:cubicBezTo>
                  <a:close/>
                  <a:moveTo>
                    <a:pt x="1803344" y="5815769"/>
                  </a:moveTo>
                  <a:cubicBezTo>
                    <a:pt x="1808585" y="5815769"/>
                    <a:pt x="1812848" y="5820033"/>
                    <a:pt x="1812848" y="5825294"/>
                  </a:cubicBezTo>
                  <a:cubicBezTo>
                    <a:pt x="1812848" y="5830554"/>
                    <a:pt x="1808585" y="5834819"/>
                    <a:pt x="1803344" y="5834819"/>
                  </a:cubicBezTo>
                  <a:cubicBezTo>
                    <a:pt x="1798105" y="5834819"/>
                    <a:pt x="1793842" y="5830554"/>
                    <a:pt x="1793842" y="5825294"/>
                  </a:cubicBezTo>
                  <a:cubicBezTo>
                    <a:pt x="1793842" y="5820033"/>
                    <a:pt x="1798105" y="5815769"/>
                    <a:pt x="1803344" y="5815769"/>
                  </a:cubicBezTo>
                  <a:close/>
                  <a:moveTo>
                    <a:pt x="1623947" y="5815769"/>
                  </a:moveTo>
                  <a:cubicBezTo>
                    <a:pt x="1629208" y="5815769"/>
                    <a:pt x="1633472" y="5820033"/>
                    <a:pt x="1633472" y="5825294"/>
                  </a:cubicBezTo>
                  <a:cubicBezTo>
                    <a:pt x="1633472" y="5830554"/>
                    <a:pt x="1629208" y="5834819"/>
                    <a:pt x="1623947" y="5834819"/>
                  </a:cubicBezTo>
                  <a:cubicBezTo>
                    <a:pt x="1618687" y="5834819"/>
                    <a:pt x="1614422" y="5830554"/>
                    <a:pt x="1614422" y="5825294"/>
                  </a:cubicBezTo>
                  <a:cubicBezTo>
                    <a:pt x="1614422" y="5820033"/>
                    <a:pt x="1618687" y="5815769"/>
                    <a:pt x="1623947" y="5815769"/>
                  </a:cubicBezTo>
                  <a:close/>
                  <a:moveTo>
                    <a:pt x="1444587" y="5815769"/>
                  </a:moveTo>
                  <a:cubicBezTo>
                    <a:pt x="1449848" y="5815769"/>
                    <a:pt x="1454112" y="5820033"/>
                    <a:pt x="1454112" y="5825294"/>
                  </a:cubicBezTo>
                  <a:cubicBezTo>
                    <a:pt x="1454112" y="5830554"/>
                    <a:pt x="1449848" y="5834819"/>
                    <a:pt x="1444587" y="5834819"/>
                  </a:cubicBezTo>
                  <a:cubicBezTo>
                    <a:pt x="1439327" y="5834819"/>
                    <a:pt x="1435062" y="5830554"/>
                    <a:pt x="1435062" y="5825294"/>
                  </a:cubicBezTo>
                  <a:cubicBezTo>
                    <a:pt x="1435062" y="5820033"/>
                    <a:pt x="1439327" y="5815769"/>
                    <a:pt x="1444587" y="5815769"/>
                  </a:cubicBezTo>
                  <a:close/>
                  <a:moveTo>
                    <a:pt x="1265226" y="5815769"/>
                  </a:moveTo>
                  <a:cubicBezTo>
                    <a:pt x="1270486" y="5815769"/>
                    <a:pt x="1274751" y="5820033"/>
                    <a:pt x="1274751" y="5825294"/>
                  </a:cubicBezTo>
                  <a:cubicBezTo>
                    <a:pt x="1274751" y="5830554"/>
                    <a:pt x="1270486" y="5834819"/>
                    <a:pt x="1265226" y="5834819"/>
                  </a:cubicBezTo>
                  <a:cubicBezTo>
                    <a:pt x="1259966" y="5834819"/>
                    <a:pt x="1255701" y="5830554"/>
                    <a:pt x="1255701" y="5825294"/>
                  </a:cubicBezTo>
                  <a:cubicBezTo>
                    <a:pt x="1255701" y="5820033"/>
                    <a:pt x="1259966" y="5815769"/>
                    <a:pt x="1265226" y="5815769"/>
                  </a:cubicBezTo>
                  <a:close/>
                  <a:moveTo>
                    <a:pt x="1085846" y="5815769"/>
                  </a:moveTo>
                  <a:cubicBezTo>
                    <a:pt x="1091107" y="5815769"/>
                    <a:pt x="1095373" y="5820033"/>
                    <a:pt x="1095373" y="5825294"/>
                  </a:cubicBezTo>
                  <a:cubicBezTo>
                    <a:pt x="1095373" y="5830554"/>
                    <a:pt x="1091107" y="5834819"/>
                    <a:pt x="1085846" y="5834819"/>
                  </a:cubicBezTo>
                  <a:cubicBezTo>
                    <a:pt x="1080585" y="5834819"/>
                    <a:pt x="1076320" y="5830554"/>
                    <a:pt x="1076320" y="5825294"/>
                  </a:cubicBezTo>
                  <a:cubicBezTo>
                    <a:pt x="1076320" y="5820033"/>
                    <a:pt x="1080585" y="5815769"/>
                    <a:pt x="1085846" y="5815769"/>
                  </a:cubicBezTo>
                  <a:close/>
                  <a:moveTo>
                    <a:pt x="906466" y="5815769"/>
                  </a:moveTo>
                  <a:cubicBezTo>
                    <a:pt x="911727" y="5815769"/>
                    <a:pt x="915991" y="5820033"/>
                    <a:pt x="915991" y="5825294"/>
                  </a:cubicBezTo>
                  <a:cubicBezTo>
                    <a:pt x="915991" y="5830554"/>
                    <a:pt x="911727" y="5834819"/>
                    <a:pt x="906466" y="5834819"/>
                  </a:cubicBezTo>
                  <a:cubicBezTo>
                    <a:pt x="901206" y="5834819"/>
                    <a:pt x="896940" y="5830554"/>
                    <a:pt x="896940" y="5825294"/>
                  </a:cubicBezTo>
                  <a:cubicBezTo>
                    <a:pt x="896940" y="5820033"/>
                    <a:pt x="901206" y="5815769"/>
                    <a:pt x="906466" y="5815769"/>
                  </a:cubicBezTo>
                  <a:close/>
                  <a:moveTo>
                    <a:pt x="727093" y="5815769"/>
                  </a:moveTo>
                  <a:cubicBezTo>
                    <a:pt x="732353" y="5815769"/>
                    <a:pt x="736618" y="5820033"/>
                    <a:pt x="736618" y="5825294"/>
                  </a:cubicBezTo>
                  <a:cubicBezTo>
                    <a:pt x="736618" y="5830554"/>
                    <a:pt x="732353" y="5834819"/>
                    <a:pt x="727093" y="5834819"/>
                  </a:cubicBezTo>
                  <a:cubicBezTo>
                    <a:pt x="721830" y="5834819"/>
                    <a:pt x="717563" y="5830554"/>
                    <a:pt x="717563" y="5825294"/>
                  </a:cubicBezTo>
                  <a:cubicBezTo>
                    <a:pt x="717563" y="5820033"/>
                    <a:pt x="721830" y="5815769"/>
                    <a:pt x="727093" y="5815769"/>
                  </a:cubicBezTo>
                  <a:close/>
                  <a:moveTo>
                    <a:pt x="547710" y="5815769"/>
                  </a:moveTo>
                  <a:cubicBezTo>
                    <a:pt x="552970" y="5815769"/>
                    <a:pt x="557235" y="5820033"/>
                    <a:pt x="557235" y="5825294"/>
                  </a:cubicBezTo>
                  <a:cubicBezTo>
                    <a:pt x="557235" y="5830554"/>
                    <a:pt x="552970" y="5834819"/>
                    <a:pt x="547710" y="5834819"/>
                  </a:cubicBezTo>
                  <a:cubicBezTo>
                    <a:pt x="542449" y="5834819"/>
                    <a:pt x="538185" y="5830554"/>
                    <a:pt x="538185" y="5825294"/>
                  </a:cubicBezTo>
                  <a:cubicBezTo>
                    <a:pt x="538185" y="5820033"/>
                    <a:pt x="542449" y="5815769"/>
                    <a:pt x="547710" y="5815769"/>
                  </a:cubicBezTo>
                  <a:close/>
                  <a:moveTo>
                    <a:pt x="368341" y="5815769"/>
                  </a:moveTo>
                  <a:cubicBezTo>
                    <a:pt x="373602" y="5815769"/>
                    <a:pt x="377866" y="5820033"/>
                    <a:pt x="377866" y="5825294"/>
                  </a:cubicBezTo>
                  <a:cubicBezTo>
                    <a:pt x="377866" y="5830554"/>
                    <a:pt x="373602" y="5834819"/>
                    <a:pt x="368341" y="5834819"/>
                  </a:cubicBezTo>
                  <a:cubicBezTo>
                    <a:pt x="363080" y="5834819"/>
                    <a:pt x="358816" y="5830554"/>
                    <a:pt x="358816" y="5825294"/>
                  </a:cubicBezTo>
                  <a:cubicBezTo>
                    <a:pt x="358816" y="5820033"/>
                    <a:pt x="363080" y="5815769"/>
                    <a:pt x="368341" y="5815769"/>
                  </a:cubicBezTo>
                  <a:close/>
                  <a:moveTo>
                    <a:pt x="188972" y="5815769"/>
                  </a:moveTo>
                  <a:cubicBezTo>
                    <a:pt x="194232" y="5815769"/>
                    <a:pt x="198497" y="5820033"/>
                    <a:pt x="198497" y="5825294"/>
                  </a:cubicBezTo>
                  <a:cubicBezTo>
                    <a:pt x="198497" y="5830554"/>
                    <a:pt x="194232" y="5834819"/>
                    <a:pt x="188972" y="5834819"/>
                  </a:cubicBezTo>
                  <a:cubicBezTo>
                    <a:pt x="183711" y="5834819"/>
                    <a:pt x="179446" y="5830554"/>
                    <a:pt x="179446" y="5825294"/>
                  </a:cubicBezTo>
                  <a:cubicBezTo>
                    <a:pt x="179446" y="5820033"/>
                    <a:pt x="183711" y="5815769"/>
                    <a:pt x="188972" y="5815769"/>
                  </a:cubicBezTo>
                  <a:close/>
                  <a:moveTo>
                    <a:pt x="9604" y="5815769"/>
                  </a:moveTo>
                  <a:cubicBezTo>
                    <a:pt x="14863" y="5815769"/>
                    <a:pt x="19128" y="5820033"/>
                    <a:pt x="19128" y="5825294"/>
                  </a:cubicBezTo>
                  <a:cubicBezTo>
                    <a:pt x="19128" y="5830554"/>
                    <a:pt x="14863" y="5834819"/>
                    <a:pt x="9604" y="5834819"/>
                  </a:cubicBezTo>
                  <a:cubicBezTo>
                    <a:pt x="4343" y="5834819"/>
                    <a:pt x="79" y="5830554"/>
                    <a:pt x="79" y="5825294"/>
                  </a:cubicBezTo>
                  <a:cubicBezTo>
                    <a:pt x="79" y="5820033"/>
                    <a:pt x="4343" y="5815769"/>
                    <a:pt x="9604" y="5815769"/>
                  </a:cubicBezTo>
                  <a:close/>
                  <a:moveTo>
                    <a:pt x="6646247" y="5634017"/>
                  </a:moveTo>
                  <a:cubicBezTo>
                    <a:pt x="6651508" y="5634017"/>
                    <a:pt x="6655772" y="5638281"/>
                    <a:pt x="6655772" y="5643542"/>
                  </a:cubicBezTo>
                  <a:cubicBezTo>
                    <a:pt x="6655772" y="5648802"/>
                    <a:pt x="6651508" y="5653067"/>
                    <a:pt x="6646247" y="5653067"/>
                  </a:cubicBezTo>
                  <a:cubicBezTo>
                    <a:pt x="6640987" y="5653067"/>
                    <a:pt x="6636722" y="5648802"/>
                    <a:pt x="6636722" y="5643542"/>
                  </a:cubicBezTo>
                  <a:cubicBezTo>
                    <a:pt x="6636722" y="5638281"/>
                    <a:pt x="6640987" y="5634017"/>
                    <a:pt x="6646247" y="5634017"/>
                  </a:cubicBezTo>
                  <a:close/>
                  <a:moveTo>
                    <a:pt x="6466876" y="5634017"/>
                  </a:moveTo>
                  <a:cubicBezTo>
                    <a:pt x="6472136" y="5634017"/>
                    <a:pt x="6476401" y="5638281"/>
                    <a:pt x="6476401" y="5643542"/>
                  </a:cubicBezTo>
                  <a:cubicBezTo>
                    <a:pt x="6476401" y="5648802"/>
                    <a:pt x="6472136" y="5653067"/>
                    <a:pt x="6466876" y="5653067"/>
                  </a:cubicBezTo>
                  <a:cubicBezTo>
                    <a:pt x="6461615" y="5653067"/>
                    <a:pt x="6457351" y="5648802"/>
                    <a:pt x="6457351" y="5643542"/>
                  </a:cubicBezTo>
                  <a:cubicBezTo>
                    <a:pt x="6457351" y="5638281"/>
                    <a:pt x="6461615" y="5634017"/>
                    <a:pt x="6466876" y="5634017"/>
                  </a:cubicBezTo>
                  <a:close/>
                  <a:moveTo>
                    <a:pt x="6287505" y="5634017"/>
                  </a:moveTo>
                  <a:cubicBezTo>
                    <a:pt x="6292765" y="5634017"/>
                    <a:pt x="6297030" y="5638281"/>
                    <a:pt x="6297030" y="5643542"/>
                  </a:cubicBezTo>
                  <a:cubicBezTo>
                    <a:pt x="6297030" y="5648802"/>
                    <a:pt x="6292765" y="5653067"/>
                    <a:pt x="6287505" y="5653067"/>
                  </a:cubicBezTo>
                  <a:cubicBezTo>
                    <a:pt x="6282244" y="5653067"/>
                    <a:pt x="6277980" y="5648802"/>
                    <a:pt x="6277980" y="5643542"/>
                  </a:cubicBezTo>
                  <a:cubicBezTo>
                    <a:pt x="6277980" y="5638281"/>
                    <a:pt x="6282244" y="5634017"/>
                    <a:pt x="6287505" y="5634017"/>
                  </a:cubicBezTo>
                  <a:close/>
                  <a:moveTo>
                    <a:pt x="6108134" y="5634017"/>
                  </a:moveTo>
                  <a:cubicBezTo>
                    <a:pt x="6113394" y="5634017"/>
                    <a:pt x="6117659" y="5638281"/>
                    <a:pt x="6117659" y="5643542"/>
                  </a:cubicBezTo>
                  <a:cubicBezTo>
                    <a:pt x="6117659" y="5648802"/>
                    <a:pt x="6113394" y="5653067"/>
                    <a:pt x="6108134" y="5653067"/>
                  </a:cubicBezTo>
                  <a:cubicBezTo>
                    <a:pt x="6102873" y="5653067"/>
                    <a:pt x="6098609" y="5648802"/>
                    <a:pt x="6098609" y="5643542"/>
                  </a:cubicBezTo>
                  <a:cubicBezTo>
                    <a:pt x="6098609" y="5638281"/>
                    <a:pt x="6102873" y="5634017"/>
                    <a:pt x="6108134" y="5634017"/>
                  </a:cubicBezTo>
                  <a:close/>
                  <a:moveTo>
                    <a:pt x="5928763" y="5634017"/>
                  </a:moveTo>
                  <a:cubicBezTo>
                    <a:pt x="5934023" y="5634017"/>
                    <a:pt x="5938288" y="5638281"/>
                    <a:pt x="5938288" y="5643542"/>
                  </a:cubicBezTo>
                  <a:cubicBezTo>
                    <a:pt x="5938288" y="5648802"/>
                    <a:pt x="5934023" y="5653067"/>
                    <a:pt x="5928763" y="5653067"/>
                  </a:cubicBezTo>
                  <a:cubicBezTo>
                    <a:pt x="5923502" y="5653067"/>
                    <a:pt x="5919238" y="5648802"/>
                    <a:pt x="5919238" y="5643542"/>
                  </a:cubicBezTo>
                  <a:cubicBezTo>
                    <a:pt x="5919238" y="5638281"/>
                    <a:pt x="5923502" y="5634017"/>
                    <a:pt x="5928763" y="5634017"/>
                  </a:cubicBezTo>
                  <a:close/>
                  <a:moveTo>
                    <a:pt x="5749393" y="5634017"/>
                  </a:moveTo>
                  <a:cubicBezTo>
                    <a:pt x="5754653" y="5634017"/>
                    <a:pt x="5758918" y="5638281"/>
                    <a:pt x="5758918" y="5643542"/>
                  </a:cubicBezTo>
                  <a:cubicBezTo>
                    <a:pt x="5758918" y="5648802"/>
                    <a:pt x="5754653" y="5653067"/>
                    <a:pt x="5749393" y="5653067"/>
                  </a:cubicBezTo>
                  <a:cubicBezTo>
                    <a:pt x="5744132" y="5653067"/>
                    <a:pt x="5739868" y="5648802"/>
                    <a:pt x="5739868" y="5643542"/>
                  </a:cubicBezTo>
                  <a:cubicBezTo>
                    <a:pt x="5739868" y="5638281"/>
                    <a:pt x="5744132" y="5634017"/>
                    <a:pt x="5749393" y="5634017"/>
                  </a:cubicBezTo>
                  <a:close/>
                  <a:moveTo>
                    <a:pt x="5570021" y="5634017"/>
                  </a:moveTo>
                  <a:cubicBezTo>
                    <a:pt x="5575281" y="5634017"/>
                    <a:pt x="5579546" y="5638281"/>
                    <a:pt x="5579546" y="5643542"/>
                  </a:cubicBezTo>
                  <a:cubicBezTo>
                    <a:pt x="5579546" y="5648802"/>
                    <a:pt x="5575281" y="5653067"/>
                    <a:pt x="5570021" y="5653067"/>
                  </a:cubicBezTo>
                  <a:cubicBezTo>
                    <a:pt x="5564760" y="5653067"/>
                    <a:pt x="5560496" y="5648802"/>
                    <a:pt x="5560496" y="5643542"/>
                  </a:cubicBezTo>
                  <a:cubicBezTo>
                    <a:pt x="5560496" y="5638281"/>
                    <a:pt x="5564760" y="5634017"/>
                    <a:pt x="5570021" y="5634017"/>
                  </a:cubicBezTo>
                  <a:close/>
                  <a:moveTo>
                    <a:pt x="5390650" y="5634017"/>
                  </a:moveTo>
                  <a:cubicBezTo>
                    <a:pt x="5395910" y="5634017"/>
                    <a:pt x="5400175" y="5638281"/>
                    <a:pt x="5400175" y="5643542"/>
                  </a:cubicBezTo>
                  <a:cubicBezTo>
                    <a:pt x="5400175" y="5648802"/>
                    <a:pt x="5395910" y="5653067"/>
                    <a:pt x="5390650" y="5653067"/>
                  </a:cubicBezTo>
                  <a:cubicBezTo>
                    <a:pt x="5385389" y="5653067"/>
                    <a:pt x="5381125" y="5648802"/>
                    <a:pt x="5381125" y="5643542"/>
                  </a:cubicBezTo>
                  <a:cubicBezTo>
                    <a:pt x="5381125" y="5638281"/>
                    <a:pt x="5385389" y="5634017"/>
                    <a:pt x="5390650" y="5634017"/>
                  </a:cubicBezTo>
                  <a:close/>
                  <a:moveTo>
                    <a:pt x="5211280" y="5634017"/>
                  </a:moveTo>
                  <a:cubicBezTo>
                    <a:pt x="5216540" y="5634017"/>
                    <a:pt x="5220805" y="5638281"/>
                    <a:pt x="5220805" y="5643542"/>
                  </a:cubicBezTo>
                  <a:cubicBezTo>
                    <a:pt x="5220805" y="5648802"/>
                    <a:pt x="5216540" y="5653067"/>
                    <a:pt x="5211280" y="5653067"/>
                  </a:cubicBezTo>
                  <a:cubicBezTo>
                    <a:pt x="5206019" y="5653067"/>
                    <a:pt x="5201755" y="5648802"/>
                    <a:pt x="5201755" y="5643542"/>
                  </a:cubicBezTo>
                  <a:cubicBezTo>
                    <a:pt x="5201755" y="5638281"/>
                    <a:pt x="5206019" y="5634017"/>
                    <a:pt x="5211280" y="5634017"/>
                  </a:cubicBezTo>
                  <a:close/>
                  <a:moveTo>
                    <a:pt x="5031909" y="5634017"/>
                  </a:moveTo>
                  <a:cubicBezTo>
                    <a:pt x="5037169" y="5634017"/>
                    <a:pt x="5041434" y="5638281"/>
                    <a:pt x="5041434" y="5643542"/>
                  </a:cubicBezTo>
                  <a:cubicBezTo>
                    <a:pt x="5041434" y="5648802"/>
                    <a:pt x="5037169" y="5653067"/>
                    <a:pt x="5031909" y="5653067"/>
                  </a:cubicBezTo>
                  <a:cubicBezTo>
                    <a:pt x="5026648" y="5653067"/>
                    <a:pt x="5022384" y="5648802"/>
                    <a:pt x="5022384" y="5643542"/>
                  </a:cubicBezTo>
                  <a:cubicBezTo>
                    <a:pt x="5022384" y="5638281"/>
                    <a:pt x="5026648" y="5634017"/>
                    <a:pt x="5031909" y="5634017"/>
                  </a:cubicBezTo>
                  <a:close/>
                  <a:moveTo>
                    <a:pt x="4852537" y="5634017"/>
                  </a:moveTo>
                  <a:cubicBezTo>
                    <a:pt x="4857797" y="5634017"/>
                    <a:pt x="4862062" y="5638281"/>
                    <a:pt x="4862062" y="5643542"/>
                  </a:cubicBezTo>
                  <a:cubicBezTo>
                    <a:pt x="4862062" y="5648802"/>
                    <a:pt x="4857797" y="5653067"/>
                    <a:pt x="4852537" y="5653067"/>
                  </a:cubicBezTo>
                  <a:cubicBezTo>
                    <a:pt x="4847276" y="5653067"/>
                    <a:pt x="4843012" y="5648802"/>
                    <a:pt x="4843012" y="5643542"/>
                  </a:cubicBezTo>
                  <a:cubicBezTo>
                    <a:pt x="4843012" y="5638281"/>
                    <a:pt x="4847276" y="5634017"/>
                    <a:pt x="4852537" y="5634017"/>
                  </a:cubicBezTo>
                  <a:close/>
                  <a:moveTo>
                    <a:pt x="4673167" y="5634017"/>
                  </a:moveTo>
                  <a:cubicBezTo>
                    <a:pt x="4678427" y="5634017"/>
                    <a:pt x="4682692" y="5638281"/>
                    <a:pt x="4682692" y="5643542"/>
                  </a:cubicBezTo>
                  <a:cubicBezTo>
                    <a:pt x="4682692" y="5648802"/>
                    <a:pt x="4678427" y="5653067"/>
                    <a:pt x="4673167" y="5653067"/>
                  </a:cubicBezTo>
                  <a:cubicBezTo>
                    <a:pt x="4667906" y="5653067"/>
                    <a:pt x="4663642" y="5648802"/>
                    <a:pt x="4663642" y="5643542"/>
                  </a:cubicBezTo>
                  <a:cubicBezTo>
                    <a:pt x="4663642" y="5638281"/>
                    <a:pt x="4667906" y="5634017"/>
                    <a:pt x="4673167" y="5634017"/>
                  </a:cubicBezTo>
                  <a:close/>
                  <a:moveTo>
                    <a:pt x="4493796" y="5634017"/>
                  </a:moveTo>
                  <a:cubicBezTo>
                    <a:pt x="4499056" y="5634017"/>
                    <a:pt x="4503321" y="5638281"/>
                    <a:pt x="4503321" y="5643542"/>
                  </a:cubicBezTo>
                  <a:cubicBezTo>
                    <a:pt x="4503321" y="5648802"/>
                    <a:pt x="4499056" y="5653067"/>
                    <a:pt x="4493796" y="5653067"/>
                  </a:cubicBezTo>
                  <a:cubicBezTo>
                    <a:pt x="4488535" y="5653067"/>
                    <a:pt x="4484271" y="5648802"/>
                    <a:pt x="4484271" y="5643542"/>
                  </a:cubicBezTo>
                  <a:cubicBezTo>
                    <a:pt x="4484271" y="5638281"/>
                    <a:pt x="4488535" y="5634017"/>
                    <a:pt x="4493796" y="5634017"/>
                  </a:cubicBezTo>
                  <a:close/>
                  <a:moveTo>
                    <a:pt x="4314424" y="5634017"/>
                  </a:moveTo>
                  <a:cubicBezTo>
                    <a:pt x="4319684" y="5634017"/>
                    <a:pt x="4323949" y="5638281"/>
                    <a:pt x="4323949" y="5643542"/>
                  </a:cubicBezTo>
                  <a:cubicBezTo>
                    <a:pt x="4323949" y="5648802"/>
                    <a:pt x="4319684" y="5653067"/>
                    <a:pt x="4314424" y="5653067"/>
                  </a:cubicBezTo>
                  <a:cubicBezTo>
                    <a:pt x="4309163" y="5653067"/>
                    <a:pt x="4304899" y="5648802"/>
                    <a:pt x="4304899" y="5643542"/>
                  </a:cubicBezTo>
                  <a:cubicBezTo>
                    <a:pt x="4304899" y="5638281"/>
                    <a:pt x="4309163" y="5634017"/>
                    <a:pt x="4314424" y="5634017"/>
                  </a:cubicBezTo>
                  <a:close/>
                  <a:moveTo>
                    <a:pt x="4135054" y="5634017"/>
                  </a:moveTo>
                  <a:cubicBezTo>
                    <a:pt x="4140314" y="5634017"/>
                    <a:pt x="4144579" y="5638281"/>
                    <a:pt x="4144579" y="5643542"/>
                  </a:cubicBezTo>
                  <a:cubicBezTo>
                    <a:pt x="4144579" y="5648802"/>
                    <a:pt x="4140314" y="5653067"/>
                    <a:pt x="4135054" y="5653067"/>
                  </a:cubicBezTo>
                  <a:cubicBezTo>
                    <a:pt x="4129793" y="5653067"/>
                    <a:pt x="4125529" y="5648802"/>
                    <a:pt x="4125529" y="5643542"/>
                  </a:cubicBezTo>
                  <a:cubicBezTo>
                    <a:pt x="4125529" y="5638281"/>
                    <a:pt x="4129793" y="5634017"/>
                    <a:pt x="4135054" y="5634017"/>
                  </a:cubicBezTo>
                  <a:close/>
                  <a:moveTo>
                    <a:pt x="3955683" y="5634017"/>
                  </a:moveTo>
                  <a:cubicBezTo>
                    <a:pt x="3960943" y="5634017"/>
                    <a:pt x="3965208" y="5638281"/>
                    <a:pt x="3965208" y="5643542"/>
                  </a:cubicBezTo>
                  <a:cubicBezTo>
                    <a:pt x="3965208" y="5648802"/>
                    <a:pt x="3960943" y="5653067"/>
                    <a:pt x="3955683" y="5653067"/>
                  </a:cubicBezTo>
                  <a:cubicBezTo>
                    <a:pt x="3950422" y="5653067"/>
                    <a:pt x="3946158" y="5648802"/>
                    <a:pt x="3946158" y="5643542"/>
                  </a:cubicBezTo>
                  <a:cubicBezTo>
                    <a:pt x="3946158" y="5638281"/>
                    <a:pt x="3950422" y="5634017"/>
                    <a:pt x="3955683" y="5634017"/>
                  </a:cubicBezTo>
                  <a:close/>
                  <a:moveTo>
                    <a:pt x="3776312" y="5634017"/>
                  </a:moveTo>
                  <a:cubicBezTo>
                    <a:pt x="3781572" y="5634017"/>
                    <a:pt x="3785837" y="5638281"/>
                    <a:pt x="3785837" y="5643542"/>
                  </a:cubicBezTo>
                  <a:cubicBezTo>
                    <a:pt x="3785837" y="5648802"/>
                    <a:pt x="3781572" y="5653067"/>
                    <a:pt x="3776312" y="5653067"/>
                  </a:cubicBezTo>
                  <a:cubicBezTo>
                    <a:pt x="3771051" y="5653067"/>
                    <a:pt x="3766787" y="5648802"/>
                    <a:pt x="3766787" y="5643542"/>
                  </a:cubicBezTo>
                  <a:cubicBezTo>
                    <a:pt x="3766787" y="5638281"/>
                    <a:pt x="3771051" y="5634017"/>
                    <a:pt x="3776312" y="5634017"/>
                  </a:cubicBezTo>
                  <a:close/>
                  <a:moveTo>
                    <a:pt x="3596941" y="5634017"/>
                  </a:moveTo>
                  <a:cubicBezTo>
                    <a:pt x="3602201" y="5634017"/>
                    <a:pt x="3606466" y="5638281"/>
                    <a:pt x="3606466" y="5643542"/>
                  </a:cubicBezTo>
                  <a:cubicBezTo>
                    <a:pt x="3606466" y="5648802"/>
                    <a:pt x="3602201" y="5653067"/>
                    <a:pt x="3596941" y="5653067"/>
                  </a:cubicBezTo>
                  <a:cubicBezTo>
                    <a:pt x="3591680" y="5653067"/>
                    <a:pt x="3587416" y="5648802"/>
                    <a:pt x="3587416" y="5643542"/>
                  </a:cubicBezTo>
                  <a:cubicBezTo>
                    <a:pt x="3587416" y="5638281"/>
                    <a:pt x="3591680" y="5634017"/>
                    <a:pt x="3596941" y="5634017"/>
                  </a:cubicBezTo>
                  <a:close/>
                  <a:moveTo>
                    <a:pt x="3417570" y="5634017"/>
                  </a:moveTo>
                  <a:cubicBezTo>
                    <a:pt x="3422830" y="5634017"/>
                    <a:pt x="3427095" y="5638281"/>
                    <a:pt x="3427095" y="5643542"/>
                  </a:cubicBezTo>
                  <a:cubicBezTo>
                    <a:pt x="3427095" y="5648802"/>
                    <a:pt x="3422830" y="5653067"/>
                    <a:pt x="3417570" y="5653067"/>
                  </a:cubicBezTo>
                  <a:cubicBezTo>
                    <a:pt x="3412309" y="5653067"/>
                    <a:pt x="3408045" y="5648802"/>
                    <a:pt x="3408045" y="5643542"/>
                  </a:cubicBezTo>
                  <a:cubicBezTo>
                    <a:pt x="3408045" y="5638281"/>
                    <a:pt x="3412309" y="5634017"/>
                    <a:pt x="3417570" y="5634017"/>
                  </a:cubicBezTo>
                  <a:close/>
                  <a:moveTo>
                    <a:pt x="3238268" y="5634017"/>
                  </a:moveTo>
                  <a:cubicBezTo>
                    <a:pt x="3243531" y="5634017"/>
                    <a:pt x="3247794" y="5638281"/>
                    <a:pt x="3247794" y="5643542"/>
                  </a:cubicBezTo>
                  <a:cubicBezTo>
                    <a:pt x="3247794" y="5648802"/>
                    <a:pt x="3243531" y="5653067"/>
                    <a:pt x="3238268" y="5653067"/>
                  </a:cubicBezTo>
                  <a:cubicBezTo>
                    <a:pt x="3233008" y="5653067"/>
                    <a:pt x="3228742" y="5648802"/>
                    <a:pt x="3228742" y="5643542"/>
                  </a:cubicBezTo>
                  <a:cubicBezTo>
                    <a:pt x="3228742" y="5638281"/>
                    <a:pt x="3233008" y="5634017"/>
                    <a:pt x="3238268" y="5634017"/>
                  </a:cubicBezTo>
                  <a:close/>
                  <a:moveTo>
                    <a:pt x="3058833" y="5634017"/>
                  </a:moveTo>
                  <a:cubicBezTo>
                    <a:pt x="3064092" y="5634017"/>
                    <a:pt x="3068355" y="5638281"/>
                    <a:pt x="3068355" y="5643542"/>
                  </a:cubicBezTo>
                  <a:cubicBezTo>
                    <a:pt x="3068355" y="5648802"/>
                    <a:pt x="3064092" y="5653067"/>
                    <a:pt x="3058833" y="5653067"/>
                  </a:cubicBezTo>
                  <a:cubicBezTo>
                    <a:pt x="3053586" y="5653067"/>
                    <a:pt x="3049444" y="5648802"/>
                    <a:pt x="3049444" y="5643542"/>
                  </a:cubicBezTo>
                  <a:cubicBezTo>
                    <a:pt x="3049444" y="5638281"/>
                    <a:pt x="3053586" y="5634017"/>
                    <a:pt x="3058833" y="5634017"/>
                  </a:cubicBezTo>
                  <a:close/>
                  <a:moveTo>
                    <a:pt x="2879598" y="5634017"/>
                  </a:moveTo>
                  <a:cubicBezTo>
                    <a:pt x="2884857" y="5634017"/>
                    <a:pt x="2889126" y="5638281"/>
                    <a:pt x="2889126" y="5643542"/>
                  </a:cubicBezTo>
                  <a:cubicBezTo>
                    <a:pt x="2889126" y="5648802"/>
                    <a:pt x="2884857" y="5653067"/>
                    <a:pt x="2879598" y="5653067"/>
                  </a:cubicBezTo>
                  <a:cubicBezTo>
                    <a:pt x="2874338" y="5653067"/>
                    <a:pt x="2870075" y="5648802"/>
                    <a:pt x="2870075" y="5643542"/>
                  </a:cubicBezTo>
                  <a:cubicBezTo>
                    <a:pt x="2870075" y="5638281"/>
                    <a:pt x="2874338" y="5634017"/>
                    <a:pt x="2879598" y="5634017"/>
                  </a:cubicBezTo>
                  <a:close/>
                  <a:moveTo>
                    <a:pt x="2700223" y="5634017"/>
                  </a:moveTo>
                  <a:cubicBezTo>
                    <a:pt x="2705489" y="5634017"/>
                    <a:pt x="2709746" y="5638281"/>
                    <a:pt x="2709746" y="5643542"/>
                  </a:cubicBezTo>
                  <a:cubicBezTo>
                    <a:pt x="2709746" y="5648802"/>
                    <a:pt x="2705489" y="5653067"/>
                    <a:pt x="2700223" y="5653067"/>
                  </a:cubicBezTo>
                  <a:cubicBezTo>
                    <a:pt x="2694964" y="5653067"/>
                    <a:pt x="2690700" y="5648802"/>
                    <a:pt x="2690700" y="5643542"/>
                  </a:cubicBezTo>
                  <a:cubicBezTo>
                    <a:pt x="2690700" y="5638281"/>
                    <a:pt x="2694964" y="5634017"/>
                    <a:pt x="2700223" y="5634017"/>
                  </a:cubicBezTo>
                  <a:close/>
                  <a:moveTo>
                    <a:pt x="2520808" y="5634017"/>
                  </a:moveTo>
                  <a:cubicBezTo>
                    <a:pt x="2526082" y="5634017"/>
                    <a:pt x="2530346" y="5638281"/>
                    <a:pt x="2530346" y="5643542"/>
                  </a:cubicBezTo>
                  <a:cubicBezTo>
                    <a:pt x="2530346" y="5648802"/>
                    <a:pt x="2526082" y="5653067"/>
                    <a:pt x="2520808" y="5653067"/>
                  </a:cubicBezTo>
                  <a:cubicBezTo>
                    <a:pt x="2515552" y="5653067"/>
                    <a:pt x="2511284" y="5648802"/>
                    <a:pt x="2511284" y="5643542"/>
                  </a:cubicBezTo>
                  <a:cubicBezTo>
                    <a:pt x="2511284" y="5638281"/>
                    <a:pt x="2515552" y="5634017"/>
                    <a:pt x="2520808" y="5634017"/>
                  </a:cubicBezTo>
                  <a:close/>
                  <a:moveTo>
                    <a:pt x="2341439" y="5634017"/>
                  </a:moveTo>
                  <a:cubicBezTo>
                    <a:pt x="2346699" y="5634017"/>
                    <a:pt x="2350963" y="5638281"/>
                    <a:pt x="2350963" y="5643542"/>
                  </a:cubicBezTo>
                  <a:cubicBezTo>
                    <a:pt x="2350963" y="5648802"/>
                    <a:pt x="2346699" y="5653067"/>
                    <a:pt x="2341439" y="5653067"/>
                  </a:cubicBezTo>
                  <a:cubicBezTo>
                    <a:pt x="2336175" y="5653067"/>
                    <a:pt x="2331911" y="5648802"/>
                    <a:pt x="2331911" y="5643542"/>
                  </a:cubicBezTo>
                  <a:cubicBezTo>
                    <a:pt x="2331911" y="5638281"/>
                    <a:pt x="2336175" y="5634017"/>
                    <a:pt x="2341439" y="5634017"/>
                  </a:cubicBezTo>
                  <a:close/>
                  <a:moveTo>
                    <a:pt x="2162032" y="5634017"/>
                  </a:moveTo>
                  <a:cubicBezTo>
                    <a:pt x="2167291" y="5634017"/>
                    <a:pt x="2171557" y="5638281"/>
                    <a:pt x="2171557" y="5643542"/>
                  </a:cubicBezTo>
                  <a:cubicBezTo>
                    <a:pt x="2171557" y="5648802"/>
                    <a:pt x="2167291" y="5653067"/>
                    <a:pt x="2162032" y="5653067"/>
                  </a:cubicBezTo>
                  <a:cubicBezTo>
                    <a:pt x="2156772" y="5653067"/>
                    <a:pt x="2152508" y="5648802"/>
                    <a:pt x="2152508" y="5643542"/>
                  </a:cubicBezTo>
                  <a:cubicBezTo>
                    <a:pt x="2152508" y="5638281"/>
                    <a:pt x="2156772" y="5634017"/>
                    <a:pt x="2162032" y="5634017"/>
                  </a:cubicBezTo>
                  <a:close/>
                  <a:moveTo>
                    <a:pt x="1982670" y="5634017"/>
                  </a:moveTo>
                  <a:cubicBezTo>
                    <a:pt x="1987918" y="5634017"/>
                    <a:pt x="1992180" y="5638281"/>
                    <a:pt x="1992180" y="5643542"/>
                  </a:cubicBezTo>
                  <a:cubicBezTo>
                    <a:pt x="1992180" y="5648802"/>
                    <a:pt x="1987918" y="5653067"/>
                    <a:pt x="1982670" y="5653067"/>
                  </a:cubicBezTo>
                  <a:cubicBezTo>
                    <a:pt x="1977404" y="5653067"/>
                    <a:pt x="1973132" y="5648802"/>
                    <a:pt x="1973132" y="5643542"/>
                  </a:cubicBezTo>
                  <a:cubicBezTo>
                    <a:pt x="1973132" y="5638281"/>
                    <a:pt x="1977404" y="5634017"/>
                    <a:pt x="1982670" y="5634017"/>
                  </a:cubicBezTo>
                  <a:close/>
                  <a:moveTo>
                    <a:pt x="1803350" y="5634017"/>
                  </a:moveTo>
                  <a:cubicBezTo>
                    <a:pt x="1808589" y="5634017"/>
                    <a:pt x="1812852" y="5638281"/>
                    <a:pt x="1812852" y="5643542"/>
                  </a:cubicBezTo>
                  <a:cubicBezTo>
                    <a:pt x="1812852" y="5648802"/>
                    <a:pt x="1808589" y="5653067"/>
                    <a:pt x="1803350" y="5653067"/>
                  </a:cubicBezTo>
                  <a:cubicBezTo>
                    <a:pt x="1798111" y="5653067"/>
                    <a:pt x="1793848" y="5648802"/>
                    <a:pt x="1793848" y="5643542"/>
                  </a:cubicBezTo>
                  <a:cubicBezTo>
                    <a:pt x="1793848" y="5638281"/>
                    <a:pt x="1798111" y="5634017"/>
                    <a:pt x="1803350" y="5634017"/>
                  </a:cubicBezTo>
                  <a:close/>
                  <a:moveTo>
                    <a:pt x="1623951" y="5634017"/>
                  </a:moveTo>
                  <a:cubicBezTo>
                    <a:pt x="1629212" y="5634017"/>
                    <a:pt x="1633476" y="5638281"/>
                    <a:pt x="1633476" y="5643542"/>
                  </a:cubicBezTo>
                  <a:cubicBezTo>
                    <a:pt x="1633476" y="5648802"/>
                    <a:pt x="1629212" y="5653067"/>
                    <a:pt x="1623951" y="5653067"/>
                  </a:cubicBezTo>
                  <a:cubicBezTo>
                    <a:pt x="1618691" y="5653067"/>
                    <a:pt x="1614426" y="5648802"/>
                    <a:pt x="1614426" y="5643542"/>
                  </a:cubicBezTo>
                  <a:cubicBezTo>
                    <a:pt x="1614426" y="5638281"/>
                    <a:pt x="1618691" y="5634017"/>
                    <a:pt x="1623951" y="5634017"/>
                  </a:cubicBezTo>
                  <a:close/>
                  <a:moveTo>
                    <a:pt x="1444592" y="5634017"/>
                  </a:moveTo>
                  <a:cubicBezTo>
                    <a:pt x="1449852" y="5634017"/>
                    <a:pt x="1454117" y="5638281"/>
                    <a:pt x="1454117" y="5643542"/>
                  </a:cubicBezTo>
                  <a:cubicBezTo>
                    <a:pt x="1454117" y="5648802"/>
                    <a:pt x="1449852" y="5653067"/>
                    <a:pt x="1444592" y="5653067"/>
                  </a:cubicBezTo>
                  <a:cubicBezTo>
                    <a:pt x="1439331" y="5653067"/>
                    <a:pt x="1435067" y="5648802"/>
                    <a:pt x="1435067" y="5643542"/>
                  </a:cubicBezTo>
                  <a:cubicBezTo>
                    <a:pt x="1435067" y="5638281"/>
                    <a:pt x="1439331" y="5634017"/>
                    <a:pt x="1444592" y="5634017"/>
                  </a:cubicBezTo>
                  <a:close/>
                  <a:moveTo>
                    <a:pt x="1265231" y="5634017"/>
                  </a:moveTo>
                  <a:cubicBezTo>
                    <a:pt x="1270491" y="5634017"/>
                    <a:pt x="1274756" y="5638281"/>
                    <a:pt x="1274756" y="5643542"/>
                  </a:cubicBezTo>
                  <a:cubicBezTo>
                    <a:pt x="1274756" y="5648802"/>
                    <a:pt x="1270491" y="5653067"/>
                    <a:pt x="1265231" y="5653067"/>
                  </a:cubicBezTo>
                  <a:cubicBezTo>
                    <a:pt x="1259970" y="5653067"/>
                    <a:pt x="1255706" y="5648802"/>
                    <a:pt x="1255706" y="5643542"/>
                  </a:cubicBezTo>
                  <a:cubicBezTo>
                    <a:pt x="1255706" y="5638281"/>
                    <a:pt x="1259970" y="5634017"/>
                    <a:pt x="1265231" y="5634017"/>
                  </a:cubicBezTo>
                  <a:close/>
                  <a:moveTo>
                    <a:pt x="1085851" y="5634017"/>
                  </a:moveTo>
                  <a:cubicBezTo>
                    <a:pt x="1091112" y="5634017"/>
                    <a:pt x="1095377" y="5638281"/>
                    <a:pt x="1095377" y="5643542"/>
                  </a:cubicBezTo>
                  <a:cubicBezTo>
                    <a:pt x="1095377" y="5648802"/>
                    <a:pt x="1091112" y="5653067"/>
                    <a:pt x="1085851" y="5653067"/>
                  </a:cubicBezTo>
                  <a:cubicBezTo>
                    <a:pt x="1080589" y="5653067"/>
                    <a:pt x="1076324" y="5648802"/>
                    <a:pt x="1076324" y="5643542"/>
                  </a:cubicBezTo>
                  <a:cubicBezTo>
                    <a:pt x="1076324" y="5638281"/>
                    <a:pt x="1080589" y="5634017"/>
                    <a:pt x="1085851" y="5634017"/>
                  </a:cubicBezTo>
                  <a:close/>
                  <a:moveTo>
                    <a:pt x="906471" y="5634017"/>
                  </a:moveTo>
                  <a:cubicBezTo>
                    <a:pt x="911732" y="5634017"/>
                    <a:pt x="915995" y="5638281"/>
                    <a:pt x="915995" y="5643542"/>
                  </a:cubicBezTo>
                  <a:cubicBezTo>
                    <a:pt x="915995" y="5648802"/>
                    <a:pt x="911732" y="5653067"/>
                    <a:pt x="906471" y="5653067"/>
                  </a:cubicBezTo>
                  <a:cubicBezTo>
                    <a:pt x="901210" y="5653067"/>
                    <a:pt x="896944" y="5648802"/>
                    <a:pt x="896944" y="5643542"/>
                  </a:cubicBezTo>
                  <a:cubicBezTo>
                    <a:pt x="896944" y="5638281"/>
                    <a:pt x="901210" y="5634017"/>
                    <a:pt x="906471" y="5634017"/>
                  </a:cubicBezTo>
                  <a:close/>
                  <a:moveTo>
                    <a:pt x="727097" y="5634017"/>
                  </a:moveTo>
                  <a:cubicBezTo>
                    <a:pt x="732357" y="5634017"/>
                    <a:pt x="736621" y="5638281"/>
                    <a:pt x="736621" y="5643542"/>
                  </a:cubicBezTo>
                  <a:cubicBezTo>
                    <a:pt x="736621" y="5648802"/>
                    <a:pt x="732357" y="5653067"/>
                    <a:pt x="727097" y="5653067"/>
                  </a:cubicBezTo>
                  <a:cubicBezTo>
                    <a:pt x="721834" y="5653067"/>
                    <a:pt x="717566" y="5648802"/>
                    <a:pt x="717566" y="5643542"/>
                  </a:cubicBezTo>
                  <a:cubicBezTo>
                    <a:pt x="717566" y="5638281"/>
                    <a:pt x="721834" y="5634017"/>
                    <a:pt x="727097" y="5634017"/>
                  </a:cubicBezTo>
                  <a:close/>
                  <a:moveTo>
                    <a:pt x="547713" y="5634017"/>
                  </a:moveTo>
                  <a:cubicBezTo>
                    <a:pt x="552974" y="5634017"/>
                    <a:pt x="557238" y="5638281"/>
                    <a:pt x="557238" y="5643542"/>
                  </a:cubicBezTo>
                  <a:cubicBezTo>
                    <a:pt x="557238" y="5648802"/>
                    <a:pt x="552974" y="5653067"/>
                    <a:pt x="547713" y="5653067"/>
                  </a:cubicBezTo>
                  <a:cubicBezTo>
                    <a:pt x="542453" y="5653067"/>
                    <a:pt x="538188" y="5648802"/>
                    <a:pt x="538188" y="5643542"/>
                  </a:cubicBezTo>
                  <a:cubicBezTo>
                    <a:pt x="538188" y="5638281"/>
                    <a:pt x="542453" y="5634017"/>
                    <a:pt x="547713" y="5634017"/>
                  </a:cubicBezTo>
                  <a:close/>
                  <a:moveTo>
                    <a:pt x="368345" y="5634017"/>
                  </a:moveTo>
                  <a:cubicBezTo>
                    <a:pt x="373605" y="5634017"/>
                    <a:pt x="377869" y="5638281"/>
                    <a:pt x="377869" y="5643542"/>
                  </a:cubicBezTo>
                  <a:cubicBezTo>
                    <a:pt x="377869" y="5648802"/>
                    <a:pt x="373605" y="5653067"/>
                    <a:pt x="368345" y="5653067"/>
                  </a:cubicBezTo>
                  <a:cubicBezTo>
                    <a:pt x="363084" y="5653067"/>
                    <a:pt x="358819" y="5648802"/>
                    <a:pt x="358819" y="5643542"/>
                  </a:cubicBezTo>
                  <a:cubicBezTo>
                    <a:pt x="358819" y="5638281"/>
                    <a:pt x="363084" y="5634017"/>
                    <a:pt x="368345" y="5634017"/>
                  </a:cubicBezTo>
                  <a:close/>
                  <a:moveTo>
                    <a:pt x="188975" y="5634017"/>
                  </a:moveTo>
                  <a:cubicBezTo>
                    <a:pt x="194235" y="5634017"/>
                    <a:pt x="198500" y="5638281"/>
                    <a:pt x="198500" y="5643542"/>
                  </a:cubicBezTo>
                  <a:cubicBezTo>
                    <a:pt x="198500" y="5648802"/>
                    <a:pt x="194235" y="5653067"/>
                    <a:pt x="188975" y="5653067"/>
                  </a:cubicBezTo>
                  <a:cubicBezTo>
                    <a:pt x="183715" y="5653067"/>
                    <a:pt x="179450" y="5648802"/>
                    <a:pt x="179450" y="5643542"/>
                  </a:cubicBezTo>
                  <a:cubicBezTo>
                    <a:pt x="179450" y="5638281"/>
                    <a:pt x="183715" y="5634017"/>
                    <a:pt x="188975" y="5634017"/>
                  </a:cubicBezTo>
                  <a:close/>
                  <a:moveTo>
                    <a:pt x="9607" y="5634017"/>
                  </a:moveTo>
                  <a:cubicBezTo>
                    <a:pt x="14867" y="5634017"/>
                    <a:pt x="19131" y="5638281"/>
                    <a:pt x="19131" y="5643542"/>
                  </a:cubicBezTo>
                  <a:cubicBezTo>
                    <a:pt x="19131" y="5648802"/>
                    <a:pt x="14867" y="5653067"/>
                    <a:pt x="9607" y="5653067"/>
                  </a:cubicBezTo>
                  <a:cubicBezTo>
                    <a:pt x="4347" y="5653067"/>
                    <a:pt x="83" y="5648802"/>
                    <a:pt x="83" y="5643542"/>
                  </a:cubicBezTo>
                  <a:cubicBezTo>
                    <a:pt x="83" y="5638281"/>
                    <a:pt x="4347" y="5634017"/>
                    <a:pt x="9607" y="5634017"/>
                  </a:cubicBezTo>
                  <a:close/>
                  <a:moveTo>
                    <a:pt x="6646247" y="5452265"/>
                  </a:moveTo>
                  <a:cubicBezTo>
                    <a:pt x="6651508" y="5452265"/>
                    <a:pt x="6655772" y="5456529"/>
                    <a:pt x="6655772" y="5461790"/>
                  </a:cubicBezTo>
                  <a:cubicBezTo>
                    <a:pt x="6655772" y="5467050"/>
                    <a:pt x="6651508" y="5471315"/>
                    <a:pt x="6646247" y="5471315"/>
                  </a:cubicBezTo>
                  <a:cubicBezTo>
                    <a:pt x="6640987" y="5471315"/>
                    <a:pt x="6636722" y="5467050"/>
                    <a:pt x="6636722" y="5461790"/>
                  </a:cubicBezTo>
                  <a:cubicBezTo>
                    <a:pt x="6636722" y="5456529"/>
                    <a:pt x="6640987" y="5452265"/>
                    <a:pt x="6646247" y="5452265"/>
                  </a:cubicBezTo>
                  <a:close/>
                  <a:moveTo>
                    <a:pt x="6466876" y="5452265"/>
                  </a:moveTo>
                  <a:cubicBezTo>
                    <a:pt x="6472136" y="5452265"/>
                    <a:pt x="6476401" y="5456529"/>
                    <a:pt x="6476401" y="5461790"/>
                  </a:cubicBezTo>
                  <a:cubicBezTo>
                    <a:pt x="6476401" y="5467050"/>
                    <a:pt x="6472136" y="5471315"/>
                    <a:pt x="6466876" y="5471315"/>
                  </a:cubicBezTo>
                  <a:cubicBezTo>
                    <a:pt x="6461615" y="5471315"/>
                    <a:pt x="6457351" y="5467050"/>
                    <a:pt x="6457351" y="5461790"/>
                  </a:cubicBezTo>
                  <a:cubicBezTo>
                    <a:pt x="6457351" y="5456529"/>
                    <a:pt x="6461615" y="5452265"/>
                    <a:pt x="6466876" y="5452265"/>
                  </a:cubicBezTo>
                  <a:close/>
                  <a:moveTo>
                    <a:pt x="6287505" y="5452265"/>
                  </a:moveTo>
                  <a:cubicBezTo>
                    <a:pt x="6292765" y="5452265"/>
                    <a:pt x="6297030" y="5456529"/>
                    <a:pt x="6297030" y="5461790"/>
                  </a:cubicBezTo>
                  <a:cubicBezTo>
                    <a:pt x="6297030" y="5467050"/>
                    <a:pt x="6292765" y="5471315"/>
                    <a:pt x="6287505" y="5471315"/>
                  </a:cubicBezTo>
                  <a:cubicBezTo>
                    <a:pt x="6282244" y="5471315"/>
                    <a:pt x="6277980" y="5467050"/>
                    <a:pt x="6277980" y="5461790"/>
                  </a:cubicBezTo>
                  <a:cubicBezTo>
                    <a:pt x="6277980" y="5456529"/>
                    <a:pt x="6282244" y="5452265"/>
                    <a:pt x="6287505" y="5452265"/>
                  </a:cubicBezTo>
                  <a:close/>
                  <a:moveTo>
                    <a:pt x="6108134" y="5452265"/>
                  </a:moveTo>
                  <a:cubicBezTo>
                    <a:pt x="6113394" y="5452265"/>
                    <a:pt x="6117659" y="5456529"/>
                    <a:pt x="6117659" y="5461790"/>
                  </a:cubicBezTo>
                  <a:cubicBezTo>
                    <a:pt x="6117659" y="5467050"/>
                    <a:pt x="6113394" y="5471315"/>
                    <a:pt x="6108134" y="5471315"/>
                  </a:cubicBezTo>
                  <a:cubicBezTo>
                    <a:pt x="6102873" y="5471315"/>
                    <a:pt x="6098609" y="5467050"/>
                    <a:pt x="6098609" y="5461790"/>
                  </a:cubicBezTo>
                  <a:cubicBezTo>
                    <a:pt x="6098609" y="5456529"/>
                    <a:pt x="6102873" y="5452265"/>
                    <a:pt x="6108134" y="5452265"/>
                  </a:cubicBezTo>
                  <a:close/>
                  <a:moveTo>
                    <a:pt x="5928763" y="5452265"/>
                  </a:moveTo>
                  <a:cubicBezTo>
                    <a:pt x="5934023" y="5452265"/>
                    <a:pt x="5938288" y="5456529"/>
                    <a:pt x="5938288" y="5461790"/>
                  </a:cubicBezTo>
                  <a:cubicBezTo>
                    <a:pt x="5938288" y="5467050"/>
                    <a:pt x="5934023" y="5471315"/>
                    <a:pt x="5928763" y="5471315"/>
                  </a:cubicBezTo>
                  <a:cubicBezTo>
                    <a:pt x="5923502" y="5471315"/>
                    <a:pt x="5919238" y="5467050"/>
                    <a:pt x="5919238" y="5461790"/>
                  </a:cubicBezTo>
                  <a:cubicBezTo>
                    <a:pt x="5919238" y="5456529"/>
                    <a:pt x="5923502" y="5452265"/>
                    <a:pt x="5928763" y="5452265"/>
                  </a:cubicBezTo>
                  <a:close/>
                  <a:moveTo>
                    <a:pt x="5749393" y="5452265"/>
                  </a:moveTo>
                  <a:cubicBezTo>
                    <a:pt x="5754653" y="5452265"/>
                    <a:pt x="5758918" y="5456529"/>
                    <a:pt x="5758918" y="5461790"/>
                  </a:cubicBezTo>
                  <a:cubicBezTo>
                    <a:pt x="5758918" y="5467050"/>
                    <a:pt x="5754653" y="5471315"/>
                    <a:pt x="5749393" y="5471315"/>
                  </a:cubicBezTo>
                  <a:cubicBezTo>
                    <a:pt x="5744132" y="5471315"/>
                    <a:pt x="5739868" y="5467050"/>
                    <a:pt x="5739868" y="5461790"/>
                  </a:cubicBezTo>
                  <a:cubicBezTo>
                    <a:pt x="5739868" y="5456529"/>
                    <a:pt x="5744132" y="5452265"/>
                    <a:pt x="5749393" y="5452265"/>
                  </a:cubicBezTo>
                  <a:close/>
                  <a:moveTo>
                    <a:pt x="5570021" y="5452265"/>
                  </a:moveTo>
                  <a:cubicBezTo>
                    <a:pt x="5575281" y="5452265"/>
                    <a:pt x="5579546" y="5456529"/>
                    <a:pt x="5579546" y="5461790"/>
                  </a:cubicBezTo>
                  <a:cubicBezTo>
                    <a:pt x="5579546" y="5467050"/>
                    <a:pt x="5575281" y="5471315"/>
                    <a:pt x="5570021" y="5471315"/>
                  </a:cubicBezTo>
                  <a:cubicBezTo>
                    <a:pt x="5564760" y="5471315"/>
                    <a:pt x="5560496" y="5467050"/>
                    <a:pt x="5560496" y="5461790"/>
                  </a:cubicBezTo>
                  <a:cubicBezTo>
                    <a:pt x="5560496" y="5456529"/>
                    <a:pt x="5564760" y="5452265"/>
                    <a:pt x="5570021" y="5452265"/>
                  </a:cubicBezTo>
                  <a:close/>
                  <a:moveTo>
                    <a:pt x="5390650" y="5452265"/>
                  </a:moveTo>
                  <a:cubicBezTo>
                    <a:pt x="5395910" y="5452265"/>
                    <a:pt x="5400175" y="5456529"/>
                    <a:pt x="5400175" y="5461790"/>
                  </a:cubicBezTo>
                  <a:cubicBezTo>
                    <a:pt x="5400175" y="5467050"/>
                    <a:pt x="5395910" y="5471315"/>
                    <a:pt x="5390650" y="5471315"/>
                  </a:cubicBezTo>
                  <a:cubicBezTo>
                    <a:pt x="5385389" y="5471315"/>
                    <a:pt x="5381125" y="5467050"/>
                    <a:pt x="5381125" y="5461790"/>
                  </a:cubicBezTo>
                  <a:cubicBezTo>
                    <a:pt x="5381125" y="5456529"/>
                    <a:pt x="5385389" y="5452265"/>
                    <a:pt x="5390650" y="5452265"/>
                  </a:cubicBezTo>
                  <a:close/>
                  <a:moveTo>
                    <a:pt x="5211280" y="5452265"/>
                  </a:moveTo>
                  <a:cubicBezTo>
                    <a:pt x="5216540" y="5452265"/>
                    <a:pt x="5220805" y="5456529"/>
                    <a:pt x="5220805" y="5461790"/>
                  </a:cubicBezTo>
                  <a:cubicBezTo>
                    <a:pt x="5220805" y="5467050"/>
                    <a:pt x="5216540" y="5471315"/>
                    <a:pt x="5211280" y="5471315"/>
                  </a:cubicBezTo>
                  <a:cubicBezTo>
                    <a:pt x="5206019" y="5471315"/>
                    <a:pt x="5201755" y="5467050"/>
                    <a:pt x="5201755" y="5461790"/>
                  </a:cubicBezTo>
                  <a:cubicBezTo>
                    <a:pt x="5201755" y="5456529"/>
                    <a:pt x="5206019" y="5452265"/>
                    <a:pt x="5211280" y="5452265"/>
                  </a:cubicBezTo>
                  <a:close/>
                  <a:moveTo>
                    <a:pt x="5031909" y="5452265"/>
                  </a:moveTo>
                  <a:cubicBezTo>
                    <a:pt x="5037169" y="5452265"/>
                    <a:pt x="5041434" y="5456529"/>
                    <a:pt x="5041434" y="5461790"/>
                  </a:cubicBezTo>
                  <a:cubicBezTo>
                    <a:pt x="5041434" y="5467050"/>
                    <a:pt x="5037169" y="5471315"/>
                    <a:pt x="5031909" y="5471315"/>
                  </a:cubicBezTo>
                  <a:cubicBezTo>
                    <a:pt x="5026648" y="5471315"/>
                    <a:pt x="5022384" y="5467050"/>
                    <a:pt x="5022384" y="5461790"/>
                  </a:cubicBezTo>
                  <a:cubicBezTo>
                    <a:pt x="5022384" y="5456529"/>
                    <a:pt x="5026648" y="5452265"/>
                    <a:pt x="5031909" y="5452265"/>
                  </a:cubicBezTo>
                  <a:close/>
                  <a:moveTo>
                    <a:pt x="4852537" y="5452265"/>
                  </a:moveTo>
                  <a:cubicBezTo>
                    <a:pt x="4857797" y="5452265"/>
                    <a:pt x="4862062" y="5456529"/>
                    <a:pt x="4862062" y="5461790"/>
                  </a:cubicBezTo>
                  <a:cubicBezTo>
                    <a:pt x="4862062" y="5467050"/>
                    <a:pt x="4857797" y="5471315"/>
                    <a:pt x="4852537" y="5471315"/>
                  </a:cubicBezTo>
                  <a:cubicBezTo>
                    <a:pt x="4847276" y="5471315"/>
                    <a:pt x="4843012" y="5467050"/>
                    <a:pt x="4843012" y="5461790"/>
                  </a:cubicBezTo>
                  <a:cubicBezTo>
                    <a:pt x="4843012" y="5456529"/>
                    <a:pt x="4847276" y="5452265"/>
                    <a:pt x="4852537" y="5452265"/>
                  </a:cubicBezTo>
                  <a:close/>
                  <a:moveTo>
                    <a:pt x="4673167" y="5452265"/>
                  </a:moveTo>
                  <a:cubicBezTo>
                    <a:pt x="4678427" y="5452265"/>
                    <a:pt x="4682692" y="5456529"/>
                    <a:pt x="4682692" y="5461790"/>
                  </a:cubicBezTo>
                  <a:cubicBezTo>
                    <a:pt x="4682692" y="5467050"/>
                    <a:pt x="4678427" y="5471315"/>
                    <a:pt x="4673167" y="5471315"/>
                  </a:cubicBezTo>
                  <a:cubicBezTo>
                    <a:pt x="4667906" y="5471315"/>
                    <a:pt x="4663642" y="5467050"/>
                    <a:pt x="4663642" y="5461790"/>
                  </a:cubicBezTo>
                  <a:cubicBezTo>
                    <a:pt x="4663642" y="5456529"/>
                    <a:pt x="4667906" y="5452265"/>
                    <a:pt x="4673167" y="5452265"/>
                  </a:cubicBezTo>
                  <a:close/>
                  <a:moveTo>
                    <a:pt x="4493796" y="5452265"/>
                  </a:moveTo>
                  <a:cubicBezTo>
                    <a:pt x="4499056" y="5452265"/>
                    <a:pt x="4503321" y="5456529"/>
                    <a:pt x="4503321" y="5461790"/>
                  </a:cubicBezTo>
                  <a:cubicBezTo>
                    <a:pt x="4503321" y="5467050"/>
                    <a:pt x="4499056" y="5471315"/>
                    <a:pt x="4493796" y="5471315"/>
                  </a:cubicBezTo>
                  <a:cubicBezTo>
                    <a:pt x="4488535" y="5471315"/>
                    <a:pt x="4484271" y="5467050"/>
                    <a:pt x="4484271" y="5461790"/>
                  </a:cubicBezTo>
                  <a:cubicBezTo>
                    <a:pt x="4484271" y="5456529"/>
                    <a:pt x="4488535" y="5452265"/>
                    <a:pt x="4493796" y="5452265"/>
                  </a:cubicBezTo>
                  <a:close/>
                  <a:moveTo>
                    <a:pt x="4314424" y="5452265"/>
                  </a:moveTo>
                  <a:cubicBezTo>
                    <a:pt x="4319684" y="5452265"/>
                    <a:pt x="4323949" y="5456529"/>
                    <a:pt x="4323949" y="5461790"/>
                  </a:cubicBezTo>
                  <a:cubicBezTo>
                    <a:pt x="4323949" y="5467050"/>
                    <a:pt x="4319684" y="5471315"/>
                    <a:pt x="4314424" y="5471315"/>
                  </a:cubicBezTo>
                  <a:cubicBezTo>
                    <a:pt x="4309163" y="5471315"/>
                    <a:pt x="4304899" y="5467050"/>
                    <a:pt x="4304899" y="5461790"/>
                  </a:cubicBezTo>
                  <a:cubicBezTo>
                    <a:pt x="4304899" y="5456529"/>
                    <a:pt x="4309163" y="5452265"/>
                    <a:pt x="4314424" y="5452265"/>
                  </a:cubicBezTo>
                  <a:close/>
                  <a:moveTo>
                    <a:pt x="4135054" y="5452265"/>
                  </a:moveTo>
                  <a:cubicBezTo>
                    <a:pt x="4140314" y="5452265"/>
                    <a:pt x="4144579" y="5456529"/>
                    <a:pt x="4144579" y="5461790"/>
                  </a:cubicBezTo>
                  <a:cubicBezTo>
                    <a:pt x="4144579" y="5467050"/>
                    <a:pt x="4140314" y="5471315"/>
                    <a:pt x="4135054" y="5471315"/>
                  </a:cubicBezTo>
                  <a:cubicBezTo>
                    <a:pt x="4129793" y="5471315"/>
                    <a:pt x="4125529" y="5467050"/>
                    <a:pt x="4125529" y="5461790"/>
                  </a:cubicBezTo>
                  <a:cubicBezTo>
                    <a:pt x="4125529" y="5456529"/>
                    <a:pt x="4129793" y="5452265"/>
                    <a:pt x="4135054" y="5452265"/>
                  </a:cubicBezTo>
                  <a:close/>
                  <a:moveTo>
                    <a:pt x="3955683" y="5452265"/>
                  </a:moveTo>
                  <a:cubicBezTo>
                    <a:pt x="3960943" y="5452265"/>
                    <a:pt x="3965208" y="5456529"/>
                    <a:pt x="3965208" y="5461790"/>
                  </a:cubicBezTo>
                  <a:cubicBezTo>
                    <a:pt x="3965208" y="5467050"/>
                    <a:pt x="3960943" y="5471315"/>
                    <a:pt x="3955683" y="5471315"/>
                  </a:cubicBezTo>
                  <a:cubicBezTo>
                    <a:pt x="3950422" y="5471315"/>
                    <a:pt x="3946158" y="5467050"/>
                    <a:pt x="3946158" y="5461790"/>
                  </a:cubicBezTo>
                  <a:cubicBezTo>
                    <a:pt x="3946158" y="5456529"/>
                    <a:pt x="3950422" y="5452265"/>
                    <a:pt x="3955683" y="5452265"/>
                  </a:cubicBezTo>
                  <a:close/>
                  <a:moveTo>
                    <a:pt x="3776312" y="5452265"/>
                  </a:moveTo>
                  <a:cubicBezTo>
                    <a:pt x="3781572" y="5452265"/>
                    <a:pt x="3785837" y="5456529"/>
                    <a:pt x="3785837" y="5461790"/>
                  </a:cubicBezTo>
                  <a:cubicBezTo>
                    <a:pt x="3785837" y="5467050"/>
                    <a:pt x="3781572" y="5471315"/>
                    <a:pt x="3776312" y="5471315"/>
                  </a:cubicBezTo>
                  <a:cubicBezTo>
                    <a:pt x="3771051" y="5471315"/>
                    <a:pt x="3766787" y="5467050"/>
                    <a:pt x="3766787" y="5461790"/>
                  </a:cubicBezTo>
                  <a:cubicBezTo>
                    <a:pt x="3766787" y="5456529"/>
                    <a:pt x="3771051" y="5452265"/>
                    <a:pt x="3776312" y="5452265"/>
                  </a:cubicBezTo>
                  <a:close/>
                  <a:moveTo>
                    <a:pt x="3596941" y="5452265"/>
                  </a:moveTo>
                  <a:cubicBezTo>
                    <a:pt x="3602201" y="5452265"/>
                    <a:pt x="3606466" y="5456529"/>
                    <a:pt x="3606466" y="5461790"/>
                  </a:cubicBezTo>
                  <a:cubicBezTo>
                    <a:pt x="3606466" y="5467050"/>
                    <a:pt x="3602201" y="5471315"/>
                    <a:pt x="3596941" y="5471315"/>
                  </a:cubicBezTo>
                  <a:cubicBezTo>
                    <a:pt x="3591680" y="5471315"/>
                    <a:pt x="3587416" y="5467050"/>
                    <a:pt x="3587416" y="5461790"/>
                  </a:cubicBezTo>
                  <a:cubicBezTo>
                    <a:pt x="3587416" y="5456529"/>
                    <a:pt x="3591680" y="5452265"/>
                    <a:pt x="3596941" y="5452265"/>
                  </a:cubicBezTo>
                  <a:close/>
                  <a:moveTo>
                    <a:pt x="3417570" y="5452265"/>
                  </a:moveTo>
                  <a:cubicBezTo>
                    <a:pt x="3422830" y="5452265"/>
                    <a:pt x="3427095" y="5456529"/>
                    <a:pt x="3427095" y="5461790"/>
                  </a:cubicBezTo>
                  <a:cubicBezTo>
                    <a:pt x="3427095" y="5467050"/>
                    <a:pt x="3422830" y="5471315"/>
                    <a:pt x="3417570" y="5471315"/>
                  </a:cubicBezTo>
                  <a:cubicBezTo>
                    <a:pt x="3412309" y="5471315"/>
                    <a:pt x="3408045" y="5467050"/>
                    <a:pt x="3408045" y="5461790"/>
                  </a:cubicBezTo>
                  <a:cubicBezTo>
                    <a:pt x="3408045" y="5456529"/>
                    <a:pt x="3412309" y="5452265"/>
                    <a:pt x="3417570" y="5452265"/>
                  </a:cubicBezTo>
                  <a:close/>
                  <a:moveTo>
                    <a:pt x="3238271" y="5452265"/>
                  </a:moveTo>
                  <a:cubicBezTo>
                    <a:pt x="3243534" y="5452265"/>
                    <a:pt x="3247797" y="5456529"/>
                    <a:pt x="3247797" y="5461790"/>
                  </a:cubicBezTo>
                  <a:cubicBezTo>
                    <a:pt x="3247797" y="5467050"/>
                    <a:pt x="3243534" y="5471315"/>
                    <a:pt x="3238271" y="5471315"/>
                  </a:cubicBezTo>
                  <a:cubicBezTo>
                    <a:pt x="3233011" y="5471315"/>
                    <a:pt x="3228745" y="5467050"/>
                    <a:pt x="3228745" y="5461790"/>
                  </a:cubicBezTo>
                  <a:cubicBezTo>
                    <a:pt x="3228745" y="5456529"/>
                    <a:pt x="3233011" y="5452265"/>
                    <a:pt x="3238271" y="5452265"/>
                  </a:cubicBezTo>
                  <a:close/>
                  <a:moveTo>
                    <a:pt x="3058833" y="5452265"/>
                  </a:moveTo>
                  <a:cubicBezTo>
                    <a:pt x="3064092" y="5452265"/>
                    <a:pt x="3068355" y="5456529"/>
                    <a:pt x="3068355" y="5461790"/>
                  </a:cubicBezTo>
                  <a:cubicBezTo>
                    <a:pt x="3068355" y="5467050"/>
                    <a:pt x="3064092" y="5471315"/>
                    <a:pt x="3058833" y="5471315"/>
                  </a:cubicBezTo>
                  <a:cubicBezTo>
                    <a:pt x="3053586" y="5471315"/>
                    <a:pt x="3049450" y="5467050"/>
                    <a:pt x="3049450" y="5461790"/>
                  </a:cubicBezTo>
                  <a:cubicBezTo>
                    <a:pt x="3049450" y="5456529"/>
                    <a:pt x="3053586" y="5452265"/>
                    <a:pt x="3058833" y="5452265"/>
                  </a:cubicBezTo>
                  <a:close/>
                  <a:moveTo>
                    <a:pt x="2879603" y="5452265"/>
                  </a:moveTo>
                  <a:cubicBezTo>
                    <a:pt x="2884863" y="5452265"/>
                    <a:pt x="2889132" y="5456529"/>
                    <a:pt x="2889132" y="5461790"/>
                  </a:cubicBezTo>
                  <a:cubicBezTo>
                    <a:pt x="2889132" y="5467050"/>
                    <a:pt x="2884863" y="5471315"/>
                    <a:pt x="2879603" y="5471315"/>
                  </a:cubicBezTo>
                  <a:cubicBezTo>
                    <a:pt x="2874344" y="5471315"/>
                    <a:pt x="2870081" y="5467050"/>
                    <a:pt x="2870081" y="5461790"/>
                  </a:cubicBezTo>
                  <a:cubicBezTo>
                    <a:pt x="2870081" y="5456529"/>
                    <a:pt x="2874344" y="5452265"/>
                    <a:pt x="2879603" y="5452265"/>
                  </a:cubicBezTo>
                  <a:close/>
                  <a:moveTo>
                    <a:pt x="2700229" y="5452265"/>
                  </a:moveTo>
                  <a:cubicBezTo>
                    <a:pt x="2705495" y="5452265"/>
                    <a:pt x="2709752" y="5456529"/>
                    <a:pt x="2709752" y="5461790"/>
                  </a:cubicBezTo>
                  <a:cubicBezTo>
                    <a:pt x="2709752" y="5467050"/>
                    <a:pt x="2705495" y="5471315"/>
                    <a:pt x="2700229" y="5471315"/>
                  </a:cubicBezTo>
                  <a:cubicBezTo>
                    <a:pt x="2694970" y="5471315"/>
                    <a:pt x="2690704" y="5467050"/>
                    <a:pt x="2690704" y="5461790"/>
                  </a:cubicBezTo>
                  <a:cubicBezTo>
                    <a:pt x="2690704" y="5456529"/>
                    <a:pt x="2694970" y="5452265"/>
                    <a:pt x="2700229" y="5452265"/>
                  </a:cubicBezTo>
                  <a:close/>
                  <a:moveTo>
                    <a:pt x="2520812" y="5452265"/>
                  </a:moveTo>
                  <a:cubicBezTo>
                    <a:pt x="2526086" y="5452265"/>
                    <a:pt x="2530350" y="5456529"/>
                    <a:pt x="2530350" y="5461790"/>
                  </a:cubicBezTo>
                  <a:cubicBezTo>
                    <a:pt x="2530350" y="5467050"/>
                    <a:pt x="2526086" y="5471315"/>
                    <a:pt x="2520812" y="5471315"/>
                  </a:cubicBezTo>
                  <a:cubicBezTo>
                    <a:pt x="2515555" y="5471315"/>
                    <a:pt x="2511287" y="5467050"/>
                    <a:pt x="2511287" y="5461790"/>
                  </a:cubicBezTo>
                  <a:cubicBezTo>
                    <a:pt x="2511287" y="5456529"/>
                    <a:pt x="2515555" y="5452265"/>
                    <a:pt x="2520812" y="5452265"/>
                  </a:cubicBezTo>
                  <a:close/>
                  <a:moveTo>
                    <a:pt x="2341444" y="5452265"/>
                  </a:moveTo>
                  <a:cubicBezTo>
                    <a:pt x="2346703" y="5452265"/>
                    <a:pt x="2350967" y="5456529"/>
                    <a:pt x="2350967" y="5461790"/>
                  </a:cubicBezTo>
                  <a:cubicBezTo>
                    <a:pt x="2350967" y="5467050"/>
                    <a:pt x="2346703" y="5471315"/>
                    <a:pt x="2341444" y="5471315"/>
                  </a:cubicBezTo>
                  <a:cubicBezTo>
                    <a:pt x="2336179" y="5471315"/>
                    <a:pt x="2331915" y="5467050"/>
                    <a:pt x="2331915" y="5461790"/>
                  </a:cubicBezTo>
                  <a:cubicBezTo>
                    <a:pt x="2331915" y="5456529"/>
                    <a:pt x="2336179" y="5452265"/>
                    <a:pt x="2341444" y="5452265"/>
                  </a:cubicBezTo>
                  <a:close/>
                  <a:moveTo>
                    <a:pt x="2162035" y="5452265"/>
                  </a:moveTo>
                  <a:cubicBezTo>
                    <a:pt x="2167294" y="5452265"/>
                    <a:pt x="2171559" y="5456529"/>
                    <a:pt x="2171559" y="5461790"/>
                  </a:cubicBezTo>
                  <a:cubicBezTo>
                    <a:pt x="2171559" y="5467050"/>
                    <a:pt x="2167294" y="5471315"/>
                    <a:pt x="2162035" y="5471315"/>
                  </a:cubicBezTo>
                  <a:cubicBezTo>
                    <a:pt x="2156775" y="5471315"/>
                    <a:pt x="2152510" y="5467050"/>
                    <a:pt x="2152510" y="5461790"/>
                  </a:cubicBezTo>
                  <a:cubicBezTo>
                    <a:pt x="2152510" y="5456529"/>
                    <a:pt x="2156775" y="5452265"/>
                    <a:pt x="2162035" y="5452265"/>
                  </a:cubicBezTo>
                  <a:close/>
                  <a:moveTo>
                    <a:pt x="1982673" y="5452265"/>
                  </a:moveTo>
                  <a:cubicBezTo>
                    <a:pt x="1987920" y="5452265"/>
                    <a:pt x="1992183" y="5456529"/>
                    <a:pt x="1992183" y="5461790"/>
                  </a:cubicBezTo>
                  <a:cubicBezTo>
                    <a:pt x="1992183" y="5467050"/>
                    <a:pt x="1987920" y="5471315"/>
                    <a:pt x="1982673" y="5471315"/>
                  </a:cubicBezTo>
                  <a:cubicBezTo>
                    <a:pt x="1977407" y="5471315"/>
                    <a:pt x="1973135" y="5467050"/>
                    <a:pt x="1973135" y="5461790"/>
                  </a:cubicBezTo>
                  <a:cubicBezTo>
                    <a:pt x="1973135" y="5456529"/>
                    <a:pt x="1977407" y="5452265"/>
                    <a:pt x="1982673" y="5452265"/>
                  </a:cubicBezTo>
                  <a:close/>
                  <a:moveTo>
                    <a:pt x="1803354" y="5452265"/>
                  </a:moveTo>
                  <a:cubicBezTo>
                    <a:pt x="1808594" y="5452265"/>
                    <a:pt x="1812856" y="5456529"/>
                    <a:pt x="1812856" y="5461790"/>
                  </a:cubicBezTo>
                  <a:cubicBezTo>
                    <a:pt x="1812856" y="5467050"/>
                    <a:pt x="1808594" y="5471315"/>
                    <a:pt x="1803354" y="5471315"/>
                  </a:cubicBezTo>
                  <a:cubicBezTo>
                    <a:pt x="1798117" y="5471315"/>
                    <a:pt x="1793854" y="5467050"/>
                    <a:pt x="1793854" y="5461790"/>
                  </a:cubicBezTo>
                  <a:cubicBezTo>
                    <a:pt x="1793854" y="5456529"/>
                    <a:pt x="1798117" y="5452265"/>
                    <a:pt x="1803354" y="5452265"/>
                  </a:cubicBezTo>
                  <a:close/>
                  <a:moveTo>
                    <a:pt x="1623955" y="5452265"/>
                  </a:moveTo>
                  <a:cubicBezTo>
                    <a:pt x="1629216" y="5452265"/>
                    <a:pt x="1633480" y="5456529"/>
                    <a:pt x="1633480" y="5461790"/>
                  </a:cubicBezTo>
                  <a:cubicBezTo>
                    <a:pt x="1633480" y="5467050"/>
                    <a:pt x="1629216" y="5471315"/>
                    <a:pt x="1623955" y="5471315"/>
                  </a:cubicBezTo>
                  <a:cubicBezTo>
                    <a:pt x="1618694" y="5471315"/>
                    <a:pt x="1614430" y="5467050"/>
                    <a:pt x="1614430" y="5461790"/>
                  </a:cubicBezTo>
                  <a:cubicBezTo>
                    <a:pt x="1614430" y="5456529"/>
                    <a:pt x="1618694" y="5452265"/>
                    <a:pt x="1623955" y="5452265"/>
                  </a:cubicBezTo>
                  <a:close/>
                  <a:moveTo>
                    <a:pt x="1444596" y="5452265"/>
                  </a:moveTo>
                  <a:cubicBezTo>
                    <a:pt x="1449856" y="5452265"/>
                    <a:pt x="1454121" y="5456529"/>
                    <a:pt x="1454121" y="5461790"/>
                  </a:cubicBezTo>
                  <a:cubicBezTo>
                    <a:pt x="1454121" y="5467050"/>
                    <a:pt x="1449856" y="5471315"/>
                    <a:pt x="1444596" y="5471315"/>
                  </a:cubicBezTo>
                  <a:cubicBezTo>
                    <a:pt x="1439336" y="5471315"/>
                    <a:pt x="1435071" y="5467050"/>
                    <a:pt x="1435071" y="5461790"/>
                  </a:cubicBezTo>
                  <a:cubicBezTo>
                    <a:pt x="1435071" y="5456529"/>
                    <a:pt x="1439336" y="5452265"/>
                    <a:pt x="1444596" y="5452265"/>
                  </a:cubicBezTo>
                  <a:close/>
                  <a:moveTo>
                    <a:pt x="1265235" y="5452265"/>
                  </a:moveTo>
                  <a:cubicBezTo>
                    <a:pt x="1270496" y="5452265"/>
                    <a:pt x="1274760" y="5456529"/>
                    <a:pt x="1274760" y="5461790"/>
                  </a:cubicBezTo>
                  <a:cubicBezTo>
                    <a:pt x="1274760" y="5467050"/>
                    <a:pt x="1270496" y="5471315"/>
                    <a:pt x="1265235" y="5471315"/>
                  </a:cubicBezTo>
                  <a:cubicBezTo>
                    <a:pt x="1259975" y="5471315"/>
                    <a:pt x="1255710" y="5467050"/>
                    <a:pt x="1255710" y="5461790"/>
                  </a:cubicBezTo>
                  <a:cubicBezTo>
                    <a:pt x="1255710" y="5456529"/>
                    <a:pt x="1259975" y="5452265"/>
                    <a:pt x="1265235" y="5452265"/>
                  </a:cubicBezTo>
                  <a:close/>
                  <a:moveTo>
                    <a:pt x="1085855" y="5452265"/>
                  </a:moveTo>
                  <a:cubicBezTo>
                    <a:pt x="1091116" y="5452265"/>
                    <a:pt x="1095381" y="5456529"/>
                    <a:pt x="1095381" y="5461790"/>
                  </a:cubicBezTo>
                  <a:cubicBezTo>
                    <a:pt x="1095381" y="5467050"/>
                    <a:pt x="1091116" y="5471315"/>
                    <a:pt x="1085855" y="5471315"/>
                  </a:cubicBezTo>
                  <a:cubicBezTo>
                    <a:pt x="1080593" y="5471315"/>
                    <a:pt x="1076329" y="5467050"/>
                    <a:pt x="1076329" y="5461790"/>
                  </a:cubicBezTo>
                  <a:cubicBezTo>
                    <a:pt x="1076329" y="5456529"/>
                    <a:pt x="1080593" y="5452265"/>
                    <a:pt x="1085855" y="5452265"/>
                  </a:cubicBezTo>
                  <a:close/>
                  <a:moveTo>
                    <a:pt x="906474" y="5452265"/>
                  </a:moveTo>
                  <a:cubicBezTo>
                    <a:pt x="911736" y="5452265"/>
                    <a:pt x="915999" y="5456529"/>
                    <a:pt x="915999" y="5461790"/>
                  </a:cubicBezTo>
                  <a:cubicBezTo>
                    <a:pt x="915999" y="5467050"/>
                    <a:pt x="911736" y="5471315"/>
                    <a:pt x="906474" y="5471315"/>
                  </a:cubicBezTo>
                  <a:cubicBezTo>
                    <a:pt x="901214" y="5471315"/>
                    <a:pt x="896948" y="5467050"/>
                    <a:pt x="896948" y="5461790"/>
                  </a:cubicBezTo>
                  <a:cubicBezTo>
                    <a:pt x="896948" y="5456529"/>
                    <a:pt x="901214" y="5452265"/>
                    <a:pt x="906474" y="5452265"/>
                  </a:cubicBezTo>
                  <a:close/>
                  <a:moveTo>
                    <a:pt x="727101" y="5452265"/>
                  </a:moveTo>
                  <a:cubicBezTo>
                    <a:pt x="732361" y="5452265"/>
                    <a:pt x="736626" y="5456529"/>
                    <a:pt x="736626" y="5461790"/>
                  </a:cubicBezTo>
                  <a:cubicBezTo>
                    <a:pt x="736626" y="5467050"/>
                    <a:pt x="732361" y="5471315"/>
                    <a:pt x="727101" y="5471315"/>
                  </a:cubicBezTo>
                  <a:cubicBezTo>
                    <a:pt x="721838" y="5471315"/>
                    <a:pt x="717570" y="5467050"/>
                    <a:pt x="717570" y="5461790"/>
                  </a:cubicBezTo>
                  <a:cubicBezTo>
                    <a:pt x="717570" y="5456529"/>
                    <a:pt x="721838" y="5452265"/>
                    <a:pt x="727101" y="5452265"/>
                  </a:cubicBezTo>
                  <a:close/>
                  <a:moveTo>
                    <a:pt x="547716" y="5452265"/>
                  </a:moveTo>
                  <a:cubicBezTo>
                    <a:pt x="552977" y="5452265"/>
                    <a:pt x="557241" y="5456529"/>
                    <a:pt x="557241" y="5461790"/>
                  </a:cubicBezTo>
                  <a:cubicBezTo>
                    <a:pt x="557241" y="5467050"/>
                    <a:pt x="552977" y="5471315"/>
                    <a:pt x="547716" y="5471315"/>
                  </a:cubicBezTo>
                  <a:cubicBezTo>
                    <a:pt x="542456" y="5471315"/>
                    <a:pt x="538192" y="5467050"/>
                    <a:pt x="538192" y="5461790"/>
                  </a:cubicBezTo>
                  <a:cubicBezTo>
                    <a:pt x="538192" y="5456529"/>
                    <a:pt x="542456" y="5452265"/>
                    <a:pt x="547716" y="5452265"/>
                  </a:cubicBezTo>
                  <a:close/>
                  <a:moveTo>
                    <a:pt x="368348" y="5452265"/>
                  </a:moveTo>
                  <a:cubicBezTo>
                    <a:pt x="373608" y="5452265"/>
                    <a:pt x="377873" y="5456529"/>
                    <a:pt x="377873" y="5461790"/>
                  </a:cubicBezTo>
                  <a:cubicBezTo>
                    <a:pt x="377873" y="5467050"/>
                    <a:pt x="373608" y="5471315"/>
                    <a:pt x="368348" y="5471315"/>
                  </a:cubicBezTo>
                  <a:cubicBezTo>
                    <a:pt x="363087" y="5471315"/>
                    <a:pt x="358823" y="5467050"/>
                    <a:pt x="358823" y="5461790"/>
                  </a:cubicBezTo>
                  <a:cubicBezTo>
                    <a:pt x="358823" y="5456529"/>
                    <a:pt x="363087" y="5452265"/>
                    <a:pt x="368348" y="5452265"/>
                  </a:cubicBezTo>
                  <a:close/>
                  <a:moveTo>
                    <a:pt x="188978" y="5452265"/>
                  </a:moveTo>
                  <a:cubicBezTo>
                    <a:pt x="194239" y="5452265"/>
                    <a:pt x="198503" y="5456529"/>
                    <a:pt x="198503" y="5461790"/>
                  </a:cubicBezTo>
                  <a:cubicBezTo>
                    <a:pt x="198503" y="5467050"/>
                    <a:pt x="194239" y="5471315"/>
                    <a:pt x="188978" y="5471315"/>
                  </a:cubicBezTo>
                  <a:cubicBezTo>
                    <a:pt x="183718" y="5471315"/>
                    <a:pt x="179453" y="5467050"/>
                    <a:pt x="179453" y="5461790"/>
                  </a:cubicBezTo>
                  <a:cubicBezTo>
                    <a:pt x="179453" y="5456529"/>
                    <a:pt x="183718" y="5452265"/>
                    <a:pt x="188978" y="5452265"/>
                  </a:cubicBezTo>
                  <a:close/>
                  <a:moveTo>
                    <a:pt x="9611" y="5452265"/>
                  </a:moveTo>
                  <a:cubicBezTo>
                    <a:pt x="14870" y="5452265"/>
                    <a:pt x="19135" y="5456529"/>
                    <a:pt x="19135" y="5461790"/>
                  </a:cubicBezTo>
                  <a:cubicBezTo>
                    <a:pt x="19135" y="5467050"/>
                    <a:pt x="14870" y="5471315"/>
                    <a:pt x="9611" y="5471315"/>
                  </a:cubicBezTo>
                  <a:cubicBezTo>
                    <a:pt x="4351" y="5471315"/>
                    <a:pt x="86" y="5467050"/>
                    <a:pt x="86" y="5461790"/>
                  </a:cubicBezTo>
                  <a:cubicBezTo>
                    <a:pt x="86" y="5456529"/>
                    <a:pt x="4351" y="5452265"/>
                    <a:pt x="9611" y="5452265"/>
                  </a:cubicBezTo>
                  <a:close/>
                  <a:moveTo>
                    <a:pt x="6646247" y="5270514"/>
                  </a:moveTo>
                  <a:cubicBezTo>
                    <a:pt x="6651508" y="5270514"/>
                    <a:pt x="6655772" y="5274778"/>
                    <a:pt x="6655772" y="5280039"/>
                  </a:cubicBezTo>
                  <a:cubicBezTo>
                    <a:pt x="6655772" y="5285299"/>
                    <a:pt x="6651508" y="5289564"/>
                    <a:pt x="6646247" y="5289564"/>
                  </a:cubicBezTo>
                  <a:cubicBezTo>
                    <a:pt x="6640987" y="5289564"/>
                    <a:pt x="6636722" y="5285299"/>
                    <a:pt x="6636722" y="5280039"/>
                  </a:cubicBezTo>
                  <a:cubicBezTo>
                    <a:pt x="6636722" y="5274778"/>
                    <a:pt x="6640987" y="5270514"/>
                    <a:pt x="6646247" y="5270514"/>
                  </a:cubicBezTo>
                  <a:close/>
                  <a:moveTo>
                    <a:pt x="6466876" y="5270514"/>
                  </a:moveTo>
                  <a:cubicBezTo>
                    <a:pt x="6472136" y="5270514"/>
                    <a:pt x="6476401" y="5274778"/>
                    <a:pt x="6476401" y="5280039"/>
                  </a:cubicBezTo>
                  <a:cubicBezTo>
                    <a:pt x="6476401" y="5285299"/>
                    <a:pt x="6472136" y="5289564"/>
                    <a:pt x="6466876" y="5289564"/>
                  </a:cubicBezTo>
                  <a:cubicBezTo>
                    <a:pt x="6461615" y="5289564"/>
                    <a:pt x="6457351" y="5285299"/>
                    <a:pt x="6457351" y="5280039"/>
                  </a:cubicBezTo>
                  <a:cubicBezTo>
                    <a:pt x="6457351" y="5274778"/>
                    <a:pt x="6461615" y="5270514"/>
                    <a:pt x="6466876" y="5270514"/>
                  </a:cubicBezTo>
                  <a:close/>
                  <a:moveTo>
                    <a:pt x="6287505" y="5270514"/>
                  </a:moveTo>
                  <a:cubicBezTo>
                    <a:pt x="6292765" y="5270514"/>
                    <a:pt x="6297030" y="5274778"/>
                    <a:pt x="6297030" y="5280039"/>
                  </a:cubicBezTo>
                  <a:cubicBezTo>
                    <a:pt x="6297030" y="5285299"/>
                    <a:pt x="6292765" y="5289564"/>
                    <a:pt x="6287505" y="5289564"/>
                  </a:cubicBezTo>
                  <a:cubicBezTo>
                    <a:pt x="6282244" y="5289564"/>
                    <a:pt x="6277980" y="5285299"/>
                    <a:pt x="6277980" y="5280039"/>
                  </a:cubicBezTo>
                  <a:cubicBezTo>
                    <a:pt x="6277980" y="5274778"/>
                    <a:pt x="6282244" y="5270514"/>
                    <a:pt x="6287505" y="5270514"/>
                  </a:cubicBezTo>
                  <a:close/>
                  <a:moveTo>
                    <a:pt x="6108134" y="5270514"/>
                  </a:moveTo>
                  <a:cubicBezTo>
                    <a:pt x="6113394" y="5270514"/>
                    <a:pt x="6117659" y="5274778"/>
                    <a:pt x="6117659" y="5280039"/>
                  </a:cubicBezTo>
                  <a:cubicBezTo>
                    <a:pt x="6117659" y="5285299"/>
                    <a:pt x="6113394" y="5289564"/>
                    <a:pt x="6108134" y="5289564"/>
                  </a:cubicBezTo>
                  <a:cubicBezTo>
                    <a:pt x="6102873" y="5289564"/>
                    <a:pt x="6098609" y="5285299"/>
                    <a:pt x="6098609" y="5280039"/>
                  </a:cubicBezTo>
                  <a:cubicBezTo>
                    <a:pt x="6098609" y="5274778"/>
                    <a:pt x="6102873" y="5270514"/>
                    <a:pt x="6108134" y="5270514"/>
                  </a:cubicBezTo>
                  <a:close/>
                  <a:moveTo>
                    <a:pt x="5928763" y="5270514"/>
                  </a:moveTo>
                  <a:cubicBezTo>
                    <a:pt x="5934023" y="5270514"/>
                    <a:pt x="5938288" y="5274778"/>
                    <a:pt x="5938288" y="5280039"/>
                  </a:cubicBezTo>
                  <a:cubicBezTo>
                    <a:pt x="5938288" y="5285299"/>
                    <a:pt x="5934023" y="5289564"/>
                    <a:pt x="5928763" y="5289564"/>
                  </a:cubicBezTo>
                  <a:cubicBezTo>
                    <a:pt x="5923502" y="5289564"/>
                    <a:pt x="5919238" y="5285299"/>
                    <a:pt x="5919238" y="5280039"/>
                  </a:cubicBezTo>
                  <a:cubicBezTo>
                    <a:pt x="5919238" y="5274778"/>
                    <a:pt x="5923502" y="5270514"/>
                    <a:pt x="5928763" y="5270514"/>
                  </a:cubicBezTo>
                  <a:close/>
                  <a:moveTo>
                    <a:pt x="5749393" y="5270514"/>
                  </a:moveTo>
                  <a:cubicBezTo>
                    <a:pt x="5754653" y="5270514"/>
                    <a:pt x="5758918" y="5274778"/>
                    <a:pt x="5758918" y="5280039"/>
                  </a:cubicBezTo>
                  <a:cubicBezTo>
                    <a:pt x="5758918" y="5285299"/>
                    <a:pt x="5754653" y="5289564"/>
                    <a:pt x="5749393" y="5289564"/>
                  </a:cubicBezTo>
                  <a:cubicBezTo>
                    <a:pt x="5744132" y="5289564"/>
                    <a:pt x="5739868" y="5285299"/>
                    <a:pt x="5739868" y="5280039"/>
                  </a:cubicBezTo>
                  <a:cubicBezTo>
                    <a:pt x="5739868" y="5274778"/>
                    <a:pt x="5744132" y="5270514"/>
                    <a:pt x="5749393" y="5270514"/>
                  </a:cubicBezTo>
                  <a:close/>
                  <a:moveTo>
                    <a:pt x="5570021" y="5270514"/>
                  </a:moveTo>
                  <a:cubicBezTo>
                    <a:pt x="5575281" y="5270514"/>
                    <a:pt x="5579546" y="5274778"/>
                    <a:pt x="5579546" y="5280039"/>
                  </a:cubicBezTo>
                  <a:cubicBezTo>
                    <a:pt x="5579546" y="5285299"/>
                    <a:pt x="5575281" y="5289564"/>
                    <a:pt x="5570021" y="5289564"/>
                  </a:cubicBezTo>
                  <a:cubicBezTo>
                    <a:pt x="5564760" y="5289564"/>
                    <a:pt x="5560496" y="5285299"/>
                    <a:pt x="5560496" y="5280039"/>
                  </a:cubicBezTo>
                  <a:cubicBezTo>
                    <a:pt x="5560496" y="5274778"/>
                    <a:pt x="5564760" y="5270514"/>
                    <a:pt x="5570021" y="5270514"/>
                  </a:cubicBezTo>
                  <a:close/>
                  <a:moveTo>
                    <a:pt x="5390650" y="5270514"/>
                  </a:moveTo>
                  <a:cubicBezTo>
                    <a:pt x="5395910" y="5270514"/>
                    <a:pt x="5400175" y="5274778"/>
                    <a:pt x="5400175" y="5280039"/>
                  </a:cubicBezTo>
                  <a:cubicBezTo>
                    <a:pt x="5400175" y="5285299"/>
                    <a:pt x="5395910" y="5289564"/>
                    <a:pt x="5390650" y="5289564"/>
                  </a:cubicBezTo>
                  <a:cubicBezTo>
                    <a:pt x="5385389" y="5289564"/>
                    <a:pt x="5381125" y="5285299"/>
                    <a:pt x="5381125" y="5280039"/>
                  </a:cubicBezTo>
                  <a:cubicBezTo>
                    <a:pt x="5381125" y="5274778"/>
                    <a:pt x="5385389" y="5270514"/>
                    <a:pt x="5390650" y="5270514"/>
                  </a:cubicBezTo>
                  <a:close/>
                  <a:moveTo>
                    <a:pt x="5211280" y="5270514"/>
                  </a:moveTo>
                  <a:cubicBezTo>
                    <a:pt x="5216540" y="5270514"/>
                    <a:pt x="5220805" y="5274778"/>
                    <a:pt x="5220805" y="5280039"/>
                  </a:cubicBezTo>
                  <a:cubicBezTo>
                    <a:pt x="5220805" y="5285299"/>
                    <a:pt x="5216540" y="5289564"/>
                    <a:pt x="5211280" y="5289564"/>
                  </a:cubicBezTo>
                  <a:cubicBezTo>
                    <a:pt x="5206019" y="5289564"/>
                    <a:pt x="5201755" y="5285299"/>
                    <a:pt x="5201755" y="5280039"/>
                  </a:cubicBezTo>
                  <a:cubicBezTo>
                    <a:pt x="5201755" y="5274778"/>
                    <a:pt x="5206019" y="5270514"/>
                    <a:pt x="5211280" y="5270514"/>
                  </a:cubicBezTo>
                  <a:close/>
                  <a:moveTo>
                    <a:pt x="5031909" y="5270514"/>
                  </a:moveTo>
                  <a:cubicBezTo>
                    <a:pt x="5037169" y="5270514"/>
                    <a:pt x="5041434" y="5274778"/>
                    <a:pt x="5041434" y="5280039"/>
                  </a:cubicBezTo>
                  <a:cubicBezTo>
                    <a:pt x="5041434" y="5285299"/>
                    <a:pt x="5037169" y="5289564"/>
                    <a:pt x="5031909" y="5289564"/>
                  </a:cubicBezTo>
                  <a:cubicBezTo>
                    <a:pt x="5026648" y="5289564"/>
                    <a:pt x="5022384" y="5285299"/>
                    <a:pt x="5022384" y="5280039"/>
                  </a:cubicBezTo>
                  <a:cubicBezTo>
                    <a:pt x="5022384" y="5274778"/>
                    <a:pt x="5026648" y="5270514"/>
                    <a:pt x="5031909" y="5270514"/>
                  </a:cubicBezTo>
                  <a:close/>
                  <a:moveTo>
                    <a:pt x="4852537" y="5270514"/>
                  </a:moveTo>
                  <a:cubicBezTo>
                    <a:pt x="4857797" y="5270514"/>
                    <a:pt x="4862062" y="5274778"/>
                    <a:pt x="4862062" y="5280039"/>
                  </a:cubicBezTo>
                  <a:cubicBezTo>
                    <a:pt x="4862062" y="5285299"/>
                    <a:pt x="4857797" y="5289564"/>
                    <a:pt x="4852537" y="5289564"/>
                  </a:cubicBezTo>
                  <a:cubicBezTo>
                    <a:pt x="4847276" y="5289564"/>
                    <a:pt x="4843012" y="5285299"/>
                    <a:pt x="4843012" y="5280039"/>
                  </a:cubicBezTo>
                  <a:cubicBezTo>
                    <a:pt x="4843012" y="5274778"/>
                    <a:pt x="4847276" y="5270514"/>
                    <a:pt x="4852537" y="5270514"/>
                  </a:cubicBezTo>
                  <a:close/>
                  <a:moveTo>
                    <a:pt x="4673167" y="5270514"/>
                  </a:moveTo>
                  <a:cubicBezTo>
                    <a:pt x="4678427" y="5270514"/>
                    <a:pt x="4682692" y="5274778"/>
                    <a:pt x="4682692" y="5280039"/>
                  </a:cubicBezTo>
                  <a:cubicBezTo>
                    <a:pt x="4682692" y="5285299"/>
                    <a:pt x="4678427" y="5289564"/>
                    <a:pt x="4673167" y="5289564"/>
                  </a:cubicBezTo>
                  <a:cubicBezTo>
                    <a:pt x="4667906" y="5289564"/>
                    <a:pt x="4663642" y="5285299"/>
                    <a:pt x="4663642" y="5280039"/>
                  </a:cubicBezTo>
                  <a:cubicBezTo>
                    <a:pt x="4663642" y="5274778"/>
                    <a:pt x="4667906" y="5270514"/>
                    <a:pt x="4673167" y="5270514"/>
                  </a:cubicBezTo>
                  <a:close/>
                  <a:moveTo>
                    <a:pt x="4493796" y="5270514"/>
                  </a:moveTo>
                  <a:cubicBezTo>
                    <a:pt x="4499056" y="5270514"/>
                    <a:pt x="4503321" y="5274778"/>
                    <a:pt x="4503321" y="5280039"/>
                  </a:cubicBezTo>
                  <a:cubicBezTo>
                    <a:pt x="4503321" y="5285299"/>
                    <a:pt x="4499056" y="5289564"/>
                    <a:pt x="4493796" y="5289564"/>
                  </a:cubicBezTo>
                  <a:cubicBezTo>
                    <a:pt x="4488535" y="5289564"/>
                    <a:pt x="4484271" y="5285299"/>
                    <a:pt x="4484271" y="5280039"/>
                  </a:cubicBezTo>
                  <a:cubicBezTo>
                    <a:pt x="4484271" y="5274778"/>
                    <a:pt x="4488535" y="5270514"/>
                    <a:pt x="4493796" y="5270514"/>
                  </a:cubicBezTo>
                  <a:close/>
                  <a:moveTo>
                    <a:pt x="4314424" y="5270514"/>
                  </a:moveTo>
                  <a:cubicBezTo>
                    <a:pt x="4319684" y="5270514"/>
                    <a:pt x="4323949" y="5274778"/>
                    <a:pt x="4323949" y="5280039"/>
                  </a:cubicBezTo>
                  <a:cubicBezTo>
                    <a:pt x="4323949" y="5285299"/>
                    <a:pt x="4319684" y="5289564"/>
                    <a:pt x="4314424" y="5289564"/>
                  </a:cubicBezTo>
                  <a:cubicBezTo>
                    <a:pt x="4309163" y="5289564"/>
                    <a:pt x="4304899" y="5285299"/>
                    <a:pt x="4304899" y="5280039"/>
                  </a:cubicBezTo>
                  <a:cubicBezTo>
                    <a:pt x="4304899" y="5274778"/>
                    <a:pt x="4309163" y="5270514"/>
                    <a:pt x="4314424" y="5270514"/>
                  </a:cubicBezTo>
                  <a:close/>
                  <a:moveTo>
                    <a:pt x="4135054" y="5270514"/>
                  </a:moveTo>
                  <a:cubicBezTo>
                    <a:pt x="4140314" y="5270514"/>
                    <a:pt x="4144579" y="5274778"/>
                    <a:pt x="4144579" y="5280039"/>
                  </a:cubicBezTo>
                  <a:cubicBezTo>
                    <a:pt x="4144579" y="5285299"/>
                    <a:pt x="4140314" y="5289564"/>
                    <a:pt x="4135054" y="5289564"/>
                  </a:cubicBezTo>
                  <a:cubicBezTo>
                    <a:pt x="4129793" y="5289564"/>
                    <a:pt x="4125529" y="5285299"/>
                    <a:pt x="4125529" y="5280039"/>
                  </a:cubicBezTo>
                  <a:cubicBezTo>
                    <a:pt x="4125529" y="5274778"/>
                    <a:pt x="4129793" y="5270514"/>
                    <a:pt x="4135054" y="5270514"/>
                  </a:cubicBezTo>
                  <a:close/>
                  <a:moveTo>
                    <a:pt x="3955683" y="5270514"/>
                  </a:moveTo>
                  <a:cubicBezTo>
                    <a:pt x="3960943" y="5270514"/>
                    <a:pt x="3965208" y="5274778"/>
                    <a:pt x="3965208" y="5280039"/>
                  </a:cubicBezTo>
                  <a:cubicBezTo>
                    <a:pt x="3965208" y="5285299"/>
                    <a:pt x="3960943" y="5289564"/>
                    <a:pt x="3955683" y="5289564"/>
                  </a:cubicBezTo>
                  <a:cubicBezTo>
                    <a:pt x="3950422" y="5289564"/>
                    <a:pt x="3946158" y="5285299"/>
                    <a:pt x="3946158" y="5280039"/>
                  </a:cubicBezTo>
                  <a:cubicBezTo>
                    <a:pt x="3946158" y="5274778"/>
                    <a:pt x="3950422" y="5270514"/>
                    <a:pt x="3955683" y="5270514"/>
                  </a:cubicBezTo>
                  <a:close/>
                  <a:moveTo>
                    <a:pt x="3776312" y="5270514"/>
                  </a:moveTo>
                  <a:cubicBezTo>
                    <a:pt x="3781572" y="5270514"/>
                    <a:pt x="3785837" y="5274778"/>
                    <a:pt x="3785837" y="5280039"/>
                  </a:cubicBezTo>
                  <a:cubicBezTo>
                    <a:pt x="3785837" y="5285299"/>
                    <a:pt x="3781572" y="5289564"/>
                    <a:pt x="3776312" y="5289564"/>
                  </a:cubicBezTo>
                  <a:cubicBezTo>
                    <a:pt x="3771051" y="5289564"/>
                    <a:pt x="3766787" y="5285299"/>
                    <a:pt x="3766787" y="5280039"/>
                  </a:cubicBezTo>
                  <a:cubicBezTo>
                    <a:pt x="3766787" y="5274778"/>
                    <a:pt x="3771051" y="5270514"/>
                    <a:pt x="3776312" y="5270514"/>
                  </a:cubicBezTo>
                  <a:close/>
                  <a:moveTo>
                    <a:pt x="3596941" y="5270514"/>
                  </a:moveTo>
                  <a:cubicBezTo>
                    <a:pt x="3602201" y="5270514"/>
                    <a:pt x="3606466" y="5274778"/>
                    <a:pt x="3606466" y="5280039"/>
                  </a:cubicBezTo>
                  <a:cubicBezTo>
                    <a:pt x="3606466" y="5285299"/>
                    <a:pt x="3602201" y="5289564"/>
                    <a:pt x="3596941" y="5289564"/>
                  </a:cubicBezTo>
                  <a:cubicBezTo>
                    <a:pt x="3591680" y="5289564"/>
                    <a:pt x="3587416" y="5285299"/>
                    <a:pt x="3587416" y="5280039"/>
                  </a:cubicBezTo>
                  <a:cubicBezTo>
                    <a:pt x="3587416" y="5274778"/>
                    <a:pt x="3591680" y="5270514"/>
                    <a:pt x="3596941" y="5270514"/>
                  </a:cubicBezTo>
                  <a:close/>
                  <a:moveTo>
                    <a:pt x="3417570" y="5270514"/>
                  </a:moveTo>
                  <a:cubicBezTo>
                    <a:pt x="3422830" y="5270514"/>
                    <a:pt x="3427095" y="5274778"/>
                    <a:pt x="3427095" y="5280039"/>
                  </a:cubicBezTo>
                  <a:cubicBezTo>
                    <a:pt x="3427095" y="5285299"/>
                    <a:pt x="3422830" y="5289564"/>
                    <a:pt x="3417570" y="5289564"/>
                  </a:cubicBezTo>
                  <a:cubicBezTo>
                    <a:pt x="3412309" y="5289564"/>
                    <a:pt x="3408045" y="5285299"/>
                    <a:pt x="3408045" y="5280039"/>
                  </a:cubicBezTo>
                  <a:cubicBezTo>
                    <a:pt x="3408045" y="5274778"/>
                    <a:pt x="3412309" y="5270514"/>
                    <a:pt x="3417570" y="5270514"/>
                  </a:cubicBezTo>
                  <a:close/>
                  <a:moveTo>
                    <a:pt x="3238274" y="5270514"/>
                  </a:moveTo>
                  <a:cubicBezTo>
                    <a:pt x="3243537" y="5270514"/>
                    <a:pt x="3247800" y="5274778"/>
                    <a:pt x="3247800" y="5280039"/>
                  </a:cubicBezTo>
                  <a:cubicBezTo>
                    <a:pt x="3247800" y="5285299"/>
                    <a:pt x="3243537" y="5289564"/>
                    <a:pt x="3238274" y="5289564"/>
                  </a:cubicBezTo>
                  <a:cubicBezTo>
                    <a:pt x="3233014" y="5289564"/>
                    <a:pt x="3228748" y="5285299"/>
                    <a:pt x="3228748" y="5280039"/>
                  </a:cubicBezTo>
                  <a:cubicBezTo>
                    <a:pt x="3228748" y="5274778"/>
                    <a:pt x="3233014" y="5270514"/>
                    <a:pt x="3238274" y="5270514"/>
                  </a:cubicBezTo>
                  <a:close/>
                  <a:moveTo>
                    <a:pt x="3058833" y="5270514"/>
                  </a:moveTo>
                  <a:cubicBezTo>
                    <a:pt x="3064092" y="5270514"/>
                    <a:pt x="3068355" y="5274778"/>
                    <a:pt x="3068355" y="5280039"/>
                  </a:cubicBezTo>
                  <a:cubicBezTo>
                    <a:pt x="3068355" y="5285299"/>
                    <a:pt x="3064092" y="5289564"/>
                    <a:pt x="3058833" y="5289564"/>
                  </a:cubicBezTo>
                  <a:cubicBezTo>
                    <a:pt x="3053586" y="5289564"/>
                    <a:pt x="3049456" y="5285299"/>
                    <a:pt x="3049456" y="5280039"/>
                  </a:cubicBezTo>
                  <a:cubicBezTo>
                    <a:pt x="3049456" y="5274778"/>
                    <a:pt x="3053586" y="5270514"/>
                    <a:pt x="3058833" y="5270514"/>
                  </a:cubicBezTo>
                  <a:close/>
                  <a:moveTo>
                    <a:pt x="2879610" y="5270514"/>
                  </a:moveTo>
                  <a:cubicBezTo>
                    <a:pt x="2884869" y="5270514"/>
                    <a:pt x="2889138" y="5274778"/>
                    <a:pt x="2889138" y="5280039"/>
                  </a:cubicBezTo>
                  <a:cubicBezTo>
                    <a:pt x="2889138" y="5285299"/>
                    <a:pt x="2884869" y="5289564"/>
                    <a:pt x="2879610" y="5289564"/>
                  </a:cubicBezTo>
                  <a:cubicBezTo>
                    <a:pt x="2874350" y="5289564"/>
                    <a:pt x="2870087" y="5285299"/>
                    <a:pt x="2870087" y="5280039"/>
                  </a:cubicBezTo>
                  <a:cubicBezTo>
                    <a:pt x="2870087" y="5274778"/>
                    <a:pt x="2874350" y="5270514"/>
                    <a:pt x="2879610" y="5270514"/>
                  </a:cubicBezTo>
                  <a:close/>
                  <a:moveTo>
                    <a:pt x="2700235" y="5270514"/>
                  </a:moveTo>
                  <a:cubicBezTo>
                    <a:pt x="2705501" y="5270514"/>
                    <a:pt x="2709758" y="5274778"/>
                    <a:pt x="2709758" y="5280039"/>
                  </a:cubicBezTo>
                  <a:cubicBezTo>
                    <a:pt x="2709758" y="5285299"/>
                    <a:pt x="2705501" y="5289564"/>
                    <a:pt x="2700235" y="5289564"/>
                  </a:cubicBezTo>
                  <a:cubicBezTo>
                    <a:pt x="2694976" y="5289564"/>
                    <a:pt x="2690708" y="5285299"/>
                    <a:pt x="2690708" y="5280039"/>
                  </a:cubicBezTo>
                  <a:cubicBezTo>
                    <a:pt x="2690708" y="5274778"/>
                    <a:pt x="2694976" y="5270514"/>
                    <a:pt x="2700235" y="5270514"/>
                  </a:cubicBezTo>
                  <a:close/>
                  <a:moveTo>
                    <a:pt x="2520816" y="5270514"/>
                  </a:moveTo>
                  <a:cubicBezTo>
                    <a:pt x="2526091" y="5270514"/>
                    <a:pt x="2530354" y="5274778"/>
                    <a:pt x="2530354" y="5280039"/>
                  </a:cubicBezTo>
                  <a:cubicBezTo>
                    <a:pt x="2530354" y="5285299"/>
                    <a:pt x="2526091" y="5289564"/>
                    <a:pt x="2520816" y="5289564"/>
                  </a:cubicBezTo>
                  <a:cubicBezTo>
                    <a:pt x="2515559" y="5289564"/>
                    <a:pt x="2511290" y="5285299"/>
                    <a:pt x="2511290" y="5280039"/>
                  </a:cubicBezTo>
                  <a:cubicBezTo>
                    <a:pt x="2511290" y="5274778"/>
                    <a:pt x="2515559" y="5270514"/>
                    <a:pt x="2520816" y="5270514"/>
                  </a:cubicBezTo>
                  <a:close/>
                  <a:moveTo>
                    <a:pt x="2341447" y="5270514"/>
                  </a:moveTo>
                  <a:cubicBezTo>
                    <a:pt x="2346707" y="5270514"/>
                    <a:pt x="2350972" y="5274778"/>
                    <a:pt x="2350972" y="5280039"/>
                  </a:cubicBezTo>
                  <a:cubicBezTo>
                    <a:pt x="2350972" y="5285299"/>
                    <a:pt x="2346707" y="5289564"/>
                    <a:pt x="2341447" y="5289564"/>
                  </a:cubicBezTo>
                  <a:cubicBezTo>
                    <a:pt x="2336183" y="5289564"/>
                    <a:pt x="2331918" y="5285299"/>
                    <a:pt x="2331918" y="5280039"/>
                  </a:cubicBezTo>
                  <a:cubicBezTo>
                    <a:pt x="2331918" y="5274778"/>
                    <a:pt x="2336183" y="5270514"/>
                    <a:pt x="2341447" y="5270514"/>
                  </a:cubicBezTo>
                  <a:close/>
                  <a:moveTo>
                    <a:pt x="2162037" y="5270514"/>
                  </a:moveTo>
                  <a:cubicBezTo>
                    <a:pt x="2167296" y="5270514"/>
                    <a:pt x="2171562" y="5274778"/>
                    <a:pt x="2171562" y="5280039"/>
                  </a:cubicBezTo>
                  <a:cubicBezTo>
                    <a:pt x="2171562" y="5285299"/>
                    <a:pt x="2167296" y="5289564"/>
                    <a:pt x="2162037" y="5289564"/>
                  </a:cubicBezTo>
                  <a:cubicBezTo>
                    <a:pt x="2156777" y="5289564"/>
                    <a:pt x="2152513" y="5285299"/>
                    <a:pt x="2152513" y="5280039"/>
                  </a:cubicBezTo>
                  <a:cubicBezTo>
                    <a:pt x="2152513" y="5274778"/>
                    <a:pt x="2156777" y="5270514"/>
                    <a:pt x="2162037" y="5270514"/>
                  </a:cubicBezTo>
                  <a:close/>
                  <a:moveTo>
                    <a:pt x="1982677" y="5270514"/>
                  </a:moveTo>
                  <a:cubicBezTo>
                    <a:pt x="1987922" y="5270514"/>
                    <a:pt x="1992186" y="5274778"/>
                    <a:pt x="1992186" y="5280039"/>
                  </a:cubicBezTo>
                  <a:cubicBezTo>
                    <a:pt x="1992186" y="5285299"/>
                    <a:pt x="1987922" y="5289564"/>
                    <a:pt x="1982677" y="5289564"/>
                  </a:cubicBezTo>
                  <a:cubicBezTo>
                    <a:pt x="1977410" y="5289564"/>
                    <a:pt x="1973137" y="5285299"/>
                    <a:pt x="1973137" y="5280039"/>
                  </a:cubicBezTo>
                  <a:cubicBezTo>
                    <a:pt x="1973137" y="5274778"/>
                    <a:pt x="1977410" y="5270514"/>
                    <a:pt x="1982677" y="5270514"/>
                  </a:cubicBezTo>
                  <a:close/>
                  <a:moveTo>
                    <a:pt x="1803358" y="5270514"/>
                  </a:moveTo>
                  <a:cubicBezTo>
                    <a:pt x="1808597" y="5270514"/>
                    <a:pt x="1812860" y="5274778"/>
                    <a:pt x="1812860" y="5280039"/>
                  </a:cubicBezTo>
                  <a:cubicBezTo>
                    <a:pt x="1812860" y="5285299"/>
                    <a:pt x="1808597" y="5289564"/>
                    <a:pt x="1803358" y="5289564"/>
                  </a:cubicBezTo>
                  <a:cubicBezTo>
                    <a:pt x="1798123" y="5289564"/>
                    <a:pt x="1793860" y="5285299"/>
                    <a:pt x="1793860" y="5280039"/>
                  </a:cubicBezTo>
                  <a:cubicBezTo>
                    <a:pt x="1793860" y="5274778"/>
                    <a:pt x="1798123" y="5270514"/>
                    <a:pt x="1803358" y="5270514"/>
                  </a:cubicBezTo>
                  <a:close/>
                  <a:moveTo>
                    <a:pt x="1623959" y="5270514"/>
                  </a:moveTo>
                  <a:cubicBezTo>
                    <a:pt x="1629219" y="5270514"/>
                    <a:pt x="1633484" y="5274778"/>
                    <a:pt x="1633484" y="5280039"/>
                  </a:cubicBezTo>
                  <a:cubicBezTo>
                    <a:pt x="1633484" y="5285299"/>
                    <a:pt x="1629219" y="5289564"/>
                    <a:pt x="1623959" y="5289564"/>
                  </a:cubicBezTo>
                  <a:cubicBezTo>
                    <a:pt x="1618698" y="5289564"/>
                    <a:pt x="1614434" y="5285299"/>
                    <a:pt x="1614434" y="5280039"/>
                  </a:cubicBezTo>
                  <a:cubicBezTo>
                    <a:pt x="1614434" y="5274778"/>
                    <a:pt x="1618698" y="5270514"/>
                    <a:pt x="1623959" y="5270514"/>
                  </a:cubicBezTo>
                  <a:close/>
                  <a:moveTo>
                    <a:pt x="1444600" y="5270514"/>
                  </a:moveTo>
                  <a:cubicBezTo>
                    <a:pt x="1449861" y="5270514"/>
                    <a:pt x="1454125" y="5274778"/>
                    <a:pt x="1454125" y="5280039"/>
                  </a:cubicBezTo>
                  <a:cubicBezTo>
                    <a:pt x="1454125" y="5285299"/>
                    <a:pt x="1449861" y="5289564"/>
                    <a:pt x="1444600" y="5289564"/>
                  </a:cubicBezTo>
                  <a:cubicBezTo>
                    <a:pt x="1439340" y="5289564"/>
                    <a:pt x="1435075" y="5285299"/>
                    <a:pt x="1435075" y="5280039"/>
                  </a:cubicBezTo>
                  <a:cubicBezTo>
                    <a:pt x="1435075" y="5274778"/>
                    <a:pt x="1439340" y="5270514"/>
                    <a:pt x="1444600" y="5270514"/>
                  </a:cubicBezTo>
                  <a:close/>
                  <a:moveTo>
                    <a:pt x="1265240" y="5270514"/>
                  </a:moveTo>
                  <a:cubicBezTo>
                    <a:pt x="1270500" y="5270514"/>
                    <a:pt x="1274765" y="5274778"/>
                    <a:pt x="1274765" y="5280039"/>
                  </a:cubicBezTo>
                  <a:cubicBezTo>
                    <a:pt x="1274765" y="5285299"/>
                    <a:pt x="1270500" y="5289564"/>
                    <a:pt x="1265240" y="5289564"/>
                  </a:cubicBezTo>
                  <a:cubicBezTo>
                    <a:pt x="1259980" y="5289564"/>
                    <a:pt x="1255715" y="5285299"/>
                    <a:pt x="1255715" y="5280039"/>
                  </a:cubicBezTo>
                  <a:cubicBezTo>
                    <a:pt x="1255715" y="5274778"/>
                    <a:pt x="1259980" y="5270514"/>
                    <a:pt x="1265240" y="5270514"/>
                  </a:cubicBezTo>
                  <a:close/>
                  <a:moveTo>
                    <a:pt x="1085859" y="5270514"/>
                  </a:moveTo>
                  <a:cubicBezTo>
                    <a:pt x="1091121" y="5270514"/>
                    <a:pt x="1095386" y="5274778"/>
                    <a:pt x="1095386" y="5280039"/>
                  </a:cubicBezTo>
                  <a:cubicBezTo>
                    <a:pt x="1095386" y="5285299"/>
                    <a:pt x="1091121" y="5289564"/>
                    <a:pt x="1085859" y="5289564"/>
                  </a:cubicBezTo>
                  <a:cubicBezTo>
                    <a:pt x="1080597" y="5289564"/>
                    <a:pt x="1076333" y="5285299"/>
                    <a:pt x="1076333" y="5280039"/>
                  </a:cubicBezTo>
                  <a:cubicBezTo>
                    <a:pt x="1076333" y="5274778"/>
                    <a:pt x="1080597" y="5270514"/>
                    <a:pt x="1085859" y="5270514"/>
                  </a:cubicBezTo>
                  <a:close/>
                  <a:moveTo>
                    <a:pt x="906478" y="5270514"/>
                  </a:moveTo>
                  <a:cubicBezTo>
                    <a:pt x="911739" y="5270514"/>
                    <a:pt x="916003" y="5274778"/>
                    <a:pt x="916003" y="5280039"/>
                  </a:cubicBezTo>
                  <a:cubicBezTo>
                    <a:pt x="916003" y="5285299"/>
                    <a:pt x="911739" y="5289564"/>
                    <a:pt x="906478" y="5289564"/>
                  </a:cubicBezTo>
                  <a:cubicBezTo>
                    <a:pt x="901218" y="5289564"/>
                    <a:pt x="896952" y="5285299"/>
                    <a:pt x="896952" y="5280039"/>
                  </a:cubicBezTo>
                  <a:cubicBezTo>
                    <a:pt x="896952" y="5274778"/>
                    <a:pt x="901218" y="5270514"/>
                    <a:pt x="906478" y="5270514"/>
                  </a:cubicBezTo>
                  <a:close/>
                  <a:moveTo>
                    <a:pt x="727105" y="5270514"/>
                  </a:moveTo>
                  <a:cubicBezTo>
                    <a:pt x="732364" y="5270514"/>
                    <a:pt x="736629" y="5274778"/>
                    <a:pt x="736629" y="5280039"/>
                  </a:cubicBezTo>
                  <a:cubicBezTo>
                    <a:pt x="736629" y="5285299"/>
                    <a:pt x="732364" y="5289564"/>
                    <a:pt x="727105" y="5289564"/>
                  </a:cubicBezTo>
                  <a:cubicBezTo>
                    <a:pt x="721841" y="5289564"/>
                    <a:pt x="717573" y="5285299"/>
                    <a:pt x="717573" y="5280039"/>
                  </a:cubicBezTo>
                  <a:cubicBezTo>
                    <a:pt x="717573" y="5274778"/>
                    <a:pt x="721841" y="5270514"/>
                    <a:pt x="727105" y="5270514"/>
                  </a:cubicBezTo>
                  <a:close/>
                  <a:moveTo>
                    <a:pt x="547719" y="5270514"/>
                  </a:moveTo>
                  <a:cubicBezTo>
                    <a:pt x="552980" y="5270514"/>
                    <a:pt x="557244" y="5274778"/>
                    <a:pt x="557244" y="5280039"/>
                  </a:cubicBezTo>
                  <a:cubicBezTo>
                    <a:pt x="557244" y="5285299"/>
                    <a:pt x="552980" y="5289564"/>
                    <a:pt x="547719" y="5289564"/>
                  </a:cubicBezTo>
                  <a:cubicBezTo>
                    <a:pt x="542459" y="5289564"/>
                    <a:pt x="538195" y="5285299"/>
                    <a:pt x="538195" y="5280039"/>
                  </a:cubicBezTo>
                  <a:cubicBezTo>
                    <a:pt x="538195" y="5274778"/>
                    <a:pt x="542459" y="5270514"/>
                    <a:pt x="547719" y="5270514"/>
                  </a:cubicBezTo>
                  <a:close/>
                  <a:moveTo>
                    <a:pt x="368351" y="5270514"/>
                  </a:moveTo>
                  <a:cubicBezTo>
                    <a:pt x="373612" y="5270514"/>
                    <a:pt x="377876" y="5274778"/>
                    <a:pt x="377876" y="5280039"/>
                  </a:cubicBezTo>
                  <a:cubicBezTo>
                    <a:pt x="377876" y="5285299"/>
                    <a:pt x="373612" y="5289564"/>
                    <a:pt x="368351" y="5289564"/>
                  </a:cubicBezTo>
                  <a:cubicBezTo>
                    <a:pt x="363091" y="5289564"/>
                    <a:pt x="358826" y="5285299"/>
                    <a:pt x="358826" y="5280039"/>
                  </a:cubicBezTo>
                  <a:cubicBezTo>
                    <a:pt x="358826" y="5274778"/>
                    <a:pt x="363091" y="5270514"/>
                    <a:pt x="368351" y="5270514"/>
                  </a:cubicBezTo>
                  <a:close/>
                  <a:moveTo>
                    <a:pt x="188982" y="5270514"/>
                  </a:moveTo>
                  <a:cubicBezTo>
                    <a:pt x="194242" y="5270514"/>
                    <a:pt x="198507" y="5274778"/>
                    <a:pt x="198507" y="5280039"/>
                  </a:cubicBezTo>
                  <a:cubicBezTo>
                    <a:pt x="198507" y="5285299"/>
                    <a:pt x="194242" y="5289564"/>
                    <a:pt x="188982" y="5289564"/>
                  </a:cubicBezTo>
                  <a:cubicBezTo>
                    <a:pt x="183721" y="5289564"/>
                    <a:pt x="179457" y="5285299"/>
                    <a:pt x="179457" y="5280039"/>
                  </a:cubicBezTo>
                  <a:cubicBezTo>
                    <a:pt x="179457" y="5274778"/>
                    <a:pt x="183721" y="5270514"/>
                    <a:pt x="188982" y="5270514"/>
                  </a:cubicBezTo>
                  <a:close/>
                  <a:moveTo>
                    <a:pt x="9615" y="5270514"/>
                  </a:moveTo>
                  <a:cubicBezTo>
                    <a:pt x="14874" y="5270514"/>
                    <a:pt x="19138" y="5274778"/>
                    <a:pt x="19138" y="5280039"/>
                  </a:cubicBezTo>
                  <a:cubicBezTo>
                    <a:pt x="19138" y="5285299"/>
                    <a:pt x="14874" y="5289564"/>
                    <a:pt x="9615" y="5289564"/>
                  </a:cubicBezTo>
                  <a:cubicBezTo>
                    <a:pt x="4354" y="5289564"/>
                    <a:pt x="90" y="5285299"/>
                    <a:pt x="90" y="5280039"/>
                  </a:cubicBezTo>
                  <a:cubicBezTo>
                    <a:pt x="90" y="5274778"/>
                    <a:pt x="4354" y="5270514"/>
                    <a:pt x="9615" y="5270514"/>
                  </a:cubicBezTo>
                  <a:close/>
                  <a:moveTo>
                    <a:pt x="6646247" y="5088762"/>
                  </a:moveTo>
                  <a:cubicBezTo>
                    <a:pt x="6651508" y="5088762"/>
                    <a:pt x="6655772" y="5093026"/>
                    <a:pt x="6655772" y="5098287"/>
                  </a:cubicBezTo>
                  <a:cubicBezTo>
                    <a:pt x="6655772" y="5103547"/>
                    <a:pt x="6651508" y="5107812"/>
                    <a:pt x="6646247" y="5107812"/>
                  </a:cubicBezTo>
                  <a:cubicBezTo>
                    <a:pt x="6640987" y="5107812"/>
                    <a:pt x="6636722" y="5103547"/>
                    <a:pt x="6636722" y="5098287"/>
                  </a:cubicBezTo>
                  <a:cubicBezTo>
                    <a:pt x="6636722" y="5093026"/>
                    <a:pt x="6640987" y="5088762"/>
                    <a:pt x="6646247" y="5088762"/>
                  </a:cubicBezTo>
                  <a:close/>
                  <a:moveTo>
                    <a:pt x="6466876" y="5088762"/>
                  </a:moveTo>
                  <a:cubicBezTo>
                    <a:pt x="6472136" y="5088762"/>
                    <a:pt x="6476401" y="5093026"/>
                    <a:pt x="6476401" y="5098287"/>
                  </a:cubicBezTo>
                  <a:cubicBezTo>
                    <a:pt x="6476401" y="5103547"/>
                    <a:pt x="6472136" y="5107812"/>
                    <a:pt x="6466876" y="5107812"/>
                  </a:cubicBezTo>
                  <a:cubicBezTo>
                    <a:pt x="6461615" y="5107812"/>
                    <a:pt x="6457351" y="5103547"/>
                    <a:pt x="6457351" y="5098287"/>
                  </a:cubicBezTo>
                  <a:cubicBezTo>
                    <a:pt x="6457351" y="5093026"/>
                    <a:pt x="6461615" y="5088762"/>
                    <a:pt x="6466876" y="5088762"/>
                  </a:cubicBezTo>
                  <a:close/>
                  <a:moveTo>
                    <a:pt x="6287505" y="5088762"/>
                  </a:moveTo>
                  <a:cubicBezTo>
                    <a:pt x="6292765" y="5088762"/>
                    <a:pt x="6297030" y="5093026"/>
                    <a:pt x="6297030" y="5098287"/>
                  </a:cubicBezTo>
                  <a:cubicBezTo>
                    <a:pt x="6297030" y="5103547"/>
                    <a:pt x="6292765" y="5107812"/>
                    <a:pt x="6287505" y="5107812"/>
                  </a:cubicBezTo>
                  <a:cubicBezTo>
                    <a:pt x="6282244" y="5107812"/>
                    <a:pt x="6277980" y="5103547"/>
                    <a:pt x="6277980" y="5098287"/>
                  </a:cubicBezTo>
                  <a:cubicBezTo>
                    <a:pt x="6277980" y="5093026"/>
                    <a:pt x="6282244" y="5088762"/>
                    <a:pt x="6287505" y="5088762"/>
                  </a:cubicBezTo>
                  <a:close/>
                  <a:moveTo>
                    <a:pt x="6108134" y="5088762"/>
                  </a:moveTo>
                  <a:cubicBezTo>
                    <a:pt x="6113394" y="5088762"/>
                    <a:pt x="6117659" y="5093026"/>
                    <a:pt x="6117659" y="5098287"/>
                  </a:cubicBezTo>
                  <a:cubicBezTo>
                    <a:pt x="6117659" y="5103547"/>
                    <a:pt x="6113394" y="5107812"/>
                    <a:pt x="6108134" y="5107812"/>
                  </a:cubicBezTo>
                  <a:cubicBezTo>
                    <a:pt x="6102873" y="5107812"/>
                    <a:pt x="6098609" y="5103547"/>
                    <a:pt x="6098609" y="5098287"/>
                  </a:cubicBezTo>
                  <a:cubicBezTo>
                    <a:pt x="6098609" y="5093026"/>
                    <a:pt x="6102873" y="5088762"/>
                    <a:pt x="6108134" y="5088762"/>
                  </a:cubicBezTo>
                  <a:close/>
                  <a:moveTo>
                    <a:pt x="5928763" y="5088762"/>
                  </a:moveTo>
                  <a:cubicBezTo>
                    <a:pt x="5934023" y="5088762"/>
                    <a:pt x="5938288" y="5093026"/>
                    <a:pt x="5938288" y="5098287"/>
                  </a:cubicBezTo>
                  <a:cubicBezTo>
                    <a:pt x="5938288" y="5103547"/>
                    <a:pt x="5934023" y="5107812"/>
                    <a:pt x="5928763" y="5107812"/>
                  </a:cubicBezTo>
                  <a:cubicBezTo>
                    <a:pt x="5923502" y="5107812"/>
                    <a:pt x="5919238" y="5103547"/>
                    <a:pt x="5919238" y="5098287"/>
                  </a:cubicBezTo>
                  <a:cubicBezTo>
                    <a:pt x="5919238" y="5093026"/>
                    <a:pt x="5923502" y="5088762"/>
                    <a:pt x="5928763" y="5088762"/>
                  </a:cubicBezTo>
                  <a:close/>
                  <a:moveTo>
                    <a:pt x="5749393" y="5088762"/>
                  </a:moveTo>
                  <a:cubicBezTo>
                    <a:pt x="5754653" y="5088762"/>
                    <a:pt x="5758918" y="5093026"/>
                    <a:pt x="5758918" y="5098287"/>
                  </a:cubicBezTo>
                  <a:cubicBezTo>
                    <a:pt x="5758918" y="5103547"/>
                    <a:pt x="5754653" y="5107812"/>
                    <a:pt x="5749393" y="5107812"/>
                  </a:cubicBezTo>
                  <a:cubicBezTo>
                    <a:pt x="5744132" y="5107812"/>
                    <a:pt x="5739868" y="5103547"/>
                    <a:pt x="5739868" y="5098287"/>
                  </a:cubicBezTo>
                  <a:cubicBezTo>
                    <a:pt x="5739868" y="5093026"/>
                    <a:pt x="5744132" y="5088762"/>
                    <a:pt x="5749393" y="5088762"/>
                  </a:cubicBezTo>
                  <a:close/>
                  <a:moveTo>
                    <a:pt x="5570021" y="5088762"/>
                  </a:moveTo>
                  <a:cubicBezTo>
                    <a:pt x="5575281" y="5088762"/>
                    <a:pt x="5579546" y="5093026"/>
                    <a:pt x="5579546" y="5098287"/>
                  </a:cubicBezTo>
                  <a:cubicBezTo>
                    <a:pt x="5579546" y="5103547"/>
                    <a:pt x="5575281" y="5107812"/>
                    <a:pt x="5570021" y="5107812"/>
                  </a:cubicBezTo>
                  <a:cubicBezTo>
                    <a:pt x="5564760" y="5107812"/>
                    <a:pt x="5560496" y="5103547"/>
                    <a:pt x="5560496" y="5098287"/>
                  </a:cubicBezTo>
                  <a:cubicBezTo>
                    <a:pt x="5560496" y="5093026"/>
                    <a:pt x="5564760" y="5088762"/>
                    <a:pt x="5570021" y="5088762"/>
                  </a:cubicBezTo>
                  <a:close/>
                  <a:moveTo>
                    <a:pt x="5390650" y="5088762"/>
                  </a:moveTo>
                  <a:cubicBezTo>
                    <a:pt x="5395910" y="5088762"/>
                    <a:pt x="5400175" y="5093026"/>
                    <a:pt x="5400175" y="5098287"/>
                  </a:cubicBezTo>
                  <a:cubicBezTo>
                    <a:pt x="5400175" y="5103547"/>
                    <a:pt x="5395910" y="5107812"/>
                    <a:pt x="5390650" y="5107812"/>
                  </a:cubicBezTo>
                  <a:cubicBezTo>
                    <a:pt x="5385389" y="5107812"/>
                    <a:pt x="5381125" y="5103547"/>
                    <a:pt x="5381125" y="5098287"/>
                  </a:cubicBezTo>
                  <a:cubicBezTo>
                    <a:pt x="5381125" y="5093026"/>
                    <a:pt x="5385389" y="5088762"/>
                    <a:pt x="5390650" y="5088762"/>
                  </a:cubicBezTo>
                  <a:close/>
                  <a:moveTo>
                    <a:pt x="5211280" y="5088762"/>
                  </a:moveTo>
                  <a:cubicBezTo>
                    <a:pt x="5216540" y="5088762"/>
                    <a:pt x="5220805" y="5093026"/>
                    <a:pt x="5220805" y="5098287"/>
                  </a:cubicBezTo>
                  <a:cubicBezTo>
                    <a:pt x="5220805" y="5103547"/>
                    <a:pt x="5216540" y="5107812"/>
                    <a:pt x="5211280" y="5107812"/>
                  </a:cubicBezTo>
                  <a:cubicBezTo>
                    <a:pt x="5206019" y="5107812"/>
                    <a:pt x="5201755" y="5103547"/>
                    <a:pt x="5201755" y="5098287"/>
                  </a:cubicBezTo>
                  <a:cubicBezTo>
                    <a:pt x="5201755" y="5093026"/>
                    <a:pt x="5206019" y="5088762"/>
                    <a:pt x="5211280" y="5088762"/>
                  </a:cubicBezTo>
                  <a:close/>
                  <a:moveTo>
                    <a:pt x="5031909" y="5088762"/>
                  </a:moveTo>
                  <a:cubicBezTo>
                    <a:pt x="5037169" y="5088762"/>
                    <a:pt x="5041434" y="5093026"/>
                    <a:pt x="5041434" y="5098287"/>
                  </a:cubicBezTo>
                  <a:cubicBezTo>
                    <a:pt x="5041434" y="5103547"/>
                    <a:pt x="5037169" y="5107812"/>
                    <a:pt x="5031909" y="5107812"/>
                  </a:cubicBezTo>
                  <a:cubicBezTo>
                    <a:pt x="5026648" y="5107812"/>
                    <a:pt x="5022384" y="5103547"/>
                    <a:pt x="5022384" y="5098287"/>
                  </a:cubicBezTo>
                  <a:cubicBezTo>
                    <a:pt x="5022384" y="5093026"/>
                    <a:pt x="5026648" y="5088762"/>
                    <a:pt x="5031909" y="5088762"/>
                  </a:cubicBezTo>
                  <a:close/>
                  <a:moveTo>
                    <a:pt x="4852537" y="5088762"/>
                  </a:moveTo>
                  <a:cubicBezTo>
                    <a:pt x="4857797" y="5088762"/>
                    <a:pt x="4862062" y="5093026"/>
                    <a:pt x="4862062" y="5098287"/>
                  </a:cubicBezTo>
                  <a:cubicBezTo>
                    <a:pt x="4862062" y="5103547"/>
                    <a:pt x="4857797" y="5107812"/>
                    <a:pt x="4852537" y="5107812"/>
                  </a:cubicBezTo>
                  <a:cubicBezTo>
                    <a:pt x="4847276" y="5107812"/>
                    <a:pt x="4843012" y="5103547"/>
                    <a:pt x="4843012" y="5098287"/>
                  </a:cubicBezTo>
                  <a:cubicBezTo>
                    <a:pt x="4843012" y="5093026"/>
                    <a:pt x="4847276" y="5088762"/>
                    <a:pt x="4852537" y="5088762"/>
                  </a:cubicBezTo>
                  <a:close/>
                  <a:moveTo>
                    <a:pt x="4673167" y="5088762"/>
                  </a:moveTo>
                  <a:cubicBezTo>
                    <a:pt x="4678427" y="5088762"/>
                    <a:pt x="4682692" y="5093026"/>
                    <a:pt x="4682692" y="5098287"/>
                  </a:cubicBezTo>
                  <a:cubicBezTo>
                    <a:pt x="4682692" y="5103547"/>
                    <a:pt x="4678427" y="5107812"/>
                    <a:pt x="4673167" y="5107812"/>
                  </a:cubicBezTo>
                  <a:cubicBezTo>
                    <a:pt x="4667906" y="5107812"/>
                    <a:pt x="4663642" y="5103547"/>
                    <a:pt x="4663642" y="5098287"/>
                  </a:cubicBezTo>
                  <a:cubicBezTo>
                    <a:pt x="4663642" y="5093026"/>
                    <a:pt x="4667906" y="5088762"/>
                    <a:pt x="4673167" y="5088762"/>
                  </a:cubicBezTo>
                  <a:close/>
                  <a:moveTo>
                    <a:pt x="4493796" y="5088762"/>
                  </a:moveTo>
                  <a:cubicBezTo>
                    <a:pt x="4499056" y="5088762"/>
                    <a:pt x="4503321" y="5093026"/>
                    <a:pt x="4503321" y="5098287"/>
                  </a:cubicBezTo>
                  <a:cubicBezTo>
                    <a:pt x="4503321" y="5103547"/>
                    <a:pt x="4499056" y="5107812"/>
                    <a:pt x="4493796" y="5107812"/>
                  </a:cubicBezTo>
                  <a:cubicBezTo>
                    <a:pt x="4488535" y="5107812"/>
                    <a:pt x="4484271" y="5103547"/>
                    <a:pt x="4484271" y="5098287"/>
                  </a:cubicBezTo>
                  <a:cubicBezTo>
                    <a:pt x="4484271" y="5093026"/>
                    <a:pt x="4488535" y="5088762"/>
                    <a:pt x="4493796" y="5088762"/>
                  </a:cubicBezTo>
                  <a:close/>
                  <a:moveTo>
                    <a:pt x="4314424" y="5088762"/>
                  </a:moveTo>
                  <a:cubicBezTo>
                    <a:pt x="4319684" y="5088762"/>
                    <a:pt x="4323949" y="5093026"/>
                    <a:pt x="4323949" y="5098287"/>
                  </a:cubicBezTo>
                  <a:cubicBezTo>
                    <a:pt x="4323949" y="5103547"/>
                    <a:pt x="4319684" y="5107812"/>
                    <a:pt x="4314424" y="5107812"/>
                  </a:cubicBezTo>
                  <a:cubicBezTo>
                    <a:pt x="4309163" y="5107812"/>
                    <a:pt x="4304899" y="5103547"/>
                    <a:pt x="4304899" y="5098287"/>
                  </a:cubicBezTo>
                  <a:cubicBezTo>
                    <a:pt x="4304899" y="5093026"/>
                    <a:pt x="4309163" y="5088762"/>
                    <a:pt x="4314424" y="5088762"/>
                  </a:cubicBezTo>
                  <a:close/>
                  <a:moveTo>
                    <a:pt x="4135054" y="5088762"/>
                  </a:moveTo>
                  <a:cubicBezTo>
                    <a:pt x="4140314" y="5088762"/>
                    <a:pt x="4144579" y="5093026"/>
                    <a:pt x="4144579" y="5098287"/>
                  </a:cubicBezTo>
                  <a:cubicBezTo>
                    <a:pt x="4144579" y="5103547"/>
                    <a:pt x="4140314" y="5107812"/>
                    <a:pt x="4135054" y="5107812"/>
                  </a:cubicBezTo>
                  <a:cubicBezTo>
                    <a:pt x="4129793" y="5107812"/>
                    <a:pt x="4125529" y="5103547"/>
                    <a:pt x="4125529" y="5098287"/>
                  </a:cubicBezTo>
                  <a:cubicBezTo>
                    <a:pt x="4125529" y="5093026"/>
                    <a:pt x="4129793" y="5088762"/>
                    <a:pt x="4135054" y="5088762"/>
                  </a:cubicBezTo>
                  <a:close/>
                  <a:moveTo>
                    <a:pt x="3955683" y="5088762"/>
                  </a:moveTo>
                  <a:cubicBezTo>
                    <a:pt x="3960943" y="5088762"/>
                    <a:pt x="3965208" y="5093026"/>
                    <a:pt x="3965208" y="5098287"/>
                  </a:cubicBezTo>
                  <a:cubicBezTo>
                    <a:pt x="3965208" y="5103547"/>
                    <a:pt x="3960943" y="5107812"/>
                    <a:pt x="3955683" y="5107812"/>
                  </a:cubicBezTo>
                  <a:cubicBezTo>
                    <a:pt x="3950422" y="5107812"/>
                    <a:pt x="3946158" y="5103547"/>
                    <a:pt x="3946158" y="5098287"/>
                  </a:cubicBezTo>
                  <a:cubicBezTo>
                    <a:pt x="3946158" y="5093026"/>
                    <a:pt x="3950422" y="5088762"/>
                    <a:pt x="3955683" y="5088762"/>
                  </a:cubicBezTo>
                  <a:close/>
                  <a:moveTo>
                    <a:pt x="3776312" y="5088762"/>
                  </a:moveTo>
                  <a:cubicBezTo>
                    <a:pt x="3781572" y="5088762"/>
                    <a:pt x="3785837" y="5093026"/>
                    <a:pt x="3785837" y="5098287"/>
                  </a:cubicBezTo>
                  <a:cubicBezTo>
                    <a:pt x="3785837" y="5103547"/>
                    <a:pt x="3781572" y="5107812"/>
                    <a:pt x="3776312" y="5107812"/>
                  </a:cubicBezTo>
                  <a:cubicBezTo>
                    <a:pt x="3771051" y="5107812"/>
                    <a:pt x="3766787" y="5103547"/>
                    <a:pt x="3766787" y="5098287"/>
                  </a:cubicBezTo>
                  <a:cubicBezTo>
                    <a:pt x="3766787" y="5093026"/>
                    <a:pt x="3771051" y="5088762"/>
                    <a:pt x="3776312" y="5088762"/>
                  </a:cubicBezTo>
                  <a:close/>
                  <a:moveTo>
                    <a:pt x="3596941" y="5088762"/>
                  </a:moveTo>
                  <a:cubicBezTo>
                    <a:pt x="3602201" y="5088762"/>
                    <a:pt x="3606466" y="5093026"/>
                    <a:pt x="3606466" y="5098287"/>
                  </a:cubicBezTo>
                  <a:cubicBezTo>
                    <a:pt x="3606466" y="5103547"/>
                    <a:pt x="3602201" y="5107812"/>
                    <a:pt x="3596941" y="5107812"/>
                  </a:cubicBezTo>
                  <a:cubicBezTo>
                    <a:pt x="3591680" y="5107812"/>
                    <a:pt x="3587416" y="5103547"/>
                    <a:pt x="3587416" y="5098287"/>
                  </a:cubicBezTo>
                  <a:cubicBezTo>
                    <a:pt x="3587416" y="5093026"/>
                    <a:pt x="3591680" y="5088762"/>
                    <a:pt x="3596941" y="5088762"/>
                  </a:cubicBezTo>
                  <a:close/>
                  <a:moveTo>
                    <a:pt x="3417570" y="5088762"/>
                  </a:moveTo>
                  <a:cubicBezTo>
                    <a:pt x="3422830" y="5088762"/>
                    <a:pt x="3427095" y="5093026"/>
                    <a:pt x="3427095" y="5098287"/>
                  </a:cubicBezTo>
                  <a:cubicBezTo>
                    <a:pt x="3427095" y="5103547"/>
                    <a:pt x="3422830" y="5107812"/>
                    <a:pt x="3417570" y="5107812"/>
                  </a:cubicBezTo>
                  <a:cubicBezTo>
                    <a:pt x="3412309" y="5107812"/>
                    <a:pt x="3408045" y="5103547"/>
                    <a:pt x="3408045" y="5098287"/>
                  </a:cubicBezTo>
                  <a:cubicBezTo>
                    <a:pt x="3408045" y="5093026"/>
                    <a:pt x="3412309" y="5088762"/>
                    <a:pt x="3417570" y="5088762"/>
                  </a:cubicBezTo>
                  <a:close/>
                  <a:moveTo>
                    <a:pt x="3238277" y="5088762"/>
                  </a:moveTo>
                  <a:cubicBezTo>
                    <a:pt x="3243539" y="5088762"/>
                    <a:pt x="3247803" y="5093026"/>
                    <a:pt x="3247803" y="5098287"/>
                  </a:cubicBezTo>
                  <a:cubicBezTo>
                    <a:pt x="3247803" y="5103547"/>
                    <a:pt x="3243539" y="5107812"/>
                    <a:pt x="3238277" y="5107812"/>
                  </a:cubicBezTo>
                  <a:cubicBezTo>
                    <a:pt x="3233018" y="5107812"/>
                    <a:pt x="3228751" y="5103547"/>
                    <a:pt x="3228751" y="5098287"/>
                  </a:cubicBezTo>
                  <a:cubicBezTo>
                    <a:pt x="3228751" y="5093026"/>
                    <a:pt x="3233018" y="5088762"/>
                    <a:pt x="3238277" y="5088762"/>
                  </a:cubicBezTo>
                  <a:close/>
                  <a:moveTo>
                    <a:pt x="3058833" y="5088762"/>
                  </a:moveTo>
                  <a:cubicBezTo>
                    <a:pt x="3064092" y="5088762"/>
                    <a:pt x="3068355" y="5093026"/>
                    <a:pt x="3068355" y="5098287"/>
                  </a:cubicBezTo>
                  <a:cubicBezTo>
                    <a:pt x="3068355" y="5103547"/>
                    <a:pt x="3064092" y="5107812"/>
                    <a:pt x="3058833" y="5107812"/>
                  </a:cubicBezTo>
                  <a:cubicBezTo>
                    <a:pt x="3053586" y="5107812"/>
                    <a:pt x="3049462" y="5103547"/>
                    <a:pt x="3049462" y="5098287"/>
                  </a:cubicBezTo>
                  <a:cubicBezTo>
                    <a:pt x="3049462" y="5093026"/>
                    <a:pt x="3053586" y="5088762"/>
                    <a:pt x="3058833" y="5088762"/>
                  </a:cubicBezTo>
                  <a:close/>
                  <a:moveTo>
                    <a:pt x="2879615" y="5088762"/>
                  </a:moveTo>
                  <a:cubicBezTo>
                    <a:pt x="2884875" y="5088762"/>
                    <a:pt x="2889144" y="5093026"/>
                    <a:pt x="2889144" y="5098287"/>
                  </a:cubicBezTo>
                  <a:cubicBezTo>
                    <a:pt x="2889144" y="5103547"/>
                    <a:pt x="2884875" y="5107812"/>
                    <a:pt x="2879615" y="5107812"/>
                  </a:cubicBezTo>
                  <a:cubicBezTo>
                    <a:pt x="2874356" y="5107812"/>
                    <a:pt x="2870093" y="5103547"/>
                    <a:pt x="2870093" y="5098287"/>
                  </a:cubicBezTo>
                  <a:cubicBezTo>
                    <a:pt x="2870093" y="5093026"/>
                    <a:pt x="2874356" y="5088762"/>
                    <a:pt x="2879615" y="5088762"/>
                  </a:cubicBezTo>
                  <a:close/>
                  <a:moveTo>
                    <a:pt x="2700242" y="5088762"/>
                  </a:moveTo>
                  <a:cubicBezTo>
                    <a:pt x="2705507" y="5088762"/>
                    <a:pt x="2709764" y="5093026"/>
                    <a:pt x="2709764" y="5098287"/>
                  </a:cubicBezTo>
                  <a:cubicBezTo>
                    <a:pt x="2709764" y="5103547"/>
                    <a:pt x="2705507" y="5107812"/>
                    <a:pt x="2700242" y="5107812"/>
                  </a:cubicBezTo>
                  <a:cubicBezTo>
                    <a:pt x="2694982" y="5107812"/>
                    <a:pt x="2690714" y="5103547"/>
                    <a:pt x="2690714" y="5098287"/>
                  </a:cubicBezTo>
                  <a:cubicBezTo>
                    <a:pt x="2690714" y="5093026"/>
                    <a:pt x="2694982" y="5088762"/>
                    <a:pt x="2700242" y="5088762"/>
                  </a:cubicBezTo>
                  <a:close/>
                  <a:moveTo>
                    <a:pt x="2520820" y="5088762"/>
                  </a:moveTo>
                  <a:cubicBezTo>
                    <a:pt x="2526096" y="5088762"/>
                    <a:pt x="2530359" y="5093026"/>
                    <a:pt x="2530359" y="5098287"/>
                  </a:cubicBezTo>
                  <a:cubicBezTo>
                    <a:pt x="2530359" y="5103547"/>
                    <a:pt x="2526096" y="5107812"/>
                    <a:pt x="2520820" y="5107812"/>
                  </a:cubicBezTo>
                  <a:cubicBezTo>
                    <a:pt x="2515562" y="5107812"/>
                    <a:pt x="2511295" y="5103547"/>
                    <a:pt x="2511295" y="5098287"/>
                  </a:cubicBezTo>
                  <a:cubicBezTo>
                    <a:pt x="2511295" y="5093026"/>
                    <a:pt x="2515562" y="5088762"/>
                    <a:pt x="2520820" y="5088762"/>
                  </a:cubicBezTo>
                  <a:close/>
                  <a:moveTo>
                    <a:pt x="2341451" y="5088762"/>
                  </a:moveTo>
                  <a:cubicBezTo>
                    <a:pt x="2346711" y="5088762"/>
                    <a:pt x="2350976" y="5093026"/>
                    <a:pt x="2350976" y="5098287"/>
                  </a:cubicBezTo>
                  <a:cubicBezTo>
                    <a:pt x="2350976" y="5103547"/>
                    <a:pt x="2346711" y="5107812"/>
                    <a:pt x="2341451" y="5107812"/>
                  </a:cubicBezTo>
                  <a:cubicBezTo>
                    <a:pt x="2336187" y="5107812"/>
                    <a:pt x="2331922" y="5103547"/>
                    <a:pt x="2331922" y="5098287"/>
                  </a:cubicBezTo>
                  <a:cubicBezTo>
                    <a:pt x="2331922" y="5093026"/>
                    <a:pt x="2336187" y="5088762"/>
                    <a:pt x="2341451" y="5088762"/>
                  </a:cubicBezTo>
                  <a:close/>
                  <a:moveTo>
                    <a:pt x="2162040" y="5088762"/>
                  </a:moveTo>
                  <a:cubicBezTo>
                    <a:pt x="2167299" y="5088762"/>
                    <a:pt x="2171565" y="5093026"/>
                    <a:pt x="2171565" y="5098287"/>
                  </a:cubicBezTo>
                  <a:cubicBezTo>
                    <a:pt x="2171565" y="5103547"/>
                    <a:pt x="2167299" y="5107812"/>
                    <a:pt x="2162040" y="5107812"/>
                  </a:cubicBezTo>
                  <a:cubicBezTo>
                    <a:pt x="2156780" y="5107812"/>
                    <a:pt x="2152516" y="5103547"/>
                    <a:pt x="2152516" y="5098287"/>
                  </a:cubicBezTo>
                  <a:cubicBezTo>
                    <a:pt x="2152516" y="5093026"/>
                    <a:pt x="2156780" y="5088762"/>
                    <a:pt x="2162040" y="5088762"/>
                  </a:cubicBezTo>
                  <a:close/>
                  <a:moveTo>
                    <a:pt x="1982680" y="5088762"/>
                  </a:moveTo>
                  <a:cubicBezTo>
                    <a:pt x="1987924" y="5088762"/>
                    <a:pt x="1992188" y="5093026"/>
                    <a:pt x="1992188" y="5098287"/>
                  </a:cubicBezTo>
                  <a:cubicBezTo>
                    <a:pt x="1992188" y="5103547"/>
                    <a:pt x="1987924" y="5107812"/>
                    <a:pt x="1982680" y="5107812"/>
                  </a:cubicBezTo>
                  <a:cubicBezTo>
                    <a:pt x="1977412" y="5107812"/>
                    <a:pt x="1973139" y="5103547"/>
                    <a:pt x="1973139" y="5098287"/>
                  </a:cubicBezTo>
                  <a:cubicBezTo>
                    <a:pt x="1973139" y="5093026"/>
                    <a:pt x="1977412" y="5088762"/>
                    <a:pt x="1982680" y="5088762"/>
                  </a:cubicBezTo>
                  <a:close/>
                  <a:moveTo>
                    <a:pt x="1803365" y="5088762"/>
                  </a:moveTo>
                  <a:cubicBezTo>
                    <a:pt x="1808601" y="5088762"/>
                    <a:pt x="1812864" y="5093026"/>
                    <a:pt x="1812864" y="5098287"/>
                  </a:cubicBezTo>
                  <a:cubicBezTo>
                    <a:pt x="1812864" y="5103547"/>
                    <a:pt x="1808601" y="5107812"/>
                    <a:pt x="1803365" y="5107812"/>
                  </a:cubicBezTo>
                  <a:cubicBezTo>
                    <a:pt x="1798129" y="5107812"/>
                    <a:pt x="1793866" y="5103547"/>
                    <a:pt x="1793866" y="5098287"/>
                  </a:cubicBezTo>
                  <a:cubicBezTo>
                    <a:pt x="1793866" y="5093026"/>
                    <a:pt x="1798129" y="5088762"/>
                    <a:pt x="1803365" y="5088762"/>
                  </a:cubicBezTo>
                  <a:close/>
                  <a:moveTo>
                    <a:pt x="1623963" y="5088762"/>
                  </a:moveTo>
                  <a:cubicBezTo>
                    <a:pt x="1629223" y="5088762"/>
                    <a:pt x="1633488" y="5093026"/>
                    <a:pt x="1633488" y="5098287"/>
                  </a:cubicBezTo>
                  <a:cubicBezTo>
                    <a:pt x="1633488" y="5103547"/>
                    <a:pt x="1629223" y="5107812"/>
                    <a:pt x="1623963" y="5107812"/>
                  </a:cubicBezTo>
                  <a:cubicBezTo>
                    <a:pt x="1618702" y="5107812"/>
                    <a:pt x="1614438" y="5103547"/>
                    <a:pt x="1614438" y="5098287"/>
                  </a:cubicBezTo>
                  <a:cubicBezTo>
                    <a:pt x="1614438" y="5093026"/>
                    <a:pt x="1618702" y="5088762"/>
                    <a:pt x="1623963" y="5088762"/>
                  </a:cubicBezTo>
                  <a:close/>
                  <a:moveTo>
                    <a:pt x="1444605" y="5088762"/>
                  </a:moveTo>
                  <a:cubicBezTo>
                    <a:pt x="1449865" y="5088762"/>
                    <a:pt x="1454130" y="5093026"/>
                    <a:pt x="1454130" y="5098287"/>
                  </a:cubicBezTo>
                  <a:cubicBezTo>
                    <a:pt x="1454130" y="5103547"/>
                    <a:pt x="1449865" y="5107812"/>
                    <a:pt x="1444605" y="5107812"/>
                  </a:cubicBezTo>
                  <a:cubicBezTo>
                    <a:pt x="1439344" y="5107812"/>
                    <a:pt x="1435080" y="5103547"/>
                    <a:pt x="1435080" y="5098287"/>
                  </a:cubicBezTo>
                  <a:cubicBezTo>
                    <a:pt x="1435080" y="5093026"/>
                    <a:pt x="1439344" y="5088762"/>
                    <a:pt x="1444605" y="5088762"/>
                  </a:cubicBezTo>
                  <a:close/>
                  <a:moveTo>
                    <a:pt x="1265245" y="5088762"/>
                  </a:moveTo>
                  <a:cubicBezTo>
                    <a:pt x="1270505" y="5088762"/>
                    <a:pt x="1274770" y="5093026"/>
                    <a:pt x="1274770" y="5098287"/>
                  </a:cubicBezTo>
                  <a:cubicBezTo>
                    <a:pt x="1274770" y="5103547"/>
                    <a:pt x="1270505" y="5107812"/>
                    <a:pt x="1265245" y="5107812"/>
                  </a:cubicBezTo>
                  <a:cubicBezTo>
                    <a:pt x="1259984" y="5107812"/>
                    <a:pt x="1255720" y="5103547"/>
                    <a:pt x="1255720" y="5098287"/>
                  </a:cubicBezTo>
                  <a:cubicBezTo>
                    <a:pt x="1255720" y="5093026"/>
                    <a:pt x="1259984" y="5088762"/>
                    <a:pt x="1265245" y="5088762"/>
                  </a:cubicBezTo>
                  <a:close/>
                  <a:moveTo>
                    <a:pt x="1085864" y="5088762"/>
                  </a:moveTo>
                  <a:cubicBezTo>
                    <a:pt x="1091125" y="5088762"/>
                    <a:pt x="1095390" y="5093026"/>
                    <a:pt x="1095390" y="5098287"/>
                  </a:cubicBezTo>
                  <a:cubicBezTo>
                    <a:pt x="1095390" y="5103547"/>
                    <a:pt x="1091125" y="5107812"/>
                    <a:pt x="1085864" y="5107812"/>
                  </a:cubicBezTo>
                  <a:cubicBezTo>
                    <a:pt x="1080601" y="5107812"/>
                    <a:pt x="1076337" y="5103547"/>
                    <a:pt x="1076337" y="5098287"/>
                  </a:cubicBezTo>
                  <a:cubicBezTo>
                    <a:pt x="1076337" y="5093026"/>
                    <a:pt x="1080601" y="5088762"/>
                    <a:pt x="1085864" y="5088762"/>
                  </a:cubicBezTo>
                  <a:close/>
                  <a:moveTo>
                    <a:pt x="906483" y="5088762"/>
                  </a:moveTo>
                  <a:cubicBezTo>
                    <a:pt x="911744" y="5088762"/>
                    <a:pt x="916007" y="5093026"/>
                    <a:pt x="916007" y="5098287"/>
                  </a:cubicBezTo>
                  <a:cubicBezTo>
                    <a:pt x="916007" y="5103547"/>
                    <a:pt x="911744" y="5107812"/>
                    <a:pt x="906483" y="5107812"/>
                  </a:cubicBezTo>
                  <a:cubicBezTo>
                    <a:pt x="901222" y="5107812"/>
                    <a:pt x="896956" y="5103547"/>
                    <a:pt x="896956" y="5098287"/>
                  </a:cubicBezTo>
                  <a:cubicBezTo>
                    <a:pt x="896956" y="5093026"/>
                    <a:pt x="901222" y="5088762"/>
                    <a:pt x="906483" y="5088762"/>
                  </a:cubicBezTo>
                  <a:close/>
                  <a:moveTo>
                    <a:pt x="727109" y="5088762"/>
                  </a:moveTo>
                  <a:cubicBezTo>
                    <a:pt x="732369" y="5088762"/>
                    <a:pt x="736632" y="5093026"/>
                    <a:pt x="736632" y="5098287"/>
                  </a:cubicBezTo>
                  <a:cubicBezTo>
                    <a:pt x="736632" y="5103547"/>
                    <a:pt x="732369" y="5107812"/>
                    <a:pt x="727109" y="5107812"/>
                  </a:cubicBezTo>
                  <a:cubicBezTo>
                    <a:pt x="721845" y="5107812"/>
                    <a:pt x="717577" y="5103547"/>
                    <a:pt x="717577" y="5098287"/>
                  </a:cubicBezTo>
                  <a:cubicBezTo>
                    <a:pt x="717577" y="5093026"/>
                    <a:pt x="721845" y="5088762"/>
                    <a:pt x="727109" y="5088762"/>
                  </a:cubicBezTo>
                  <a:close/>
                  <a:moveTo>
                    <a:pt x="547723" y="5088762"/>
                  </a:moveTo>
                  <a:cubicBezTo>
                    <a:pt x="552983" y="5088762"/>
                    <a:pt x="557248" y="5093026"/>
                    <a:pt x="557248" y="5098287"/>
                  </a:cubicBezTo>
                  <a:cubicBezTo>
                    <a:pt x="557248" y="5103547"/>
                    <a:pt x="552983" y="5107812"/>
                    <a:pt x="547723" y="5107812"/>
                  </a:cubicBezTo>
                  <a:cubicBezTo>
                    <a:pt x="542463" y="5107812"/>
                    <a:pt x="538198" y="5103547"/>
                    <a:pt x="538198" y="5098287"/>
                  </a:cubicBezTo>
                  <a:cubicBezTo>
                    <a:pt x="538198" y="5093026"/>
                    <a:pt x="542463" y="5088762"/>
                    <a:pt x="547723" y="5088762"/>
                  </a:cubicBezTo>
                  <a:close/>
                  <a:moveTo>
                    <a:pt x="368355" y="5088762"/>
                  </a:moveTo>
                  <a:cubicBezTo>
                    <a:pt x="373615" y="5088762"/>
                    <a:pt x="377879" y="5093026"/>
                    <a:pt x="377879" y="5098287"/>
                  </a:cubicBezTo>
                  <a:cubicBezTo>
                    <a:pt x="377879" y="5103547"/>
                    <a:pt x="373615" y="5107812"/>
                    <a:pt x="368355" y="5107812"/>
                  </a:cubicBezTo>
                  <a:cubicBezTo>
                    <a:pt x="363094" y="5107812"/>
                    <a:pt x="358830" y="5103547"/>
                    <a:pt x="358830" y="5098287"/>
                  </a:cubicBezTo>
                  <a:cubicBezTo>
                    <a:pt x="358830" y="5093026"/>
                    <a:pt x="363094" y="5088762"/>
                    <a:pt x="368355" y="5088762"/>
                  </a:cubicBezTo>
                  <a:close/>
                  <a:moveTo>
                    <a:pt x="188985" y="5088762"/>
                  </a:moveTo>
                  <a:cubicBezTo>
                    <a:pt x="194246" y="5088762"/>
                    <a:pt x="198510" y="5093026"/>
                    <a:pt x="198510" y="5098287"/>
                  </a:cubicBezTo>
                  <a:cubicBezTo>
                    <a:pt x="198510" y="5103547"/>
                    <a:pt x="194246" y="5107812"/>
                    <a:pt x="188985" y="5107812"/>
                  </a:cubicBezTo>
                  <a:cubicBezTo>
                    <a:pt x="183725" y="5107812"/>
                    <a:pt x="179460" y="5103547"/>
                    <a:pt x="179460" y="5098287"/>
                  </a:cubicBezTo>
                  <a:cubicBezTo>
                    <a:pt x="179460" y="5093026"/>
                    <a:pt x="183725" y="5088762"/>
                    <a:pt x="188985" y="5088762"/>
                  </a:cubicBezTo>
                  <a:close/>
                  <a:moveTo>
                    <a:pt x="9618" y="5088762"/>
                  </a:moveTo>
                  <a:cubicBezTo>
                    <a:pt x="14878" y="5088762"/>
                    <a:pt x="19142" y="5093026"/>
                    <a:pt x="19142" y="5098287"/>
                  </a:cubicBezTo>
                  <a:cubicBezTo>
                    <a:pt x="19142" y="5103547"/>
                    <a:pt x="14878" y="5107812"/>
                    <a:pt x="9618" y="5107812"/>
                  </a:cubicBezTo>
                  <a:cubicBezTo>
                    <a:pt x="4358" y="5107812"/>
                    <a:pt x="93" y="5103547"/>
                    <a:pt x="93" y="5098287"/>
                  </a:cubicBezTo>
                  <a:cubicBezTo>
                    <a:pt x="93" y="5093026"/>
                    <a:pt x="4358" y="5088762"/>
                    <a:pt x="9618" y="5088762"/>
                  </a:cubicBezTo>
                  <a:close/>
                  <a:moveTo>
                    <a:pt x="6646247" y="4907010"/>
                  </a:moveTo>
                  <a:cubicBezTo>
                    <a:pt x="6651508" y="4907010"/>
                    <a:pt x="6655772" y="4911274"/>
                    <a:pt x="6655772" y="4916535"/>
                  </a:cubicBezTo>
                  <a:cubicBezTo>
                    <a:pt x="6655772" y="4921795"/>
                    <a:pt x="6651508" y="4926060"/>
                    <a:pt x="6646247" y="4926060"/>
                  </a:cubicBezTo>
                  <a:cubicBezTo>
                    <a:pt x="6640987" y="4926060"/>
                    <a:pt x="6636722" y="4921795"/>
                    <a:pt x="6636722" y="4916535"/>
                  </a:cubicBezTo>
                  <a:cubicBezTo>
                    <a:pt x="6636722" y="4911274"/>
                    <a:pt x="6640987" y="4907010"/>
                    <a:pt x="6646247" y="4907010"/>
                  </a:cubicBezTo>
                  <a:close/>
                  <a:moveTo>
                    <a:pt x="6466876" y="4907010"/>
                  </a:moveTo>
                  <a:cubicBezTo>
                    <a:pt x="6472136" y="4907010"/>
                    <a:pt x="6476401" y="4911274"/>
                    <a:pt x="6476401" y="4916535"/>
                  </a:cubicBezTo>
                  <a:cubicBezTo>
                    <a:pt x="6476401" y="4921795"/>
                    <a:pt x="6472136" y="4926060"/>
                    <a:pt x="6466876" y="4926060"/>
                  </a:cubicBezTo>
                  <a:cubicBezTo>
                    <a:pt x="6461615" y="4926060"/>
                    <a:pt x="6457351" y="4921795"/>
                    <a:pt x="6457351" y="4916535"/>
                  </a:cubicBezTo>
                  <a:cubicBezTo>
                    <a:pt x="6457351" y="4911274"/>
                    <a:pt x="6461615" y="4907010"/>
                    <a:pt x="6466876" y="4907010"/>
                  </a:cubicBezTo>
                  <a:close/>
                  <a:moveTo>
                    <a:pt x="6287505" y="4907010"/>
                  </a:moveTo>
                  <a:cubicBezTo>
                    <a:pt x="6292765" y="4907010"/>
                    <a:pt x="6297030" y="4911274"/>
                    <a:pt x="6297030" y="4916535"/>
                  </a:cubicBezTo>
                  <a:cubicBezTo>
                    <a:pt x="6297030" y="4921795"/>
                    <a:pt x="6292765" y="4926060"/>
                    <a:pt x="6287505" y="4926060"/>
                  </a:cubicBezTo>
                  <a:cubicBezTo>
                    <a:pt x="6282244" y="4926060"/>
                    <a:pt x="6277980" y="4921795"/>
                    <a:pt x="6277980" y="4916535"/>
                  </a:cubicBezTo>
                  <a:cubicBezTo>
                    <a:pt x="6277980" y="4911274"/>
                    <a:pt x="6282244" y="4907010"/>
                    <a:pt x="6287505" y="4907010"/>
                  </a:cubicBezTo>
                  <a:close/>
                  <a:moveTo>
                    <a:pt x="6108134" y="4907010"/>
                  </a:moveTo>
                  <a:cubicBezTo>
                    <a:pt x="6113394" y="4907010"/>
                    <a:pt x="6117659" y="4911274"/>
                    <a:pt x="6117659" y="4916535"/>
                  </a:cubicBezTo>
                  <a:cubicBezTo>
                    <a:pt x="6117659" y="4921795"/>
                    <a:pt x="6113394" y="4926060"/>
                    <a:pt x="6108134" y="4926060"/>
                  </a:cubicBezTo>
                  <a:cubicBezTo>
                    <a:pt x="6102873" y="4926060"/>
                    <a:pt x="6098609" y="4921795"/>
                    <a:pt x="6098609" y="4916535"/>
                  </a:cubicBezTo>
                  <a:cubicBezTo>
                    <a:pt x="6098609" y="4911274"/>
                    <a:pt x="6102873" y="4907010"/>
                    <a:pt x="6108134" y="4907010"/>
                  </a:cubicBezTo>
                  <a:close/>
                  <a:moveTo>
                    <a:pt x="5928763" y="4907010"/>
                  </a:moveTo>
                  <a:cubicBezTo>
                    <a:pt x="5934023" y="4907010"/>
                    <a:pt x="5938288" y="4911274"/>
                    <a:pt x="5938288" y="4916535"/>
                  </a:cubicBezTo>
                  <a:cubicBezTo>
                    <a:pt x="5938288" y="4921795"/>
                    <a:pt x="5934023" y="4926060"/>
                    <a:pt x="5928763" y="4926060"/>
                  </a:cubicBezTo>
                  <a:cubicBezTo>
                    <a:pt x="5923502" y="4926060"/>
                    <a:pt x="5919238" y="4921795"/>
                    <a:pt x="5919238" y="4916535"/>
                  </a:cubicBezTo>
                  <a:cubicBezTo>
                    <a:pt x="5919238" y="4911274"/>
                    <a:pt x="5923502" y="4907010"/>
                    <a:pt x="5928763" y="4907010"/>
                  </a:cubicBezTo>
                  <a:close/>
                  <a:moveTo>
                    <a:pt x="5749393" y="4907010"/>
                  </a:moveTo>
                  <a:cubicBezTo>
                    <a:pt x="5754653" y="4907010"/>
                    <a:pt x="5758918" y="4911274"/>
                    <a:pt x="5758918" y="4916535"/>
                  </a:cubicBezTo>
                  <a:cubicBezTo>
                    <a:pt x="5758918" y="4921795"/>
                    <a:pt x="5754653" y="4926060"/>
                    <a:pt x="5749393" y="4926060"/>
                  </a:cubicBezTo>
                  <a:cubicBezTo>
                    <a:pt x="5744132" y="4926060"/>
                    <a:pt x="5739868" y="4921795"/>
                    <a:pt x="5739868" y="4916535"/>
                  </a:cubicBezTo>
                  <a:cubicBezTo>
                    <a:pt x="5739868" y="4911274"/>
                    <a:pt x="5744132" y="4907010"/>
                    <a:pt x="5749393" y="4907010"/>
                  </a:cubicBezTo>
                  <a:close/>
                  <a:moveTo>
                    <a:pt x="5570021" y="4907010"/>
                  </a:moveTo>
                  <a:cubicBezTo>
                    <a:pt x="5575281" y="4907010"/>
                    <a:pt x="5579546" y="4911274"/>
                    <a:pt x="5579546" y="4916535"/>
                  </a:cubicBezTo>
                  <a:cubicBezTo>
                    <a:pt x="5579546" y="4921795"/>
                    <a:pt x="5575281" y="4926060"/>
                    <a:pt x="5570021" y="4926060"/>
                  </a:cubicBezTo>
                  <a:cubicBezTo>
                    <a:pt x="5564760" y="4926060"/>
                    <a:pt x="5560496" y="4921795"/>
                    <a:pt x="5560496" y="4916535"/>
                  </a:cubicBezTo>
                  <a:cubicBezTo>
                    <a:pt x="5560496" y="4911274"/>
                    <a:pt x="5564760" y="4907010"/>
                    <a:pt x="5570021" y="4907010"/>
                  </a:cubicBezTo>
                  <a:close/>
                  <a:moveTo>
                    <a:pt x="5390650" y="4907010"/>
                  </a:moveTo>
                  <a:cubicBezTo>
                    <a:pt x="5395910" y="4907010"/>
                    <a:pt x="5400175" y="4911274"/>
                    <a:pt x="5400175" y="4916535"/>
                  </a:cubicBezTo>
                  <a:cubicBezTo>
                    <a:pt x="5400175" y="4921795"/>
                    <a:pt x="5395910" y="4926060"/>
                    <a:pt x="5390650" y="4926060"/>
                  </a:cubicBezTo>
                  <a:cubicBezTo>
                    <a:pt x="5385389" y="4926060"/>
                    <a:pt x="5381125" y="4921795"/>
                    <a:pt x="5381125" y="4916535"/>
                  </a:cubicBezTo>
                  <a:cubicBezTo>
                    <a:pt x="5381125" y="4911274"/>
                    <a:pt x="5385389" y="4907010"/>
                    <a:pt x="5390650" y="4907010"/>
                  </a:cubicBezTo>
                  <a:close/>
                  <a:moveTo>
                    <a:pt x="5211280" y="4907010"/>
                  </a:moveTo>
                  <a:cubicBezTo>
                    <a:pt x="5216540" y="4907010"/>
                    <a:pt x="5220805" y="4911274"/>
                    <a:pt x="5220805" y="4916535"/>
                  </a:cubicBezTo>
                  <a:cubicBezTo>
                    <a:pt x="5220805" y="4921795"/>
                    <a:pt x="5216540" y="4926060"/>
                    <a:pt x="5211280" y="4926060"/>
                  </a:cubicBezTo>
                  <a:cubicBezTo>
                    <a:pt x="5206019" y="4926060"/>
                    <a:pt x="5201755" y="4921795"/>
                    <a:pt x="5201755" y="4916535"/>
                  </a:cubicBezTo>
                  <a:cubicBezTo>
                    <a:pt x="5201755" y="4911274"/>
                    <a:pt x="5206019" y="4907010"/>
                    <a:pt x="5211280" y="4907010"/>
                  </a:cubicBezTo>
                  <a:close/>
                  <a:moveTo>
                    <a:pt x="5031909" y="4907010"/>
                  </a:moveTo>
                  <a:cubicBezTo>
                    <a:pt x="5037169" y="4907010"/>
                    <a:pt x="5041434" y="4911274"/>
                    <a:pt x="5041434" y="4916535"/>
                  </a:cubicBezTo>
                  <a:cubicBezTo>
                    <a:pt x="5041434" y="4921795"/>
                    <a:pt x="5037169" y="4926060"/>
                    <a:pt x="5031909" y="4926060"/>
                  </a:cubicBezTo>
                  <a:cubicBezTo>
                    <a:pt x="5026648" y="4926060"/>
                    <a:pt x="5022384" y="4921795"/>
                    <a:pt x="5022384" y="4916535"/>
                  </a:cubicBezTo>
                  <a:cubicBezTo>
                    <a:pt x="5022384" y="4911274"/>
                    <a:pt x="5026648" y="4907010"/>
                    <a:pt x="5031909" y="4907010"/>
                  </a:cubicBezTo>
                  <a:close/>
                  <a:moveTo>
                    <a:pt x="4852537" y="4907010"/>
                  </a:moveTo>
                  <a:cubicBezTo>
                    <a:pt x="4857797" y="4907010"/>
                    <a:pt x="4862062" y="4911274"/>
                    <a:pt x="4862062" y="4916535"/>
                  </a:cubicBezTo>
                  <a:cubicBezTo>
                    <a:pt x="4862062" y="4921795"/>
                    <a:pt x="4857797" y="4926060"/>
                    <a:pt x="4852537" y="4926060"/>
                  </a:cubicBezTo>
                  <a:cubicBezTo>
                    <a:pt x="4847276" y="4926060"/>
                    <a:pt x="4843012" y="4921795"/>
                    <a:pt x="4843012" y="4916535"/>
                  </a:cubicBezTo>
                  <a:cubicBezTo>
                    <a:pt x="4843012" y="4911274"/>
                    <a:pt x="4847276" y="4907010"/>
                    <a:pt x="4852537" y="4907010"/>
                  </a:cubicBezTo>
                  <a:close/>
                  <a:moveTo>
                    <a:pt x="4673167" y="4907010"/>
                  </a:moveTo>
                  <a:cubicBezTo>
                    <a:pt x="4678427" y="4907010"/>
                    <a:pt x="4682692" y="4911274"/>
                    <a:pt x="4682692" y="4916535"/>
                  </a:cubicBezTo>
                  <a:cubicBezTo>
                    <a:pt x="4682692" y="4921795"/>
                    <a:pt x="4678427" y="4926060"/>
                    <a:pt x="4673167" y="4926060"/>
                  </a:cubicBezTo>
                  <a:cubicBezTo>
                    <a:pt x="4667906" y="4926060"/>
                    <a:pt x="4663642" y="4921795"/>
                    <a:pt x="4663642" y="4916535"/>
                  </a:cubicBezTo>
                  <a:cubicBezTo>
                    <a:pt x="4663642" y="4911274"/>
                    <a:pt x="4667906" y="4907010"/>
                    <a:pt x="4673167" y="4907010"/>
                  </a:cubicBezTo>
                  <a:close/>
                  <a:moveTo>
                    <a:pt x="4493796" y="4907010"/>
                  </a:moveTo>
                  <a:cubicBezTo>
                    <a:pt x="4499056" y="4907010"/>
                    <a:pt x="4503321" y="4911274"/>
                    <a:pt x="4503321" y="4916535"/>
                  </a:cubicBezTo>
                  <a:cubicBezTo>
                    <a:pt x="4503321" y="4921795"/>
                    <a:pt x="4499056" y="4926060"/>
                    <a:pt x="4493796" y="4926060"/>
                  </a:cubicBezTo>
                  <a:cubicBezTo>
                    <a:pt x="4488535" y="4926060"/>
                    <a:pt x="4484271" y="4921795"/>
                    <a:pt x="4484271" y="4916535"/>
                  </a:cubicBezTo>
                  <a:cubicBezTo>
                    <a:pt x="4484271" y="4911274"/>
                    <a:pt x="4488535" y="4907010"/>
                    <a:pt x="4493796" y="4907010"/>
                  </a:cubicBezTo>
                  <a:close/>
                  <a:moveTo>
                    <a:pt x="4314424" y="4907010"/>
                  </a:moveTo>
                  <a:cubicBezTo>
                    <a:pt x="4319684" y="4907010"/>
                    <a:pt x="4323949" y="4911274"/>
                    <a:pt x="4323949" y="4916535"/>
                  </a:cubicBezTo>
                  <a:cubicBezTo>
                    <a:pt x="4323949" y="4921795"/>
                    <a:pt x="4319684" y="4926060"/>
                    <a:pt x="4314424" y="4926060"/>
                  </a:cubicBezTo>
                  <a:cubicBezTo>
                    <a:pt x="4309163" y="4926060"/>
                    <a:pt x="4304899" y="4921795"/>
                    <a:pt x="4304899" y="4916535"/>
                  </a:cubicBezTo>
                  <a:cubicBezTo>
                    <a:pt x="4304899" y="4911274"/>
                    <a:pt x="4309163" y="4907010"/>
                    <a:pt x="4314424" y="4907010"/>
                  </a:cubicBezTo>
                  <a:close/>
                  <a:moveTo>
                    <a:pt x="4135054" y="4907010"/>
                  </a:moveTo>
                  <a:cubicBezTo>
                    <a:pt x="4140314" y="4907010"/>
                    <a:pt x="4144579" y="4911274"/>
                    <a:pt x="4144579" y="4916535"/>
                  </a:cubicBezTo>
                  <a:cubicBezTo>
                    <a:pt x="4144579" y="4921795"/>
                    <a:pt x="4140314" y="4926060"/>
                    <a:pt x="4135054" y="4926060"/>
                  </a:cubicBezTo>
                  <a:cubicBezTo>
                    <a:pt x="4129793" y="4926060"/>
                    <a:pt x="4125529" y="4921795"/>
                    <a:pt x="4125529" y="4916535"/>
                  </a:cubicBezTo>
                  <a:cubicBezTo>
                    <a:pt x="4125529" y="4911274"/>
                    <a:pt x="4129793" y="4907010"/>
                    <a:pt x="4135054" y="4907010"/>
                  </a:cubicBezTo>
                  <a:close/>
                  <a:moveTo>
                    <a:pt x="3955683" y="4907010"/>
                  </a:moveTo>
                  <a:cubicBezTo>
                    <a:pt x="3960943" y="4907010"/>
                    <a:pt x="3965208" y="4911274"/>
                    <a:pt x="3965208" y="4916535"/>
                  </a:cubicBezTo>
                  <a:cubicBezTo>
                    <a:pt x="3965208" y="4921795"/>
                    <a:pt x="3960943" y="4926060"/>
                    <a:pt x="3955683" y="4926060"/>
                  </a:cubicBezTo>
                  <a:cubicBezTo>
                    <a:pt x="3950422" y="4926060"/>
                    <a:pt x="3946158" y="4921795"/>
                    <a:pt x="3946158" y="4916535"/>
                  </a:cubicBezTo>
                  <a:cubicBezTo>
                    <a:pt x="3946158" y="4911274"/>
                    <a:pt x="3950422" y="4907010"/>
                    <a:pt x="3955683" y="4907010"/>
                  </a:cubicBezTo>
                  <a:close/>
                  <a:moveTo>
                    <a:pt x="3776312" y="4907010"/>
                  </a:moveTo>
                  <a:cubicBezTo>
                    <a:pt x="3781572" y="4907010"/>
                    <a:pt x="3785837" y="4911274"/>
                    <a:pt x="3785837" y="4916535"/>
                  </a:cubicBezTo>
                  <a:cubicBezTo>
                    <a:pt x="3785837" y="4921795"/>
                    <a:pt x="3781572" y="4926060"/>
                    <a:pt x="3776312" y="4926060"/>
                  </a:cubicBezTo>
                  <a:cubicBezTo>
                    <a:pt x="3771051" y="4926060"/>
                    <a:pt x="3766787" y="4921795"/>
                    <a:pt x="3766787" y="4916535"/>
                  </a:cubicBezTo>
                  <a:cubicBezTo>
                    <a:pt x="3766787" y="4911274"/>
                    <a:pt x="3771051" y="4907010"/>
                    <a:pt x="3776312" y="4907010"/>
                  </a:cubicBezTo>
                  <a:close/>
                  <a:moveTo>
                    <a:pt x="3596941" y="4907010"/>
                  </a:moveTo>
                  <a:cubicBezTo>
                    <a:pt x="3602201" y="4907010"/>
                    <a:pt x="3606466" y="4911274"/>
                    <a:pt x="3606466" y="4916535"/>
                  </a:cubicBezTo>
                  <a:cubicBezTo>
                    <a:pt x="3606466" y="4921795"/>
                    <a:pt x="3602201" y="4926060"/>
                    <a:pt x="3596941" y="4926060"/>
                  </a:cubicBezTo>
                  <a:cubicBezTo>
                    <a:pt x="3591680" y="4926060"/>
                    <a:pt x="3587416" y="4921795"/>
                    <a:pt x="3587416" y="4916535"/>
                  </a:cubicBezTo>
                  <a:cubicBezTo>
                    <a:pt x="3587416" y="4911274"/>
                    <a:pt x="3591680" y="4907010"/>
                    <a:pt x="3596941" y="4907010"/>
                  </a:cubicBezTo>
                  <a:close/>
                  <a:moveTo>
                    <a:pt x="3417570" y="4907010"/>
                  </a:moveTo>
                  <a:cubicBezTo>
                    <a:pt x="3422830" y="4907010"/>
                    <a:pt x="3427095" y="4911274"/>
                    <a:pt x="3427095" y="4916535"/>
                  </a:cubicBezTo>
                  <a:cubicBezTo>
                    <a:pt x="3427095" y="4921795"/>
                    <a:pt x="3422830" y="4926060"/>
                    <a:pt x="3417570" y="4926060"/>
                  </a:cubicBezTo>
                  <a:cubicBezTo>
                    <a:pt x="3412309" y="4926060"/>
                    <a:pt x="3408045" y="4921795"/>
                    <a:pt x="3408045" y="4916535"/>
                  </a:cubicBezTo>
                  <a:cubicBezTo>
                    <a:pt x="3408045" y="4911274"/>
                    <a:pt x="3412309" y="4907010"/>
                    <a:pt x="3417570" y="4907010"/>
                  </a:cubicBezTo>
                  <a:close/>
                  <a:moveTo>
                    <a:pt x="3238280" y="4907010"/>
                  </a:moveTo>
                  <a:cubicBezTo>
                    <a:pt x="3243543" y="4907010"/>
                    <a:pt x="3247806" y="4911274"/>
                    <a:pt x="3247806" y="4916535"/>
                  </a:cubicBezTo>
                  <a:cubicBezTo>
                    <a:pt x="3247806" y="4921795"/>
                    <a:pt x="3243543" y="4926060"/>
                    <a:pt x="3238280" y="4926060"/>
                  </a:cubicBezTo>
                  <a:cubicBezTo>
                    <a:pt x="3233021" y="4926060"/>
                    <a:pt x="3228755" y="4921795"/>
                    <a:pt x="3228755" y="4916535"/>
                  </a:cubicBezTo>
                  <a:cubicBezTo>
                    <a:pt x="3228755" y="4911274"/>
                    <a:pt x="3233021" y="4907010"/>
                    <a:pt x="3238280" y="4907010"/>
                  </a:cubicBezTo>
                  <a:close/>
                  <a:moveTo>
                    <a:pt x="3058833" y="4907010"/>
                  </a:moveTo>
                  <a:cubicBezTo>
                    <a:pt x="3064092" y="4907010"/>
                    <a:pt x="3068355" y="4911274"/>
                    <a:pt x="3068355" y="4916535"/>
                  </a:cubicBezTo>
                  <a:cubicBezTo>
                    <a:pt x="3068355" y="4921795"/>
                    <a:pt x="3064092" y="4926060"/>
                    <a:pt x="3058833" y="4926060"/>
                  </a:cubicBezTo>
                  <a:cubicBezTo>
                    <a:pt x="3053586" y="4926060"/>
                    <a:pt x="3049468" y="4921795"/>
                    <a:pt x="3049468" y="4916535"/>
                  </a:cubicBezTo>
                  <a:cubicBezTo>
                    <a:pt x="3049468" y="4911274"/>
                    <a:pt x="3053586" y="4907010"/>
                    <a:pt x="3058833" y="4907010"/>
                  </a:cubicBezTo>
                  <a:close/>
                  <a:moveTo>
                    <a:pt x="2879622" y="4907010"/>
                  </a:moveTo>
                  <a:cubicBezTo>
                    <a:pt x="2884881" y="4907010"/>
                    <a:pt x="2889150" y="4911274"/>
                    <a:pt x="2889150" y="4916535"/>
                  </a:cubicBezTo>
                  <a:cubicBezTo>
                    <a:pt x="2889150" y="4921795"/>
                    <a:pt x="2884881" y="4926060"/>
                    <a:pt x="2879622" y="4926060"/>
                  </a:cubicBezTo>
                  <a:cubicBezTo>
                    <a:pt x="2874362" y="4926060"/>
                    <a:pt x="2870099" y="4921795"/>
                    <a:pt x="2870099" y="4916535"/>
                  </a:cubicBezTo>
                  <a:cubicBezTo>
                    <a:pt x="2870099" y="4911274"/>
                    <a:pt x="2874362" y="4907010"/>
                    <a:pt x="2879622" y="4907010"/>
                  </a:cubicBezTo>
                  <a:close/>
                  <a:moveTo>
                    <a:pt x="2700247" y="4907010"/>
                  </a:moveTo>
                  <a:cubicBezTo>
                    <a:pt x="2705513" y="4907010"/>
                    <a:pt x="2709770" y="4911274"/>
                    <a:pt x="2709770" y="4916535"/>
                  </a:cubicBezTo>
                  <a:cubicBezTo>
                    <a:pt x="2709770" y="4921795"/>
                    <a:pt x="2705513" y="4926060"/>
                    <a:pt x="2700247" y="4926060"/>
                  </a:cubicBezTo>
                  <a:cubicBezTo>
                    <a:pt x="2694988" y="4926060"/>
                    <a:pt x="2690719" y="4921795"/>
                    <a:pt x="2690719" y="4916535"/>
                  </a:cubicBezTo>
                  <a:cubicBezTo>
                    <a:pt x="2690719" y="4911274"/>
                    <a:pt x="2694988" y="4907010"/>
                    <a:pt x="2700247" y="4907010"/>
                  </a:cubicBezTo>
                  <a:close/>
                  <a:moveTo>
                    <a:pt x="2520825" y="4907010"/>
                  </a:moveTo>
                  <a:cubicBezTo>
                    <a:pt x="2526100" y="4907010"/>
                    <a:pt x="2530364" y="4911274"/>
                    <a:pt x="2530364" y="4916535"/>
                  </a:cubicBezTo>
                  <a:cubicBezTo>
                    <a:pt x="2530364" y="4921795"/>
                    <a:pt x="2526100" y="4926060"/>
                    <a:pt x="2520825" y="4926060"/>
                  </a:cubicBezTo>
                  <a:cubicBezTo>
                    <a:pt x="2515566" y="4926060"/>
                    <a:pt x="2511299" y="4921795"/>
                    <a:pt x="2511299" y="4916535"/>
                  </a:cubicBezTo>
                  <a:cubicBezTo>
                    <a:pt x="2511299" y="4911274"/>
                    <a:pt x="2515566" y="4907010"/>
                    <a:pt x="2520825" y="4907010"/>
                  </a:cubicBezTo>
                  <a:close/>
                  <a:moveTo>
                    <a:pt x="2341456" y="4907010"/>
                  </a:moveTo>
                  <a:cubicBezTo>
                    <a:pt x="2346715" y="4907010"/>
                    <a:pt x="2350980" y="4911274"/>
                    <a:pt x="2350980" y="4916535"/>
                  </a:cubicBezTo>
                  <a:cubicBezTo>
                    <a:pt x="2350980" y="4921795"/>
                    <a:pt x="2346715" y="4926060"/>
                    <a:pt x="2341456" y="4926060"/>
                  </a:cubicBezTo>
                  <a:cubicBezTo>
                    <a:pt x="2336191" y="4926060"/>
                    <a:pt x="2331926" y="4921795"/>
                    <a:pt x="2331926" y="4916535"/>
                  </a:cubicBezTo>
                  <a:cubicBezTo>
                    <a:pt x="2331926" y="4911274"/>
                    <a:pt x="2336191" y="4907010"/>
                    <a:pt x="2341456" y="4907010"/>
                  </a:cubicBezTo>
                  <a:close/>
                  <a:moveTo>
                    <a:pt x="2162042" y="4907010"/>
                  </a:moveTo>
                  <a:cubicBezTo>
                    <a:pt x="2167302" y="4907010"/>
                    <a:pt x="2171567" y="4911274"/>
                    <a:pt x="2171567" y="4916535"/>
                  </a:cubicBezTo>
                  <a:cubicBezTo>
                    <a:pt x="2171567" y="4921795"/>
                    <a:pt x="2167302" y="4926060"/>
                    <a:pt x="2162042" y="4926060"/>
                  </a:cubicBezTo>
                  <a:cubicBezTo>
                    <a:pt x="2156782" y="4926060"/>
                    <a:pt x="2152518" y="4921795"/>
                    <a:pt x="2152518" y="4916535"/>
                  </a:cubicBezTo>
                  <a:cubicBezTo>
                    <a:pt x="2152518" y="4911274"/>
                    <a:pt x="2156782" y="4907010"/>
                    <a:pt x="2162042" y="4907010"/>
                  </a:cubicBezTo>
                  <a:close/>
                  <a:moveTo>
                    <a:pt x="1982683" y="4907010"/>
                  </a:moveTo>
                  <a:cubicBezTo>
                    <a:pt x="1987926" y="4907010"/>
                    <a:pt x="1992191" y="4911274"/>
                    <a:pt x="1992191" y="4916535"/>
                  </a:cubicBezTo>
                  <a:cubicBezTo>
                    <a:pt x="1992191" y="4921795"/>
                    <a:pt x="1987926" y="4926060"/>
                    <a:pt x="1982683" y="4926060"/>
                  </a:cubicBezTo>
                  <a:cubicBezTo>
                    <a:pt x="1977414" y="4926060"/>
                    <a:pt x="1973141" y="4921795"/>
                    <a:pt x="1973141" y="4916535"/>
                  </a:cubicBezTo>
                  <a:cubicBezTo>
                    <a:pt x="1973141" y="4911274"/>
                    <a:pt x="1977414" y="4907010"/>
                    <a:pt x="1982683" y="4907010"/>
                  </a:cubicBezTo>
                  <a:close/>
                  <a:moveTo>
                    <a:pt x="1803370" y="4907010"/>
                  </a:moveTo>
                  <a:cubicBezTo>
                    <a:pt x="1808606" y="4907010"/>
                    <a:pt x="1812869" y="4911274"/>
                    <a:pt x="1812869" y="4916535"/>
                  </a:cubicBezTo>
                  <a:cubicBezTo>
                    <a:pt x="1812869" y="4921795"/>
                    <a:pt x="1808606" y="4926060"/>
                    <a:pt x="1803370" y="4926060"/>
                  </a:cubicBezTo>
                  <a:cubicBezTo>
                    <a:pt x="1798135" y="4926060"/>
                    <a:pt x="1793872" y="4921795"/>
                    <a:pt x="1793872" y="4916535"/>
                  </a:cubicBezTo>
                  <a:cubicBezTo>
                    <a:pt x="1793872" y="4911274"/>
                    <a:pt x="1798135" y="4907010"/>
                    <a:pt x="1803370" y="4907010"/>
                  </a:cubicBezTo>
                  <a:close/>
                  <a:moveTo>
                    <a:pt x="1623966" y="4907010"/>
                  </a:moveTo>
                  <a:cubicBezTo>
                    <a:pt x="1629227" y="4907010"/>
                    <a:pt x="1633492" y="4911274"/>
                    <a:pt x="1633492" y="4916535"/>
                  </a:cubicBezTo>
                  <a:cubicBezTo>
                    <a:pt x="1633492" y="4921795"/>
                    <a:pt x="1629227" y="4926060"/>
                    <a:pt x="1623966" y="4926060"/>
                  </a:cubicBezTo>
                  <a:cubicBezTo>
                    <a:pt x="1618706" y="4926060"/>
                    <a:pt x="1614442" y="4921795"/>
                    <a:pt x="1614442" y="4916535"/>
                  </a:cubicBezTo>
                  <a:cubicBezTo>
                    <a:pt x="1614442" y="4911274"/>
                    <a:pt x="1618706" y="4907010"/>
                    <a:pt x="1623966" y="4907010"/>
                  </a:cubicBezTo>
                  <a:close/>
                  <a:moveTo>
                    <a:pt x="1444609" y="4907010"/>
                  </a:moveTo>
                  <a:cubicBezTo>
                    <a:pt x="1449869" y="4907010"/>
                    <a:pt x="1454134" y="4911274"/>
                    <a:pt x="1454134" y="4916535"/>
                  </a:cubicBezTo>
                  <a:cubicBezTo>
                    <a:pt x="1454134" y="4921795"/>
                    <a:pt x="1449869" y="4926060"/>
                    <a:pt x="1444609" y="4926060"/>
                  </a:cubicBezTo>
                  <a:cubicBezTo>
                    <a:pt x="1439349" y="4926060"/>
                    <a:pt x="1435084" y="4921795"/>
                    <a:pt x="1435084" y="4916535"/>
                  </a:cubicBezTo>
                  <a:cubicBezTo>
                    <a:pt x="1435084" y="4911274"/>
                    <a:pt x="1439349" y="4907010"/>
                    <a:pt x="1444609" y="4907010"/>
                  </a:cubicBezTo>
                  <a:close/>
                  <a:moveTo>
                    <a:pt x="1265249" y="4907010"/>
                  </a:moveTo>
                  <a:cubicBezTo>
                    <a:pt x="1270510" y="4907010"/>
                    <a:pt x="1274774" y="4911274"/>
                    <a:pt x="1274774" y="4916535"/>
                  </a:cubicBezTo>
                  <a:cubicBezTo>
                    <a:pt x="1274774" y="4921795"/>
                    <a:pt x="1270510" y="4926060"/>
                    <a:pt x="1265249" y="4926060"/>
                  </a:cubicBezTo>
                  <a:cubicBezTo>
                    <a:pt x="1259989" y="4926060"/>
                    <a:pt x="1255724" y="4921795"/>
                    <a:pt x="1255724" y="4916535"/>
                  </a:cubicBezTo>
                  <a:cubicBezTo>
                    <a:pt x="1255724" y="4911274"/>
                    <a:pt x="1259989" y="4907010"/>
                    <a:pt x="1265249" y="4907010"/>
                  </a:cubicBezTo>
                  <a:close/>
                  <a:moveTo>
                    <a:pt x="1085868" y="4907010"/>
                  </a:moveTo>
                  <a:cubicBezTo>
                    <a:pt x="1091129" y="4907010"/>
                    <a:pt x="1095394" y="4911274"/>
                    <a:pt x="1095394" y="4916535"/>
                  </a:cubicBezTo>
                  <a:cubicBezTo>
                    <a:pt x="1095394" y="4921795"/>
                    <a:pt x="1091129" y="4926060"/>
                    <a:pt x="1085868" y="4926060"/>
                  </a:cubicBezTo>
                  <a:cubicBezTo>
                    <a:pt x="1080606" y="4926060"/>
                    <a:pt x="1076341" y="4921795"/>
                    <a:pt x="1076341" y="4916535"/>
                  </a:cubicBezTo>
                  <a:cubicBezTo>
                    <a:pt x="1076341" y="4911274"/>
                    <a:pt x="1080606" y="4907010"/>
                    <a:pt x="1085868" y="4907010"/>
                  </a:cubicBezTo>
                  <a:close/>
                  <a:moveTo>
                    <a:pt x="906486" y="4907010"/>
                  </a:moveTo>
                  <a:cubicBezTo>
                    <a:pt x="911748" y="4907010"/>
                    <a:pt x="916011" y="4911274"/>
                    <a:pt x="916011" y="4916535"/>
                  </a:cubicBezTo>
                  <a:cubicBezTo>
                    <a:pt x="916011" y="4921795"/>
                    <a:pt x="911748" y="4926060"/>
                    <a:pt x="906486" y="4926060"/>
                  </a:cubicBezTo>
                  <a:cubicBezTo>
                    <a:pt x="901226" y="4926060"/>
                    <a:pt x="896960" y="4921795"/>
                    <a:pt x="896960" y="4916535"/>
                  </a:cubicBezTo>
                  <a:cubicBezTo>
                    <a:pt x="896960" y="4911274"/>
                    <a:pt x="901226" y="4907010"/>
                    <a:pt x="906486" y="4907010"/>
                  </a:cubicBezTo>
                  <a:close/>
                  <a:moveTo>
                    <a:pt x="727113" y="4907010"/>
                  </a:moveTo>
                  <a:cubicBezTo>
                    <a:pt x="732372" y="4907010"/>
                    <a:pt x="736637" y="4911274"/>
                    <a:pt x="736637" y="4916535"/>
                  </a:cubicBezTo>
                  <a:cubicBezTo>
                    <a:pt x="736637" y="4921795"/>
                    <a:pt x="732372" y="4926060"/>
                    <a:pt x="727113" y="4926060"/>
                  </a:cubicBezTo>
                  <a:cubicBezTo>
                    <a:pt x="721849" y="4926060"/>
                    <a:pt x="717580" y="4921795"/>
                    <a:pt x="717580" y="4916535"/>
                  </a:cubicBezTo>
                  <a:cubicBezTo>
                    <a:pt x="717580" y="4911274"/>
                    <a:pt x="721849" y="4907010"/>
                    <a:pt x="727113" y="4907010"/>
                  </a:cubicBezTo>
                  <a:close/>
                  <a:moveTo>
                    <a:pt x="547726" y="4907010"/>
                  </a:moveTo>
                  <a:cubicBezTo>
                    <a:pt x="552987" y="4907010"/>
                    <a:pt x="557251" y="4911274"/>
                    <a:pt x="557251" y="4916535"/>
                  </a:cubicBezTo>
                  <a:cubicBezTo>
                    <a:pt x="557251" y="4921795"/>
                    <a:pt x="552987" y="4926060"/>
                    <a:pt x="547726" y="4926060"/>
                  </a:cubicBezTo>
                  <a:cubicBezTo>
                    <a:pt x="542466" y="4926060"/>
                    <a:pt x="538201" y="4921795"/>
                    <a:pt x="538201" y="4916535"/>
                  </a:cubicBezTo>
                  <a:cubicBezTo>
                    <a:pt x="538201" y="4911274"/>
                    <a:pt x="542466" y="4907010"/>
                    <a:pt x="547726" y="4907010"/>
                  </a:cubicBezTo>
                  <a:close/>
                  <a:moveTo>
                    <a:pt x="368358" y="4907010"/>
                  </a:moveTo>
                  <a:cubicBezTo>
                    <a:pt x="373618" y="4907010"/>
                    <a:pt x="377883" y="4911274"/>
                    <a:pt x="377883" y="4916535"/>
                  </a:cubicBezTo>
                  <a:cubicBezTo>
                    <a:pt x="377883" y="4921795"/>
                    <a:pt x="373618" y="4926060"/>
                    <a:pt x="368358" y="4926060"/>
                  </a:cubicBezTo>
                  <a:cubicBezTo>
                    <a:pt x="363097" y="4926060"/>
                    <a:pt x="358833" y="4921795"/>
                    <a:pt x="358833" y="4916535"/>
                  </a:cubicBezTo>
                  <a:cubicBezTo>
                    <a:pt x="358833" y="4911274"/>
                    <a:pt x="363097" y="4907010"/>
                    <a:pt x="368358" y="4907010"/>
                  </a:cubicBezTo>
                  <a:close/>
                  <a:moveTo>
                    <a:pt x="188989" y="4907010"/>
                  </a:moveTo>
                  <a:cubicBezTo>
                    <a:pt x="194249" y="4907010"/>
                    <a:pt x="198514" y="4911274"/>
                    <a:pt x="198514" y="4916535"/>
                  </a:cubicBezTo>
                  <a:cubicBezTo>
                    <a:pt x="198514" y="4921795"/>
                    <a:pt x="194249" y="4926060"/>
                    <a:pt x="188989" y="4926060"/>
                  </a:cubicBezTo>
                  <a:cubicBezTo>
                    <a:pt x="183728" y="4926060"/>
                    <a:pt x="179464" y="4921795"/>
                    <a:pt x="179464" y="4916535"/>
                  </a:cubicBezTo>
                  <a:cubicBezTo>
                    <a:pt x="179464" y="4911274"/>
                    <a:pt x="183728" y="4907010"/>
                    <a:pt x="188989" y="4907010"/>
                  </a:cubicBezTo>
                  <a:close/>
                  <a:moveTo>
                    <a:pt x="9622" y="4907010"/>
                  </a:moveTo>
                  <a:cubicBezTo>
                    <a:pt x="14881" y="4907010"/>
                    <a:pt x="19145" y="4911274"/>
                    <a:pt x="19145" y="4916535"/>
                  </a:cubicBezTo>
                  <a:cubicBezTo>
                    <a:pt x="19145" y="4921795"/>
                    <a:pt x="14881" y="4926060"/>
                    <a:pt x="9622" y="4926060"/>
                  </a:cubicBezTo>
                  <a:cubicBezTo>
                    <a:pt x="4361" y="4926060"/>
                    <a:pt x="97" y="4921795"/>
                    <a:pt x="97" y="4916535"/>
                  </a:cubicBezTo>
                  <a:cubicBezTo>
                    <a:pt x="97" y="4911274"/>
                    <a:pt x="4361" y="4907010"/>
                    <a:pt x="9622" y="4907010"/>
                  </a:cubicBezTo>
                  <a:close/>
                  <a:moveTo>
                    <a:pt x="6646247" y="4725258"/>
                  </a:moveTo>
                  <a:cubicBezTo>
                    <a:pt x="6651508" y="4725258"/>
                    <a:pt x="6655772" y="4729522"/>
                    <a:pt x="6655772" y="4734783"/>
                  </a:cubicBezTo>
                  <a:cubicBezTo>
                    <a:pt x="6655772" y="4740043"/>
                    <a:pt x="6651508" y="4744308"/>
                    <a:pt x="6646247" y="4744308"/>
                  </a:cubicBezTo>
                  <a:cubicBezTo>
                    <a:pt x="6640987" y="4744308"/>
                    <a:pt x="6636722" y="4740043"/>
                    <a:pt x="6636722" y="4734783"/>
                  </a:cubicBezTo>
                  <a:cubicBezTo>
                    <a:pt x="6636722" y="4729522"/>
                    <a:pt x="6640987" y="4725258"/>
                    <a:pt x="6646247" y="4725258"/>
                  </a:cubicBezTo>
                  <a:close/>
                  <a:moveTo>
                    <a:pt x="6466876" y="4725258"/>
                  </a:moveTo>
                  <a:cubicBezTo>
                    <a:pt x="6472136" y="4725258"/>
                    <a:pt x="6476401" y="4729522"/>
                    <a:pt x="6476401" y="4734783"/>
                  </a:cubicBezTo>
                  <a:cubicBezTo>
                    <a:pt x="6476401" y="4740043"/>
                    <a:pt x="6472136" y="4744308"/>
                    <a:pt x="6466876" y="4744308"/>
                  </a:cubicBezTo>
                  <a:cubicBezTo>
                    <a:pt x="6461615" y="4744308"/>
                    <a:pt x="6457351" y="4740043"/>
                    <a:pt x="6457351" y="4734783"/>
                  </a:cubicBezTo>
                  <a:cubicBezTo>
                    <a:pt x="6457351" y="4729522"/>
                    <a:pt x="6461615" y="4725258"/>
                    <a:pt x="6466876" y="4725258"/>
                  </a:cubicBezTo>
                  <a:close/>
                  <a:moveTo>
                    <a:pt x="6287505" y="4725258"/>
                  </a:moveTo>
                  <a:cubicBezTo>
                    <a:pt x="6292765" y="4725258"/>
                    <a:pt x="6297030" y="4729522"/>
                    <a:pt x="6297030" y="4734783"/>
                  </a:cubicBezTo>
                  <a:cubicBezTo>
                    <a:pt x="6297030" y="4740043"/>
                    <a:pt x="6292765" y="4744308"/>
                    <a:pt x="6287505" y="4744308"/>
                  </a:cubicBezTo>
                  <a:cubicBezTo>
                    <a:pt x="6282244" y="4744308"/>
                    <a:pt x="6277980" y="4740043"/>
                    <a:pt x="6277980" y="4734783"/>
                  </a:cubicBezTo>
                  <a:cubicBezTo>
                    <a:pt x="6277980" y="4729522"/>
                    <a:pt x="6282244" y="4725258"/>
                    <a:pt x="6287505" y="4725258"/>
                  </a:cubicBezTo>
                  <a:close/>
                  <a:moveTo>
                    <a:pt x="6108134" y="4725258"/>
                  </a:moveTo>
                  <a:cubicBezTo>
                    <a:pt x="6113394" y="4725258"/>
                    <a:pt x="6117659" y="4729522"/>
                    <a:pt x="6117659" y="4734783"/>
                  </a:cubicBezTo>
                  <a:cubicBezTo>
                    <a:pt x="6117659" y="4740043"/>
                    <a:pt x="6113394" y="4744308"/>
                    <a:pt x="6108134" y="4744308"/>
                  </a:cubicBezTo>
                  <a:cubicBezTo>
                    <a:pt x="6102873" y="4744308"/>
                    <a:pt x="6098609" y="4740043"/>
                    <a:pt x="6098609" y="4734783"/>
                  </a:cubicBezTo>
                  <a:cubicBezTo>
                    <a:pt x="6098609" y="4729522"/>
                    <a:pt x="6102873" y="4725258"/>
                    <a:pt x="6108134" y="4725258"/>
                  </a:cubicBezTo>
                  <a:close/>
                  <a:moveTo>
                    <a:pt x="5928763" y="4725258"/>
                  </a:moveTo>
                  <a:cubicBezTo>
                    <a:pt x="5934023" y="4725258"/>
                    <a:pt x="5938288" y="4729522"/>
                    <a:pt x="5938288" y="4734783"/>
                  </a:cubicBezTo>
                  <a:cubicBezTo>
                    <a:pt x="5938288" y="4740043"/>
                    <a:pt x="5934023" y="4744308"/>
                    <a:pt x="5928763" y="4744308"/>
                  </a:cubicBezTo>
                  <a:cubicBezTo>
                    <a:pt x="5923502" y="4744308"/>
                    <a:pt x="5919238" y="4740043"/>
                    <a:pt x="5919238" y="4734783"/>
                  </a:cubicBezTo>
                  <a:cubicBezTo>
                    <a:pt x="5919238" y="4729522"/>
                    <a:pt x="5923502" y="4725258"/>
                    <a:pt x="5928763" y="4725258"/>
                  </a:cubicBezTo>
                  <a:close/>
                  <a:moveTo>
                    <a:pt x="5749393" y="4725258"/>
                  </a:moveTo>
                  <a:cubicBezTo>
                    <a:pt x="5754653" y="4725258"/>
                    <a:pt x="5758918" y="4729522"/>
                    <a:pt x="5758918" y="4734783"/>
                  </a:cubicBezTo>
                  <a:cubicBezTo>
                    <a:pt x="5758918" y="4740043"/>
                    <a:pt x="5754653" y="4744308"/>
                    <a:pt x="5749393" y="4744308"/>
                  </a:cubicBezTo>
                  <a:cubicBezTo>
                    <a:pt x="5744132" y="4744308"/>
                    <a:pt x="5739868" y="4740043"/>
                    <a:pt x="5739868" y="4734783"/>
                  </a:cubicBezTo>
                  <a:cubicBezTo>
                    <a:pt x="5739868" y="4729522"/>
                    <a:pt x="5744132" y="4725258"/>
                    <a:pt x="5749393" y="4725258"/>
                  </a:cubicBezTo>
                  <a:close/>
                  <a:moveTo>
                    <a:pt x="5570021" y="4725258"/>
                  </a:moveTo>
                  <a:cubicBezTo>
                    <a:pt x="5575281" y="4725258"/>
                    <a:pt x="5579546" y="4729522"/>
                    <a:pt x="5579546" y="4734783"/>
                  </a:cubicBezTo>
                  <a:cubicBezTo>
                    <a:pt x="5579546" y="4740043"/>
                    <a:pt x="5575281" y="4744308"/>
                    <a:pt x="5570021" y="4744308"/>
                  </a:cubicBezTo>
                  <a:cubicBezTo>
                    <a:pt x="5564760" y="4744308"/>
                    <a:pt x="5560496" y="4740043"/>
                    <a:pt x="5560496" y="4734783"/>
                  </a:cubicBezTo>
                  <a:cubicBezTo>
                    <a:pt x="5560496" y="4729522"/>
                    <a:pt x="5564760" y="4725258"/>
                    <a:pt x="5570021" y="4725258"/>
                  </a:cubicBezTo>
                  <a:close/>
                  <a:moveTo>
                    <a:pt x="5390650" y="4725258"/>
                  </a:moveTo>
                  <a:cubicBezTo>
                    <a:pt x="5395910" y="4725258"/>
                    <a:pt x="5400175" y="4729522"/>
                    <a:pt x="5400175" y="4734783"/>
                  </a:cubicBezTo>
                  <a:cubicBezTo>
                    <a:pt x="5400175" y="4740043"/>
                    <a:pt x="5395910" y="4744308"/>
                    <a:pt x="5390650" y="4744308"/>
                  </a:cubicBezTo>
                  <a:cubicBezTo>
                    <a:pt x="5385389" y="4744308"/>
                    <a:pt x="5381125" y="4740043"/>
                    <a:pt x="5381125" y="4734783"/>
                  </a:cubicBezTo>
                  <a:cubicBezTo>
                    <a:pt x="5381125" y="4729522"/>
                    <a:pt x="5385389" y="4725258"/>
                    <a:pt x="5390650" y="4725258"/>
                  </a:cubicBezTo>
                  <a:close/>
                  <a:moveTo>
                    <a:pt x="5211280" y="4725258"/>
                  </a:moveTo>
                  <a:cubicBezTo>
                    <a:pt x="5216540" y="4725258"/>
                    <a:pt x="5220805" y="4729522"/>
                    <a:pt x="5220805" y="4734783"/>
                  </a:cubicBezTo>
                  <a:cubicBezTo>
                    <a:pt x="5220805" y="4740043"/>
                    <a:pt x="5216540" y="4744308"/>
                    <a:pt x="5211280" y="4744308"/>
                  </a:cubicBezTo>
                  <a:cubicBezTo>
                    <a:pt x="5206019" y="4744308"/>
                    <a:pt x="5201755" y="4740043"/>
                    <a:pt x="5201755" y="4734783"/>
                  </a:cubicBezTo>
                  <a:cubicBezTo>
                    <a:pt x="5201755" y="4729522"/>
                    <a:pt x="5206019" y="4725258"/>
                    <a:pt x="5211280" y="4725258"/>
                  </a:cubicBezTo>
                  <a:close/>
                  <a:moveTo>
                    <a:pt x="5031909" y="4725258"/>
                  </a:moveTo>
                  <a:cubicBezTo>
                    <a:pt x="5037169" y="4725258"/>
                    <a:pt x="5041434" y="4729522"/>
                    <a:pt x="5041434" y="4734783"/>
                  </a:cubicBezTo>
                  <a:cubicBezTo>
                    <a:pt x="5041434" y="4740043"/>
                    <a:pt x="5037169" y="4744308"/>
                    <a:pt x="5031909" y="4744308"/>
                  </a:cubicBezTo>
                  <a:cubicBezTo>
                    <a:pt x="5026648" y="4744308"/>
                    <a:pt x="5022384" y="4740043"/>
                    <a:pt x="5022384" y="4734783"/>
                  </a:cubicBezTo>
                  <a:cubicBezTo>
                    <a:pt x="5022384" y="4729522"/>
                    <a:pt x="5026648" y="4725258"/>
                    <a:pt x="5031909" y="4725258"/>
                  </a:cubicBezTo>
                  <a:close/>
                  <a:moveTo>
                    <a:pt x="4852537" y="4725258"/>
                  </a:moveTo>
                  <a:cubicBezTo>
                    <a:pt x="4857797" y="4725258"/>
                    <a:pt x="4862062" y="4729522"/>
                    <a:pt x="4862062" y="4734783"/>
                  </a:cubicBezTo>
                  <a:cubicBezTo>
                    <a:pt x="4862062" y="4740043"/>
                    <a:pt x="4857797" y="4744308"/>
                    <a:pt x="4852537" y="4744308"/>
                  </a:cubicBezTo>
                  <a:cubicBezTo>
                    <a:pt x="4847276" y="4744308"/>
                    <a:pt x="4843012" y="4740043"/>
                    <a:pt x="4843012" y="4734783"/>
                  </a:cubicBezTo>
                  <a:cubicBezTo>
                    <a:pt x="4843012" y="4729522"/>
                    <a:pt x="4847276" y="4725258"/>
                    <a:pt x="4852537" y="4725258"/>
                  </a:cubicBezTo>
                  <a:close/>
                  <a:moveTo>
                    <a:pt x="4673167" y="4725258"/>
                  </a:moveTo>
                  <a:cubicBezTo>
                    <a:pt x="4678427" y="4725258"/>
                    <a:pt x="4682692" y="4729522"/>
                    <a:pt x="4682692" y="4734783"/>
                  </a:cubicBezTo>
                  <a:cubicBezTo>
                    <a:pt x="4682692" y="4740043"/>
                    <a:pt x="4678427" y="4744308"/>
                    <a:pt x="4673167" y="4744308"/>
                  </a:cubicBezTo>
                  <a:cubicBezTo>
                    <a:pt x="4667906" y="4744308"/>
                    <a:pt x="4663642" y="4740043"/>
                    <a:pt x="4663642" y="4734783"/>
                  </a:cubicBezTo>
                  <a:cubicBezTo>
                    <a:pt x="4663642" y="4729522"/>
                    <a:pt x="4667906" y="4725258"/>
                    <a:pt x="4673167" y="4725258"/>
                  </a:cubicBezTo>
                  <a:close/>
                  <a:moveTo>
                    <a:pt x="4493796" y="4725258"/>
                  </a:moveTo>
                  <a:cubicBezTo>
                    <a:pt x="4499056" y="4725258"/>
                    <a:pt x="4503321" y="4729522"/>
                    <a:pt x="4503321" y="4734783"/>
                  </a:cubicBezTo>
                  <a:cubicBezTo>
                    <a:pt x="4503321" y="4740043"/>
                    <a:pt x="4499056" y="4744308"/>
                    <a:pt x="4493796" y="4744308"/>
                  </a:cubicBezTo>
                  <a:cubicBezTo>
                    <a:pt x="4488535" y="4744308"/>
                    <a:pt x="4484271" y="4740043"/>
                    <a:pt x="4484271" y="4734783"/>
                  </a:cubicBezTo>
                  <a:cubicBezTo>
                    <a:pt x="4484271" y="4729522"/>
                    <a:pt x="4488535" y="4725258"/>
                    <a:pt x="4493796" y="4725258"/>
                  </a:cubicBezTo>
                  <a:close/>
                  <a:moveTo>
                    <a:pt x="4314424" y="4725258"/>
                  </a:moveTo>
                  <a:cubicBezTo>
                    <a:pt x="4319684" y="4725258"/>
                    <a:pt x="4323949" y="4729522"/>
                    <a:pt x="4323949" y="4734783"/>
                  </a:cubicBezTo>
                  <a:cubicBezTo>
                    <a:pt x="4323949" y="4740043"/>
                    <a:pt x="4319684" y="4744308"/>
                    <a:pt x="4314424" y="4744308"/>
                  </a:cubicBezTo>
                  <a:cubicBezTo>
                    <a:pt x="4309163" y="4744308"/>
                    <a:pt x="4304899" y="4740043"/>
                    <a:pt x="4304899" y="4734783"/>
                  </a:cubicBezTo>
                  <a:cubicBezTo>
                    <a:pt x="4304899" y="4729522"/>
                    <a:pt x="4309163" y="4725258"/>
                    <a:pt x="4314424" y="4725258"/>
                  </a:cubicBezTo>
                  <a:close/>
                  <a:moveTo>
                    <a:pt x="4135054" y="4725258"/>
                  </a:moveTo>
                  <a:cubicBezTo>
                    <a:pt x="4140314" y="4725258"/>
                    <a:pt x="4144579" y="4729522"/>
                    <a:pt x="4144579" y="4734783"/>
                  </a:cubicBezTo>
                  <a:cubicBezTo>
                    <a:pt x="4144579" y="4740043"/>
                    <a:pt x="4140314" y="4744308"/>
                    <a:pt x="4135054" y="4744308"/>
                  </a:cubicBezTo>
                  <a:cubicBezTo>
                    <a:pt x="4129793" y="4744308"/>
                    <a:pt x="4125529" y="4740043"/>
                    <a:pt x="4125529" y="4734783"/>
                  </a:cubicBezTo>
                  <a:cubicBezTo>
                    <a:pt x="4125529" y="4729522"/>
                    <a:pt x="4129793" y="4725258"/>
                    <a:pt x="4135054" y="4725258"/>
                  </a:cubicBezTo>
                  <a:close/>
                  <a:moveTo>
                    <a:pt x="3955683" y="4725258"/>
                  </a:moveTo>
                  <a:cubicBezTo>
                    <a:pt x="3960943" y="4725258"/>
                    <a:pt x="3965208" y="4729522"/>
                    <a:pt x="3965208" y="4734783"/>
                  </a:cubicBezTo>
                  <a:cubicBezTo>
                    <a:pt x="3965208" y="4740043"/>
                    <a:pt x="3960943" y="4744308"/>
                    <a:pt x="3955683" y="4744308"/>
                  </a:cubicBezTo>
                  <a:cubicBezTo>
                    <a:pt x="3950422" y="4744308"/>
                    <a:pt x="3946158" y="4740043"/>
                    <a:pt x="3946158" y="4734783"/>
                  </a:cubicBezTo>
                  <a:cubicBezTo>
                    <a:pt x="3946158" y="4729522"/>
                    <a:pt x="3950422" y="4725258"/>
                    <a:pt x="3955683" y="4725258"/>
                  </a:cubicBezTo>
                  <a:close/>
                  <a:moveTo>
                    <a:pt x="3776312" y="4725258"/>
                  </a:moveTo>
                  <a:cubicBezTo>
                    <a:pt x="3781572" y="4725258"/>
                    <a:pt x="3785837" y="4729522"/>
                    <a:pt x="3785837" y="4734783"/>
                  </a:cubicBezTo>
                  <a:cubicBezTo>
                    <a:pt x="3785837" y="4740043"/>
                    <a:pt x="3781572" y="4744308"/>
                    <a:pt x="3776312" y="4744308"/>
                  </a:cubicBezTo>
                  <a:cubicBezTo>
                    <a:pt x="3771051" y="4744308"/>
                    <a:pt x="3766787" y="4740043"/>
                    <a:pt x="3766787" y="4734783"/>
                  </a:cubicBezTo>
                  <a:cubicBezTo>
                    <a:pt x="3766787" y="4729522"/>
                    <a:pt x="3771051" y="4725258"/>
                    <a:pt x="3776312" y="4725258"/>
                  </a:cubicBezTo>
                  <a:close/>
                  <a:moveTo>
                    <a:pt x="3596941" y="4725258"/>
                  </a:moveTo>
                  <a:cubicBezTo>
                    <a:pt x="3602201" y="4725258"/>
                    <a:pt x="3606466" y="4729522"/>
                    <a:pt x="3606466" y="4734783"/>
                  </a:cubicBezTo>
                  <a:cubicBezTo>
                    <a:pt x="3606466" y="4740043"/>
                    <a:pt x="3602201" y="4744308"/>
                    <a:pt x="3596941" y="4744308"/>
                  </a:cubicBezTo>
                  <a:cubicBezTo>
                    <a:pt x="3591680" y="4744308"/>
                    <a:pt x="3587416" y="4740043"/>
                    <a:pt x="3587416" y="4734783"/>
                  </a:cubicBezTo>
                  <a:cubicBezTo>
                    <a:pt x="3587416" y="4729522"/>
                    <a:pt x="3591680" y="4725258"/>
                    <a:pt x="3596941" y="4725258"/>
                  </a:cubicBezTo>
                  <a:close/>
                  <a:moveTo>
                    <a:pt x="3417570" y="4725258"/>
                  </a:moveTo>
                  <a:cubicBezTo>
                    <a:pt x="3422830" y="4725258"/>
                    <a:pt x="3427095" y="4729522"/>
                    <a:pt x="3427095" y="4734783"/>
                  </a:cubicBezTo>
                  <a:cubicBezTo>
                    <a:pt x="3427095" y="4740043"/>
                    <a:pt x="3422830" y="4744308"/>
                    <a:pt x="3417570" y="4744308"/>
                  </a:cubicBezTo>
                  <a:cubicBezTo>
                    <a:pt x="3412309" y="4744308"/>
                    <a:pt x="3408045" y="4740043"/>
                    <a:pt x="3408045" y="4734783"/>
                  </a:cubicBezTo>
                  <a:cubicBezTo>
                    <a:pt x="3408045" y="4729522"/>
                    <a:pt x="3412309" y="4725258"/>
                    <a:pt x="3417570" y="4725258"/>
                  </a:cubicBezTo>
                  <a:close/>
                  <a:moveTo>
                    <a:pt x="3238283" y="4725258"/>
                  </a:moveTo>
                  <a:cubicBezTo>
                    <a:pt x="3243546" y="4725258"/>
                    <a:pt x="3247809" y="4729522"/>
                    <a:pt x="3247809" y="4734783"/>
                  </a:cubicBezTo>
                  <a:cubicBezTo>
                    <a:pt x="3247809" y="4740043"/>
                    <a:pt x="3243546" y="4744308"/>
                    <a:pt x="3238283" y="4744308"/>
                  </a:cubicBezTo>
                  <a:cubicBezTo>
                    <a:pt x="3233024" y="4744308"/>
                    <a:pt x="3228758" y="4740043"/>
                    <a:pt x="3228758" y="4734783"/>
                  </a:cubicBezTo>
                  <a:cubicBezTo>
                    <a:pt x="3228758" y="4729522"/>
                    <a:pt x="3233024" y="4725258"/>
                    <a:pt x="3238283" y="4725258"/>
                  </a:cubicBezTo>
                  <a:close/>
                  <a:moveTo>
                    <a:pt x="3058833" y="4725258"/>
                  </a:moveTo>
                  <a:cubicBezTo>
                    <a:pt x="3064092" y="4725258"/>
                    <a:pt x="3068355" y="4729522"/>
                    <a:pt x="3068355" y="4734783"/>
                  </a:cubicBezTo>
                  <a:cubicBezTo>
                    <a:pt x="3068355" y="4740043"/>
                    <a:pt x="3064092" y="4744308"/>
                    <a:pt x="3058833" y="4744308"/>
                  </a:cubicBezTo>
                  <a:cubicBezTo>
                    <a:pt x="3053586" y="4744308"/>
                    <a:pt x="3049474" y="4740043"/>
                    <a:pt x="3049474" y="4734783"/>
                  </a:cubicBezTo>
                  <a:cubicBezTo>
                    <a:pt x="3049474" y="4729522"/>
                    <a:pt x="3053586" y="4725258"/>
                    <a:pt x="3058833" y="4725258"/>
                  </a:cubicBezTo>
                  <a:close/>
                  <a:moveTo>
                    <a:pt x="2879628" y="4725258"/>
                  </a:moveTo>
                  <a:cubicBezTo>
                    <a:pt x="2884887" y="4725258"/>
                    <a:pt x="2889156" y="4729522"/>
                    <a:pt x="2889156" y="4734783"/>
                  </a:cubicBezTo>
                  <a:cubicBezTo>
                    <a:pt x="2889156" y="4740043"/>
                    <a:pt x="2884887" y="4744308"/>
                    <a:pt x="2879628" y="4744308"/>
                  </a:cubicBezTo>
                  <a:cubicBezTo>
                    <a:pt x="2874368" y="4744308"/>
                    <a:pt x="2870105" y="4740043"/>
                    <a:pt x="2870105" y="4734783"/>
                  </a:cubicBezTo>
                  <a:cubicBezTo>
                    <a:pt x="2870105" y="4729522"/>
                    <a:pt x="2874368" y="4725258"/>
                    <a:pt x="2879628" y="4725258"/>
                  </a:cubicBezTo>
                  <a:close/>
                  <a:moveTo>
                    <a:pt x="2700254" y="4725258"/>
                  </a:moveTo>
                  <a:cubicBezTo>
                    <a:pt x="2705519" y="4725258"/>
                    <a:pt x="2709776" y="4729522"/>
                    <a:pt x="2709776" y="4734783"/>
                  </a:cubicBezTo>
                  <a:cubicBezTo>
                    <a:pt x="2709776" y="4740043"/>
                    <a:pt x="2705519" y="4744308"/>
                    <a:pt x="2700254" y="4744308"/>
                  </a:cubicBezTo>
                  <a:cubicBezTo>
                    <a:pt x="2694994" y="4744308"/>
                    <a:pt x="2690725" y="4740043"/>
                    <a:pt x="2690725" y="4734783"/>
                  </a:cubicBezTo>
                  <a:cubicBezTo>
                    <a:pt x="2690725" y="4729522"/>
                    <a:pt x="2694994" y="4725258"/>
                    <a:pt x="2700254" y="4725258"/>
                  </a:cubicBezTo>
                  <a:close/>
                  <a:moveTo>
                    <a:pt x="2520828" y="4725258"/>
                  </a:moveTo>
                  <a:cubicBezTo>
                    <a:pt x="2526105" y="4725258"/>
                    <a:pt x="2530368" y="4729522"/>
                    <a:pt x="2530368" y="4734783"/>
                  </a:cubicBezTo>
                  <a:cubicBezTo>
                    <a:pt x="2530368" y="4740043"/>
                    <a:pt x="2526105" y="4744308"/>
                    <a:pt x="2520828" y="4744308"/>
                  </a:cubicBezTo>
                  <a:cubicBezTo>
                    <a:pt x="2515571" y="4744308"/>
                    <a:pt x="2511303" y="4740043"/>
                    <a:pt x="2511303" y="4734783"/>
                  </a:cubicBezTo>
                  <a:cubicBezTo>
                    <a:pt x="2511303" y="4729522"/>
                    <a:pt x="2515571" y="4725258"/>
                    <a:pt x="2520828" y="4725258"/>
                  </a:cubicBezTo>
                  <a:close/>
                  <a:moveTo>
                    <a:pt x="2341459" y="4725258"/>
                  </a:moveTo>
                  <a:cubicBezTo>
                    <a:pt x="2346719" y="4725258"/>
                    <a:pt x="2350984" y="4729522"/>
                    <a:pt x="2350984" y="4734783"/>
                  </a:cubicBezTo>
                  <a:cubicBezTo>
                    <a:pt x="2350984" y="4740043"/>
                    <a:pt x="2346719" y="4744308"/>
                    <a:pt x="2341459" y="4744308"/>
                  </a:cubicBezTo>
                  <a:cubicBezTo>
                    <a:pt x="2336194" y="4744308"/>
                    <a:pt x="2331930" y="4740043"/>
                    <a:pt x="2331930" y="4734783"/>
                  </a:cubicBezTo>
                  <a:cubicBezTo>
                    <a:pt x="2331930" y="4729522"/>
                    <a:pt x="2336194" y="4725258"/>
                    <a:pt x="2341459" y="4725258"/>
                  </a:cubicBezTo>
                  <a:close/>
                  <a:moveTo>
                    <a:pt x="2162045" y="4725258"/>
                  </a:moveTo>
                  <a:cubicBezTo>
                    <a:pt x="2167304" y="4725258"/>
                    <a:pt x="2171570" y="4729522"/>
                    <a:pt x="2171570" y="4734783"/>
                  </a:cubicBezTo>
                  <a:cubicBezTo>
                    <a:pt x="2171570" y="4740043"/>
                    <a:pt x="2167304" y="4744308"/>
                    <a:pt x="2162045" y="4744308"/>
                  </a:cubicBezTo>
                  <a:cubicBezTo>
                    <a:pt x="2156785" y="4744308"/>
                    <a:pt x="2152521" y="4740043"/>
                    <a:pt x="2152521" y="4734783"/>
                  </a:cubicBezTo>
                  <a:cubicBezTo>
                    <a:pt x="2152521" y="4729522"/>
                    <a:pt x="2156785" y="4725258"/>
                    <a:pt x="2162045" y="4725258"/>
                  </a:cubicBezTo>
                  <a:close/>
                  <a:moveTo>
                    <a:pt x="1982686" y="4725258"/>
                  </a:moveTo>
                  <a:cubicBezTo>
                    <a:pt x="1987929" y="4725258"/>
                    <a:pt x="1992193" y="4729522"/>
                    <a:pt x="1992193" y="4734783"/>
                  </a:cubicBezTo>
                  <a:cubicBezTo>
                    <a:pt x="1992193" y="4740043"/>
                    <a:pt x="1987929" y="4744308"/>
                    <a:pt x="1982686" y="4744308"/>
                  </a:cubicBezTo>
                  <a:cubicBezTo>
                    <a:pt x="1977415" y="4744308"/>
                    <a:pt x="1973145" y="4740043"/>
                    <a:pt x="1973145" y="4734783"/>
                  </a:cubicBezTo>
                  <a:cubicBezTo>
                    <a:pt x="1973145" y="4729522"/>
                    <a:pt x="1977415" y="4725258"/>
                    <a:pt x="1982686" y="4725258"/>
                  </a:cubicBezTo>
                  <a:close/>
                  <a:moveTo>
                    <a:pt x="1803377" y="4725258"/>
                  </a:moveTo>
                  <a:cubicBezTo>
                    <a:pt x="1808609" y="4725258"/>
                    <a:pt x="1812872" y="4729522"/>
                    <a:pt x="1812872" y="4734783"/>
                  </a:cubicBezTo>
                  <a:cubicBezTo>
                    <a:pt x="1812872" y="4740043"/>
                    <a:pt x="1808609" y="4744308"/>
                    <a:pt x="1803377" y="4744308"/>
                  </a:cubicBezTo>
                  <a:cubicBezTo>
                    <a:pt x="1798141" y="4744308"/>
                    <a:pt x="1793878" y="4740043"/>
                    <a:pt x="1793878" y="4734783"/>
                  </a:cubicBezTo>
                  <a:cubicBezTo>
                    <a:pt x="1793878" y="4729522"/>
                    <a:pt x="1798141" y="4725258"/>
                    <a:pt x="1803377" y="4725258"/>
                  </a:cubicBezTo>
                  <a:close/>
                  <a:moveTo>
                    <a:pt x="1623970" y="4725258"/>
                  </a:moveTo>
                  <a:cubicBezTo>
                    <a:pt x="1629231" y="4725258"/>
                    <a:pt x="1633495" y="4729522"/>
                    <a:pt x="1633495" y="4734783"/>
                  </a:cubicBezTo>
                  <a:cubicBezTo>
                    <a:pt x="1633495" y="4740043"/>
                    <a:pt x="1629231" y="4744308"/>
                    <a:pt x="1623970" y="4744308"/>
                  </a:cubicBezTo>
                  <a:cubicBezTo>
                    <a:pt x="1618710" y="4744308"/>
                    <a:pt x="1614445" y="4740043"/>
                    <a:pt x="1614445" y="4734783"/>
                  </a:cubicBezTo>
                  <a:cubicBezTo>
                    <a:pt x="1614445" y="4729522"/>
                    <a:pt x="1618710" y="4725258"/>
                    <a:pt x="1623970" y="4725258"/>
                  </a:cubicBezTo>
                  <a:close/>
                  <a:moveTo>
                    <a:pt x="1444613" y="4725258"/>
                  </a:moveTo>
                  <a:cubicBezTo>
                    <a:pt x="1449874" y="4725258"/>
                    <a:pt x="1454138" y="4729522"/>
                    <a:pt x="1454138" y="4734783"/>
                  </a:cubicBezTo>
                  <a:cubicBezTo>
                    <a:pt x="1454138" y="4740043"/>
                    <a:pt x="1449874" y="4744308"/>
                    <a:pt x="1444613" y="4744308"/>
                  </a:cubicBezTo>
                  <a:cubicBezTo>
                    <a:pt x="1439353" y="4744308"/>
                    <a:pt x="1435088" y="4740043"/>
                    <a:pt x="1435088" y="4734783"/>
                  </a:cubicBezTo>
                  <a:cubicBezTo>
                    <a:pt x="1435088" y="4729522"/>
                    <a:pt x="1439353" y="4725258"/>
                    <a:pt x="1444613" y="4725258"/>
                  </a:cubicBezTo>
                  <a:close/>
                  <a:moveTo>
                    <a:pt x="1265254" y="4725258"/>
                  </a:moveTo>
                  <a:cubicBezTo>
                    <a:pt x="1270515" y="4725258"/>
                    <a:pt x="1274779" y="4729522"/>
                    <a:pt x="1274779" y="4734783"/>
                  </a:cubicBezTo>
                  <a:cubicBezTo>
                    <a:pt x="1274779" y="4740043"/>
                    <a:pt x="1270515" y="4744308"/>
                    <a:pt x="1265254" y="4744308"/>
                  </a:cubicBezTo>
                  <a:cubicBezTo>
                    <a:pt x="1259994" y="4744308"/>
                    <a:pt x="1255729" y="4740043"/>
                    <a:pt x="1255729" y="4734783"/>
                  </a:cubicBezTo>
                  <a:cubicBezTo>
                    <a:pt x="1255729" y="4729522"/>
                    <a:pt x="1259994" y="4725258"/>
                    <a:pt x="1265254" y="4725258"/>
                  </a:cubicBezTo>
                  <a:close/>
                  <a:moveTo>
                    <a:pt x="1085872" y="4725258"/>
                  </a:moveTo>
                  <a:cubicBezTo>
                    <a:pt x="1091134" y="4725258"/>
                    <a:pt x="1095399" y="4729522"/>
                    <a:pt x="1095399" y="4734783"/>
                  </a:cubicBezTo>
                  <a:cubicBezTo>
                    <a:pt x="1095399" y="4740043"/>
                    <a:pt x="1091134" y="4744308"/>
                    <a:pt x="1085872" y="4744308"/>
                  </a:cubicBezTo>
                  <a:cubicBezTo>
                    <a:pt x="1080610" y="4744308"/>
                    <a:pt x="1076346" y="4740043"/>
                    <a:pt x="1076346" y="4734783"/>
                  </a:cubicBezTo>
                  <a:cubicBezTo>
                    <a:pt x="1076346" y="4729522"/>
                    <a:pt x="1080610" y="4725258"/>
                    <a:pt x="1085872" y="4725258"/>
                  </a:cubicBezTo>
                  <a:close/>
                  <a:moveTo>
                    <a:pt x="906491" y="4725258"/>
                  </a:moveTo>
                  <a:cubicBezTo>
                    <a:pt x="911751" y="4725258"/>
                    <a:pt x="916015" y="4729522"/>
                    <a:pt x="916015" y="4734783"/>
                  </a:cubicBezTo>
                  <a:cubicBezTo>
                    <a:pt x="916015" y="4740043"/>
                    <a:pt x="911751" y="4744308"/>
                    <a:pt x="906491" y="4744308"/>
                  </a:cubicBezTo>
                  <a:cubicBezTo>
                    <a:pt x="901230" y="4744308"/>
                    <a:pt x="896964" y="4740043"/>
                    <a:pt x="896964" y="4734783"/>
                  </a:cubicBezTo>
                  <a:cubicBezTo>
                    <a:pt x="896964" y="4729522"/>
                    <a:pt x="901230" y="4725258"/>
                    <a:pt x="906491" y="4725258"/>
                  </a:cubicBezTo>
                  <a:close/>
                  <a:moveTo>
                    <a:pt x="727117" y="4725258"/>
                  </a:moveTo>
                  <a:cubicBezTo>
                    <a:pt x="732376" y="4725258"/>
                    <a:pt x="736640" y="4729522"/>
                    <a:pt x="736640" y="4734783"/>
                  </a:cubicBezTo>
                  <a:cubicBezTo>
                    <a:pt x="736640" y="4740043"/>
                    <a:pt x="732376" y="4744308"/>
                    <a:pt x="727117" y="4744308"/>
                  </a:cubicBezTo>
                  <a:cubicBezTo>
                    <a:pt x="721853" y="4744308"/>
                    <a:pt x="717584" y="4740043"/>
                    <a:pt x="717584" y="4734783"/>
                  </a:cubicBezTo>
                  <a:cubicBezTo>
                    <a:pt x="717584" y="4729522"/>
                    <a:pt x="721853" y="4725258"/>
                    <a:pt x="727117" y="4725258"/>
                  </a:cubicBezTo>
                  <a:close/>
                  <a:moveTo>
                    <a:pt x="547729" y="4725258"/>
                  </a:moveTo>
                  <a:cubicBezTo>
                    <a:pt x="552990" y="4725258"/>
                    <a:pt x="557254" y="4729522"/>
                    <a:pt x="557254" y="4734783"/>
                  </a:cubicBezTo>
                  <a:cubicBezTo>
                    <a:pt x="557254" y="4740043"/>
                    <a:pt x="552990" y="4744308"/>
                    <a:pt x="547729" y="4744308"/>
                  </a:cubicBezTo>
                  <a:cubicBezTo>
                    <a:pt x="542469" y="4744308"/>
                    <a:pt x="538205" y="4740043"/>
                    <a:pt x="538205" y="4734783"/>
                  </a:cubicBezTo>
                  <a:cubicBezTo>
                    <a:pt x="538205" y="4729522"/>
                    <a:pt x="542469" y="4725258"/>
                    <a:pt x="547729" y="4725258"/>
                  </a:cubicBezTo>
                  <a:close/>
                  <a:moveTo>
                    <a:pt x="368361" y="4725258"/>
                  </a:moveTo>
                  <a:cubicBezTo>
                    <a:pt x="373622" y="4725258"/>
                    <a:pt x="377886" y="4729522"/>
                    <a:pt x="377886" y="4734783"/>
                  </a:cubicBezTo>
                  <a:cubicBezTo>
                    <a:pt x="377886" y="4740043"/>
                    <a:pt x="373622" y="4744308"/>
                    <a:pt x="368361" y="4744308"/>
                  </a:cubicBezTo>
                  <a:cubicBezTo>
                    <a:pt x="363101" y="4744308"/>
                    <a:pt x="358836" y="4740043"/>
                    <a:pt x="358836" y="4734783"/>
                  </a:cubicBezTo>
                  <a:cubicBezTo>
                    <a:pt x="358836" y="4729522"/>
                    <a:pt x="363101" y="4725258"/>
                    <a:pt x="368361" y="4725258"/>
                  </a:cubicBezTo>
                  <a:close/>
                  <a:moveTo>
                    <a:pt x="188992" y="4725258"/>
                  </a:moveTo>
                  <a:cubicBezTo>
                    <a:pt x="194252" y="4725258"/>
                    <a:pt x="198517" y="4729522"/>
                    <a:pt x="198517" y="4734783"/>
                  </a:cubicBezTo>
                  <a:cubicBezTo>
                    <a:pt x="198517" y="4740043"/>
                    <a:pt x="194252" y="4744308"/>
                    <a:pt x="188992" y="4744308"/>
                  </a:cubicBezTo>
                  <a:cubicBezTo>
                    <a:pt x="183732" y="4744308"/>
                    <a:pt x="179467" y="4740043"/>
                    <a:pt x="179467" y="4734783"/>
                  </a:cubicBezTo>
                  <a:cubicBezTo>
                    <a:pt x="179467" y="4729522"/>
                    <a:pt x="183732" y="4725258"/>
                    <a:pt x="188992" y="4725258"/>
                  </a:cubicBezTo>
                  <a:close/>
                  <a:moveTo>
                    <a:pt x="9625" y="4725258"/>
                  </a:moveTo>
                  <a:cubicBezTo>
                    <a:pt x="14884" y="4725258"/>
                    <a:pt x="19149" y="4729522"/>
                    <a:pt x="19149" y="4734783"/>
                  </a:cubicBezTo>
                  <a:cubicBezTo>
                    <a:pt x="19149" y="4740043"/>
                    <a:pt x="14884" y="4744308"/>
                    <a:pt x="9625" y="4744308"/>
                  </a:cubicBezTo>
                  <a:cubicBezTo>
                    <a:pt x="4365" y="4744308"/>
                    <a:pt x="100" y="4740043"/>
                    <a:pt x="100" y="4734783"/>
                  </a:cubicBezTo>
                  <a:cubicBezTo>
                    <a:pt x="100" y="4729522"/>
                    <a:pt x="4365" y="4725258"/>
                    <a:pt x="9625" y="4725258"/>
                  </a:cubicBezTo>
                  <a:close/>
                  <a:moveTo>
                    <a:pt x="6646247" y="4543506"/>
                  </a:moveTo>
                  <a:cubicBezTo>
                    <a:pt x="6651508" y="4543506"/>
                    <a:pt x="6655772" y="4547770"/>
                    <a:pt x="6655772" y="4553031"/>
                  </a:cubicBezTo>
                  <a:cubicBezTo>
                    <a:pt x="6655772" y="4558291"/>
                    <a:pt x="6651508" y="4562556"/>
                    <a:pt x="6646247" y="4562556"/>
                  </a:cubicBezTo>
                  <a:cubicBezTo>
                    <a:pt x="6640987" y="4562556"/>
                    <a:pt x="6636722" y="4558291"/>
                    <a:pt x="6636722" y="4553031"/>
                  </a:cubicBezTo>
                  <a:cubicBezTo>
                    <a:pt x="6636722" y="4547770"/>
                    <a:pt x="6640987" y="4543506"/>
                    <a:pt x="6646247" y="4543506"/>
                  </a:cubicBezTo>
                  <a:close/>
                  <a:moveTo>
                    <a:pt x="6466876" y="4543506"/>
                  </a:moveTo>
                  <a:cubicBezTo>
                    <a:pt x="6472136" y="4543506"/>
                    <a:pt x="6476401" y="4547770"/>
                    <a:pt x="6476401" y="4553031"/>
                  </a:cubicBezTo>
                  <a:cubicBezTo>
                    <a:pt x="6476401" y="4558291"/>
                    <a:pt x="6472136" y="4562556"/>
                    <a:pt x="6466876" y="4562556"/>
                  </a:cubicBezTo>
                  <a:cubicBezTo>
                    <a:pt x="6461615" y="4562556"/>
                    <a:pt x="6457351" y="4558291"/>
                    <a:pt x="6457351" y="4553031"/>
                  </a:cubicBezTo>
                  <a:cubicBezTo>
                    <a:pt x="6457351" y="4547770"/>
                    <a:pt x="6461615" y="4543506"/>
                    <a:pt x="6466876" y="4543506"/>
                  </a:cubicBezTo>
                  <a:close/>
                  <a:moveTo>
                    <a:pt x="6287505" y="4543506"/>
                  </a:moveTo>
                  <a:cubicBezTo>
                    <a:pt x="6292765" y="4543506"/>
                    <a:pt x="6297030" y="4547770"/>
                    <a:pt x="6297030" y="4553031"/>
                  </a:cubicBezTo>
                  <a:cubicBezTo>
                    <a:pt x="6297030" y="4558291"/>
                    <a:pt x="6292765" y="4562556"/>
                    <a:pt x="6287505" y="4562556"/>
                  </a:cubicBezTo>
                  <a:cubicBezTo>
                    <a:pt x="6282244" y="4562556"/>
                    <a:pt x="6277980" y="4558291"/>
                    <a:pt x="6277980" y="4553031"/>
                  </a:cubicBezTo>
                  <a:cubicBezTo>
                    <a:pt x="6277980" y="4547770"/>
                    <a:pt x="6282244" y="4543506"/>
                    <a:pt x="6287505" y="4543506"/>
                  </a:cubicBezTo>
                  <a:close/>
                  <a:moveTo>
                    <a:pt x="6108134" y="4543506"/>
                  </a:moveTo>
                  <a:cubicBezTo>
                    <a:pt x="6113394" y="4543506"/>
                    <a:pt x="6117659" y="4547770"/>
                    <a:pt x="6117659" y="4553031"/>
                  </a:cubicBezTo>
                  <a:cubicBezTo>
                    <a:pt x="6117659" y="4558291"/>
                    <a:pt x="6113394" y="4562556"/>
                    <a:pt x="6108134" y="4562556"/>
                  </a:cubicBezTo>
                  <a:cubicBezTo>
                    <a:pt x="6102873" y="4562556"/>
                    <a:pt x="6098609" y="4558291"/>
                    <a:pt x="6098609" y="4553031"/>
                  </a:cubicBezTo>
                  <a:cubicBezTo>
                    <a:pt x="6098609" y="4547770"/>
                    <a:pt x="6102873" y="4543506"/>
                    <a:pt x="6108134" y="4543506"/>
                  </a:cubicBezTo>
                  <a:close/>
                  <a:moveTo>
                    <a:pt x="5928763" y="4543506"/>
                  </a:moveTo>
                  <a:cubicBezTo>
                    <a:pt x="5934023" y="4543506"/>
                    <a:pt x="5938288" y="4547770"/>
                    <a:pt x="5938288" y="4553031"/>
                  </a:cubicBezTo>
                  <a:cubicBezTo>
                    <a:pt x="5938288" y="4558291"/>
                    <a:pt x="5934023" y="4562556"/>
                    <a:pt x="5928763" y="4562556"/>
                  </a:cubicBezTo>
                  <a:cubicBezTo>
                    <a:pt x="5923502" y="4562556"/>
                    <a:pt x="5919238" y="4558291"/>
                    <a:pt x="5919238" y="4553031"/>
                  </a:cubicBezTo>
                  <a:cubicBezTo>
                    <a:pt x="5919238" y="4547770"/>
                    <a:pt x="5923502" y="4543506"/>
                    <a:pt x="5928763" y="4543506"/>
                  </a:cubicBezTo>
                  <a:close/>
                  <a:moveTo>
                    <a:pt x="5749393" y="4543506"/>
                  </a:moveTo>
                  <a:cubicBezTo>
                    <a:pt x="5754653" y="4543506"/>
                    <a:pt x="5758918" y="4547770"/>
                    <a:pt x="5758918" y="4553031"/>
                  </a:cubicBezTo>
                  <a:cubicBezTo>
                    <a:pt x="5758918" y="4558291"/>
                    <a:pt x="5754653" y="4562556"/>
                    <a:pt x="5749393" y="4562556"/>
                  </a:cubicBezTo>
                  <a:cubicBezTo>
                    <a:pt x="5744132" y="4562556"/>
                    <a:pt x="5739868" y="4558291"/>
                    <a:pt x="5739868" y="4553031"/>
                  </a:cubicBezTo>
                  <a:cubicBezTo>
                    <a:pt x="5739868" y="4547770"/>
                    <a:pt x="5744132" y="4543506"/>
                    <a:pt x="5749393" y="4543506"/>
                  </a:cubicBezTo>
                  <a:close/>
                  <a:moveTo>
                    <a:pt x="5570021" y="4543506"/>
                  </a:moveTo>
                  <a:cubicBezTo>
                    <a:pt x="5575281" y="4543506"/>
                    <a:pt x="5579546" y="4547770"/>
                    <a:pt x="5579546" y="4553031"/>
                  </a:cubicBezTo>
                  <a:cubicBezTo>
                    <a:pt x="5579546" y="4558291"/>
                    <a:pt x="5575281" y="4562556"/>
                    <a:pt x="5570021" y="4562556"/>
                  </a:cubicBezTo>
                  <a:cubicBezTo>
                    <a:pt x="5564760" y="4562556"/>
                    <a:pt x="5560496" y="4558291"/>
                    <a:pt x="5560496" y="4553031"/>
                  </a:cubicBezTo>
                  <a:cubicBezTo>
                    <a:pt x="5560496" y="4547770"/>
                    <a:pt x="5564760" y="4543506"/>
                    <a:pt x="5570021" y="4543506"/>
                  </a:cubicBezTo>
                  <a:close/>
                  <a:moveTo>
                    <a:pt x="5390650" y="4543506"/>
                  </a:moveTo>
                  <a:cubicBezTo>
                    <a:pt x="5395910" y="4543506"/>
                    <a:pt x="5400175" y="4547770"/>
                    <a:pt x="5400175" y="4553031"/>
                  </a:cubicBezTo>
                  <a:cubicBezTo>
                    <a:pt x="5400175" y="4558291"/>
                    <a:pt x="5395910" y="4562556"/>
                    <a:pt x="5390650" y="4562556"/>
                  </a:cubicBezTo>
                  <a:cubicBezTo>
                    <a:pt x="5385389" y="4562556"/>
                    <a:pt x="5381125" y="4558291"/>
                    <a:pt x="5381125" y="4553031"/>
                  </a:cubicBezTo>
                  <a:cubicBezTo>
                    <a:pt x="5381125" y="4547770"/>
                    <a:pt x="5385389" y="4543506"/>
                    <a:pt x="5390650" y="4543506"/>
                  </a:cubicBezTo>
                  <a:close/>
                  <a:moveTo>
                    <a:pt x="5211280" y="4543506"/>
                  </a:moveTo>
                  <a:cubicBezTo>
                    <a:pt x="5216540" y="4543506"/>
                    <a:pt x="5220805" y="4547770"/>
                    <a:pt x="5220805" y="4553031"/>
                  </a:cubicBezTo>
                  <a:cubicBezTo>
                    <a:pt x="5220805" y="4558291"/>
                    <a:pt x="5216540" y="4562556"/>
                    <a:pt x="5211280" y="4562556"/>
                  </a:cubicBezTo>
                  <a:cubicBezTo>
                    <a:pt x="5206019" y="4562556"/>
                    <a:pt x="5201755" y="4558291"/>
                    <a:pt x="5201755" y="4553031"/>
                  </a:cubicBezTo>
                  <a:cubicBezTo>
                    <a:pt x="5201755" y="4547770"/>
                    <a:pt x="5206019" y="4543506"/>
                    <a:pt x="5211280" y="4543506"/>
                  </a:cubicBezTo>
                  <a:close/>
                  <a:moveTo>
                    <a:pt x="5031909" y="4543506"/>
                  </a:moveTo>
                  <a:cubicBezTo>
                    <a:pt x="5037169" y="4543506"/>
                    <a:pt x="5041434" y="4547770"/>
                    <a:pt x="5041434" y="4553031"/>
                  </a:cubicBezTo>
                  <a:cubicBezTo>
                    <a:pt x="5041434" y="4558291"/>
                    <a:pt x="5037169" y="4562556"/>
                    <a:pt x="5031909" y="4562556"/>
                  </a:cubicBezTo>
                  <a:cubicBezTo>
                    <a:pt x="5026648" y="4562556"/>
                    <a:pt x="5022384" y="4558291"/>
                    <a:pt x="5022384" y="4553031"/>
                  </a:cubicBezTo>
                  <a:cubicBezTo>
                    <a:pt x="5022384" y="4547770"/>
                    <a:pt x="5026648" y="4543506"/>
                    <a:pt x="5031909" y="4543506"/>
                  </a:cubicBezTo>
                  <a:close/>
                  <a:moveTo>
                    <a:pt x="4852537" y="4543506"/>
                  </a:moveTo>
                  <a:cubicBezTo>
                    <a:pt x="4857797" y="4543506"/>
                    <a:pt x="4862062" y="4547770"/>
                    <a:pt x="4862062" y="4553031"/>
                  </a:cubicBezTo>
                  <a:cubicBezTo>
                    <a:pt x="4862062" y="4558291"/>
                    <a:pt x="4857797" y="4562556"/>
                    <a:pt x="4852537" y="4562556"/>
                  </a:cubicBezTo>
                  <a:cubicBezTo>
                    <a:pt x="4847276" y="4562556"/>
                    <a:pt x="4843012" y="4558291"/>
                    <a:pt x="4843012" y="4553031"/>
                  </a:cubicBezTo>
                  <a:cubicBezTo>
                    <a:pt x="4843012" y="4547770"/>
                    <a:pt x="4847276" y="4543506"/>
                    <a:pt x="4852537" y="4543506"/>
                  </a:cubicBezTo>
                  <a:close/>
                  <a:moveTo>
                    <a:pt x="4673167" y="4543506"/>
                  </a:moveTo>
                  <a:cubicBezTo>
                    <a:pt x="4678427" y="4543506"/>
                    <a:pt x="4682692" y="4547770"/>
                    <a:pt x="4682692" y="4553031"/>
                  </a:cubicBezTo>
                  <a:cubicBezTo>
                    <a:pt x="4682692" y="4558291"/>
                    <a:pt x="4678427" y="4562556"/>
                    <a:pt x="4673167" y="4562556"/>
                  </a:cubicBezTo>
                  <a:cubicBezTo>
                    <a:pt x="4667906" y="4562556"/>
                    <a:pt x="4663642" y="4558291"/>
                    <a:pt x="4663642" y="4553031"/>
                  </a:cubicBezTo>
                  <a:cubicBezTo>
                    <a:pt x="4663642" y="4547770"/>
                    <a:pt x="4667906" y="4543506"/>
                    <a:pt x="4673167" y="4543506"/>
                  </a:cubicBezTo>
                  <a:close/>
                  <a:moveTo>
                    <a:pt x="4493796" y="4543506"/>
                  </a:moveTo>
                  <a:cubicBezTo>
                    <a:pt x="4499056" y="4543506"/>
                    <a:pt x="4503321" y="4547770"/>
                    <a:pt x="4503321" y="4553031"/>
                  </a:cubicBezTo>
                  <a:cubicBezTo>
                    <a:pt x="4503321" y="4558291"/>
                    <a:pt x="4499056" y="4562556"/>
                    <a:pt x="4493796" y="4562556"/>
                  </a:cubicBezTo>
                  <a:cubicBezTo>
                    <a:pt x="4488535" y="4562556"/>
                    <a:pt x="4484271" y="4558291"/>
                    <a:pt x="4484271" y="4553031"/>
                  </a:cubicBezTo>
                  <a:cubicBezTo>
                    <a:pt x="4484271" y="4547770"/>
                    <a:pt x="4488535" y="4543506"/>
                    <a:pt x="4493796" y="4543506"/>
                  </a:cubicBezTo>
                  <a:close/>
                  <a:moveTo>
                    <a:pt x="4314424" y="4543506"/>
                  </a:moveTo>
                  <a:cubicBezTo>
                    <a:pt x="4319684" y="4543506"/>
                    <a:pt x="4323949" y="4547770"/>
                    <a:pt x="4323949" y="4553031"/>
                  </a:cubicBezTo>
                  <a:cubicBezTo>
                    <a:pt x="4323949" y="4558291"/>
                    <a:pt x="4319684" y="4562556"/>
                    <a:pt x="4314424" y="4562556"/>
                  </a:cubicBezTo>
                  <a:cubicBezTo>
                    <a:pt x="4309163" y="4562556"/>
                    <a:pt x="4304899" y="4558291"/>
                    <a:pt x="4304899" y="4553031"/>
                  </a:cubicBezTo>
                  <a:cubicBezTo>
                    <a:pt x="4304899" y="4547770"/>
                    <a:pt x="4309163" y="4543506"/>
                    <a:pt x="4314424" y="4543506"/>
                  </a:cubicBezTo>
                  <a:close/>
                  <a:moveTo>
                    <a:pt x="4135054" y="4543506"/>
                  </a:moveTo>
                  <a:cubicBezTo>
                    <a:pt x="4140314" y="4543506"/>
                    <a:pt x="4144579" y="4547770"/>
                    <a:pt x="4144579" y="4553031"/>
                  </a:cubicBezTo>
                  <a:cubicBezTo>
                    <a:pt x="4144579" y="4558291"/>
                    <a:pt x="4140314" y="4562556"/>
                    <a:pt x="4135054" y="4562556"/>
                  </a:cubicBezTo>
                  <a:cubicBezTo>
                    <a:pt x="4129793" y="4562556"/>
                    <a:pt x="4125529" y="4558291"/>
                    <a:pt x="4125529" y="4553031"/>
                  </a:cubicBezTo>
                  <a:cubicBezTo>
                    <a:pt x="4125529" y="4547770"/>
                    <a:pt x="4129793" y="4543506"/>
                    <a:pt x="4135054" y="4543506"/>
                  </a:cubicBezTo>
                  <a:close/>
                  <a:moveTo>
                    <a:pt x="3955683" y="4543506"/>
                  </a:moveTo>
                  <a:cubicBezTo>
                    <a:pt x="3960943" y="4543506"/>
                    <a:pt x="3965208" y="4547770"/>
                    <a:pt x="3965208" y="4553031"/>
                  </a:cubicBezTo>
                  <a:cubicBezTo>
                    <a:pt x="3965208" y="4558291"/>
                    <a:pt x="3960943" y="4562556"/>
                    <a:pt x="3955683" y="4562556"/>
                  </a:cubicBezTo>
                  <a:cubicBezTo>
                    <a:pt x="3950422" y="4562556"/>
                    <a:pt x="3946158" y="4558291"/>
                    <a:pt x="3946158" y="4553031"/>
                  </a:cubicBezTo>
                  <a:cubicBezTo>
                    <a:pt x="3946158" y="4547770"/>
                    <a:pt x="3950422" y="4543506"/>
                    <a:pt x="3955683" y="4543506"/>
                  </a:cubicBezTo>
                  <a:close/>
                  <a:moveTo>
                    <a:pt x="3776312" y="4543506"/>
                  </a:moveTo>
                  <a:cubicBezTo>
                    <a:pt x="3781572" y="4543506"/>
                    <a:pt x="3785837" y="4547770"/>
                    <a:pt x="3785837" y="4553031"/>
                  </a:cubicBezTo>
                  <a:cubicBezTo>
                    <a:pt x="3785837" y="4558291"/>
                    <a:pt x="3781572" y="4562556"/>
                    <a:pt x="3776312" y="4562556"/>
                  </a:cubicBezTo>
                  <a:cubicBezTo>
                    <a:pt x="3771051" y="4562556"/>
                    <a:pt x="3766787" y="4558291"/>
                    <a:pt x="3766787" y="4553031"/>
                  </a:cubicBezTo>
                  <a:cubicBezTo>
                    <a:pt x="3766787" y="4547770"/>
                    <a:pt x="3771051" y="4543506"/>
                    <a:pt x="3776312" y="4543506"/>
                  </a:cubicBezTo>
                  <a:close/>
                  <a:moveTo>
                    <a:pt x="3596941" y="4543506"/>
                  </a:moveTo>
                  <a:cubicBezTo>
                    <a:pt x="3602201" y="4543506"/>
                    <a:pt x="3606466" y="4547770"/>
                    <a:pt x="3606466" y="4553031"/>
                  </a:cubicBezTo>
                  <a:cubicBezTo>
                    <a:pt x="3606466" y="4558291"/>
                    <a:pt x="3602201" y="4562556"/>
                    <a:pt x="3596941" y="4562556"/>
                  </a:cubicBezTo>
                  <a:cubicBezTo>
                    <a:pt x="3591680" y="4562556"/>
                    <a:pt x="3587416" y="4558291"/>
                    <a:pt x="3587416" y="4553031"/>
                  </a:cubicBezTo>
                  <a:cubicBezTo>
                    <a:pt x="3587416" y="4547770"/>
                    <a:pt x="3591680" y="4543506"/>
                    <a:pt x="3596941" y="4543506"/>
                  </a:cubicBezTo>
                  <a:close/>
                  <a:moveTo>
                    <a:pt x="3417570" y="4543506"/>
                  </a:moveTo>
                  <a:cubicBezTo>
                    <a:pt x="3422830" y="4543506"/>
                    <a:pt x="3427095" y="4547770"/>
                    <a:pt x="3427095" y="4553031"/>
                  </a:cubicBezTo>
                  <a:cubicBezTo>
                    <a:pt x="3427095" y="4558291"/>
                    <a:pt x="3422830" y="4562556"/>
                    <a:pt x="3417570" y="4562556"/>
                  </a:cubicBezTo>
                  <a:cubicBezTo>
                    <a:pt x="3412309" y="4562556"/>
                    <a:pt x="3408045" y="4558291"/>
                    <a:pt x="3408045" y="4553031"/>
                  </a:cubicBezTo>
                  <a:cubicBezTo>
                    <a:pt x="3408045" y="4547770"/>
                    <a:pt x="3412309" y="4543506"/>
                    <a:pt x="3417570" y="4543506"/>
                  </a:cubicBezTo>
                  <a:close/>
                  <a:moveTo>
                    <a:pt x="3238286" y="4543506"/>
                  </a:moveTo>
                  <a:cubicBezTo>
                    <a:pt x="3243549" y="4543506"/>
                    <a:pt x="3247812" y="4547770"/>
                    <a:pt x="3247812" y="4553031"/>
                  </a:cubicBezTo>
                  <a:cubicBezTo>
                    <a:pt x="3247812" y="4558291"/>
                    <a:pt x="3243549" y="4562556"/>
                    <a:pt x="3238286" y="4562556"/>
                  </a:cubicBezTo>
                  <a:cubicBezTo>
                    <a:pt x="3233027" y="4562556"/>
                    <a:pt x="3228760" y="4558291"/>
                    <a:pt x="3228760" y="4553031"/>
                  </a:cubicBezTo>
                  <a:cubicBezTo>
                    <a:pt x="3228760" y="4547770"/>
                    <a:pt x="3233027" y="4543506"/>
                    <a:pt x="3238286" y="4543506"/>
                  </a:cubicBezTo>
                  <a:close/>
                  <a:moveTo>
                    <a:pt x="3058833" y="4543506"/>
                  </a:moveTo>
                  <a:cubicBezTo>
                    <a:pt x="3064092" y="4543506"/>
                    <a:pt x="3068355" y="4547770"/>
                    <a:pt x="3068355" y="4553031"/>
                  </a:cubicBezTo>
                  <a:cubicBezTo>
                    <a:pt x="3068355" y="4558291"/>
                    <a:pt x="3064092" y="4562556"/>
                    <a:pt x="3058833" y="4562556"/>
                  </a:cubicBezTo>
                  <a:cubicBezTo>
                    <a:pt x="3053586" y="4562556"/>
                    <a:pt x="3049480" y="4558291"/>
                    <a:pt x="3049480" y="4553031"/>
                  </a:cubicBezTo>
                  <a:cubicBezTo>
                    <a:pt x="3049480" y="4547770"/>
                    <a:pt x="3053586" y="4543506"/>
                    <a:pt x="3058833" y="4543506"/>
                  </a:cubicBezTo>
                  <a:close/>
                  <a:moveTo>
                    <a:pt x="2879634" y="4543506"/>
                  </a:moveTo>
                  <a:cubicBezTo>
                    <a:pt x="2884893" y="4543506"/>
                    <a:pt x="2889162" y="4547770"/>
                    <a:pt x="2889162" y="4553031"/>
                  </a:cubicBezTo>
                  <a:cubicBezTo>
                    <a:pt x="2889162" y="4558291"/>
                    <a:pt x="2884893" y="4562556"/>
                    <a:pt x="2879634" y="4562556"/>
                  </a:cubicBezTo>
                  <a:cubicBezTo>
                    <a:pt x="2874374" y="4562556"/>
                    <a:pt x="2870111" y="4558291"/>
                    <a:pt x="2870111" y="4553031"/>
                  </a:cubicBezTo>
                  <a:cubicBezTo>
                    <a:pt x="2870111" y="4547770"/>
                    <a:pt x="2874374" y="4543506"/>
                    <a:pt x="2879634" y="4543506"/>
                  </a:cubicBezTo>
                  <a:close/>
                  <a:moveTo>
                    <a:pt x="2700259" y="4543506"/>
                  </a:moveTo>
                  <a:cubicBezTo>
                    <a:pt x="2705525" y="4543506"/>
                    <a:pt x="2709782" y="4547770"/>
                    <a:pt x="2709782" y="4553031"/>
                  </a:cubicBezTo>
                  <a:cubicBezTo>
                    <a:pt x="2709782" y="4558291"/>
                    <a:pt x="2705525" y="4562556"/>
                    <a:pt x="2700259" y="4562556"/>
                  </a:cubicBezTo>
                  <a:cubicBezTo>
                    <a:pt x="2695000" y="4562556"/>
                    <a:pt x="2690731" y="4558291"/>
                    <a:pt x="2690731" y="4553031"/>
                  </a:cubicBezTo>
                  <a:cubicBezTo>
                    <a:pt x="2690731" y="4547770"/>
                    <a:pt x="2695000" y="4543506"/>
                    <a:pt x="2700259" y="4543506"/>
                  </a:cubicBezTo>
                  <a:close/>
                  <a:moveTo>
                    <a:pt x="2520832" y="4543506"/>
                  </a:moveTo>
                  <a:cubicBezTo>
                    <a:pt x="2526110" y="4543506"/>
                    <a:pt x="2530373" y="4547770"/>
                    <a:pt x="2530373" y="4553031"/>
                  </a:cubicBezTo>
                  <a:cubicBezTo>
                    <a:pt x="2530373" y="4558291"/>
                    <a:pt x="2526110" y="4562556"/>
                    <a:pt x="2520832" y="4562556"/>
                  </a:cubicBezTo>
                  <a:cubicBezTo>
                    <a:pt x="2515574" y="4562556"/>
                    <a:pt x="2511308" y="4558291"/>
                    <a:pt x="2511308" y="4553031"/>
                  </a:cubicBezTo>
                  <a:cubicBezTo>
                    <a:pt x="2511308" y="4547770"/>
                    <a:pt x="2515574" y="4543506"/>
                    <a:pt x="2520832" y="4543506"/>
                  </a:cubicBezTo>
                  <a:close/>
                  <a:moveTo>
                    <a:pt x="2341463" y="4543506"/>
                  </a:moveTo>
                  <a:cubicBezTo>
                    <a:pt x="2346723" y="4543506"/>
                    <a:pt x="2350988" y="4547770"/>
                    <a:pt x="2350988" y="4553031"/>
                  </a:cubicBezTo>
                  <a:cubicBezTo>
                    <a:pt x="2350988" y="4558291"/>
                    <a:pt x="2346723" y="4562556"/>
                    <a:pt x="2341463" y="4562556"/>
                  </a:cubicBezTo>
                  <a:cubicBezTo>
                    <a:pt x="2336198" y="4562556"/>
                    <a:pt x="2331934" y="4558291"/>
                    <a:pt x="2331934" y="4553031"/>
                  </a:cubicBezTo>
                  <a:cubicBezTo>
                    <a:pt x="2331934" y="4547770"/>
                    <a:pt x="2336198" y="4543506"/>
                    <a:pt x="2341463" y="4543506"/>
                  </a:cubicBezTo>
                  <a:close/>
                  <a:moveTo>
                    <a:pt x="2162047" y="4543506"/>
                  </a:moveTo>
                  <a:cubicBezTo>
                    <a:pt x="2167307" y="4543506"/>
                    <a:pt x="2171572" y="4547770"/>
                    <a:pt x="2171572" y="4553031"/>
                  </a:cubicBezTo>
                  <a:cubicBezTo>
                    <a:pt x="2171572" y="4558291"/>
                    <a:pt x="2167307" y="4562556"/>
                    <a:pt x="2162047" y="4562556"/>
                  </a:cubicBezTo>
                  <a:cubicBezTo>
                    <a:pt x="2156788" y="4562556"/>
                    <a:pt x="2152524" y="4558291"/>
                    <a:pt x="2152524" y="4553031"/>
                  </a:cubicBezTo>
                  <a:cubicBezTo>
                    <a:pt x="2152524" y="4547770"/>
                    <a:pt x="2156788" y="4543506"/>
                    <a:pt x="2162047" y="4543506"/>
                  </a:cubicBezTo>
                  <a:close/>
                  <a:moveTo>
                    <a:pt x="1982689" y="4543506"/>
                  </a:moveTo>
                  <a:cubicBezTo>
                    <a:pt x="1987932" y="4543506"/>
                    <a:pt x="1992197" y="4547770"/>
                    <a:pt x="1992197" y="4553031"/>
                  </a:cubicBezTo>
                  <a:cubicBezTo>
                    <a:pt x="1992197" y="4558291"/>
                    <a:pt x="1987932" y="4562556"/>
                    <a:pt x="1982689" y="4562556"/>
                  </a:cubicBezTo>
                  <a:cubicBezTo>
                    <a:pt x="1977417" y="4562556"/>
                    <a:pt x="1973147" y="4558291"/>
                    <a:pt x="1973147" y="4553031"/>
                  </a:cubicBezTo>
                  <a:cubicBezTo>
                    <a:pt x="1973147" y="4547770"/>
                    <a:pt x="1977417" y="4543506"/>
                    <a:pt x="1982689" y="4543506"/>
                  </a:cubicBezTo>
                  <a:close/>
                  <a:moveTo>
                    <a:pt x="1803382" y="4543506"/>
                  </a:moveTo>
                  <a:cubicBezTo>
                    <a:pt x="1808613" y="4543506"/>
                    <a:pt x="1812876" y="4547770"/>
                    <a:pt x="1812876" y="4553031"/>
                  </a:cubicBezTo>
                  <a:cubicBezTo>
                    <a:pt x="1812876" y="4558291"/>
                    <a:pt x="1808613" y="4562556"/>
                    <a:pt x="1803382" y="4562556"/>
                  </a:cubicBezTo>
                  <a:cubicBezTo>
                    <a:pt x="1798148" y="4562556"/>
                    <a:pt x="1793885" y="4558291"/>
                    <a:pt x="1793885" y="4553031"/>
                  </a:cubicBezTo>
                  <a:cubicBezTo>
                    <a:pt x="1793885" y="4547770"/>
                    <a:pt x="1798148" y="4543506"/>
                    <a:pt x="1803382" y="4543506"/>
                  </a:cubicBezTo>
                  <a:close/>
                  <a:moveTo>
                    <a:pt x="1623974" y="4543506"/>
                  </a:moveTo>
                  <a:cubicBezTo>
                    <a:pt x="1629235" y="4543506"/>
                    <a:pt x="1633499" y="4547770"/>
                    <a:pt x="1633499" y="4553031"/>
                  </a:cubicBezTo>
                  <a:cubicBezTo>
                    <a:pt x="1633499" y="4558291"/>
                    <a:pt x="1629235" y="4562556"/>
                    <a:pt x="1623974" y="4562556"/>
                  </a:cubicBezTo>
                  <a:cubicBezTo>
                    <a:pt x="1618714" y="4562556"/>
                    <a:pt x="1614449" y="4558291"/>
                    <a:pt x="1614449" y="4553031"/>
                  </a:cubicBezTo>
                  <a:cubicBezTo>
                    <a:pt x="1614449" y="4547770"/>
                    <a:pt x="1618714" y="4543506"/>
                    <a:pt x="1623974" y="4543506"/>
                  </a:cubicBezTo>
                  <a:close/>
                  <a:moveTo>
                    <a:pt x="1444618" y="4543506"/>
                  </a:moveTo>
                  <a:cubicBezTo>
                    <a:pt x="1449878" y="4543506"/>
                    <a:pt x="1454142" y="4547770"/>
                    <a:pt x="1454142" y="4553031"/>
                  </a:cubicBezTo>
                  <a:cubicBezTo>
                    <a:pt x="1454142" y="4558291"/>
                    <a:pt x="1449878" y="4562556"/>
                    <a:pt x="1444618" y="4562556"/>
                  </a:cubicBezTo>
                  <a:cubicBezTo>
                    <a:pt x="1439357" y="4562556"/>
                    <a:pt x="1435092" y="4558291"/>
                    <a:pt x="1435092" y="4553031"/>
                  </a:cubicBezTo>
                  <a:cubicBezTo>
                    <a:pt x="1435092" y="4547770"/>
                    <a:pt x="1439357" y="4543506"/>
                    <a:pt x="1444618" y="4543506"/>
                  </a:cubicBezTo>
                  <a:close/>
                  <a:moveTo>
                    <a:pt x="1265259" y="4543506"/>
                  </a:moveTo>
                  <a:cubicBezTo>
                    <a:pt x="1270519" y="4543506"/>
                    <a:pt x="1274784" y="4547770"/>
                    <a:pt x="1274784" y="4553031"/>
                  </a:cubicBezTo>
                  <a:cubicBezTo>
                    <a:pt x="1274784" y="4558291"/>
                    <a:pt x="1270519" y="4562556"/>
                    <a:pt x="1265259" y="4562556"/>
                  </a:cubicBezTo>
                  <a:cubicBezTo>
                    <a:pt x="1259998" y="4562556"/>
                    <a:pt x="1255734" y="4558291"/>
                    <a:pt x="1255734" y="4553031"/>
                  </a:cubicBezTo>
                  <a:cubicBezTo>
                    <a:pt x="1255734" y="4547770"/>
                    <a:pt x="1259998" y="4543506"/>
                    <a:pt x="1265259" y="4543506"/>
                  </a:cubicBezTo>
                  <a:close/>
                  <a:moveTo>
                    <a:pt x="1085876" y="4543506"/>
                  </a:moveTo>
                  <a:cubicBezTo>
                    <a:pt x="1091138" y="4543506"/>
                    <a:pt x="1095403" y="4547770"/>
                    <a:pt x="1095403" y="4553031"/>
                  </a:cubicBezTo>
                  <a:cubicBezTo>
                    <a:pt x="1095403" y="4558291"/>
                    <a:pt x="1091138" y="4562556"/>
                    <a:pt x="1085876" y="4562556"/>
                  </a:cubicBezTo>
                  <a:cubicBezTo>
                    <a:pt x="1080614" y="4562556"/>
                    <a:pt x="1076350" y="4558291"/>
                    <a:pt x="1076350" y="4553031"/>
                  </a:cubicBezTo>
                  <a:cubicBezTo>
                    <a:pt x="1076350" y="4547770"/>
                    <a:pt x="1080614" y="4543506"/>
                    <a:pt x="1085876" y="4543506"/>
                  </a:cubicBezTo>
                  <a:close/>
                  <a:moveTo>
                    <a:pt x="906494" y="4543506"/>
                  </a:moveTo>
                  <a:cubicBezTo>
                    <a:pt x="911755" y="4543506"/>
                    <a:pt x="916019" y="4547770"/>
                    <a:pt x="916019" y="4553031"/>
                  </a:cubicBezTo>
                  <a:cubicBezTo>
                    <a:pt x="916019" y="4558291"/>
                    <a:pt x="911755" y="4562556"/>
                    <a:pt x="906494" y="4562556"/>
                  </a:cubicBezTo>
                  <a:cubicBezTo>
                    <a:pt x="901234" y="4562556"/>
                    <a:pt x="896968" y="4558291"/>
                    <a:pt x="896968" y="4553031"/>
                  </a:cubicBezTo>
                  <a:cubicBezTo>
                    <a:pt x="896968" y="4547770"/>
                    <a:pt x="901234" y="4543506"/>
                    <a:pt x="906494" y="4543506"/>
                  </a:cubicBezTo>
                  <a:close/>
                  <a:moveTo>
                    <a:pt x="727120" y="4543506"/>
                  </a:moveTo>
                  <a:cubicBezTo>
                    <a:pt x="732380" y="4543506"/>
                    <a:pt x="736645" y="4547770"/>
                    <a:pt x="736645" y="4553031"/>
                  </a:cubicBezTo>
                  <a:cubicBezTo>
                    <a:pt x="736645" y="4558291"/>
                    <a:pt x="732380" y="4562556"/>
                    <a:pt x="727120" y="4562556"/>
                  </a:cubicBezTo>
                  <a:cubicBezTo>
                    <a:pt x="721857" y="4562556"/>
                    <a:pt x="717587" y="4558291"/>
                    <a:pt x="717587" y="4553031"/>
                  </a:cubicBezTo>
                  <a:cubicBezTo>
                    <a:pt x="717587" y="4547770"/>
                    <a:pt x="721857" y="4543506"/>
                    <a:pt x="727120" y="4543506"/>
                  </a:cubicBezTo>
                  <a:close/>
                  <a:moveTo>
                    <a:pt x="547733" y="4543506"/>
                  </a:moveTo>
                  <a:cubicBezTo>
                    <a:pt x="552993" y="4543506"/>
                    <a:pt x="557257" y="4547770"/>
                    <a:pt x="557257" y="4553031"/>
                  </a:cubicBezTo>
                  <a:cubicBezTo>
                    <a:pt x="557257" y="4558291"/>
                    <a:pt x="552993" y="4562556"/>
                    <a:pt x="547733" y="4562556"/>
                  </a:cubicBezTo>
                  <a:cubicBezTo>
                    <a:pt x="542472" y="4562556"/>
                    <a:pt x="538208" y="4558291"/>
                    <a:pt x="538208" y="4553031"/>
                  </a:cubicBezTo>
                  <a:cubicBezTo>
                    <a:pt x="538208" y="4547770"/>
                    <a:pt x="542472" y="4543506"/>
                    <a:pt x="547733" y="4543506"/>
                  </a:cubicBezTo>
                  <a:close/>
                  <a:moveTo>
                    <a:pt x="368365" y="4543506"/>
                  </a:moveTo>
                  <a:cubicBezTo>
                    <a:pt x="373625" y="4543506"/>
                    <a:pt x="377890" y="4547770"/>
                    <a:pt x="377890" y="4553031"/>
                  </a:cubicBezTo>
                  <a:cubicBezTo>
                    <a:pt x="377890" y="4558291"/>
                    <a:pt x="373625" y="4562556"/>
                    <a:pt x="368365" y="4562556"/>
                  </a:cubicBezTo>
                  <a:cubicBezTo>
                    <a:pt x="363104" y="4562556"/>
                    <a:pt x="358840" y="4558291"/>
                    <a:pt x="358840" y="4553031"/>
                  </a:cubicBezTo>
                  <a:cubicBezTo>
                    <a:pt x="358840" y="4547770"/>
                    <a:pt x="363104" y="4543506"/>
                    <a:pt x="368365" y="4543506"/>
                  </a:cubicBezTo>
                  <a:close/>
                  <a:moveTo>
                    <a:pt x="188996" y="4543506"/>
                  </a:moveTo>
                  <a:cubicBezTo>
                    <a:pt x="194256" y="4543506"/>
                    <a:pt x="198521" y="4547770"/>
                    <a:pt x="198521" y="4553031"/>
                  </a:cubicBezTo>
                  <a:cubicBezTo>
                    <a:pt x="198521" y="4558291"/>
                    <a:pt x="194256" y="4562556"/>
                    <a:pt x="188996" y="4562556"/>
                  </a:cubicBezTo>
                  <a:cubicBezTo>
                    <a:pt x="183735" y="4562556"/>
                    <a:pt x="179470" y="4558291"/>
                    <a:pt x="179470" y="4553031"/>
                  </a:cubicBezTo>
                  <a:cubicBezTo>
                    <a:pt x="179470" y="4547770"/>
                    <a:pt x="183735" y="4543506"/>
                    <a:pt x="188996" y="4543506"/>
                  </a:cubicBezTo>
                  <a:close/>
                  <a:moveTo>
                    <a:pt x="9629" y="4543506"/>
                  </a:moveTo>
                  <a:cubicBezTo>
                    <a:pt x="14888" y="4543506"/>
                    <a:pt x="19153" y="4547770"/>
                    <a:pt x="19153" y="4553031"/>
                  </a:cubicBezTo>
                  <a:cubicBezTo>
                    <a:pt x="19153" y="4558291"/>
                    <a:pt x="14888" y="4562556"/>
                    <a:pt x="9629" y="4562556"/>
                  </a:cubicBezTo>
                  <a:cubicBezTo>
                    <a:pt x="4368" y="4562556"/>
                    <a:pt x="104" y="4558291"/>
                    <a:pt x="104" y="4553031"/>
                  </a:cubicBezTo>
                  <a:cubicBezTo>
                    <a:pt x="104" y="4547770"/>
                    <a:pt x="4368" y="4543506"/>
                    <a:pt x="9629" y="4543506"/>
                  </a:cubicBezTo>
                  <a:close/>
                  <a:moveTo>
                    <a:pt x="6646247" y="4361755"/>
                  </a:moveTo>
                  <a:cubicBezTo>
                    <a:pt x="6651508" y="4361755"/>
                    <a:pt x="6655772" y="4366019"/>
                    <a:pt x="6655772" y="4371280"/>
                  </a:cubicBezTo>
                  <a:cubicBezTo>
                    <a:pt x="6655772" y="4376540"/>
                    <a:pt x="6651508" y="4380805"/>
                    <a:pt x="6646247" y="4380805"/>
                  </a:cubicBezTo>
                  <a:cubicBezTo>
                    <a:pt x="6640987" y="4380805"/>
                    <a:pt x="6636722" y="4376540"/>
                    <a:pt x="6636722" y="4371280"/>
                  </a:cubicBezTo>
                  <a:cubicBezTo>
                    <a:pt x="6636722" y="4366019"/>
                    <a:pt x="6640987" y="4361755"/>
                    <a:pt x="6646247" y="4361755"/>
                  </a:cubicBezTo>
                  <a:close/>
                  <a:moveTo>
                    <a:pt x="6466876" y="4361755"/>
                  </a:moveTo>
                  <a:cubicBezTo>
                    <a:pt x="6472136" y="4361755"/>
                    <a:pt x="6476401" y="4366019"/>
                    <a:pt x="6476401" y="4371280"/>
                  </a:cubicBezTo>
                  <a:cubicBezTo>
                    <a:pt x="6476401" y="4376540"/>
                    <a:pt x="6472136" y="4380805"/>
                    <a:pt x="6466876" y="4380805"/>
                  </a:cubicBezTo>
                  <a:cubicBezTo>
                    <a:pt x="6461615" y="4380805"/>
                    <a:pt x="6457351" y="4376540"/>
                    <a:pt x="6457351" y="4371280"/>
                  </a:cubicBezTo>
                  <a:cubicBezTo>
                    <a:pt x="6457351" y="4366019"/>
                    <a:pt x="6461615" y="4361755"/>
                    <a:pt x="6466876" y="4361755"/>
                  </a:cubicBezTo>
                  <a:close/>
                  <a:moveTo>
                    <a:pt x="6287505" y="4361755"/>
                  </a:moveTo>
                  <a:cubicBezTo>
                    <a:pt x="6292765" y="4361755"/>
                    <a:pt x="6297030" y="4366019"/>
                    <a:pt x="6297030" y="4371280"/>
                  </a:cubicBezTo>
                  <a:cubicBezTo>
                    <a:pt x="6297030" y="4376540"/>
                    <a:pt x="6292765" y="4380805"/>
                    <a:pt x="6287505" y="4380805"/>
                  </a:cubicBezTo>
                  <a:cubicBezTo>
                    <a:pt x="6282244" y="4380805"/>
                    <a:pt x="6277980" y="4376540"/>
                    <a:pt x="6277980" y="4371280"/>
                  </a:cubicBezTo>
                  <a:cubicBezTo>
                    <a:pt x="6277980" y="4366019"/>
                    <a:pt x="6282244" y="4361755"/>
                    <a:pt x="6287505" y="4361755"/>
                  </a:cubicBezTo>
                  <a:close/>
                  <a:moveTo>
                    <a:pt x="6108134" y="4361755"/>
                  </a:moveTo>
                  <a:cubicBezTo>
                    <a:pt x="6113394" y="4361755"/>
                    <a:pt x="6117659" y="4366019"/>
                    <a:pt x="6117659" y="4371280"/>
                  </a:cubicBezTo>
                  <a:cubicBezTo>
                    <a:pt x="6117659" y="4376540"/>
                    <a:pt x="6113394" y="4380805"/>
                    <a:pt x="6108134" y="4380805"/>
                  </a:cubicBezTo>
                  <a:cubicBezTo>
                    <a:pt x="6102873" y="4380805"/>
                    <a:pt x="6098609" y="4376540"/>
                    <a:pt x="6098609" y="4371280"/>
                  </a:cubicBezTo>
                  <a:cubicBezTo>
                    <a:pt x="6098609" y="4366019"/>
                    <a:pt x="6102873" y="4361755"/>
                    <a:pt x="6108134" y="4361755"/>
                  </a:cubicBezTo>
                  <a:close/>
                  <a:moveTo>
                    <a:pt x="5928763" y="4361755"/>
                  </a:moveTo>
                  <a:cubicBezTo>
                    <a:pt x="5934023" y="4361755"/>
                    <a:pt x="5938288" y="4366019"/>
                    <a:pt x="5938288" y="4371280"/>
                  </a:cubicBezTo>
                  <a:cubicBezTo>
                    <a:pt x="5938288" y="4376540"/>
                    <a:pt x="5934023" y="4380805"/>
                    <a:pt x="5928763" y="4380805"/>
                  </a:cubicBezTo>
                  <a:cubicBezTo>
                    <a:pt x="5923502" y="4380805"/>
                    <a:pt x="5919238" y="4376540"/>
                    <a:pt x="5919238" y="4371280"/>
                  </a:cubicBezTo>
                  <a:cubicBezTo>
                    <a:pt x="5919238" y="4366019"/>
                    <a:pt x="5923502" y="4361755"/>
                    <a:pt x="5928763" y="4361755"/>
                  </a:cubicBezTo>
                  <a:close/>
                  <a:moveTo>
                    <a:pt x="5749393" y="4361755"/>
                  </a:moveTo>
                  <a:cubicBezTo>
                    <a:pt x="5754653" y="4361755"/>
                    <a:pt x="5758918" y="4366019"/>
                    <a:pt x="5758918" y="4371280"/>
                  </a:cubicBezTo>
                  <a:cubicBezTo>
                    <a:pt x="5758918" y="4376540"/>
                    <a:pt x="5754653" y="4380805"/>
                    <a:pt x="5749393" y="4380805"/>
                  </a:cubicBezTo>
                  <a:cubicBezTo>
                    <a:pt x="5744132" y="4380805"/>
                    <a:pt x="5739868" y="4376540"/>
                    <a:pt x="5739868" y="4371280"/>
                  </a:cubicBezTo>
                  <a:cubicBezTo>
                    <a:pt x="5739868" y="4366019"/>
                    <a:pt x="5744132" y="4361755"/>
                    <a:pt x="5749393" y="4361755"/>
                  </a:cubicBezTo>
                  <a:close/>
                  <a:moveTo>
                    <a:pt x="5570021" y="4361755"/>
                  </a:moveTo>
                  <a:cubicBezTo>
                    <a:pt x="5575281" y="4361755"/>
                    <a:pt x="5579546" y="4366019"/>
                    <a:pt x="5579546" y="4371280"/>
                  </a:cubicBezTo>
                  <a:cubicBezTo>
                    <a:pt x="5579546" y="4376540"/>
                    <a:pt x="5575281" y="4380805"/>
                    <a:pt x="5570021" y="4380805"/>
                  </a:cubicBezTo>
                  <a:cubicBezTo>
                    <a:pt x="5564760" y="4380805"/>
                    <a:pt x="5560496" y="4376540"/>
                    <a:pt x="5560496" y="4371280"/>
                  </a:cubicBezTo>
                  <a:cubicBezTo>
                    <a:pt x="5560496" y="4366019"/>
                    <a:pt x="5564760" y="4361755"/>
                    <a:pt x="5570021" y="4361755"/>
                  </a:cubicBezTo>
                  <a:close/>
                  <a:moveTo>
                    <a:pt x="5390650" y="4361755"/>
                  </a:moveTo>
                  <a:cubicBezTo>
                    <a:pt x="5395910" y="4361755"/>
                    <a:pt x="5400175" y="4366019"/>
                    <a:pt x="5400175" y="4371280"/>
                  </a:cubicBezTo>
                  <a:cubicBezTo>
                    <a:pt x="5400175" y="4376540"/>
                    <a:pt x="5395910" y="4380805"/>
                    <a:pt x="5390650" y="4380805"/>
                  </a:cubicBezTo>
                  <a:cubicBezTo>
                    <a:pt x="5385389" y="4380805"/>
                    <a:pt x="5381125" y="4376540"/>
                    <a:pt x="5381125" y="4371280"/>
                  </a:cubicBezTo>
                  <a:cubicBezTo>
                    <a:pt x="5381125" y="4366019"/>
                    <a:pt x="5385389" y="4361755"/>
                    <a:pt x="5390650" y="4361755"/>
                  </a:cubicBezTo>
                  <a:close/>
                  <a:moveTo>
                    <a:pt x="5211280" y="4361755"/>
                  </a:moveTo>
                  <a:cubicBezTo>
                    <a:pt x="5216540" y="4361755"/>
                    <a:pt x="5220805" y="4366019"/>
                    <a:pt x="5220805" y="4371280"/>
                  </a:cubicBezTo>
                  <a:cubicBezTo>
                    <a:pt x="5220805" y="4376540"/>
                    <a:pt x="5216540" y="4380805"/>
                    <a:pt x="5211280" y="4380805"/>
                  </a:cubicBezTo>
                  <a:cubicBezTo>
                    <a:pt x="5206019" y="4380805"/>
                    <a:pt x="5201755" y="4376540"/>
                    <a:pt x="5201755" y="4371280"/>
                  </a:cubicBezTo>
                  <a:cubicBezTo>
                    <a:pt x="5201755" y="4366019"/>
                    <a:pt x="5206019" y="4361755"/>
                    <a:pt x="5211280" y="4361755"/>
                  </a:cubicBezTo>
                  <a:close/>
                  <a:moveTo>
                    <a:pt x="5031909" y="4361755"/>
                  </a:moveTo>
                  <a:cubicBezTo>
                    <a:pt x="5037169" y="4361755"/>
                    <a:pt x="5041434" y="4366019"/>
                    <a:pt x="5041434" y="4371280"/>
                  </a:cubicBezTo>
                  <a:cubicBezTo>
                    <a:pt x="5041434" y="4376540"/>
                    <a:pt x="5037169" y="4380805"/>
                    <a:pt x="5031909" y="4380805"/>
                  </a:cubicBezTo>
                  <a:cubicBezTo>
                    <a:pt x="5026648" y="4380805"/>
                    <a:pt x="5022384" y="4376540"/>
                    <a:pt x="5022384" y="4371280"/>
                  </a:cubicBezTo>
                  <a:cubicBezTo>
                    <a:pt x="5022384" y="4366019"/>
                    <a:pt x="5026648" y="4361755"/>
                    <a:pt x="5031909" y="4361755"/>
                  </a:cubicBezTo>
                  <a:close/>
                  <a:moveTo>
                    <a:pt x="4852537" y="4361755"/>
                  </a:moveTo>
                  <a:cubicBezTo>
                    <a:pt x="4857797" y="4361755"/>
                    <a:pt x="4862062" y="4366019"/>
                    <a:pt x="4862062" y="4371280"/>
                  </a:cubicBezTo>
                  <a:cubicBezTo>
                    <a:pt x="4862062" y="4376540"/>
                    <a:pt x="4857797" y="4380805"/>
                    <a:pt x="4852537" y="4380805"/>
                  </a:cubicBezTo>
                  <a:cubicBezTo>
                    <a:pt x="4847276" y="4380805"/>
                    <a:pt x="4843012" y="4376540"/>
                    <a:pt x="4843012" y="4371280"/>
                  </a:cubicBezTo>
                  <a:cubicBezTo>
                    <a:pt x="4843012" y="4366019"/>
                    <a:pt x="4847276" y="4361755"/>
                    <a:pt x="4852537" y="4361755"/>
                  </a:cubicBezTo>
                  <a:close/>
                  <a:moveTo>
                    <a:pt x="4673167" y="4361755"/>
                  </a:moveTo>
                  <a:cubicBezTo>
                    <a:pt x="4678427" y="4361755"/>
                    <a:pt x="4682692" y="4366019"/>
                    <a:pt x="4682692" y="4371280"/>
                  </a:cubicBezTo>
                  <a:cubicBezTo>
                    <a:pt x="4682692" y="4376540"/>
                    <a:pt x="4678427" y="4380805"/>
                    <a:pt x="4673167" y="4380805"/>
                  </a:cubicBezTo>
                  <a:cubicBezTo>
                    <a:pt x="4667906" y="4380805"/>
                    <a:pt x="4663642" y="4376540"/>
                    <a:pt x="4663642" y="4371280"/>
                  </a:cubicBezTo>
                  <a:cubicBezTo>
                    <a:pt x="4663642" y="4366019"/>
                    <a:pt x="4667906" y="4361755"/>
                    <a:pt x="4673167" y="4361755"/>
                  </a:cubicBezTo>
                  <a:close/>
                  <a:moveTo>
                    <a:pt x="4493796" y="4361755"/>
                  </a:moveTo>
                  <a:cubicBezTo>
                    <a:pt x="4499056" y="4361755"/>
                    <a:pt x="4503321" y="4366019"/>
                    <a:pt x="4503321" y="4371280"/>
                  </a:cubicBezTo>
                  <a:cubicBezTo>
                    <a:pt x="4503321" y="4376540"/>
                    <a:pt x="4499056" y="4380805"/>
                    <a:pt x="4493796" y="4380805"/>
                  </a:cubicBezTo>
                  <a:cubicBezTo>
                    <a:pt x="4488535" y="4380805"/>
                    <a:pt x="4484271" y="4376540"/>
                    <a:pt x="4484271" y="4371280"/>
                  </a:cubicBezTo>
                  <a:cubicBezTo>
                    <a:pt x="4484271" y="4366019"/>
                    <a:pt x="4488535" y="4361755"/>
                    <a:pt x="4493796" y="4361755"/>
                  </a:cubicBezTo>
                  <a:close/>
                  <a:moveTo>
                    <a:pt x="4314424" y="4361755"/>
                  </a:moveTo>
                  <a:cubicBezTo>
                    <a:pt x="4319684" y="4361755"/>
                    <a:pt x="4323949" y="4366019"/>
                    <a:pt x="4323949" y="4371280"/>
                  </a:cubicBezTo>
                  <a:cubicBezTo>
                    <a:pt x="4323949" y="4376540"/>
                    <a:pt x="4319684" y="4380805"/>
                    <a:pt x="4314424" y="4380805"/>
                  </a:cubicBezTo>
                  <a:cubicBezTo>
                    <a:pt x="4309163" y="4380805"/>
                    <a:pt x="4304899" y="4376540"/>
                    <a:pt x="4304899" y="4371280"/>
                  </a:cubicBezTo>
                  <a:cubicBezTo>
                    <a:pt x="4304899" y="4366019"/>
                    <a:pt x="4309163" y="4361755"/>
                    <a:pt x="4314424" y="4361755"/>
                  </a:cubicBezTo>
                  <a:close/>
                  <a:moveTo>
                    <a:pt x="4135054" y="4361755"/>
                  </a:moveTo>
                  <a:cubicBezTo>
                    <a:pt x="4140314" y="4361755"/>
                    <a:pt x="4144579" y="4366019"/>
                    <a:pt x="4144579" y="4371280"/>
                  </a:cubicBezTo>
                  <a:cubicBezTo>
                    <a:pt x="4144579" y="4376540"/>
                    <a:pt x="4140314" y="4380805"/>
                    <a:pt x="4135054" y="4380805"/>
                  </a:cubicBezTo>
                  <a:cubicBezTo>
                    <a:pt x="4129793" y="4380805"/>
                    <a:pt x="4125529" y="4376540"/>
                    <a:pt x="4125529" y="4371280"/>
                  </a:cubicBezTo>
                  <a:cubicBezTo>
                    <a:pt x="4125529" y="4366019"/>
                    <a:pt x="4129793" y="4361755"/>
                    <a:pt x="4135054" y="4361755"/>
                  </a:cubicBezTo>
                  <a:close/>
                  <a:moveTo>
                    <a:pt x="3955683" y="4361755"/>
                  </a:moveTo>
                  <a:cubicBezTo>
                    <a:pt x="3960943" y="4361755"/>
                    <a:pt x="3965208" y="4366019"/>
                    <a:pt x="3965208" y="4371280"/>
                  </a:cubicBezTo>
                  <a:cubicBezTo>
                    <a:pt x="3965208" y="4376540"/>
                    <a:pt x="3960943" y="4380805"/>
                    <a:pt x="3955683" y="4380805"/>
                  </a:cubicBezTo>
                  <a:cubicBezTo>
                    <a:pt x="3950422" y="4380805"/>
                    <a:pt x="3946158" y="4376540"/>
                    <a:pt x="3946158" y="4371280"/>
                  </a:cubicBezTo>
                  <a:cubicBezTo>
                    <a:pt x="3946158" y="4366019"/>
                    <a:pt x="3950422" y="4361755"/>
                    <a:pt x="3955683" y="4361755"/>
                  </a:cubicBezTo>
                  <a:close/>
                  <a:moveTo>
                    <a:pt x="3776312" y="4361755"/>
                  </a:moveTo>
                  <a:cubicBezTo>
                    <a:pt x="3781572" y="4361755"/>
                    <a:pt x="3785837" y="4366019"/>
                    <a:pt x="3785837" y="4371280"/>
                  </a:cubicBezTo>
                  <a:cubicBezTo>
                    <a:pt x="3785837" y="4376540"/>
                    <a:pt x="3781572" y="4380805"/>
                    <a:pt x="3776312" y="4380805"/>
                  </a:cubicBezTo>
                  <a:cubicBezTo>
                    <a:pt x="3771051" y="4380805"/>
                    <a:pt x="3766787" y="4376540"/>
                    <a:pt x="3766787" y="4371280"/>
                  </a:cubicBezTo>
                  <a:cubicBezTo>
                    <a:pt x="3766787" y="4366019"/>
                    <a:pt x="3771051" y="4361755"/>
                    <a:pt x="3776312" y="4361755"/>
                  </a:cubicBezTo>
                  <a:close/>
                  <a:moveTo>
                    <a:pt x="3596941" y="4361755"/>
                  </a:moveTo>
                  <a:cubicBezTo>
                    <a:pt x="3602201" y="4361755"/>
                    <a:pt x="3606466" y="4366019"/>
                    <a:pt x="3606466" y="4371280"/>
                  </a:cubicBezTo>
                  <a:cubicBezTo>
                    <a:pt x="3606466" y="4376540"/>
                    <a:pt x="3602201" y="4380805"/>
                    <a:pt x="3596941" y="4380805"/>
                  </a:cubicBezTo>
                  <a:cubicBezTo>
                    <a:pt x="3591680" y="4380805"/>
                    <a:pt x="3587416" y="4376540"/>
                    <a:pt x="3587416" y="4371280"/>
                  </a:cubicBezTo>
                  <a:cubicBezTo>
                    <a:pt x="3587416" y="4366019"/>
                    <a:pt x="3591680" y="4361755"/>
                    <a:pt x="3596941" y="4361755"/>
                  </a:cubicBezTo>
                  <a:close/>
                  <a:moveTo>
                    <a:pt x="3417570" y="4361755"/>
                  </a:moveTo>
                  <a:cubicBezTo>
                    <a:pt x="3422830" y="4361755"/>
                    <a:pt x="3427095" y="4366019"/>
                    <a:pt x="3427095" y="4371280"/>
                  </a:cubicBezTo>
                  <a:cubicBezTo>
                    <a:pt x="3427095" y="4376540"/>
                    <a:pt x="3422830" y="4380805"/>
                    <a:pt x="3417570" y="4380805"/>
                  </a:cubicBezTo>
                  <a:cubicBezTo>
                    <a:pt x="3412309" y="4380805"/>
                    <a:pt x="3408045" y="4376540"/>
                    <a:pt x="3408045" y="4371280"/>
                  </a:cubicBezTo>
                  <a:cubicBezTo>
                    <a:pt x="3408045" y="4366019"/>
                    <a:pt x="3412309" y="4361755"/>
                    <a:pt x="3417570" y="4361755"/>
                  </a:cubicBezTo>
                  <a:close/>
                  <a:moveTo>
                    <a:pt x="3238289" y="4361755"/>
                  </a:moveTo>
                  <a:cubicBezTo>
                    <a:pt x="3243552" y="4361755"/>
                    <a:pt x="3247814" y="4366019"/>
                    <a:pt x="3247814" y="4371280"/>
                  </a:cubicBezTo>
                  <a:cubicBezTo>
                    <a:pt x="3247814" y="4376540"/>
                    <a:pt x="3243552" y="4380805"/>
                    <a:pt x="3238289" y="4380805"/>
                  </a:cubicBezTo>
                  <a:cubicBezTo>
                    <a:pt x="3233030" y="4380805"/>
                    <a:pt x="3228763" y="4376540"/>
                    <a:pt x="3228763" y="4371280"/>
                  </a:cubicBezTo>
                  <a:cubicBezTo>
                    <a:pt x="3228763" y="4366019"/>
                    <a:pt x="3233030" y="4361755"/>
                    <a:pt x="3238289" y="4361755"/>
                  </a:cubicBezTo>
                  <a:close/>
                  <a:moveTo>
                    <a:pt x="3058833" y="4361755"/>
                  </a:moveTo>
                  <a:cubicBezTo>
                    <a:pt x="3064092" y="4361755"/>
                    <a:pt x="3068355" y="4366019"/>
                    <a:pt x="3068355" y="4371280"/>
                  </a:cubicBezTo>
                  <a:cubicBezTo>
                    <a:pt x="3068355" y="4376540"/>
                    <a:pt x="3064092" y="4380805"/>
                    <a:pt x="3058833" y="4380805"/>
                  </a:cubicBezTo>
                  <a:cubicBezTo>
                    <a:pt x="3053586" y="4380805"/>
                    <a:pt x="3049486" y="4376540"/>
                    <a:pt x="3049486" y="4371280"/>
                  </a:cubicBezTo>
                  <a:cubicBezTo>
                    <a:pt x="3049486" y="4366019"/>
                    <a:pt x="3053586" y="4361755"/>
                    <a:pt x="3058833" y="4361755"/>
                  </a:cubicBezTo>
                  <a:close/>
                  <a:moveTo>
                    <a:pt x="2879640" y="4361755"/>
                  </a:moveTo>
                  <a:cubicBezTo>
                    <a:pt x="2884899" y="4361755"/>
                    <a:pt x="2889168" y="4366019"/>
                    <a:pt x="2889168" y="4371280"/>
                  </a:cubicBezTo>
                  <a:cubicBezTo>
                    <a:pt x="2889168" y="4376540"/>
                    <a:pt x="2884899" y="4380805"/>
                    <a:pt x="2879640" y="4380805"/>
                  </a:cubicBezTo>
                  <a:cubicBezTo>
                    <a:pt x="2874380" y="4380805"/>
                    <a:pt x="2870118" y="4376540"/>
                    <a:pt x="2870118" y="4371280"/>
                  </a:cubicBezTo>
                  <a:cubicBezTo>
                    <a:pt x="2870118" y="4366019"/>
                    <a:pt x="2874380" y="4361755"/>
                    <a:pt x="2879640" y="4361755"/>
                  </a:cubicBezTo>
                  <a:close/>
                  <a:moveTo>
                    <a:pt x="2700266" y="4361755"/>
                  </a:moveTo>
                  <a:cubicBezTo>
                    <a:pt x="2705531" y="4361755"/>
                    <a:pt x="2709788" y="4366019"/>
                    <a:pt x="2709788" y="4371280"/>
                  </a:cubicBezTo>
                  <a:cubicBezTo>
                    <a:pt x="2709788" y="4376540"/>
                    <a:pt x="2705531" y="4380805"/>
                    <a:pt x="2700266" y="4380805"/>
                  </a:cubicBezTo>
                  <a:cubicBezTo>
                    <a:pt x="2695006" y="4380805"/>
                    <a:pt x="2690736" y="4376540"/>
                    <a:pt x="2690736" y="4371280"/>
                  </a:cubicBezTo>
                  <a:cubicBezTo>
                    <a:pt x="2690736" y="4366019"/>
                    <a:pt x="2695006" y="4361755"/>
                    <a:pt x="2700266" y="4361755"/>
                  </a:cubicBezTo>
                  <a:close/>
                  <a:moveTo>
                    <a:pt x="2520837" y="4361755"/>
                  </a:moveTo>
                  <a:cubicBezTo>
                    <a:pt x="2526115" y="4361755"/>
                    <a:pt x="2530378" y="4366019"/>
                    <a:pt x="2530378" y="4371280"/>
                  </a:cubicBezTo>
                  <a:cubicBezTo>
                    <a:pt x="2530378" y="4376540"/>
                    <a:pt x="2526115" y="4380805"/>
                    <a:pt x="2520837" y="4380805"/>
                  </a:cubicBezTo>
                  <a:cubicBezTo>
                    <a:pt x="2515578" y="4380805"/>
                    <a:pt x="2511311" y="4376540"/>
                    <a:pt x="2511311" y="4371280"/>
                  </a:cubicBezTo>
                  <a:cubicBezTo>
                    <a:pt x="2511311" y="4366019"/>
                    <a:pt x="2515578" y="4361755"/>
                    <a:pt x="2520837" y="4361755"/>
                  </a:cubicBezTo>
                  <a:close/>
                  <a:moveTo>
                    <a:pt x="2341468" y="4361755"/>
                  </a:moveTo>
                  <a:cubicBezTo>
                    <a:pt x="2346727" y="4361755"/>
                    <a:pt x="2350992" y="4366019"/>
                    <a:pt x="2350992" y="4371280"/>
                  </a:cubicBezTo>
                  <a:cubicBezTo>
                    <a:pt x="2350992" y="4376540"/>
                    <a:pt x="2346727" y="4380805"/>
                    <a:pt x="2341468" y="4380805"/>
                  </a:cubicBezTo>
                  <a:cubicBezTo>
                    <a:pt x="2336202" y="4380805"/>
                    <a:pt x="2331937" y="4376540"/>
                    <a:pt x="2331937" y="4371280"/>
                  </a:cubicBezTo>
                  <a:cubicBezTo>
                    <a:pt x="2331937" y="4366019"/>
                    <a:pt x="2336202" y="4361755"/>
                    <a:pt x="2341468" y="4361755"/>
                  </a:cubicBezTo>
                  <a:close/>
                  <a:moveTo>
                    <a:pt x="2162050" y="4361755"/>
                  </a:moveTo>
                  <a:cubicBezTo>
                    <a:pt x="2167309" y="4361755"/>
                    <a:pt x="2171575" y="4366019"/>
                    <a:pt x="2171575" y="4371280"/>
                  </a:cubicBezTo>
                  <a:cubicBezTo>
                    <a:pt x="2171575" y="4376540"/>
                    <a:pt x="2167309" y="4380805"/>
                    <a:pt x="2162050" y="4380805"/>
                  </a:cubicBezTo>
                  <a:cubicBezTo>
                    <a:pt x="2156790" y="4380805"/>
                    <a:pt x="2152526" y="4376540"/>
                    <a:pt x="2152526" y="4371280"/>
                  </a:cubicBezTo>
                  <a:cubicBezTo>
                    <a:pt x="2152526" y="4366019"/>
                    <a:pt x="2156790" y="4361755"/>
                    <a:pt x="2162050" y="4361755"/>
                  </a:cubicBezTo>
                  <a:close/>
                  <a:moveTo>
                    <a:pt x="1982691" y="4361755"/>
                  </a:moveTo>
                  <a:cubicBezTo>
                    <a:pt x="1987934" y="4361755"/>
                    <a:pt x="1992198" y="4366019"/>
                    <a:pt x="1992198" y="4371280"/>
                  </a:cubicBezTo>
                  <a:cubicBezTo>
                    <a:pt x="1992198" y="4376540"/>
                    <a:pt x="1987934" y="4380805"/>
                    <a:pt x="1982691" y="4380805"/>
                  </a:cubicBezTo>
                  <a:cubicBezTo>
                    <a:pt x="1977421" y="4380805"/>
                    <a:pt x="1973149" y="4376540"/>
                    <a:pt x="1973149" y="4371280"/>
                  </a:cubicBezTo>
                  <a:cubicBezTo>
                    <a:pt x="1973149" y="4366019"/>
                    <a:pt x="1977421" y="4361755"/>
                    <a:pt x="1982691" y="4361755"/>
                  </a:cubicBezTo>
                  <a:close/>
                  <a:moveTo>
                    <a:pt x="1803386" y="4361755"/>
                  </a:moveTo>
                  <a:cubicBezTo>
                    <a:pt x="1808618" y="4361755"/>
                    <a:pt x="1812881" y="4366019"/>
                    <a:pt x="1812881" y="4371280"/>
                  </a:cubicBezTo>
                  <a:cubicBezTo>
                    <a:pt x="1812881" y="4376540"/>
                    <a:pt x="1808618" y="4380805"/>
                    <a:pt x="1803386" y="4380805"/>
                  </a:cubicBezTo>
                  <a:cubicBezTo>
                    <a:pt x="1798153" y="4380805"/>
                    <a:pt x="1793890" y="4376540"/>
                    <a:pt x="1793890" y="4371280"/>
                  </a:cubicBezTo>
                  <a:cubicBezTo>
                    <a:pt x="1793890" y="4366019"/>
                    <a:pt x="1798153" y="4361755"/>
                    <a:pt x="1803386" y="4361755"/>
                  </a:cubicBezTo>
                  <a:close/>
                  <a:moveTo>
                    <a:pt x="1623978" y="4361755"/>
                  </a:moveTo>
                  <a:cubicBezTo>
                    <a:pt x="1629239" y="4361755"/>
                    <a:pt x="1633503" y="4366019"/>
                    <a:pt x="1633503" y="4371280"/>
                  </a:cubicBezTo>
                  <a:cubicBezTo>
                    <a:pt x="1633503" y="4376540"/>
                    <a:pt x="1629239" y="4380805"/>
                    <a:pt x="1623978" y="4380805"/>
                  </a:cubicBezTo>
                  <a:cubicBezTo>
                    <a:pt x="1618717" y="4380805"/>
                    <a:pt x="1614453" y="4376540"/>
                    <a:pt x="1614453" y="4371280"/>
                  </a:cubicBezTo>
                  <a:cubicBezTo>
                    <a:pt x="1614453" y="4366019"/>
                    <a:pt x="1618717" y="4361755"/>
                    <a:pt x="1623978" y="4361755"/>
                  </a:cubicBezTo>
                  <a:close/>
                  <a:moveTo>
                    <a:pt x="1444622" y="4361755"/>
                  </a:moveTo>
                  <a:cubicBezTo>
                    <a:pt x="1449882" y="4361755"/>
                    <a:pt x="1454147" y="4366019"/>
                    <a:pt x="1454147" y="4371280"/>
                  </a:cubicBezTo>
                  <a:cubicBezTo>
                    <a:pt x="1454147" y="4376540"/>
                    <a:pt x="1449882" y="4380805"/>
                    <a:pt x="1444622" y="4380805"/>
                  </a:cubicBezTo>
                  <a:cubicBezTo>
                    <a:pt x="1439361" y="4380805"/>
                    <a:pt x="1435097" y="4376540"/>
                    <a:pt x="1435097" y="4371280"/>
                  </a:cubicBezTo>
                  <a:cubicBezTo>
                    <a:pt x="1435097" y="4366019"/>
                    <a:pt x="1439361" y="4361755"/>
                    <a:pt x="1444622" y="4361755"/>
                  </a:cubicBezTo>
                  <a:close/>
                  <a:moveTo>
                    <a:pt x="1265263" y="4361755"/>
                  </a:moveTo>
                  <a:cubicBezTo>
                    <a:pt x="1270524" y="4361755"/>
                    <a:pt x="1274788" y="4366019"/>
                    <a:pt x="1274788" y="4371280"/>
                  </a:cubicBezTo>
                  <a:cubicBezTo>
                    <a:pt x="1274788" y="4376540"/>
                    <a:pt x="1270524" y="4380805"/>
                    <a:pt x="1265263" y="4380805"/>
                  </a:cubicBezTo>
                  <a:cubicBezTo>
                    <a:pt x="1260003" y="4380805"/>
                    <a:pt x="1255739" y="4376540"/>
                    <a:pt x="1255739" y="4371280"/>
                  </a:cubicBezTo>
                  <a:cubicBezTo>
                    <a:pt x="1255739" y="4366019"/>
                    <a:pt x="1260003" y="4361755"/>
                    <a:pt x="1265263" y="4361755"/>
                  </a:cubicBezTo>
                  <a:close/>
                  <a:moveTo>
                    <a:pt x="1085881" y="4361755"/>
                  </a:moveTo>
                  <a:cubicBezTo>
                    <a:pt x="1091142" y="4361755"/>
                    <a:pt x="1095408" y="4366019"/>
                    <a:pt x="1095408" y="4371280"/>
                  </a:cubicBezTo>
                  <a:cubicBezTo>
                    <a:pt x="1095408" y="4376540"/>
                    <a:pt x="1091142" y="4380805"/>
                    <a:pt x="1085881" y="4380805"/>
                  </a:cubicBezTo>
                  <a:cubicBezTo>
                    <a:pt x="1080618" y="4380805"/>
                    <a:pt x="1076354" y="4376540"/>
                    <a:pt x="1076354" y="4371280"/>
                  </a:cubicBezTo>
                  <a:cubicBezTo>
                    <a:pt x="1076354" y="4366019"/>
                    <a:pt x="1080618" y="4361755"/>
                    <a:pt x="1085881" y="4361755"/>
                  </a:cubicBezTo>
                  <a:close/>
                  <a:moveTo>
                    <a:pt x="906498" y="4361755"/>
                  </a:moveTo>
                  <a:cubicBezTo>
                    <a:pt x="911759" y="4361755"/>
                    <a:pt x="916023" y="4366019"/>
                    <a:pt x="916023" y="4371280"/>
                  </a:cubicBezTo>
                  <a:cubicBezTo>
                    <a:pt x="916023" y="4376540"/>
                    <a:pt x="911759" y="4380805"/>
                    <a:pt x="906498" y="4380805"/>
                  </a:cubicBezTo>
                  <a:cubicBezTo>
                    <a:pt x="901238" y="4380805"/>
                    <a:pt x="896972" y="4376540"/>
                    <a:pt x="896972" y="4371280"/>
                  </a:cubicBezTo>
                  <a:cubicBezTo>
                    <a:pt x="896972" y="4366019"/>
                    <a:pt x="901238" y="4361755"/>
                    <a:pt x="906498" y="4361755"/>
                  </a:cubicBezTo>
                  <a:close/>
                  <a:moveTo>
                    <a:pt x="727124" y="4361755"/>
                  </a:moveTo>
                  <a:cubicBezTo>
                    <a:pt x="732384" y="4361755"/>
                    <a:pt x="736648" y="4366019"/>
                    <a:pt x="736648" y="4371280"/>
                  </a:cubicBezTo>
                  <a:cubicBezTo>
                    <a:pt x="736648" y="4376540"/>
                    <a:pt x="732384" y="4380805"/>
                    <a:pt x="727124" y="4380805"/>
                  </a:cubicBezTo>
                  <a:cubicBezTo>
                    <a:pt x="721860" y="4380805"/>
                    <a:pt x="717591" y="4376540"/>
                    <a:pt x="717591" y="4371280"/>
                  </a:cubicBezTo>
                  <a:cubicBezTo>
                    <a:pt x="717591" y="4366019"/>
                    <a:pt x="721860" y="4361755"/>
                    <a:pt x="727124" y="4361755"/>
                  </a:cubicBezTo>
                  <a:close/>
                  <a:moveTo>
                    <a:pt x="547736" y="4361755"/>
                  </a:moveTo>
                  <a:cubicBezTo>
                    <a:pt x="552997" y="4361755"/>
                    <a:pt x="557261" y="4366019"/>
                    <a:pt x="557261" y="4371280"/>
                  </a:cubicBezTo>
                  <a:cubicBezTo>
                    <a:pt x="557261" y="4376540"/>
                    <a:pt x="552997" y="4380805"/>
                    <a:pt x="547736" y="4380805"/>
                  </a:cubicBezTo>
                  <a:cubicBezTo>
                    <a:pt x="542476" y="4380805"/>
                    <a:pt x="538211" y="4376540"/>
                    <a:pt x="538211" y="4371280"/>
                  </a:cubicBezTo>
                  <a:cubicBezTo>
                    <a:pt x="538211" y="4366019"/>
                    <a:pt x="542476" y="4361755"/>
                    <a:pt x="547736" y="4361755"/>
                  </a:cubicBezTo>
                  <a:close/>
                  <a:moveTo>
                    <a:pt x="368368" y="4361755"/>
                  </a:moveTo>
                  <a:cubicBezTo>
                    <a:pt x="373628" y="4361755"/>
                    <a:pt x="377893" y="4366019"/>
                    <a:pt x="377893" y="4371280"/>
                  </a:cubicBezTo>
                  <a:cubicBezTo>
                    <a:pt x="377893" y="4376540"/>
                    <a:pt x="373628" y="4380805"/>
                    <a:pt x="368368" y="4380805"/>
                  </a:cubicBezTo>
                  <a:cubicBezTo>
                    <a:pt x="363107" y="4380805"/>
                    <a:pt x="358843" y="4376540"/>
                    <a:pt x="358843" y="4371280"/>
                  </a:cubicBezTo>
                  <a:cubicBezTo>
                    <a:pt x="358843" y="4366019"/>
                    <a:pt x="363107" y="4361755"/>
                    <a:pt x="368368" y="4361755"/>
                  </a:cubicBezTo>
                  <a:close/>
                  <a:moveTo>
                    <a:pt x="188999" y="4361755"/>
                  </a:moveTo>
                  <a:cubicBezTo>
                    <a:pt x="194259" y="4361755"/>
                    <a:pt x="198524" y="4366019"/>
                    <a:pt x="198524" y="4371280"/>
                  </a:cubicBezTo>
                  <a:cubicBezTo>
                    <a:pt x="198524" y="4376540"/>
                    <a:pt x="194259" y="4380805"/>
                    <a:pt x="188999" y="4380805"/>
                  </a:cubicBezTo>
                  <a:cubicBezTo>
                    <a:pt x="183739" y="4380805"/>
                    <a:pt x="179474" y="4376540"/>
                    <a:pt x="179474" y="4371280"/>
                  </a:cubicBezTo>
                  <a:cubicBezTo>
                    <a:pt x="179474" y="4366019"/>
                    <a:pt x="183739" y="4361755"/>
                    <a:pt x="188999" y="4361755"/>
                  </a:cubicBezTo>
                  <a:close/>
                  <a:moveTo>
                    <a:pt x="9632" y="4361755"/>
                  </a:moveTo>
                  <a:cubicBezTo>
                    <a:pt x="14892" y="4361755"/>
                    <a:pt x="19156" y="4366019"/>
                    <a:pt x="19156" y="4371280"/>
                  </a:cubicBezTo>
                  <a:cubicBezTo>
                    <a:pt x="19156" y="4376540"/>
                    <a:pt x="14892" y="4380805"/>
                    <a:pt x="9632" y="4380805"/>
                  </a:cubicBezTo>
                  <a:cubicBezTo>
                    <a:pt x="4372" y="4380805"/>
                    <a:pt x="108" y="4376540"/>
                    <a:pt x="108" y="4371280"/>
                  </a:cubicBezTo>
                  <a:cubicBezTo>
                    <a:pt x="108" y="4366019"/>
                    <a:pt x="4372" y="4361755"/>
                    <a:pt x="9632" y="4361755"/>
                  </a:cubicBezTo>
                  <a:close/>
                  <a:moveTo>
                    <a:pt x="6646247" y="4180003"/>
                  </a:moveTo>
                  <a:cubicBezTo>
                    <a:pt x="6651508" y="4180003"/>
                    <a:pt x="6655772" y="4184267"/>
                    <a:pt x="6655772" y="4189528"/>
                  </a:cubicBezTo>
                  <a:cubicBezTo>
                    <a:pt x="6655772" y="4194788"/>
                    <a:pt x="6651508" y="4199053"/>
                    <a:pt x="6646247" y="4199053"/>
                  </a:cubicBezTo>
                  <a:cubicBezTo>
                    <a:pt x="6640987" y="4199053"/>
                    <a:pt x="6636722" y="4194788"/>
                    <a:pt x="6636722" y="4189528"/>
                  </a:cubicBezTo>
                  <a:cubicBezTo>
                    <a:pt x="6636722" y="4184267"/>
                    <a:pt x="6640987" y="4180003"/>
                    <a:pt x="6646247" y="4180003"/>
                  </a:cubicBezTo>
                  <a:close/>
                  <a:moveTo>
                    <a:pt x="6466876" y="4180003"/>
                  </a:moveTo>
                  <a:cubicBezTo>
                    <a:pt x="6472136" y="4180003"/>
                    <a:pt x="6476401" y="4184267"/>
                    <a:pt x="6476401" y="4189528"/>
                  </a:cubicBezTo>
                  <a:cubicBezTo>
                    <a:pt x="6476401" y="4194788"/>
                    <a:pt x="6472136" y="4199053"/>
                    <a:pt x="6466876" y="4199053"/>
                  </a:cubicBezTo>
                  <a:cubicBezTo>
                    <a:pt x="6461615" y="4199053"/>
                    <a:pt x="6457351" y="4194788"/>
                    <a:pt x="6457351" y="4189528"/>
                  </a:cubicBezTo>
                  <a:cubicBezTo>
                    <a:pt x="6457351" y="4184267"/>
                    <a:pt x="6461615" y="4180003"/>
                    <a:pt x="6466876" y="4180003"/>
                  </a:cubicBezTo>
                  <a:close/>
                  <a:moveTo>
                    <a:pt x="6287505" y="4180003"/>
                  </a:moveTo>
                  <a:cubicBezTo>
                    <a:pt x="6292765" y="4180003"/>
                    <a:pt x="6297030" y="4184267"/>
                    <a:pt x="6297030" y="4189528"/>
                  </a:cubicBezTo>
                  <a:cubicBezTo>
                    <a:pt x="6297030" y="4194788"/>
                    <a:pt x="6292765" y="4199053"/>
                    <a:pt x="6287505" y="4199053"/>
                  </a:cubicBezTo>
                  <a:cubicBezTo>
                    <a:pt x="6282244" y="4199053"/>
                    <a:pt x="6277980" y="4194788"/>
                    <a:pt x="6277980" y="4189528"/>
                  </a:cubicBezTo>
                  <a:cubicBezTo>
                    <a:pt x="6277980" y="4184267"/>
                    <a:pt x="6282244" y="4180003"/>
                    <a:pt x="6287505" y="4180003"/>
                  </a:cubicBezTo>
                  <a:close/>
                  <a:moveTo>
                    <a:pt x="6108134" y="4180003"/>
                  </a:moveTo>
                  <a:cubicBezTo>
                    <a:pt x="6113394" y="4180003"/>
                    <a:pt x="6117659" y="4184267"/>
                    <a:pt x="6117659" y="4189528"/>
                  </a:cubicBezTo>
                  <a:cubicBezTo>
                    <a:pt x="6117659" y="4194788"/>
                    <a:pt x="6113394" y="4199053"/>
                    <a:pt x="6108134" y="4199053"/>
                  </a:cubicBezTo>
                  <a:cubicBezTo>
                    <a:pt x="6102873" y="4199053"/>
                    <a:pt x="6098609" y="4194788"/>
                    <a:pt x="6098609" y="4189528"/>
                  </a:cubicBezTo>
                  <a:cubicBezTo>
                    <a:pt x="6098609" y="4184267"/>
                    <a:pt x="6102873" y="4180003"/>
                    <a:pt x="6108134" y="4180003"/>
                  </a:cubicBezTo>
                  <a:close/>
                  <a:moveTo>
                    <a:pt x="5928763" y="4180003"/>
                  </a:moveTo>
                  <a:cubicBezTo>
                    <a:pt x="5934023" y="4180003"/>
                    <a:pt x="5938288" y="4184267"/>
                    <a:pt x="5938288" y="4189528"/>
                  </a:cubicBezTo>
                  <a:cubicBezTo>
                    <a:pt x="5938288" y="4194788"/>
                    <a:pt x="5934023" y="4199053"/>
                    <a:pt x="5928763" y="4199053"/>
                  </a:cubicBezTo>
                  <a:cubicBezTo>
                    <a:pt x="5923502" y="4199053"/>
                    <a:pt x="5919238" y="4194788"/>
                    <a:pt x="5919238" y="4189528"/>
                  </a:cubicBezTo>
                  <a:cubicBezTo>
                    <a:pt x="5919238" y="4184267"/>
                    <a:pt x="5923502" y="4180003"/>
                    <a:pt x="5928763" y="4180003"/>
                  </a:cubicBezTo>
                  <a:close/>
                  <a:moveTo>
                    <a:pt x="5749393" y="4180003"/>
                  </a:moveTo>
                  <a:cubicBezTo>
                    <a:pt x="5754653" y="4180003"/>
                    <a:pt x="5758918" y="4184267"/>
                    <a:pt x="5758918" y="4189528"/>
                  </a:cubicBezTo>
                  <a:cubicBezTo>
                    <a:pt x="5758918" y="4194788"/>
                    <a:pt x="5754653" y="4199053"/>
                    <a:pt x="5749393" y="4199053"/>
                  </a:cubicBezTo>
                  <a:cubicBezTo>
                    <a:pt x="5744132" y="4199053"/>
                    <a:pt x="5739868" y="4194788"/>
                    <a:pt x="5739868" y="4189528"/>
                  </a:cubicBezTo>
                  <a:cubicBezTo>
                    <a:pt x="5739868" y="4184267"/>
                    <a:pt x="5744132" y="4180003"/>
                    <a:pt x="5749393" y="4180003"/>
                  </a:cubicBezTo>
                  <a:close/>
                  <a:moveTo>
                    <a:pt x="5570021" y="4180003"/>
                  </a:moveTo>
                  <a:cubicBezTo>
                    <a:pt x="5575281" y="4180003"/>
                    <a:pt x="5579546" y="4184267"/>
                    <a:pt x="5579546" y="4189528"/>
                  </a:cubicBezTo>
                  <a:cubicBezTo>
                    <a:pt x="5579546" y="4194788"/>
                    <a:pt x="5575281" y="4199053"/>
                    <a:pt x="5570021" y="4199053"/>
                  </a:cubicBezTo>
                  <a:cubicBezTo>
                    <a:pt x="5564760" y="4199053"/>
                    <a:pt x="5560496" y="4194788"/>
                    <a:pt x="5560496" y="4189528"/>
                  </a:cubicBezTo>
                  <a:cubicBezTo>
                    <a:pt x="5560496" y="4184267"/>
                    <a:pt x="5564760" y="4180003"/>
                    <a:pt x="5570021" y="4180003"/>
                  </a:cubicBezTo>
                  <a:close/>
                  <a:moveTo>
                    <a:pt x="5390650" y="4180003"/>
                  </a:moveTo>
                  <a:cubicBezTo>
                    <a:pt x="5395910" y="4180003"/>
                    <a:pt x="5400175" y="4184267"/>
                    <a:pt x="5400175" y="4189528"/>
                  </a:cubicBezTo>
                  <a:cubicBezTo>
                    <a:pt x="5400175" y="4194788"/>
                    <a:pt x="5395910" y="4199053"/>
                    <a:pt x="5390650" y="4199053"/>
                  </a:cubicBezTo>
                  <a:cubicBezTo>
                    <a:pt x="5385389" y="4199053"/>
                    <a:pt x="5381125" y="4194788"/>
                    <a:pt x="5381125" y="4189528"/>
                  </a:cubicBezTo>
                  <a:cubicBezTo>
                    <a:pt x="5381125" y="4184267"/>
                    <a:pt x="5385389" y="4180003"/>
                    <a:pt x="5390650" y="4180003"/>
                  </a:cubicBezTo>
                  <a:close/>
                  <a:moveTo>
                    <a:pt x="5211280" y="4180003"/>
                  </a:moveTo>
                  <a:cubicBezTo>
                    <a:pt x="5216540" y="4180003"/>
                    <a:pt x="5220805" y="4184267"/>
                    <a:pt x="5220805" y="4189528"/>
                  </a:cubicBezTo>
                  <a:cubicBezTo>
                    <a:pt x="5220805" y="4194788"/>
                    <a:pt x="5216540" y="4199053"/>
                    <a:pt x="5211280" y="4199053"/>
                  </a:cubicBezTo>
                  <a:cubicBezTo>
                    <a:pt x="5206019" y="4199053"/>
                    <a:pt x="5201755" y="4194788"/>
                    <a:pt x="5201755" y="4189528"/>
                  </a:cubicBezTo>
                  <a:cubicBezTo>
                    <a:pt x="5201755" y="4184267"/>
                    <a:pt x="5206019" y="4180003"/>
                    <a:pt x="5211280" y="4180003"/>
                  </a:cubicBezTo>
                  <a:close/>
                  <a:moveTo>
                    <a:pt x="5031909" y="4180003"/>
                  </a:moveTo>
                  <a:cubicBezTo>
                    <a:pt x="5037169" y="4180003"/>
                    <a:pt x="5041434" y="4184267"/>
                    <a:pt x="5041434" y="4189528"/>
                  </a:cubicBezTo>
                  <a:cubicBezTo>
                    <a:pt x="5041434" y="4194788"/>
                    <a:pt x="5037169" y="4199053"/>
                    <a:pt x="5031909" y="4199053"/>
                  </a:cubicBezTo>
                  <a:cubicBezTo>
                    <a:pt x="5026648" y="4199053"/>
                    <a:pt x="5022384" y="4194788"/>
                    <a:pt x="5022384" y="4189528"/>
                  </a:cubicBezTo>
                  <a:cubicBezTo>
                    <a:pt x="5022384" y="4184267"/>
                    <a:pt x="5026648" y="4180003"/>
                    <a:pt x="5031909" y="4180003"/>
                  </a:cubicBezTo>
                  <a:close/>
                  <a:moveTo>
                    <a:pt x="4852537" y="4180003"/>
                  </a:moveTo>
                  <a:cubicBezTo>
                    <a:pt x="4857797" y="4180003"/>
                    <a:pt x="4862062" y="4184267"/>
                    <a:pt x="4862062" y="4189528"/>
                  </a:cubicBezTo>
                  <a:cubicBezTo>
                    <a:pt x="4862062" y="4194788"/>
                    <a:pt x="4857797" y="4199053"/>
                    <a:pt x="4852537" y="4199053"/>
                  </a:cubicBezTo>
                  <a:cubicBezTo>
                    <a:pt x="4847276" y="4199053"/>
                    <a:pt x="4843012" y="4194788"/>
                    <a:pt x="4843012" y="4189528"/>
                  </a:cubicBezTo>
                  <a:cubicBezTo>
                    <a:pt x="4843012" y="4184267"/>
                    <a:pt x="4847276" y="4180003"/>
                    <a:pt x="4852537" y="4180003"/>
                  </a:cubicBezTo>
                  <a:close/>
                  <a:moveTo>
                    <a:pt x="4673167" y="4180003"/>
                  </a:moveTo>
                  <a:cubicBezTo>
                    <a:pt x="4678427" y="4180003"/>
                    <a:pt x="4682692" y="4184267"/>
                    <a:pt x="4682692" y="4189528"/>
                  </a:cubicBezTo>
                  <a:cubicBezTo>
                    <a:pt x="4682692" y="4194788"/>
                    <a:pt x="4678427" y="4199053"/>
                    <a:pt x="4673167" y="4199053"/>
                  </a:cubicBezTo>
                  <a:cubicBezTo>
                    <a:pt x="4667906" y="4199053"/>
                    <a:pt x="4663642" y="4194788"/>
                    <a:pt x="4663642" y="4189528"/>
                  </a:cubicBezTo>
                  <a:cubicBezTo>
                    <a:pt x="4663642" y="4184267"/>
                    <a:pt x="4667906" y="4180003"/>
                    <a:pt x="4673167" y="4180003"/>
                  </a:cubicBezTo>
                  <a:close/>
                  <a:moveTo>
                    <a:pt x="4493796" y="4180003"/>
                  </a:moveTo>
                  <a:cubicBezTo>
                    <a:pt x="4499056" y="4180003"/>
                    <a:pt x="4503321" y="4184267"/>
                    <a:pt x="4503321" y="4189528"/>
                  </a:cubicBezTo>
                  <a:cubicBezTo>
                    <a:pt x="4503321" y="4194788"/>
                    <a:pt x="4499056" y="4199053"/>
                    <a:pt x="4493796" y="4199053"/>
                  </a:cubicBezTo>
                  <a:cubicBezTo>
                    <a:pt x="4488535" y="4199053"/>
                    <a:pt x="4484271" y="4194788"/>
                    <a:pt x="4484271" y="4189528"/>
                  </a:cubicBezTo>
                  <a:cubicBezTo>
                    <a:pt x="4484271" y="4184267"/>
                    <a:pt x="4488535" y="4180003"/>
                    <a:pt x="4493796" y="4180003"/>
                  </a:cubicBezTo>
                  <a:close/>
                  <a:moveTo>
                    <a:pt x="4314424" y="4180003"/>
                  </a:moveTo>
                  <a:cubicBezTo>
                    <a:pt x="4319684" y="4180003"/>
                    <a:pt x="4323949" y="4184267"/>
                    <a:pt x="4323949" y="4189528"/>
                  </a:cubicBezTo>
                  <a:cubicBezTo>
                    <a:pt x="4323949" y="4194788"/>
                    <a:pt x="4319684" y="4199053"/>
                    <a:pt x="4314424" y="4199053"/>
                  </a:cubicBezTo>
                  <a:cubicBezTo>
                    <a:pt x="4309163" y="4199053"/>
                    <a:pt x="4304899" y="4194788"/>
                    <a:pt x="4304899" y="4189528"/>
                  </a:cubicBezTo>
                  <a:cubicBezTo>
                    <a:pt x="4304899" y="4184267"/>
                    <a:pt x="4309163" y="4180003"/>
                    <a:pt x="4314424" y="4180003"/>
                  </a:cubicBezTo>
                  <a:close/>
                  <a:moveTo>
                    <a:pt x="4135054" y="4180003"/>
                  </a:moveTo>
                  <a:cubicBezTo>
                    <a:pt x="4140314" y="4180003"/>
                    <a:pt x="4144579" y="4184267"/>
                    <a:pt x="4144579" y="4189528"/>
                  </a:cubicBezTo>
                  <a:cubicBezTo>
                    <a:pt x="4144579" y="4194788"/>
                    <a:pt x="4140314" y="4199053"/>
                    <a:pt x="4135054" y="4199053"/>
                  </a:cubicBezTo>
                  <a:cubicBezTo>
                    <a:pt x="4129793" y="4199053"/>
                    <a:pt x="4125529" y="4194788"/>
                    <a:pt x="4125529" y="4189528"/>
                  </a:cubicBezTo>
                  <a:cubicBezTo>
                    <a:pt x="4125529" y="4184267"/>
                    <a:pt x="4129793" y="4180003"/>
                    <a:pt x="4135054" y="4180003"/>
                  </a:cubicBezTo>
                  <a:close/>
                  <a:moveTo>
                    <a:pt x="3955683" y="4180003"/>
                  </a:moveTo>
                  <a:cubicBezTo>
                    <a:pt x="3960943" y="4180003"/>
                    <a:pt x="3965208" y="4184267"/>
                    <a:pt x="3965208" y="4189528"/>
                  </a:cubicBezTo>
                  <a:cubicBezTo>
                    <a:pt x="3965208" y="4194788"/>
                    <a:pt x="3960943" y="4199053"/>
                    <a:pt x="3955683" y="4199053"/>
                  </a:cubicBezTo>
                  <a:cubicBezTo>
                    <a:pt x="3950422" y="4199053"/>
                    <a:pt x="3946158" y="4194788"/>
                    <a:pt x="3946158" y="4189528"/>
                  </a:cubicBezTo>
                  <a:cubicBezTo>
                    <a:pt x="3946158" y="4184267"/>
                    <a:pt x="3950422" y="4180003"/>
                    <a:pt x="3955683" y="4180003"/>
                  </a:cubicBezTo>
                  <a:close/>
                  <a:moveTo>
                    <a:pt x="3776312" y="4180003"/>
                  </a:moveTo>
                  <a:cubicBezTo>
                    <a:pt x="3781572" y="4180003"/>
                    <a:pt x="3785837" y="4184267"/>
                    <a:pt x="3785837" y="4189528"/>
                  </a:cubicBezTo>
                  <a:cubicBezTo>
                    <a:pt x="3785837" y="4194788"/>
                    <a:pt x="3781572" y="4199053"/>
                    <a:pt x="3776312" y="4199053"/>
                  </a:cubicBezTo>
                  <a:cubicBezTo>
                    <a:pt x="3771051" y="4199053"/>
                    <a:pt x="3766787" y="4194788"/>
                    <a:pt x="3766787" y="4189528"/>
                  </a:cubicBezTo>
                  <a:cubicBezTo>
                    <a:pt x="3766787" y="4184267"/>
                    <a:pt x="3771051" y="4180003"/>
                    <a:pt x="3776312" y="4180003"/>
                  </a:cubicBezTo>
                  <a:close/>
                  <a:moveTo>
                    <a:pt x="3596941" y="4180003"/>
                  </a:moveTo>
                  <a:cubicBezTo>
                    <a:pt x="3602201" y="4180003"/>
                    <a:pt x="3606466" y="4184267"/>
                    <a:pt x="3606466" y="4189528"/>
                  </a:cubicBezTo>
                  <a:cubicBezTo>
                    <a:pt x="3606466" y="4194788"/>
                    <a:pt x="3602201" y="4199053"/>
                    <a:pt x="3596941" y="4199053"/>
                  </a:cubicBezTo>
                  <a:cubicBezTo>
                    <a:pt x="3591680" y="4199053"/>
                    <a:pt x="3587416" y="4194788"/>
                    <a:pt x="3587416" y="4189528"/>
                  </a:cubicBezTo>
                  <a:cubicBezTo>
                    <a:pt x="3587416" y="4184267"/>
                    <a:pt x="3591680" y="4180003"/>
                    <a:pt x="3596941" y="4180003"/>
                  </a:cubicBezTo>
                  <a:close/>
                  <a:moveTo>
                    <a:pt x="3417570" y="4180003"/>
                  </a:moveTo>
                  <a:cubicBezTo>
                    <a:pt x="3422830" y="4180003"/>
                    <a:pt x="3427095" y="4184267"/>
                    <a:pt x="3427095" y="4189528"/>
                  </a:cubicBezTo>
                  <a:cubicBezTo>
                    <a:pt x="3427095" y="4194788"/>
                    <a:pt x="3422830" y="4199053"/>
                    <a:pt x="3417570" y="4199053"/>
                  </a:cubicBezTo>
                  <a:cubicBezTo>
                    <a:pt x="3412309" y="4199053"/>
                    <a:pt x="3408045" y="4194788"/>
                    <a:pt x="3408045" y="4189528"/>
                  </a:cubicBezTo>
                  <a:cubicBezTo>
                    <a:pt x="3408045" y="4184267"/>
                    <a:pt x="3412309" y="4180003"/>
                    <a:pt x="3417570" y="4180003"/>
                  </a:cubicBezTo>
                  <a:close/>
                  <a:moveTo>
                    <a:pt x="3238292" y="4180003"/>
                  </a:moveTo>
                  <a:cubicBezTo>
                    <a:pt x="3243555" y="4180003"/>
                    <a:pt x="3247817" y="4184267"/>
                    <a:pt x="3247817" y="4189528"/>
                  </a:cubicBezTo>
                  <a:cubicBezTo>
                    <a:pt x="3247817" y="4194788"/>
                    <a:pt x="3243555" y="4199053"/>
                    <a:pt x="3238292" y="4199053"/>
                  </a:cubicBezTo>
                  <a:cubicBezTo>
                    <a:pt x="3233033" y="4199053"/>
                    <a:pt x="3228767" y="4194788"/>
                    <a:pt x="3228767" y="4189528"/>
                  </a:cubicBezTo>
                  <a:cubicBezTo>
                    <a:pt x="3228767" y="4184267"/>
                    <a:pt x="3233033" y="4180003"/>
                    <a:pt x="3238292" y="4180003"/>
                  </a:cubicBezTo>
                  <a:close/>
                  <a:moveTo>
                    <a:pt x="3058833" y="4180003"/>
                  </a:moveTo>
                  <a:cubicBezTo>
                    <a:pt x="3064092" y="4180003"/>
                    <a:pt x="3068355" y="4184267"/>
                    <a:pt x="3068355" y="4189528"/>
                  </a:cubicBezTo>
                  <a:cubicBezTo>
                    <a:pt x="3068355" y="4194788"/>
                    <a:pt x="3064092" y="4199053"/>
                    <a:pt x="3058833" y="4199053"/>
                  </a:cubicBezTo>
                  <a:cubicBezTo>
                    <a:pt x="3053586" y="4199053"/>
                    <a:pt x="3049492" y="4194788"/>
                    <a:pt x="3049492" y="4189528"/>
                  </a:cubicBezTo>
                  <a:cubicBezTo>
                    <a:pt x="3049492" y="4184267"/>
                    <a:pt x="3053586" y="4180003"/>
                    <a:pt x="3058833" y="4180003"/>
                  </a:cubicBezTo>
                  <a:close/>
                  <a:moveTo>
                    <a:pt x="2879646" y="4180003"/>
                  </a:moveTo>
                  <a:cubicBezTo>
                    <a:pt x="2884905" y="4180003"/>
                    <a:pt x="2889174" y="4184267"/>
                    <a:pt x="2889174" y="4189528"/>
                  </a:cubicBezTo>
                  <a:cubicBezTo>
                    <a:pt x="2889174" y="4194788"/>
                    <a:pt x="2884905" y="4199053"/>
                    <a:pt x="2879646" y="4199053"/>
                  </a:cubicBezTo>
                  <a:cubicBezTo>
                    <a:pt x="2874386" y="4199053"/>
                    <a:pt x="2870123" y="4194788"/>
                    <a:pt x="2870123" y="4189528"/>
                  </a:cubicBezTo>
                  <a:cubicBezTo>
                    <a:pt x="2870123" y="4184267"/>
                    <a:pt x="2874386" y="4180003"/>
                    <a:pt x="2879646" y="4180003"/>
                  </a:cubicBezTo>
                  <a:close/>
                  <a:moveTo>
                    <a:pt x="2700271" y="4180003"/>
                  </a:moveTo>
                  <a:cubicBezTo>
                    <a:pt x="2705537" y="4180003"/>
                    <a:pt x="2709794" y="4184267"/>
                    <a:pt x="2709794" y="4189528"/>
                  </a:cubicBezTo>
                  <a:cubicBezTo>
                    <a:pt x="2709794" y="4194788"/>
                    <a:pt x="2705537" y="4199053"/>
                    <a:pt x="2700271" y="4199053"/>
                  </a:cubicBezTo>
                  <a:cubicBezTo>
                    <a:pt x="2695012" y="4199053"/>
                    <a:pt x="2690742" y="4194788"/>
                    <a:pt x="2690742" y="4189528"/>
                  </a:cubicBezTo>
                  <a:cubicBezTo>
                    <a:pt x="2690742" y="4184267"/>
                    <a:pt x="2695012" y="4180003"/>
                    <a:pt x="2700271" y="4180003"/>
                  </a:cubicBezTo>
                  <a:close/>
                  <a:moveTo>
                    <a:pt x="2520841" y="4180003"/>
                  </a:moveTo>
                  <a:cubicBezTo>
                    <a:pt x="2526119" y="4180003"/>
                    <a:pt x="2530382" y="4184267"/>
                    <a:pt x="2530382" y="4189528"/>
                  </a:cubicBezTo>
                  <a:cubicBezTo>
                    <a:pt x="2530382" y="4194788"/>
                    <a:pt x="2526119" y="4199053"/>
                    <a:pt x="2520841" y="4199053"/>
                  </a:cubicBezTo>
                  <a:cubicBezTo>
                    <a:pt x="2515583" y="4199053"/>
                    <a:pt x="2511314" y="4194788"/>
                    <a:pt x="2511314" y="4189528"/>
                  </a:cubicBezTo>
                  <a:cubicBezTo>
                    <a:pt x="2511314" y="4184267"/>
                    <a:pt x="2515583" y="4180003"/>
                    <a:pt x="2520841" y="4180003"/>
                  </a:cubicBezTo>
                  <a:close/>
                  <a:moveTo>
                    <a:pt x="2341471" y="4180003"/>
                  </a:moveTo>
                  <a:cubicBezTo>
                    <a:pt x="2346731" y="4180003"/>
                    <a:pt x="2350996" y="4184267"/>
                    <a:pt x="2350996" y="4189528"/>
                  </a:cubicBezTo>
                  <a:cubicBezTo>
                    <a:pt x="2350996" y="4194788"/>
                    <a:pt x="2346731" y="4199053"/>
                    <a:pt x="2341471" y="4199053"/>
                  </a:cubicBezTo>
                  <a:cubicBezTo>
                    <a:pt x="2336205" y="4199053"/>
                    <a:pt x="2331941" y="4194788"/>
                    <a:pt x="2331941" y="4189528"/>
                  </a:cubicBezTo>
                  <a:cubicBezTo>
                    <a:pt x="2331941" y="4184267"/>
                    <a:pt x="2336205" y="4180003"/>
                    <a:pt x="2341471" y="4180003"/>
                  </a:cubicBezTo>
                  <a:close/>
                  <a:moveTo>
                    <a:pt x="2162053" y="4180003"/>
                  </a:moveTo>
                  <a:cubicBezTo>
                    <a:pt x="2167312" y="4180003"/>
                    <a:pt x="2171577" y="4184267"/>
                    <a:pt x="2171577" y="4189528"/>
                  </a:cubicBezTo>
                  <a:cubicBezTo>
                    <a:pt x="2171577" y="4194788"/>
                    <a:pt x="2167312" y="4199053"/>
                    <a:pt x="2162053" y="4199053"/>
                  </a:cubicBezTo>
                  <a:cubicBezTo>
                    <a:pt x="2156793" y="4199053"/>
                    <a:pt x="2152528" y="4194788"/>
                    <a:pt x="2152528" y="4189528"/>
                  </a:cubicBezTo>
                  <a:cubicBezTo>
                    <a:pt x="2152528" y="4184267"/>
                    <a:pt x="2156793" y="4180003"/>
                    <a:pt x="2162053" y="4180003"/>
                  </a:cubicBezTo>
                  <a:close/>
                  <a:moveTo>
                    <a:pt x="1982694" y="4180003"/>
                  </a:moveTo>
                  <a:cubicBezTo>
                    <a:pt x="1987936" y="4180003"/>
                    <a:pt x="1992199" y="4184267"/>
                    <a:pt x="1992199" y="4189528"/>
                  </a:cubicBezTo>
                  <a:cubicBezTo>
                    <a:pt x="1992199" y="4194788"/>
                    <a:pt x="1987936" y="4199053"/>
                    <a:pt x="1982694" y="4199053"/>
                  </a:cubicBezTo>
                  <a:cubicBezTo>
                    <a:pt x="1977423" y="4199053"/>
                    <a:pt x="1973151" y="4194788"/>
                    <a:pt x="1973151" y="4189528"/>
                  </a:cubicBezTo>
                  <a:cubicBezTo>
                    <a:pt x="1973151" y="4184267"/>
                    <a:pt x="1977423" y="4180003"/>
                    <a:pt x="1982694" y="4180003"/>
                  </a:cubicBezTo>
                  <a:close/>
                  <a:moveTo>
                    <a:pt x="1803393" y="4180003"/>
                  </a:moveTo>
                  <a:cubicBezTo>
                    <a:pt x="1808622" y="4180003"/>
                    <a:pt x="1812884" y="4184267"/>
                    <a:pt x="1812884" y="4189528"/>
                  </a:cubicBezTo>
                  <a:cubicBezTo>
                    <a:pt x="1812884" y="4194788"/>
                    <a:pt x="1808622" y="4199053"/>
                    <a:pt x="1803393" y="4199053"/>
                  </a:cubicBezTo>
                  <a:cubicBezTo>
                    <a:pt x="1798160" y="4199053"/>
                    <a:pt x="1793897" y="4194788"/>
                    <a:pt x="1793897" y="4189528"/>
                  </a:cubicBezTo>
                  <a:cubicBezTo>
                    <a:pt x="1793897" y="4184267"/>
                    <a:pt x="1798160" y="4180003"/>
                    <a:pt x="1803393" y="4180003"/>
                  </a:cubicBezTo>
                  <a:close/>
                  <a:moveTo>
                    <a:pt x="1623982" y="4180003"/>
                  </a:moveTo>
                  <a:cubicBezTo>
                    <a:pt x="1629242" y="4180003"/>
                    <a:pt x="1633507" y="4184267"/>
                    <a:pt x="1633507" y="4189528"/>
                  </a:cubicBezTo>
                  <a:cubicBezTo>
                    <a:pt x="1633507" y="4194788"/>
                    <a:pt x="1629242" y="4199053"/>
                    <a:pt x="1623982" y="4199053"/>
                  </a:cubicBezTo>
                  <a:cubicBezTo>
                    <a:pt x="1618721" y="4199053"/>
                    <a:pt x="1614457" y="4194788"/>
                    <a:pt x="1614457" y="4189528"/>
                  </a:cubicBezTo>
                  <a:cubicBezTo>
                    <a:pt x="1614457" y="4184267"/>
                    <a:pt x="1618721" y="4180003"/>
                    <a:pt x="1623982" y="4180003"/>
                  </a:cubicBezTo>
                  <a:close/>
                  <a:moveTo>
                    <a:pt x="1444626" y="4180003"/>
                  </a:moveTo>
                  <a:cubicBezTo>
                    <a:pt x="1449887" y="4180003"/>
                    <a:pt x="1454151" y="4184267"/>
                    <a:pt x="1454151" y="4189528"/>
                  </a:cubicBezTo>
                  <a:cubicBezTo>
                    <a:pt x="1454151" y="4194788"/>
                    <a:pt x="1449887" y="4199053"/>
                    <a:pt x="1444626" y="4199053"/>
                  </a:cubicBezTo>
                  <a:cubicBezTo>
                    <a:pt x="1439366" y="4199053"/>
                    <a:pt x="1435101" y="4194788"/>
                    <a:pt x="1435101" y="4189528"/>
                  </a:cubicBezTo>
                  <a:cubicBezTo>
                    <a:pt x="1435101" y="4184267"/>
                    <a:pt x="1439366" y="4180003"/>
                    <a:pt x="1444626" y="4180003"/>
                  </a:cubicBezTo>
                  <a:close/>
                  <a:moveTo>
                    <a:pt x="1265268" y="4180003"/>
                  </a:moveTo>
                  <a:cubicBezTo>
                    <a:pt x="1270529" y="4180003"/>
                    <a:pt x="1274793" y="4184267"/>
                    <a:pt x="1274793" y="4189528"/>
                  </a:cubicBezTo>
                  <a:cubicBezTo>
                    <a:pt x="1274793" y="4194788"/>
                    <a:pt x="1270529" y="4199053"/>
                    <a:pt x="1265268" y="4199053"/>
                  </a:cubicBezTo>
                  <a:cubicBezTo>
                    <a:pt x="1260008" y="4199053"/>
                    <a:pt x="1255743" y="4194788"/>
                    <a:pt x="1255743" y="4189528"/>
                  </a:cubicBezTo>
                  <a:cubicBezTo>
                    <a:pt x="1255743" y="4184267"/>
                    <a:pt x="1260008" y="4180003"/>
                    <a:pt x="1265268" y="4180003"/>
                  </a:cubicBezTo>
                  <a:close/>
                  <a:moveTo>
                    <a:pt x="1085885" y="4180003"/>
                  </a:moveTo>
                  <a:cubicBezTo>
                    <a:pt x="1091147" y="4180003"/>
                    <a:pt x="1095412" y="4184267"/>
                    <a:pt x="1095412" y="4189528"/>
                  </a:cubicBezTo>
                  <a:cubicBezTo>
                    <a:pt x="1095412" y="4194788"/>
                    <a:pt x="1091147" y="4199053"/>
                    <a:pt x="1085885" y="4199053"/>
                  </a:cubicBezTo>
                  <a:cubicBezTo>
                    <a:pt x="1080623" y="4199053"/>
                    <a:pt x="1076358" y="4194788"/>
                    <a:pt x="1076358" y="4189528"/>
                  </a:cubicBezTo>
                  <a:cubicBezTo>
                    <a:pt x="1076358" y="4184267"/>
                    <a:pt x="1080623" y="4180003"/>
                    <a:pt x="1085885" y="4180003"/>
                  </a:cubicBezTo>
                  <a:close/>
                  <a:moveTo>
                    <a:pt x="906502" y="4180003"/>
                  </a:moveTo>
                  <a:cubicBezTo>
                    <a:pt x="911763" y="4180003"/>
                    <a:pt x="916027" y="4184267"/>
                    <a:pt x="916027" y="4189528"/>
                  </a:cubicBezTo>
                  <a:cubicBezTo>
                    <a:pt x="916027" y="4194788"/>
                    <a:pt x="911763" y="4199053"/>
                    <a:pt x="906502" y="4199053"/>
                  </a:cubicBezTo>
                  <a:cubicBezTo>
                    <a:pt x="901242" y="4199053"/>
                    <a:pt x="896976" y="4194788"/>
                    <a:pt x="896976" y="4189528"/>
                  </a:cubicBezTo>
                  <a:cubicBezTo>
                    <a:pt x="896976" y="4184267"/>
                    <a:pt x="901242" y="4180003"/>
                    <a:pt x="906502" y="4180003"/>
                  </a:cubicBezTo>
                  <a:close/>
                  <a:moveTo>
                    <a:pt x="727128" y="4180003"/>
                  </a:moveTo>
                  <a:cubicBezTo>
                    <a:pt x="732388" y="4180003"/>
                    <a:pt x="736652" y="4184267"/>
                    <a:pt x="736652" y="4189528"/>
                  </a:cubicBezTo>
                  <a:cubicBezTo>
                    <a:pt x="736652" y="4194788"/>
                    <a:pt x="732388" y="4199053"/>
                    <a:pt x="727128" y="4199053"/>
                  </a:cubicBezTo>
                  <a:cubicBezTo>
                    <a:pt x="721864" y="4199053"/>
                    <a:pt x="717594" y="4194788"/>
                    <a:pt x="717594" y="4189528"/>
                  </a:cubicBezTo>
                  <a:cubicBezTo>
                    <a:pt x="717594" y="4184267"/>
                    <a:pt x="721864" y="4180003"/>
                    <a:pt x="727128" y="4180003"/>
                  </a:cubicBezTo>
                  <a:close/>
                  <a:moveTo>
                    <a:pt x="547739" y="4180003"/>
                  </a:moveTo>
                  <a:cubicBezTo>
                    <a:pt x="553000" y="4180003"/>
                    <a:pt x="557264" y="4184267"/>
                    <a:pt x="557264" y="4189528"/>
                  </a:cubicBezTo>
                  <a:cubicBezTo>
                    <a:pt x="557264" y="4194788"/>
                    <a:pt x="553000" y="4199053"/>
                    <a:pt x="547739" y="4199053"/>
                  </a:cubicBezTo>
                  <a:cubicBezTo>
                    <a:pt x="542479" y="4199053"/>
                    <a:pt x="538214" y="4194788"/>
                    <a:pt x="538214" y="4189528"/>
                  </a:cubicBezTo>
                  <a:cubicBezTo>
                    <a:pt x="538214" y="4184267"/>
                    <a:pt x="542479" y="4180003"/>
                    <a:pt x="547739" y="4180003"/>
                  </a:cubicBezTo>
                  <a:close/>
                  <a:moveTo>
                    <a:pt x="368371" y="4180003"/>
                  </a:moveTo>
                  <a:cubicBezTo>
                    <a:pt x="373632" y="4180003"/>
                    <a:pt x="377896" y="4184267"/>
                    <a:pt x="377896" y="4189528"/>
                  </a:cubicBezTo>
                  <a:cubicBezTo>
                    <a:pt x="377896" y="4194788"/>
                    <a:pt x="373632" y="4199053"/>
                    <a:pt x="368371" y="4199053"/>
                  </a:cubicBezTo>
                  <a:cubicBezTo>
                    <a:pt x="363111" y="4199053"/>
                    <a:pt x="358846" y="4194788"/>
                    <a:pt x="358846" y="4189528"/>
                  </a:cubicBezTo>
                  <a:cubicBezTo>
                    <a:pt x="358846" y="4184267"/>
                    <a:pt x="363111" y="4180003"/>
                    <a:pt x="368371" y="4180003"/>
                  </a:cubicBezTo>
                  <a:close/>
                  <a:moveTo>
                    <a:pt x="189002" y="4180003"/>
                  </a:moveTo>
                  <a:cubicBezTo>
                    <a:pt x="194263" y="4180003"/>
                    <a:pt x="198527" y="4184267"/>
                    <a:pt x="198527" y="4189528"/>
                  </a:cubicBezTo>
                  <a:cubicBezTo>
                    <a:pt x="198527" y="4194788"/>
                    <a:pt x="194263" y="4199053"/>
                    <a:pt x="189002" y="4199053"/>
                  </a:cubicBezTo>
                  <a:cubicBezTo>
                    <a:pt x="183742" y="4199053"/>
                    <a:pt x="179477" y="4194788"/>
                    <a:pt x="179477" y="4189528"/>
                  </a:cubicBezTo>
                  <a:cubicBezTo>
                    <a:pt x="179477" y="4184267"/>
                    <a:pt x="183742" y="4180003"/>
                    <a:pt x="189002" y="4180003"/>
                  </a:cubicBezTo>
                  <a:close/>
                  <a:moveTo>
                    <a:pt x="9636" y="4180003"/>
                  </a:moveTo>
                  <a:cubicBezTo>
                    <a:pt x="14895" y="4180003"/>
                    <a:pt x="19159" y="4184267"/>
                    <a:pt x="19159" y="4189528"/>
                  </a:cubicBezTo>
                  <a:cubicBezTo>
                    <a:pt x="19159" y="4194788"/>
                    <a:pt x="14895" y="4199053"/>
                    <a:pt x="9636" y="4199053"/>
                  </a:cubicBezTo>
                  <a:cubicBezTo>
                    <a:pt x="4375" y="4199053"/>
                    <a:pt x="111" y="4194788"/>
                    <a:pt x="111" y="4189528"/>
                  </a:cubicBezTo>
                  <a:cubicBezTo>
                    <a:pt x="111" y="4184267"/>
                    <a:pt x="4375" y="4180003"/>
                    <a:pt x="9636" y="4180003"/>
                  </a:cubicBezTo>
                  <a:close/>
                  <a:moveTo>
                    <a:pt x="6646247" y="3998251"/>
                  </a:moveTo>
                  <a:cubicBezTo>
                    <a:pt x="6651508" y="3998251"/>
                    <a:pt x="6655772" y="4002515"/>
                    <a:pt x="6655772" y="4007776"/>
                  </a:cubicBezTo>
                  <a:cubicBezTo>
                    <a:pt x="6655772" y="4013036"/>
                    <a:pt x="6651508" y="4017301"/>
                    <a:pt x="6646247" y="4017301"/>
                  </a:cubicBezTo>
                  <a:cubicBezTo>
                    <a:pt x="6640987" y="4017301"/>
                    <a:pt x="6636722" y="4013036"/>
                    <a:pt x="6636722" y="4007776"/>
                  </a:cubicBezTo>
                  <a:cubicBezTo>
                    <a:pt x="6636722" y="4002515"/>
                    <a:pt x="6640987" y="3998251"/>
                    <a:pt x="6646247" y="3998251"/>
                  </a:cubicBezTo>
                  <a:close/>
                  <a:moveTo>
                    <a:pt x="6466876" y="3998251"/>
                  </a:moveTo>
                  <a:cubicBezTo>
                    <a:pt x="6472136" y="3998251"/>
                    <a:pt x="6476401" y="4002515"/>
                    <a:pt x="6476401" y="4007776"/>
                  </a:cubicBezTo>
                  <a:cubicBezTo>
                    <a:pt x="6476401" y="4013036"/>
                    <a:pt x="6472136" y="4017301"/>
                    <a:pt x="6466876" y="4017301"/>
                  </a:cubicBezTo>
                  <a:cubicBezTo>
                    <a:pt x="6461615" y="4017301"/>
                    <a:pt x="6457351" y="4013036"/>
                    <a:pt x="6457351" y="4007776"/>
                  </a:cubicBezTo>
                  <a:cubicBezTo>
                    <a:pt x="6457351" y="4002515"/>
                    <a:pt x="6461615" y="3998251"/>
                    <a:pt x="6466876" y="3998251"/>
                  </a:cubicBezTo>
                  <a:close/>
                  <a:moveTo>
                    <a:pt x="6287505" y="3998251"/>
                  </a:moveTo>
                  <a:cubicBezTo>
                    <a:pt x="6292765" y="3998251"/>
                    <a:pt x="6297030" y="4002515"/>
                    <a:pt x="6297030" y="4007776"/>
                  </a:cubicBezTo>
                  <a:cubicBezTo>
                    <a:pt x="6297030" y="4013036"/>
                    <a:pt x="6292765" y="4017301"/>
                    <a:pt x="6287505" y="4017301"/>
                  </a:cubicBezTo>
                  <a:cubicBezTo>
                    <a:pt x="6282244" y="4017301"/>
                    <a:pt x="6277980" y="4013036"/>
                    <a:pt x="6277980" y="4007776"/>
                  </a:cubicBezTo>
                  <a:cubicBezTo>
                    <a:pt x="6277980" y="4002515"/>
                    <a:pt x="6282244" y="3998251"/>
                    <a:pt x="6287505" y="3998251"/>
                  </a:cubicBezTo>
                  <a:close/>
                  <a:moveTo>
                    <a:pt x="6108134" y="3998251"/>
                  </a:moveTo>
                  <a:cubicBezTo>
                    <a:pt x="6113394" y="3998251"/>
                    <a:pt x="6117659" y="4002515"/>
                    <a:pt x="6117659" y="4007776"/>
                  </a:cubicBezTo>
                  <a:cubicBezTo>
                    <a:pt x="6117659" y="4013036"/>
                    <a:pt x="6113394" y="4017301"/>
                    <a:pt x="6108134" y="4017301"/>
                  </a:cubicBezTo>
                  <a:cubicBezTo>
                    <a:pt x="6102873" y="4017301"/>
                    <a:pt x="6098609" y="4013036"/>
                    <a:pt x="6098609" y="4007776"/>
                  </a:cubicBezTo>
                  <a:cubicBezTo>
                    <a:pt x="6098609" y="4002515"/>
                    <a:pt x="6102873" y="3998251"/>
                    <a:pt x="6108134" y="3998251"/>
                  </a:cubicBezTo>
                  <a:close/>
                  <a:moveTo>
                    <a:pt x="5928763" y="3998251"/>
                  </a:moveTo>
                  <a:cubicBezTo>
                    <a:pt x="5934023" y="3998251"/>
                    <a:pt x="5938288" y="4002515"/>
                    <a:pt x="5938288" y="4007776"/>
                  </a:cubicBezTo>
                  <a:cubicBezTo>
                    <a:pt x="5938288" y="4013036"/>
                    <a:pt x="5934023" y="4017301"/>
                    <a:pt x="5928763" y="4017301"/>
                  </a:cubicBezTo>
                  <a:cubicBezTo>
                    <a:pt x="5923502" y="4017301"/>
                    <a:pt x="5919238" y="4013036"/>
                    <a:pt x="5919238" y="4007776"/>
                  </a:cubicBezTo>
                  <a:cubicBezTo>
                    <a:pt x="5919238" y="4002515"/>
                    <a:pt x="5923502" y="3998251"/>
                    <a:pt x="5928763" y="3998251"/>
                  </a:cubicBezTo>
                  <a:close/>
                  <a:moveTo>
                    <a:pt x="5749393" y="3998251"/>
                  </a:moveTo>
                  <a:cubicBezTo>
                    <a:pt x="5754653" y="3998251"/>
                    <a:pt x="5758918" y="4002515"/>
                    <a:pt x="5758918" y="4007776"/>
                  </a:cubicBezTo>
                  <a:cubicBezTo>
                    <a:pt x="5758918" y="4013036"/>
                    <a:pt x="5754653" y="4017301"/>
                    <a:pt x="5749393" y="4017301"/>
                  </a:cubicBezTo>
                  <a:cubicBezTo>
                    <a:pt x="5744132" y="4017301"/>
                    <a:pt x="5739868" y="4013036"/>
                    <a:pt x="5739868" y="4007776"/>
                  </a:cubicBezTo>
                  <a:cubicBezTo>
                    <a:pt x="5739868" y="4002515"/>
                    <a:pt x="5744132" y="3998251"/>
                    <a:pt x="5749393" y="3998251"/>
                  </a:cubicBezTo>
                  <a:close/>
                  <a:moveTo>
                    <a:pt x="5570021" y="3998251"/>
                  </a:moveTo>
                  <a:cubicBezTo>
                    <a:pt x="5575281" y="3998251"/>
                    <a:pt x="5579546" y="4002515"/>
                    <a:pt x="5579546" y="4007776"/>
                  </a:cubicBezTo>
                  <a:cubicBezTo>
                    <a:pt x="5579546" y="4013036"/>
                    <a:pt x="5575281" y="4017301"/>
                    <a:pt x="5570021" y="4017301"/>
                  </a:cubicBezTo>
                  <a:cubicBezTo>
                    <a:pt x="5564760" y="4017301"/>
                    <a:pt x="5560496" y="4013036"/>
                    <a:pt x="5560496" y="4007776"/>
                  </a:cubicBezTo>
                  <a:cubicBezTo>
                    <a:pt x="5560496" y="4002515"/>
                    <a:pt x="5564760" y="3998251"/>
                    <a:pt x="5570021" y="3998251"/>
                  </a:cubicBezTo>
                  <a:close/>
                  <a:moveTo>
                    <a:pt x="5390650" y="3998251"/>
                  </a:moveTo>
                  <a:cubicBezTo>
                    <a:pt x="5395910" y="3998251"/>
                    <a:pt x="5400175" y="4002515"/>
                    <a:pt x="5400175" y="4007776"/>
                  </a:cubicBezTo>
                  <a:cubicBezTo>
                    <a:pt x="5400175" y="4013036"/>
                    <a:pt x="5395910" y="4017301"/>
                    <a:pt x="5390650" y="4017301"/>
                  </a:cubicBezTo>
                  <a:cubicBezTo>
                    <a:pt x="5385389" y="4017301"/>
                    <a:pt x="5381125" y="4013036"/>
                    <a:pt x="5381125" y="4007776"/>
                  </a:cubicBezTo>
                  <a:cubicBezTo>
                    <a:pt x="5381125" y="4002515"/>
                    <a:pt x="5385389" y="3998251"/>
                    <a:pt x="5390650" y="3998251"/>
                  </a:cubicBezTo>
                  <a:close/>
                  <a:moveTo>
                    <a:pt x="5211280" y="3998251"/>
                  </a:moveTo>
                  <a:cubicBezTo>
                    <a:pt x="5216540" y="3998251"/>
                    <a:pt x="5220805" y="4002515"/>
                    <a:pt x="5220805" y="4007776"/>
                  </a:cubicBezTo>
                  <a:cubicBezTo>
                    <a:pt x="5220805" y="4013036"/>
                    <a:pt x="5216540" y="4017301"/>
                    <a:pt x="5211280" y="4017301"/>
                  </a:cubicBezTo>
                  <a:cubicBezTo>
                    <a:pt x="5206019" y="4017301"/>
                    <a:pt x="5201755" y="4013036"/>
                    <a:pt x="5201755" y="4007776"/>
                  </a:cubicBezTo>
                  <a:cubicBezTo>
                    <a:pt x="5201755" y="4002515"/>
                    <a:pt x="5206019" y="3998251"/>
                    <a:pt x="5211280" y="3998251"/>
                  </a:cubicBezTo>
                  <a:close/>
                  <a:moveTo>
                    <a:pt x="5031909" y="3998251"/>
                  </a:moveTo>
                  <a:cubicBezTo>
                    <a:pt x="5037169" y="3998251"/>
                    <a:pt x="5041434" y="4002515"/>
                    <a:pt x="5041434" y="4007776"/>
                  </a:cubicBezTo>
                  <a:cubicBezTo>
                    <a:pt x="5041434" y="4013036"/>
                    <a:pt x="5037169" y="4017301"/>
                    <a:pt x="5031909" y="4017301"/>
                  </a:cubicBezTo>
                  <a:cubicBezTo>
                    <a:pt x="5026648" y="4017301"/>
                    <a:pt x="5022384" y="4013036"/>
                    <a:pt x="5022384" y="4007776"/>
                  </a:cubicBezTo>
                  <a:cubicBezTo>
                    <a:pt x="5022384" y="4002515"/>
                    <a:pt x="5026648" y="3998251"/>
                    <a:pt x="5031909" y="3998251"/>
                  </a:cubicBezTo>
                  <a:close/>
                  <a:moveTo>
                    <a:pt x="4852537" y="3998251"/>
                  </a:moveTo>
                  <a:cubicBezTo>
                    <a:pt x="4857797" y="3998251"/>
                    <a:pt x="4862062" y="4002515"/>
                    <a:pt x="4862062" y="4007776"/>
                  </a:cubicBezTo>
                  <a:cubicBezTo>
                    <a:pt x="4862062" y="4013036"/>
                    <a:pt x="4857797" y="4017301"/>
                    <a:pt x="4852537" y="4017301"/>
                  </a:cubicBezTo>
                  <a:cubicBezTo>
                    <a:pt x="4847276" y="4017301"/>
                    <a:pt x="4843012" y="4013036"/>
                    <a:pt x="4843012" y="4007776"/>
                  </a:cubicBezTo>
                  <a:cubicBezTo>
                    <a:pt x="4843012" y="4002515"/>
                    <a:pt x="4847276" y="3998251"/>
                    <a:pt x="4852537" y="3998251"/>
                  </a:cubicBezTo>
                  <a:close/>
                  <a:moveTo>
                    <a:pt x="4673167" y="3998251"/>
                  </a:moveTo>
                  <a:cubicBezTo>
                    <a:pt x="4678427" y="3998251"/>
                    <a:pt x="4682692" y="4002515"/>
                    <a:pt x="4682692" y="4007776"/>
                  </a:cubicBezTo>
                  <a:cubicBezTo>
                    <a:pt x="4682692" y="4013036"/>
                    <a:pt x="4678427" y="4017301"/>
                    <a:pt x="4673167" y="4017301"/>
                  </a:cubicBezTo>
                  <a:cubicBezTo>
                    <a:pt x="4667906" y="4017301"/>
                    <a:pt x="4663642" y="4013036"/>
                    <a:pt x="4663642" y="4007776"/>
                  </a:cubicBezTo>
                  <a:cubicBezTo>
                    <a:pt x="4663642" y="4002515"/>
                    <a:pt x="4667906" y="3998251"/>
                    <a:pt x="4673167" y="3998251"/>
                  </a:cubicBezTo>
                  <a:close/>
                  <a:moveTo>
                    <a:pt x="4493796" y="3998251"/>
                  </a:moveTo>
                  <a:cubicBezTo>
                    <a:pt x="4499056" y="3998251"/>
                    <a:pt x="4503321" y="4002515"/>
                    <a:pt x="4503321" y="4007776"/>
                  </a:cubicBezTo>
                  <a:cubicBezTo>
                    <a:pt x="4503321" y="4013036"/>
                    <a:pt x="4499056" y="4017301"/>
                    <a:pt x="4493796" y="4017301"/>
                  </a:cubicBezTo>
                  <a:cubicBezTo>
                    <a:pt x="4488535" y="4017301"/>
                    <a:pt x="4484271" y="4013036"/>
                    <a:pt x="4484271" y="4007776"/>
                  </a:cubicBezTo>
                  <a:cubicBezTo>
                    <a:pt x="4484271" y="4002515"/>
                    <a:pt x="4488535" y="3998251"/>
                    <a:pt x="4493796" y="3998251"/>
                  </a:cubicBezTo>
                  <a:close/>
                  <a:moveTo>
                    <a:pt x="4314424" y="3998251"/>
                  </a:moveTo>
                  <a:cubicBezTo>
                    <a:pt x="4319684" y="3998251"/>
                    <a:pt x="4323949" y="4002515"/>
                    <a:pt x="4323949" y="4007776"/>
                  </a:cubicBezTo>
                  <a:cubicBezTo>
                    <a:pt x="4323949" y="4013036"/>
                    <a:pt x="4319684" y="4017301"/>
                    <a:pt x="4314424" y="4017301"/>
                  </a:cubicBezTo>
                  <a:cubicBezTo>
                    <a:pt x="4309163" y="4017301"/>
                    <a:pt x="4304899" y="4013036"/>
                    <a:pt x="4304899" y="4007776"/>
                  </a:cubicBezTo>
                  <a:cubicBezTo>
                    <a:pt x="4304899" y="4002515"/>
                    <a:pt x="4309163" y="3998251"/>
                    <a:pt x="4314424" y="3998251"/>
                  </a:cubicBezTo>
                  <a:close/>
                  <a:moveTo>
                    <a:pt x="4135054" y="3998251"/>
                  </a:moveTo>
                  <a:cubicBezTo>
                    <a:pt x="4140314" y="3998251"/>
                    <a:pt x="4144579" y="4002515"/>
                    <a:pt x="4144579" y="4007776"/>
                  </a:cubicBezTo>
                  <a:cubicBezTo>
                    <a:pt x="4144579" y="4013036"/>
                    <a:pt x="4140314" y="4017301"/>
                    <a:pt x="4135054" y="4017301"/>
                  </a:cubicBezTo>
                  <a:cubicBezTo>
                    <a:pt x="4129793" y="4017301"/>
                    <a:pt x="4125529" y="4013036"/>
                    <a:pt x="4125529" y="4007776"/>
                  </a:cubicBezTo>
                  <a:cubicBezTo>
                    <a:pt x="4125529" y="4002515"/>
                    <a:pt x="4129793" y="3998251"/>
                    <a:pt x="4135054" y="3998251"/>
                  </a:cubicBezTo>
                  <a:close/>
                  <a:moveTo>
                    <a:pt x="3955683" y="3998251"/>
                  </a:moveTo>
                  <a:cubicBezTo>
                    <a:pt x="3960943" y="3998251"/>
                    <a:pt x="3965208" y="4002515"/>
                    <a:pt x="3965208" y="4007776"/>
                  </a:cubicBezTo>
                  <a:cubicBezTo>
                    <a:pt x="3965208" y="4013036"/>
                    <a:pt x="3960943" y="4017301"/>
                    <a:pt x="3955683" y="4017301"/>
                  </a:cubicBezTo>
                  <a:cubicBezTo>
                    <a:pt x="3950422" y="4017301"/>
                    <a:pt x="3946158" y="4013036"/>
                    <a:pt x="3946158" y="4007776"/>
                  </a:cubicBezTo>
                  <a:cubicBezTo>
                    <a:pt x="3946158" y="4002515"/>
                    <a:pt x="3950422" y="3998251"/>
                    <a:pt x="3955683" y="3998251"/>
                  </a:cubicBezTo>
                  <a:close/>
                  <a:moveTo>
                    <a:pt x="3776312" y="3998251"/>
                  </a:moveTo>
                  <a:cubicBezTo>
                    <a:pt x="3781572" y="3998251"/>
                    <a:pt x="3785837" y="4002515"/>
                    <a:pt x="3785837" y="4007776"/>
                  </a:cubicBezTo>
                  <a:cubicBezTo>
                    <a:pt x="3785837" y="4013036"/>
                    <a:pt x="3781572" y="4017301"/>
                    <a:pt x="3776312" y="4017301"/>
                  </a:cubicBezTo>
                  <a:cubicBezTo>
                    <a:pt x="3771051" y="4017301"/>
                    <a:pt x="3766787" y="4013036"/>
                    <a:pt x="3766787" y="4007776"/>
                  </a:cubicBezTo>
                  <a:cubicBezTo>
                    <a:pt x="3766787" y="4002515"/>
                    <a:pt x="3771051" y="3998251"/>
                    <a:pt x="3776312" y="3998251"/>
                  </a:cubicBezTo>
                  <a:close/>
                  <a:moveTo>
                    <a:pt x="3596941" y="3998251"/>
                  </a:moveTo>
                  <a:cubicBezTo>
                    <a:pt x="3602201" y="3998251"/>
                    <a:pt x="3606466" y="4002515"/>
                    <a:pt x="3606466" y="4007776"/>
                  </a:cubicBezTo>
                  <a:cubicBezTo>
                    <a:pt x="3606466" y="4013036"/>
                    <a:pt x="3602201" y="4017301"/>
                    <a:pt x="3596941" y="4017301"/>
                  </a:cubicBezTo>
                  <a:cubicBezTo>
                    <a:pt x="3591680" y="4017301"/>
                    <a:pt x="3587416" y="4013036"/>
                    <a:pt x="3587416" y="4007776"/>
                  </a:cubicBezTo>
                  <a:cubicBezTo>
                    <a:pt x="3587416" y="4002515"/>
                    <a:pt x="3591680" y="3998251"/>
                    <a:pt x="3596941" y="3998251"/>
                  </a:cubicBezTo>
                  <a:close/>
                  <a:moveTo>
                    <a:pt x="3417570" y="3998251"/>
                  </a:moveTo>
                  <a:cubicBezTo>
                    <a:pt x="3422830" y="3998251"/>
                    <a:pt x="3427095" y="4002515"/>
                    <a:pt x="3427095" y="4007776"/>
                  </a:cubicBezTo>
                  <a:cubicBezTo>
                    <a:pt x="3427095" y="4013036"/>
                    <a:pt x="3422830" y="4017301"/>
                    <a:pt x="3417570" y="4017301"/>
                  </a:cubicBezTo>
                  <a:cubicBezTo>
                    <a:pt x="3412309" y="4017301"/>
                    <a:pt x="3408045" y="4013036"/>
                    <a:pt x="3408045" y="4007776"/>
                  </a:cubicBezTo>
                  <a:cubicBezTo>
                    <a:pt x="3408045" y="4002515"/>
                    <a:pt x="3412309" y="3998251"/>
                    <a:pt x="3417570" y="3998251"/>
                  </a:cubicBezTo>
                  <a:close/>
                  <a:moveTo>
                    <a:pt x="3238295" y="3998251"/>
                  </a:moveTo>
                  <a:cubicBezTo>
                    <a:pt x="3243559" y="3998251"/>
                    <a:pt x="3247820" y="4002515"/>
                    <a:pt x="3247820" y="4007776"/>
                  </a:cubicBezTo>
                  <a:cubicBezTo>
                    <a:pt x="3247820" y="4013036"/>
                    <a:pt x="3243559" y="4017301"/>
                    <a:pt x="3238295" y="4017301"/>
                  </a:cubicBezTo>
                  <a:cubicBezTo>
                    <a:pt x="3233036" y="4017301"/>
                    <a:pt x="3228770" y="4013036"/>
                    <a:pt x="3228770" y="4007776"/>
                  </a:cubicBezTo>
                  <a:cubicBezTo>
                    <a:pt x="3228770" y="4002515"/>
                    <a:pt x="3233036" y="3998251"/>
                    <a:pt x="3238295" y="3998251"/>
                  </a:cubicBezTo>
                  <a:close/>
                  <a:moveTo>
                    <a:pt x="3058833" y="3998251"/>
                  </a:moveTo>
                  <a:cubicBezTo>
                    <a:pt x="3064092" y="3998251"/>
                    <a:pt x="3068355" y="4002515"/>
                    <a:pt x="3068355" y="4007776"/>
                  </a:cubicBezTo>
                  <a:cubicBezTo>
                    <a:pt x="3068355" y="4013036"/>
                    <a:pt x="3064092" y="4017301"/>
                    <a:pt x="3058833" y="4017301"/>
                  </a:cubicBezTo>
                  <a:cubicBezTo>
                    <a:pt x="3053586" y="4017301"/>
                    <a:pt x="3049498" y="4013036"/>
                    <a:pt x="3049498" y="4007776"/>
                  </a:cubicBezTo>
                  <a:cubicBezTo>
                    <a:pt x="3049498" y="4002515"/>
                    <a:pt x="3053586" y="3998251"/>
                    <a:pt x="3058833" y="3998251"/>
                  </a:cubicBezTo>
                  <a:close/>
                  <a:moveTo>
                    <a:pt x="2879652" y="3998251"/>
                  </a:moveTo>
                  <a:cubicBezTo>
                    <a:pt x="2884911" y="3998251"/>
                    <a:pt x="2889180" y="4002515"/>
                    <a:pt x="2889180" y="4007776"/>
                  </a:cubicBezTo>
                  <a:cubicBezTo>
                    <a:pt x="2889180" y="4013036"/>
                    <a:pt x="2884911" y="4017301"/>
                    <a:pt x="2879652" y="4017301"/>
                  </a:cubicBezTo>
                  <a:cubicBezTo>
                    <a:pt x="2874393" y="4017301"/>
                    <a:pt x="2870130" y="4013036"/>
                    <a:pt x="2870130" y="4007776"/>
                  </a:cubicBezTo>
                  <a:cubicBezTo>
                    <a:pt x="2870130" y="4002515"/>
                    <a:pt x="2874393" y="3998251"/>
                    <a:pt x="2879652" y="3998251"/>
                  </a:cubicBezTo>
                  <a:close/>
                  <a:moveTo>
                    <a:pt x="2700278" y="3998251"/>
                  </a:moveTo>
                  <a:cubicBezTo>
                    <a:pt x="2705543" y="3998251"/>
                    <a:pt x="2709800" y="4002515"/>
                    <a:pt x="2709800" y="4007776"/>
                  </a:cubicBezTo>
                  <a:cubicBezTo>
                    <a:pt x="2709800" y="4013036"/>
                    <a:pt x="2705543" y="4017301"/>
                    <a:pt x="2700278" y="4017301"/>
                  </a:cubicBezTo>
                  <a:cubicBezTo>
                    <a:pt x="2695018" y="4017301"/>
                    <a:pt x="2690747" y="4013036"/>
                    <a:pt x="2690747" y="4007776"/>
                  </a:cubicBezTo>
                  <a:cubicBezTo>
                    <a:pt x="2690747" y="4002515"/>
                    <a:pt x="2695018" y="3998251"/>
                    <a:pt x="2700278" y="3998251"/>
                  </a:cubicBezTo>
                  <a:close/>
                  <a:moveTo>
                    <a:pt x="2520844" y="3998251"/>
                  </a:moveTo>
                  <a:cubicBezTo>
                    <a:pt x="2526124" y="3998251"/>
                    <a:pt x="2530385" y="4002515"/>
                    <a:pt x="2530385" y="4007776"/>
                  </a:cubicBezTo>
                  <a:cubicBezTo>
                    <a:pt x="2530385" y="4013036"/>
                    <a:pt x="2526124" y="4017301"/>
                    <a:pt x="2520844" y="4017301"/>
                  </a:cubicBezTo>
                  <a:cubicBezTo>
                    <a:pt x="2515586" y="4017301"/>
                    <a:pt x="2511319" y="4013036"/>
                    <a:pt x="2511319" y="4007776"/>
                  </a:cubicBezTo>
                  <a:cubicBezTo>
                    <a:pt x="2511319" y="4002515"/>
                    <a:pt x="2515586" y="3998251"/>
                    <a:pt x="2520844" y="3998251"/>
                  </a:cubicBezTo>
                  <a:close/>
                  <a:moveTo>
                    <a:pt x="2341475" y="3998251"/>
                  </a:moveTo>
                  <a:cubicBezTo>
                    <a:pt x="2346735" y="3998251"/>
                    <a:pt x="2351000" y="4002515"/>
                    <a:pt x="2351000" y="4007776"/>
                  </a:cubicBezTo>
                  <a:cubicBezTo>
                    <a:pt x="2351000" y="4013036"/>
                    <a:pt x="2346735" y="4017301"/>
                    <a:pt x="2341475" y="4017301"/>
                  </a:cubicBezTo>
                  <a:cubicBezTo>
                    <a:pt x="2336209" y="4017301"/>
                    <a:pt x="2331945" y="4013036"/>
                    <a:pt x="2331945" y="4007776"/>
                  </a:cubicBezTo>
                  <a:cubicBezTo>
                    <a:pt x="2331945" y="4002515"/>
                    <a:pt x="2336209" y="3998251"/>
                    <a:pt x="2341475" y="3998251"/>
                  </a:cubicBezTo>
                  <a:close/>
                  <a:moveTo>
                    <a:pt x="2162055" y="3998251"/>
                  </a:moveTo>
                  <a:cubicBezTo>
                    <a:pt x="2167314" y="3998251"/>
                    <a:pt x="2171580" y="4002515"/>
                    <a:pt x="2171580" y="4007776"/>
                  </a:cubicBezTo>
                  <a:cubicBezTo>
                    <a:pt x="2171580" y="4013036"/>
                    <a:pt x="2167314" y="4017301"/>
                    <a:pt x="2162055" y="4017301"/>
                  </a:cubicBezTo>
                  <a:cubicBezTo>
                    <a:pt x="2156795" y="4017301"/>
                    <a:pt x="2152531" y="4013036"/>
                    <a:pt x="2152531" y="4007776"/>
                  </a:cubicBezTo>
                  <a:cubicBezTo>
                    <a:pt x="2152531" y="4002515"/>
                    <a:pt x="2156795" y="3998251"/>
                    <a:pt x="2162055" y="3998251"/>
                  </a:cubicBezTo>
                  <a:close/>
                  <a:moveTo>
                    <a:pt x="1982697" y="3998251"/>
                  </a:moveTo>
                  <a:cubicBezTo>
                    <a:pt x="1987938" y="3998251"/>
                    <a:pt x="1992201" y="4002515"/>
                    <a:pt x="1992201" y="4007776"/>
                  </a:cubicBezTo>
                  <a:cubicBezTo>
                    <a:pt x="1992201" y="4013036"/>
                    <a:pt x="1987938" y="4017301"/>
                    <a:pt x="1982697" y="4017301"/>
                  </a:cubicBezTo>
                  <a:cubicBezTo>
                    <a:pt x="1977425" y="4017301"/>
                    <a:pt x="1973153" y="4013036"/>
                    <a:pt x="1973153" y="4007776"/>
                  </a:cubicBezTo>
                  <a:cubicBezTo>
                    <a:pt x="1973153" y="4002515"/>
                    <a:pt x="1977425" y="3998251"/>
                    <a:pt x="1982697" y="3998251"/>
                  </a:cubicBezTo>
                  <a:close/>
                  <a:moveTo>
                    <a:pt x="1803398" y="3998251"/>
                  </a:moveTo>
                  <a:cubicBezTo>
                    <a:pt x="1808625" y="3998251"/>
                    <a:pt x="1812888" y="4002515"/>
                    <a:pt x="1812888" y="4007776"/>
                  </a:cubicBezTo>
                  <a:cubicBezTo>
                    <a:pt x="1812888" y="4013036"/>
                    <a:pt x="1808625" y="4017301"/>
                    <a:pt x="1803398" y="4017301"/>
                  </a:cubicBezTo>
                  <a:cubicBezTo>
                    <a:pt x="1798165" y="4017301"/>
                    <a:pt x="1793902" y="4013036"/>
                    <a:pt x="1793902" y="4007776"/>
                  </a:cubicBezTo>
                  <a:cubicBezTo>
                    <a:pt x="1793902" y="4002515"/>
                    <a:pt x="1798165" y="3998251"/>
                    <a:pt x="1803398" y="3998251"/>
                  </a:cubicBezTo>
                  <a:close/>
                  <a:moveTo>
                    <a:pt x="1623986" y="3998251"/>
                  </a:moveTo>
                  <a:cubicBezTo>
                    <a:pt x="1629246" y="3998251"/>
                    <a:pt x="1633511" y="4002515"/>
                    <a:pt x="1633511" y="4007776"/>
                  </a:cubicBezTo>
                  <a:cubicBezTo>
                    <a:pt x="1633511" y="4013036"/>
                    <a:pt x="1629246" y="4017301"/>
                    <a:pt x="1623986" y="4017301"/>
                  </a:cubicBezTo>
                  <a:cubicBezTo>
                    <a:pt x="1618725" y="4017301"/>
                    <a:pt x="1614461" y="4013036"/>
                    <a:pt x="1614461" y="4007776"/>
                  </a:cubicBezTo>
                  <a:cubicBezTo>
                    <a:pt x="1614461" y="4002515"/>
                    <a:pt x="1618725" y="3998251"/>
                    <a:pt x="1623986" y="3998251"/>
                  </a:cubicBezTo>
                  <a:close/>
                  <a:moveTo>
                    <a:pt x="1444631" y="3998251"/>
                  </a:moveTo>
                  <a:cubicBezTo>
                    <a:pt x="1449891" y="3998251"/>
                    <a:pt x="1454155" y="4002515"/>
                    <a:pt x="1454155" y="4007776"/>
                  </a:cubicBezTo>
                  <a:cubicBezTo>
                    <a:pt x="1454155" y="4013036"/>
                    <a:pt x="1449891" y="4017301"/>
                    <a:pt x="1444631" y="4017301"/>
                  </a:cubicBezTo>
                  <a:cubicBezTo>
                    <a:pt x="1439370" y="4017301"/>
                    <a:pt x="1435105" y="4013036"/>
                    <a:pt x="1435105" y="4007776"/>
                  </a:cubicBezTo>
                  <a:cubicBezTo>
                    <a:pt x="1435105" y="4002515"/>
                    <a:pt x="1439370" y="3998251"/>
                    <a:pt x="1444631" y="3998251"/>
                  </a:cubicBezTo>
                  <a:close/>
                  <a:moveTo>
                    <a:pt x="1265273" y="3998251"/>
                  </a:moveTo>
                  <a:cubicBezTo>
                    <a:pt x="1270533" y="3998251"/>
                    <a:pt x="1274798" y="4002515"/>
                    <a:pt x="1274798" y="4007776"/>
                  </a:cubicBezTo>
                  <a:cubicBezTo>
                    <a:pt x="1274798" y="4013036"/>
                    <a:pt x="1270533" y="4017301"/>
                    <a:pt x="1265273" y="4017301"/>
                  </a:cubicBezTo>
                  <a:cubicBezTo>
                    <a:pt x="1260012" y="4017301"/>
                    <a:pt x="1255748" y="4013036"/>
                    <a:pt x="1255748" y="4007776"/>
                  </a:cubicBezTo>
                  <a:cubicBezTo>
                    <a:pt x="1255748" y="4002515"/>
                    <a:pt x="1260012" y="3998251"/>
                    <a:pt x="1265273" y="3998251"/>
                  </a:cubicBezTo>
                  <a:close/>
                  <a:moveTo>
                    <a:pt x="1085889" y="3998251"/>
                  </a:moveTo>
                  <a:cubicBezTo>
                    <a:pt x="1091151" y="3998251"/>
                    <a:pt x="1095416" y="4002515"/>
                    <a:pt x="1095416" y="4007776"/>
                  </a:cubicBezTo>
                  <a:cubicBezTo>
                    <a:pt x="1095416" y="4013036"/>
                    <a:pt x="1091151" y="4017301"/>
                    <a:pt x="1085889" y="4017301"/>
                  </a:cubicBezTo>
                  <a:cubicBezTo>
                    <a:pt x="1080627" y="4017301"/>
                    <a:pt x="1076362" y="4013036"/>
                    <a:pt x="1076362" y="4007776"/>
                  </a:cubicBezTo>
                  <a:cubicBezTo>
                    <a:pt x="1076362" y="4002515"/>
                    <a:pt x="1080627" y="3998251"/>
                    <a:pt x="1085889" y="3998251"/>
                  </a:cubicBezTo>
                  <a:close/>
                  <a:moveTo>
                    <a:pt x="906506" y="3998251"/>
                  </a:moveTo>
                  <a:cubicBezTo>
                    <a:pt x="911767" y="3998251"/>
                    <a:pt x="916031" y="4002515"/>
                    <a:pt x="916031" y="4007776"/>
                  </a:cubicBezTo>
                  <a:cubicBezTo>
                    <a:pt x="916031" y="4013036"/>
                    <a:pt x="911767" y="4017301"/>
                    <a:pt x="906506" y="4017301"/>
                  </a:cubicBezTo>
                  <a:cubicBezTo>
                    <a:pt x="901245" y="4017301"/>
                    <a:pt x="896980" y="4013036"/>
                    <a:pt x="896980" y="4007776"/>
                  </a:cubicBezTo>
                  <a:cubicBezTo>
                    <a:pt x="896980" y="4002515"/>
                    <a:pt x="901245" y="3998251"/>
                    <a:pt x="906506" y="3998251"/>
                  </a:cubicBezTo>
                  <a:close/>
                  <a:moveTo>
                    <a:pt x="727131" y="3998251"/>
                  </a:moveTo>
                  <a:cubicBezTo>
                    <a:pt x="732391" y="3998251"/>
                    <a:pt x="736656" y="4002515"/>
                    <a:pt x="736656" y="4007776"/>
                  </a:cubicBezTo>
                  <a:cubicBezTo>
                    <a:pt x="736656" y="4013036"/>
                    <a:pt x="732391" y="4017301"/>
                    <a:pt x="727131" y="4017301"/>
                  </a:cubicBezTo>
                  <a:cubicBezTo>
                    <a:pt x="721868" y="4017301"/>
                    <a:pt x="717598" y="4013036"/>
                    <a:pt x="717598" y="4007776"/>
                  </a:cubicBezTo>
                  <a:cubicBezTo>
                    <a:pt x="717598" y="4002515"/>
                    <a:pt x="721868" y="3998251"/>
                    <a:pt x="727131" y="3998251"/>
                  </a:cubicBezTo>
                  <a:close/>
                  <a:moveTo>
                    <a:pt x="547742" y="3998251"/>
                  </a:moveTo>
                  <a:cubicBezTo>
                    <a:pt x="553003" y="3998251"/>
                    <a:pt x="557267" y="4002515"/>
                    <a:pt x="557267" y="4007776"/>
                  </a:cubicBezTo>
                  <a:cubicBezTo>
                    <a:pt x="557267" y="4013036"/>
                    <a:pt x="553003" y="4017301"/>
                    <a:pt x="547742" y="4017301"/>
                  </a:cubicBezTo>
                  <a:cubicBezTo>
                    <a:pt x="542482" y="4017301"/>
                    <a:pt x="538218" y="4013036"/>
                    <a:pt x="538218" y="4007776"/>
                  </a:cubicBezTo>
                  <a:cubicBezTo>
                    <a:pt x="538218" y="4002515"/>
                    <a:pt x="542482" y="3998251"/>
                    <a:pt x="547742" y="3998251"/>
                  </a:cubicBezTo>
                  <a:close/>
                  <a:moveTo>
                    <a:pt x="368375" y="3998251"/>
                  </a:moveTo>
                  <a:cubicBezTo>
                    <a:pt x="373635" y="3998251"/>
                    <a:pt x="377900" y="4002515"/>
                    <a:pt x="377900" y="4007776"/>
                  </a:cubicBezTo>
                  <a:cubicBezTo>
                    <a:pt x="377900" y="4013036"/>
                    <a:pt x="373635" y="4017301"/>
                    <a:pt x="368375" y="4017301"/>
                  </a:cubicBezTo>
                  <a:cubicBezTo>
                    <a:pt x="363114" y="4017301"/>
                    <a:pt x="358850" y="4013036"/>
                    <a:pt x="358850" y="4007776"/>
                  </a:cubicBezTo>
                  <a:cubicBezTo>
                    <a:pt x="358850" y="4002515"/>
                    <a:pt x="363114" y="3998251"/>
                    <a:pt x="368375" y="3998251"/>
                  </a:cubicBezTo>
                  <a:close/>
                  <a:moveTo>
                    <a:pt x="189006" y="3998251"/>
                  </a:moveTo>
                  <a:cubicBezTo>
                    <a:pt x="194266" y="3998251"/>
                    <a:pt x="198531" y="4002515"/>
                    <a:pt x="198531" y="4007776"/>
                  </a:cubicBezTo>
                  <a:cubicBezTo>
                    <a:pt x="198531" y="4013036"/>
                    <a:pt x="194266" y="4017301"/>
                    <a:pt x="189006" y="4017301"/>
                  </a:cubicBezTo>
                  <a:cubicBezTo>
                    <a:pt x="183745" y="4017301"/>
                    <a:pt x="179481" y="4013036"/>
                    <a:pt x="179481" y="4007776"/>
                  </a:cubicBezTo>
                  <a:cubicBezTo>
                    <a:pt x="179481" y="4002515"/>
                    <a:pt x="183745" y="3998251"/>
                    <a:pt x="189006" y="3998251"/>
                  </a:cubicBezTo>
                  <a:close/>
                  <a:moveTo>
                    <a:pt x="9639" y="3998251"/>
                  </a:moveTo>
                  <a:cubicBezTo>
                    <a:pt x="14899" y="3998251"/>
                    <a:pt x="19163" y="4002515"/>
                    <a:pt x="19163" y="4007776"/>
                  </a:cubicBezTo>
                  <a:cubicBezTo>
                    <a:pt x="19163" y="4013036"/>
                    <a:pt x="14899" y="4017301"/>
                    <a:pt x="9639" y="4017301"/>
                  </a:cubicBezTo>
                  <a:cubicBezTo>
                    <a:pt x="4379" y="4017301"/>
                    <a:pt x="115" y="4013036"/>
                    <a:pt x="115" y="4007776"/>
                  </a:cubicBezTo>
                  <a:cubicBezTo>
                    <a:pt x="115" y="4002515"/>
                    <a:pt x="4379" y="3998251"/>
                    <a:pt x="9639" y="3998251"/>
                  </a:cubicBezTo>
                  <a:close/>
                  <a:moveTo>
                    <a:pt x="6646247" y="3816499"/>
                  </a:moveTo>
                  <a:cubicBezTo>
                    <a:pt x="6651508" y="3816499"/>
                    <a:pt x="6655772" y="3820763"/>
                    <a:pt x="6655772" y="3826024"/>
                  </a:cubicBezTo>
                  <a:cubicBezTo>
                    <a:pt x="6655772" y="3831284"/>
                    <a:pt x="6651508" y="3835549"/>
                    <a:pt x="6646247" y="3835549"/>
                  </a:cubicBezTo>
                  <a:cubicBezTo>
                    <a:pt x="6640987" y="3835549"/>
                    <a:pt x="6636722" y="3831284"/>
                    <a:pt x="6636722" y="3826024"/>
                  </a:cubicBezTo>
                  <a:cubicBezTo>
                    <a:pt x="6636722" y="3820763"/>
                    <a:pt x="6640987" y="3816499"/>
                    <a:pt x="6646247" y="3816499"/>
                  </a:cubicBezTo>
                  <a:close/>
                  <a:moveTo>
                    <a:pt x="6466876" y="3816499"/>
                  </a:moveTo>
                  <a:cubicBezTo>
                    <a:pt x="6472136" y="3816499"/>
                    <a:pt x="6476401" y="3820763"/>
                    <a:pt x="6476401" y="3826024"/>
                  </a:cubicBezTo>
                  <a:cubicBezTo>
                    <a:pt x="6476401" y="3831284"/>
                    <a:pt x="6472136" y="3835549"/>
                    <a:pt x="6466876" y="3835549"/>
                  </a:cubicBezTo>
                  <a:cubicBezTo>
                    <a:pt x="6461615" y="3835549"/>
                    <a:pt x="6457351" y="3831284"/>
                    <a:pt x="6457351" y="3826024"/>
                  </a:cubicBezTo>
                  <a:cubicBezTo>
                    <a:pt x="6457351" y="3820763"/>
                    <a:pt x="6461615" y="3816499"/>
                    <a:pt x="6466876" y="3816499"/>
                  </a:cubicBezTo>
                  <a:close/>
                  <a:moveTo>
                    <a:pt x="6287505" y="3816499"/>
                  </a:moveTo>
                  <a:cubicBezTo>
                    <a:pt x="6292765" y="3816499"/>
                    <a:pt x="6297030" y="3820763"/>
                    <a:pt x="6297030" y="3826024"/>
                  </a:cubicBezTo>
                  <a:cubicBezTo>
                    <a:pt x="6297030" y="3831284"/>
                    <a:pt x="6292765" y="3835549"/>
                    <a:pt x="6287505" y="3835549"/>
                  </a:cubicBezTo>
                  <a:cubicBezTo>
                    <a:pt x="6282244" y="3835549"/>
                    <a:pt x="6277980" y="3831284"/>
                    <a:pt x="6277980" y="3826024"/>
                  </a:cubicBezTo>
                  <a:cubicBezTo>
                    <a:pt x="6277980" y="3820763"/>
                    <a:pt x="6282244" y="3816499"/>
                    <a:pt x="6287505" y="3816499"/>
                  </a:cubicBezTo>
                  <a:close/>
                  <a:moveTo>
                    <a:pt x="6108134" y="3816499"/>
                  </a:moveTo>
                  <a:cubicBezTo>
                    <a:pt x="6113394" y="3816499"/>
                    <a:pt x="6117659" y="3820763"/>
                    <a:pt x="6117659" y="3826024"/>
                  </a:cubicBezTo>
                  <a:cubicBezTo>
                    <a:pt x="6117659" y="3831284"/>
                    <a:pt x="6113394" y="3835549"/>
                    <a:pt x="6108134" y="3835549"/>
                  </a:cubicBezTo>
                  <a:cubicBezTo>
                    <a:pt x="6102873" y="3835549"/>
                    <a:pt x="6098609" y="3831284"/>
                    <a:pt x="6098609" y="3826024"/>
                  </a:cubicBezTo>
                  <a:cubicBezTo>
                    <a:pt x="6098609" y="3820763"/>
                    <a:pt x="6102873" y="3816499"/>
                    <a:pt x="6108134" y="3816499"/>
                  </a:cubicBezTo>
                  <a:close/>
                  <a:moveTo>
                    <a:pt x="5928763" y="3816499"/>
                  </a:moveTo>
                  <a:cubicBezTo>
                    <a:pt x="5934023" y="3816499"/>
                    <a:pt x="5938288" y="3820763"/>
                    <a:pt x="5938288" y="3826024"/>
                  </a:cubicBezTo>
                  <a:cubicBezTo>
                    <a:pt x="5938288" y="3831284"/>
                    <a:pt x="5934023" y="3835549"/>
                    <a:pt x="5928763" y="3835549"/>
                  </a:cubicBezTo>
                  <a:cubicBezTo>
                    <a:pt x="5923502" y="3835549"/>
                    <a:pt x="5919238" y="3831284"/>
                    <a:pt x="5919238" y="3826024"/>
                  </a:cubicBezTo>
                  <a:cubicBezTo>
                    <a:pt x="5919238" y="3820763"/>
                    <a:pt x="5923502" y="3816499"/>
                    <a:pt x="5928763" y="3816499"/>
                  </a:cubicBezTo>
                  <a:close/>
                  <a:moveTo>
                    <a:pt x="5749393" y="3816499"/>
                  </a:moveTo>
                  <a:cubicBezTo>
                    <a:pt x="5754653" y="3816499"/>
                    <a:pt x="5758918" y="3820763"/>
                    <a:pt x="5758918" y="3826024"/>
                  </a:cubicBezTo>
                  <a:cubicBezTo>
                    <a:pt x="5758918" y="3831284"/>
                    <a:pt x="5754653" y="3835549"/>
                    <a:pt x="5749393" y="3835549"/>
                  </a:cubicBezTo>
                  <a:cubicBezTo>
                    <a:pt x="5744132" y="3835549"/>
                    <a:pt x="5739868" y="3831284"/>
                    <a:pt x="5739868" y="3826024"/>
                  </a:cubicBezTo>
                  <a:cubicBezTo>
                    <a:pt x="5739868" y="3820763"/>
                    <a:pt x="5744132" y="3816499"/>
                    <a:pt x="5749393" y="3816499"/>
                  </a:cubicBezTo>
                  <a:close/>
                  <a:moveTo>
                    <a:pt x="5570021" y="3816499"/>
                  </a:moveTo>
                  <a:cubicBezTo>
                    <a:pt x="5575281" y="3816499"/>
                    <a:pt x="5579546" y="3820763"/>
                    <a:pt x="5579546" y="3826024"/>
                  </a:cubicBezTo>
                  <a:cubicBezTo>
                    <a:pt x="5579546" y="3831284"/>
                    <a:pt x="5575281" y="3835549"/>
                    <a:pt x="5570021" y="3835549"/>
                  </a:cubicBezTo>
                  <a:cubicBezTo>
                    <a:pt x="5564760" y="3835549"/>
                    <a:pt x="5560496" y="3831284"/>
                    <a:pt x="5560496" y="3826024"/>
                  </a:cubicBezTo>
                  <a:cubicBezTo>
                    <a:pt x="5560496" y="3820763"/>
                    <a:pt x="5564760" y="3816499"/>
                    <a:pt x="5570021" y="3816499"/>
                  </a:cubicBezTo>
                  <a:close/>
                  <a:moveTo>
                    <a:pt x="5390650" y="3816499"/>
                  </a:moveTo>
                  <a:cubicBezTo>
                    <a:pt x="5395910" y="3816499"/>
                    <a:pt x="5400175" y="3820763"/>
                    <a:pt x="5400175" y="3826024"/>
                  </a:cubicBezTo>
                  <a:cubicBezTo>
                    <a:pt x="5400175" y="3831284"/>
                    <a:pt x="5395910" y="3835549"/>
                    <a:pt x="5390650" y="3835549"/>
                  </a:cubicBezTo>
                  <a:cubicBezTo>
                    <a:pt x="5385389" y="3835549"/>
                    <a:pt x="5381125" y="3831284"/>
                    <a:pt x="5381125" y="3826024"/>
                  </a:cubicBezTo>
                  <a:cubicBezTo>
                    <a:pt x="5381125" y="3820763"/>
                    <a:pt x="5385389" y="3816499"/>
                    <a:pt x="5390650" y="3816499"/>
                  </a:cubicBezTo>
                  <a:close/>
                  <a:moveTo>
                    <a:pt x="5211280" y="3816499"/>
                  </a:moveTo>
                  <a:cubicBezTo>
                    <a:pt x="5216540" y="3816499"/>
                    <a:pt x="5220805" y="3820763"/>
                    <a:pt x="5220805" y="3826024"/>
                  </a:cubicBezTo>
                  <a:cubicBezTo>
                    <a:pt x="5220805" y="3831284"/>
                    <a:pt x="5216540" y="3835549"/>
                    <a:pt x="5211280" y="3835549"/>
                  </a:cubicBezTo>
                  <a:cubicBezTo>
                    <a:pt x="5206019" y="3835549"/>
                    <a:pt x="5201755" y="3831284"/>
                    <a:pt x="5201755" y="3826024"/>
                  </a:cubicBezTo>
                  <a:cubicBezTo>
                    <a:pt x="5201755" y="3820763"/>
                    <a:pt x="5206019" y="3816499"/>
                    <a:pt x="5211280" y="3816499"/>
                  </a:cubicBezTo>
                  <a:close/>
                  <a:moveTo>
                    <a:pt x="5031909" y="3816499"/>
                  </a:moveTo>
                  <a:cubicBezTo>
                    <a:pt x="5037169" y="3816499"/>
                    <a:pt x="5041434" y="3820763"/>
                    <a:pt x="5041434" y="3826024"/>
                  </a:cubicBezTo>
                  <a:cubicBezTo>
                    <a:pt x="5041434" y="3831284"/>
                    <a:pt x="5037169" y="3835549"/>
                    <a:pt x="5031909" y="3835549"/>
                  </a:cubicBezTo>
                  <a:cubicBezTo>
                    <a:pt x="5026648" y="3835549"/>
                    <a:pt x="5022384" y="3831284"/>
                    <a:pt x="5022384" y="3826024"/>
                  </a:cubicBezTo>
                  <a:cubicBezTo>
                    <a:pt x="5022384" y="3820763"/>
                    <a:pt x="5026648" y="3816499"/>
                    <a:pt x="5031909" y="3816499"/>
                  </a:cubicBezTo>
                  <a:close/>
                  <a:moveTo>
                    <a:pt x="4852537" y="3816499"/>
                  </a:moveTo>
                  <a:cubicBezTo>
                    <a:pt x="4857797" y="3816499"/>
                    <a:pt x="4862062" y="3820763"/>
                    <a:pt x="4862062" y="3826024"/>
                  </a:cubicBezTo>
                  <a:cubicBezTo>
                    <a:pt x="4862062" y="3831284"/>
                    <a:pt x="4857797" y="3835549"/>
                    <a:pt x="4852537" y="3835549"/>
                  </a:cubicBezTo>
                  <a:cubicBezTo>
                    <a:pt x="4847276" y="3835549"/>
                    <a:pt x="4843012" y="3831284"/>
                    <a:pt x="4843012" y="3826024"/>
                  </a:cubicBezTo>
                  <a:cubicBezTo>
                    <a:pt x="4843012" y="3820763"/>
                    <a:pt x="4847276" y="3816499"/>
                    <a:pt x="4852537" y="3816499"/>
                  </a:cubicBezTo>
                  <a:close/>
                  <a:moveTo>
                    <a:pt x="4673167" y="3816499"/>
                  </a:moveTo>
                  <a:cubicBezTo>
                    <a:pt x="4678427" y="3816499"/>
                    <a:pt x="4682692" y="3820763"/>
                    <a:pt x="4682692" y="3826024"/>
                  </a:cubicBezTo>
                  <a:cubicBezTo>
                    <a:pt x="4682692" y="3831284"/>
                    <a:pt x="4678427" y="3835549"/>
                    <a:pt x="4673167" y="3835549"/>
                  </a:cubicBezTo>
                  <a:cubicBezTo>
                    <a:pt x="4667906" y="3835549"/>
                    <a:pt x="4663642" y="3831284"/>
                    <a:pt x="4663642" y="3826024"/>
                  </a:cubicBezTo>
                  <a:cubicBezTo>
                    <a:pt x="4663642" y="3820763"/>
                    <a:pt x="4667906" y="3816499"/>
                    <a:pt x="4673167" y="3816499"/>
                  </a:cubicBezTo>
                  <a:close/>
                  <a:moveTo>
                    <a:pt x="4493796" y="3816499"/>
                  </a:moveTo>
                  <a:cubicBezTo>
                    <a:pt x="4499056" y="3816499"/>
                    <a:pt x="4503321" y="3820763"/>
                    <a:pt x="4503321" y="3826024"/>
                  </a:cubicBezTo>
                  <a:cubicBezTo>
                    <a:pt x="4503321" y="3831284"/>
                    <a:pt x="4499056" y="3835549"/>
                    <a:pt x="4493796" y="3835549"/>
                  </a:cubicBezTo>
                  <a:cubicBezTo>
                    <a:pt x="4488535" y="3835549"/>
                    <a:pt x="4484271" y="3831284"/>
                    <a:pt x="4484271" y="3826024"/>
                  </a:cubicBezTo>
                  <a:cubicBezTo>
                    <a:pt x="4484271" y="3820763"/>
                    <a:pt x="4488535" y="3816499"/>
                    <a:pt x="4493796" y="3816499"/>
                  </a:cubicBezTo>
                  <a:close/>
                  <a:moveTo>
                    <a:pt x="4314424" y="3816499"/>
                  </a:moveTo>
                  <a:cubicBezTo>
                    <a:pt x="4319684" y="3816499"/>
                    <a:pt x="4323949" y="3820763"/>
                    <a:pt x="4323949" y="3826024"/>
                  </a:cubicBezTo>
                  <a:cubicBezTo>
                    <a:pt x="4323949" y="3831284"/>
                    <a:pt x="4319684" y="3835549"/>
                    <a:pt x="4314424" y="3835549"/>
                  </a:cubicBezTo>
                  <a:cubicBezTo>
                    <a:pt x="4309163" y="3835549"/>
                    <a:pt x="4304899" y="3831284"/>
                    <a:pt x="4304899" y="3826024"/>
                  </a:cubicBezTo>
                  <a:cubicBezTo>
                    <a:pt x="4304899" y="3820763"/>
                    <a:pt x="4309163" y="3816499"/>
                    <a:pt x="4314424" y="3816499"/>
                  </a:cubicBezTo>
                  <a:close/>
                  <a:moveTo>
                    <a:pt x="4135054" y="3816499"/>
                  </a:moveTo>
                  <a:cubicBezTo>
                    <a:pt x="4140314" y="3816499"/>
                    <a:pt x="4144579" y="3820763"/>
                    <a:pt x="4144579" y="3826024"/>
                  </a:cubicBezTo>
                  <a:cubicBezTo>
                    <a:pt x="4144579" y="3831284"/>
                    <a:pt x="4140314" y="3835549"/>
                    <a:pt x="4135054" y="3835549"/>
                  </a:cubicBezTo>
                  <a:cubicBezTo>
                    <a:pt x="4129793" y="3835549"/>
                    <a:pt x="4125529" y="3831284"/>
                    <a:pt x="4125529" y="3826024"/>
                  </a:cubicBezTo>
                  <a:cubicBezTo>
                    <a:pt x="4125529" y="3820763"/>
                    <a:pt x="4129793" y="3816499"/>
                    <a:pt x="4135054" y="3816499"/>
                  </a:cubicBezTo>
                  <a:close/>
                  <a:moveTo>
                    <a:pt x="3955683" y="3816499"/>
                  </a:moveTo>
                  <a:cubicBezTo>
                    <a:pt x="3960943" y="3816499"/>
                    <a:pt x="3965208" y="3820763"/>
                    <a:pt x="3965208" y="3826024"/>
                  </a:cubicBezTo>
                  <a:cubicBezTo>
                    <a:pt x="3965208" y="3831284"/>
                    <a:pt x="3960943" y="3835549"/>
                    <a:pt x="3955683" y="3835549"/>
                  </a:cubicBezTo>
                  <a:cubicBezTo>
                    <a:pt x="3950422" y="3835549"/>
                    <a:pt x="3946158" y="3831284"/>
                    <a:pt x="3946158" y="3826024"/>
                  </a:cubicBezTo>
                  <a:cubicBezTo>
                    <a:pt x="3946158" y="3820763"/>
                    <a:pt x="3950422" y="3816499"/>
                    <a:pt x="3955683" y="3816499"/>
                  </a:cubicBezTo>
                  <a:close/>
                  <a:moveTo>
                    <a:pt x="3776312" y="3816499"/>
                  </a:moveTo>
                  <a:cubicBezTo>
                    <a:pt x="3781572" y="3816499"/>
                    <a:pt x="3785837" y="3820763"/>
                    <a:pt x="3785837" y="3826024"/>
                  </a:cubicBezTo>
                  <a:cubicBezTo>
                    <a:pt x="3785837" y="3831284"/>
                    <a:pt x="3781572" y="3835549"/>
                    <a:pt x="3776312" y="3835549"/>
                  </a:cubicBezTo>
                  <a:cubicBezTo>
                    <a:pt x="3771051" y="3835549"/>
                    <a:pt x="3766787" y="3831284"/>
                    <a:pt x="3766787" y="3826024"/>
                  </a:cubicBezTo>
                  <a:cubicBezTo>
                    <a:pt x="3766787" y="3820763"/>
                    <a:pt x="3771051" y="3816499"/>
                    <a:pt x="3776312" y="3816499"/>
                  </a:cubicBezTo>
                  <a:close/>
                  <a:moveTo>
                    <a:pt x="3596941" y="3816499"/>
                  </a:moveTo>
                  <a:cubicBezTo>
                    <a:pt x="3602201" y="3816499"/>
                    <a:pt x="3606466" y="3820763"/>
                    <a:pt x="3606466" y="3826024"/>
                  </a:cubicBezTo>
                  <a:cubicBezTo>
                    <a:pt x="3606466" y="3831284"/>
                    <a:pt x="3602201" y="3835549"/>
                    <a:pt x="3596941" y="3835549"/>
                  </a:cubicBezTo>
                  <a:cubicBezTo>
                    <a:pt x="3591680" y="3835549"/>
                    <a:pt x="3587416" y="3831284"/>
                    <a:pt x="3587416" y="3826024"/>
                  </a:cubicBezTo>
                  <a:cubicBezTo>
                    <a:pt x="3587416" y="3820763"/>
                    <a:pt x="3591680" y="3816499"/>
                    <a:pt x="3596941" y="3816499"/>
                  </a:cubicBezTo>
                  <a:close/>
                  <a:moveTo>
                    <a:pt x="3417570" y="3816499"/>
                  </a:moveTo>
                  <a:cubicBezTo>
                    <a:pt x="3422830" y="3816499"/>
                    <a:pt x="3427095" y="3820763"/>
                    <a:pt x="3427095" y="3826024"/>
                  </a:cubicBezTo>
                  <a:cubicBezTo>
                    <a:pt x="3427095" y="3831284"/>
                    <a:pt x="3422830" y="3835549"/>
                    <a:pt x="3417570" y="3835549"/>
                  </a:cubicBezTo>
                  <a:cubicBezTo>
                    <a:pt x="3412309" y="3835549"/>
                    <a:pt x="3408045" y="3831284"/>
                    <a:pt x="3408045" y="3826024"/>
                  </a:cubicBezTo>
                  <a:cubicBezTo>
                    <a:pt x="3408045" y="3820763"/>
                    <a:pt x="3412309" y="3816499"/>
                    <a:pt x="3417570" y="3816499"/>
                  </a:cubicBezTo>
                  <a:close/>
                  <a:moveTo>
                    <a:pt x="3238298" y="3816499"/>
                  </a:moveTo>
                  <a:cubicBezTo>
                    <a:pt x="3243561" y="3816499"/>
                    <a:pt x="3247824" y="3820763"/>
                    <a:pt x="3247824" y="3826024"/>
                  </a:cubicBezTo>
                  <a:cubicBezTo>
                    <a:pt x="3247824" y="3831284"/>
                    <a:pt x="3243561" y="3835549"/>
                    <a:pt x="3238298" y="3835549"/>
                  </a:cubicBezTo>
                  <a:cubicBezTo>
                    <a:pt x="3233039" y="3835549"/>
                    <a:pt x="3228773" y="3831284"/>
                    <a:pt x="3228773" y="3826024"/>
                  </a:cubicBezTo>
                  <a:cubicBezTo>
                    <a:pt x="3228773" y="3820763"/>
                    <a:pt x="3233039" y="3816499"/>
                    <a:pt x="3238298" y="3816499"/>
                  </a:cubicBezTo>
                  <a:close/>
                  <a:moveTo>
                    <a:pt x="3058833" y="3816499"/>
                  </a:moveTo>
                  <a:cubicBezTo>
                    <a:pt x="3064092" y="3816499"/>
                    <a:pt x="3068355" y="3820763"/>
                    <a:pt x="3068355" y="3826024"/>
                  </a:cubicBezTo>
                  <a:cubicBezTo>
                    <a:pt x="3068355" y="3831284"/>
                    <a:pt x="3064092" y="3835549"/>
                    <a:pt x="3058833" y="3835549"/>
                  </a:cubicBezTo>
                  <a:cubicBezTo>
                    <a:pt x="3053586" y="3835549"/>
                    <a:pt x="3049504" y="3831284"/>
                    <a:pt x="3049504" y="3826024"/>
                  </a:cubicBezTo>
                  <a:cubicBezTo>
                    <a:pt x="3049504" y="3820763"/>
                    <a:pt x="3053586" y="3816499"/>
                    <a:pt x="3058833" y="3816499"/>
                  </a:cubicBezTo>
                  <a:close/>
                  <a:moveTo>
                    <a:pt x="2879658" y="3816499"/>
                  </a:moveTo>
                  <a:cubicBezTo>
                    <a:pt x="2884917" y="3816499"/>
                    <a:pt x="2889186" y="3820763"/>
                    <a:pt x="2889186" y="3826024"/>
                  </a:cubicBezTo>
                  <a:cubicBezTo>
                    <a:pt x="2889186" y="3831284"/>
                    <a:pt x="2884917" y="3835549"/>
                    <a:pt x="2879658" y="3835549"/>
                  </a:cubicBezTo>
                  <a:cubicBezTo>
                    <a:pt x="2874398" y="3835549"/>
                    <a:pt x="2870135" y="3831284"/>
                    <a:pt x="2870135" y="3826024"/>
                  </a:cubicBezTo>
                  <a:cubicBezTo>
                    <a:pt x="2870135" y="3820763"/>
                    <a:pt x="2874398" y="3816499"/>
                    <a:pt x="2879658" y="3816499"/>
                  </a:cubicBezTo>
                  <a:close/>
                  <a:moveTo>
                    <a:pt x="2700284" y="3816499"/>
                  </a:moveTo>
                  <a:cubicBezTo>
                    <a:pt x="2705549" y="3816499"/>
                    <a:pt x="2709806" y="3820763"/>
                    <a:pt x="2709806" y="3826024"/>
                  </a:cubicBezTo>
                  <a:cubicBezTo>
                    <a:pt x="2709806" y="3831284"/>
                    <a:pt x="2705549" y="3835549"/>
                    <a:pt x="2700284" y="3835549"/>
                  </a:cubicBezTo>
                  <a:cubicBezTo>
                    <a:pt x="2695024" y="3835549"/>
                    <a:pt x="2690751" y="3831284"/>
                    <a:pt x="2690751" y="3826024"/>
                  </a:cubicBezTo>
                  <a:cubicBezTo>
                    <a:pt x="2690751" y="3820763"/>
                    <a:pt x="2695024" y="3816499"/>
                    <a:pt x="2700284" y="3816499"/>
                  </a:cubicBezTo>
                  <a:close/>
                  <a:moveTo>
                    <a:pt x="2520849" y="3816499"/>
                  </a:moveTo>
                  <a:cubicBezTo>
                    <a:pt x="2526129" y="3816499"/>
                    <a:pt x="2530388" y="3820763"/>
                    <a:pt x="2530388" y="3826024"/>
                  </a:cubicBezTo>
                  <a:cubicBezTo>
                    <a:pt x="2530388" y="3831284"/>
                    <a:pt x="2526129" y="3835549"/>
                    <a:pt x="2520849" y="3835549"/>
                  </a:cubicBezTo>
                  <a:cubicBezTo>
                    <a:pt x="2515590" y="3835549"/>
                    <a:pt x="2511322" y="3831284"/>
                    <a:pt x="2511322" y="3826024"/>
                  </a:cubicBezTo>
                  <a:cubicBezTo>
                    <a:pt x="2511322" y="3820763"/>
                    <a:pt x="2515590" y="3816499"/>
                    <a:pt x="2520849" y="3816499"/>
                  </a:cubicBezTo>
                  <a:close/>
                  <a:moveTo>
                    <a:pt x="2341480" y="3816499"/>
                  </a:moveTo>
                  <a:cubicBezTo>
                    <a:pt x="2346739" y="3816499"/>
                    <a:pt x="2351004" y="3820763"/>
                    <a:pt x="2351004" y="3826024"/>
                  </a:cubicBezTo>
                  <a:cubicBezTo>
                    <a:pt x="2351004" y="3831284"/>
                    <a:pt x="2346739" y="3835549"/>
                    <a:pt x="2341480" y="3835549"/>
                  </a:cubicBezTo>
                  <a:cubicBezTo>
                    <a:pt x="2336213" y="3835549"/>
                    <a:pt x="2331948" y="3831284"/>
                    <a:pt x="2331948" y="3826024"/>
                  </a:cubicBezTo>
                  <a:cubicBezTo>
                    <a:pt x="2331948" y="3820763"/>
                    <a:pt x="2336213" y="3816499"/>
                    <a:pt x="2341480" y="3816499"/>
                  </a:cubicBezTo>
                  <a:close/>
                  <a:moveTo>
                    <a:pt x="2162058" y="3816499"/>
                  </a:moveTo>
                  <a:cubicBezTo>
                    <a:pt x="2167317" y="3816499"/>
                    <a:pt x="2171582" y="3820763"/>
                    <a:pt x="2171582" y="3826024"/>
                  </a:cubicBezTo>
                  <a:cubicBezTo>
                    <a:pt x="2171582" y="3831284"/>
                    <a:pt x="2167317" y="3835549"/>
                    <a:pt x="2162058" y="3835549"/>
                  </a:cubicBezTo>
                  <a:cubicBezTo>
                    <a:pt x="2156797" y="3835549"/>
                    <a:pt x="2152533" y="3831284"/>
                    <a:pt x="2152533" y="3826024"/>
                  </a:cubicBezTo>
                  <a:cubicBezTo>
                    <a:pt x="2152533" y="3820763"/>
                    <a:pt x="2156797" y="3816499"/>
                    <a:pt x="2162058" y="3816499"/>
                  </a:cubicBezTo>
                  <a:close/>
                  <a:moveTo>
                    <a:pt x="1982700" y="3816499"/>
                  </a:moveTo>
                  <a:cubicBezTo>
                    <a:pt x="1987942" y="3816499"/>
                    <a:pt x="1992203" y="3820763"/>
                    <a:pt x="1992203" y="3826024"/>
                  </a:cubicBezTo>
                  <a:cubicBezTo>
                    <a:pt x="1992203" y="3831284"/>
                    <a:pt x="1987942" y="3835549"/>
                    <a:pt x="1982700" y="3835549"/>
                  </a:cubicBezTo>
                  <a:cubicBezTo>
                    <a:pt x="1977428" y="3835549"/>
                    <a:pt x="1973157" y="3831284"/>
                    <a:pt x="1973157" y="3826024"/>
                  </a:cubicBezTo>
                  <a:cubicBezTo>
                    <a:pt x="1973157" y="3820763"/>
                    <a:pt x="1977428" y="3816499"/>
                    <a:pt x="1982700" y="3816499"/>
                  </a:cubicBezTo>
                  <a:close/>
                  <a:moveTo>
                    <a:pt x="1803403" y="3816499"/>
                  </a:moveTo>
                  <a:cubicBezTo>
                    <a:pt x="1808630" y="3816499"/>
                    <a:pt x="1812893" y="3820763"/>
                    <a:pt x="1812893" y="3826024"/>
                  </a:cubicBezTo>
                  <a:cubicBezTo>
                    <a:pt x="1812893" y="3831284"/>
                    <a:pt x="1808630" y="3835549"/>
                    <a:pt x="1803403" y="3835549"/>
                  </a:cubicBezTo>
                  <a:cubicBezTo>
                    <a:pt x="1798172" y="3835549"/>
                    <a:pt x="1793909" y="3831284"/>
                    <a:pt x="1793909" y="3826024"/>
                  </a:cubicBezTo>
                  <a:cubicBezTo>
                    <a:pt x="1793909" y="3820763"/>
                    <a:pt x="1798172" y="3816499"/>
                    <a:pt x="1803403" y="3816499"/>
                  </a:cubicBezTo>
                  <a:close/>
                  <a:moveTo>
                    <a:pt x="1623989" y="3816499"/>
                  </a:moveTo>
                  <a:cubicBezTo>
                    <a:pt x="1629250" y="3816499"/>
                    <a:pt x="1633515" y="3820763"/>
                    <a:pt x="1633515" y="3826024"/>
                  </a:cubicBezTo>
                  <a:cubicBezTo>
                    <a:pt x="1633515" y="3831284"/>
                    <a:pt x="1629250" y="3835549"/>
                    <a:pt x="1623989" y="3835549"/>
                  </a:cubicBezTo>
                  <a:cubicBezTo>
                    <a:pt x="1618729" y="3835549"/>
                    <a:pt x="1614465" y="3831284"/>
                    <a:pt x="1614465" y="3826024"/>
                  </a:cubicBezTo>
                  <a:cubicBezTo>
                    <a:pt x="1614465" y="3820763"/>
                    <a:pt x="1618729" y="3816499"/>
                    <a:pt x="1623989" y="3816499"/>
                  </a:cubicBezTo>
                  <a:close/>
                  <a:moveTo>
                    <a:pt x="1444635" y="3816499"/>
                  </a:moveTo>
                  <a:cubicBezTo>
                    <a:pt x="1449895" y="3816499"/>
                    <a:pt x="1454160" y="3820763"/>
                    <a:pt x="1454160" y="3826024"/>
                  </a:cubicBezTo>
                  <a:cubicBezTo>
                    <a:pt x="1454160" y="3831284"/>
                    <a:pt x="1449895" y="3835549"/>
                    <a:pt x="1444635" y="3835549"/>
                  </a:cubicBezTo>
                  <a:cubicBezTo>
                    <a:pt x="1439374" y="3835549"/>
                    <a:pt x="1435110" y="3831284"/>
                    <a:pt x="1435110" y="3826024"/>
                  </a:cubicBezTo>
                  <a:cubicBezTo>
                    <a:pt x="1435110" y="3820763"/>
                    <a:pt x="1439374" y="3816499"/>
                    <a:pt x="1444635" y="3816499"/>
                  </a:cubicBezTo>
                  <a:close/>
                  <a:moveTo>
                    <a:pt x="1265277" y="3816499"/>
                  </a:moveTo>
                  <a:cubicBezTo>
                    <a:pt x="1270538" y="3816499"/>
                    <a:pt x="1274803" y="3820763"/>
                    <a:pt x="1274803" y="3826024"/>
                  </a:cubicBezTo>
                  <a:cubicBezTo>
                    <a:pt x="1274803" y="3831284"/>
                    <a:pt x="1270538" y="3835549"/>
                    <a:pt x="1265277" y="3835549"/>
                  </a:cubicBezTo>
                  <a:cubicBezTo>
                    <a:pt x="1260017" y="3835549"/>
                    <a:pt x="1255753" y="3831284"/>
                    <a:pt x="1255753" y="3826024"/>
                  </a:cubicBezTo>
                  <a:cubicBezTo>
                    <a:pt x="1255753" y="3820763"/>
                    <a:pt x="1260017" y="3816499"/>
                    <a:pt x="1265277" y="3816499"/>
                  </a:cubicBezTo>
                  <a:close/>
                  <a:moveTo>
                    <a:pt x="1085894" y="3816499"/>
                  </a:moveTo>
                  <a:cubicBezTo>
                    <a:pt x="1091155" y="3816499"/>
                    <a:pt x="1095421" y="3820763"/>
                    <a:pt x="1095421" y="3826024"/>
                  </a:cubicBezTo>
                  <a:cubicBezTo>
                    <a:pt x="1095421" y="3831284"/>
                    <a:pt x="1091155" y="3835549"/>
                    <a:pt x="1085894" y="3835549"/>
                  </a:cubicBezTo>
                  <a:cubicBezTo>
                    <a:pt x="1080631" y="3835549"/>
                    <a:pt x="1076367" y="3831284"/>
                    <a:pt x="1076367" y="3826024"/>
                  </a:cubicBezTo>
                  <a:cubicBezTo>
                    <a:pt x="1076367" y="3820763"/>
                    <a:pt x="1080631" y="3816499"/>
                    <a:pt x="1085894" y="3816499"/>
                  </a:cubicBezTo>
                  <a:close/>
                  <a:moveTo>
                    <a:pt x="906510" y="3816499"/>
                  </a:moveTo>
                  <a:cubicBezTo>
                    <a:pt x="911771" y="3816499"/>
                    <a:pt x="916035" y="3820763"/>
                    <a:pt x="916035" y="3826024"/>
                  </a:cubicBezTo>
                  <a:cubicBezTo>
                    <a:pt x="916035" y="3831284"/>
                    <a:pt x="911771" y="3835549"/>
                    <a:pt x="906510" y="3835549"/>
                  </a:cubicBezTo>
                  <a:cubicBezTo>
                    <a:pt x="901249" y="3835549"/>
                    <a:pt x="896984" y="3831284"/>
                    <a:pt x="896984" y="3826024"/>
                  </a:cubicBezTo>
                  <a:cubicBezTo>
                    <a:pt x="896984" y="3820763"/>
                    <a:pt x="901249" y="3816499"/>
                    <a:pt x="906510" y="3816499"/>
                  </a:cubicBezTo>
                  <a:close/>
                  <a:moveTo>
                    <a:pt x="727136" y="3816499"/>
                  </a:moveTo>
                  <a:cubicBezTo>
                    <a:pt x="732395" y="3816499"/>
                    <a:pt x="736660" y="3820763"/>
                    <a:pt x="736660" y="3826024"/>
                  </a:cubicBezTo>
                  <a:cubicBezTo>
                    <a:pt x="736660" y="3831284"/>
                    <a:pt x="732395" y="3835549"/>
                    <a:pt x="727136" y="3835549"/>
                  </a:cubicBezTo>
                  <a:cubicBezTo>
                    <a:pt x="721872" y="3835549"/>
                    <a:pt x="717601" y="3831284"/>
                    <a:pt x="717601" y="3826024"/>
                  </a:cubicBezTo>
                  <a:cubicBezTo>
                    <a:pt x="717601" y="3820763"/>
                    <a:pt x="721872" y="3816499"/>
                    <a:pt x="727136" y="3816499"/>
                  </a:cubicBezTo>
                  <a:close/>
                  <a:moveTo>
                    <a:pt x="547746" y="3816499"/>
                  </a:moveTo>
                  <a:cubicBezTo>
                    <a:pt x="553006" y="3816499"/>
                    <a:pt x="557270" y="3820763"/>
                    <a:pt x="557270" y="3826024"/>
                  </a:cubicBezTo>
                  <a:cubicBezTo>
                    <a:pt x="557270" y="3831284"/>
                    <a:pt x="553006" y="3835549"/>
                    <a:pt x="547746" y="3835549"/>
                  </a:cubicBezTo>
                  <a:cubicBezTo>
                    <a:pt x="542485" y="3835549"/>
                    <a:pt x="538221" y="3831284"/>
                    <a:pt x="538221" y="3826024"/>
                  </a:cubicBezTo>
                  <a:cubicBezTo>
                    <a:pt x="538221" y="3820763"/>
                    <a:pt x="542485" y="3816499"/>
                    <a:pt x="547746" y="3816499"/>
                  </a:cubicBezTo>
                  <a:close/>
                  <a:moveTo>
                    <a:pt x="368378" y="3816499"/>
                  </a:moveTo>
                  <a:cubicBezTo>
                    <a:pt x="373639" y="3816499"/>
                    <a:pt x="377903" y="3820763"/>
                    <a:pt x="377903" y="3826024"/>
                  </a:cubicBezTo>
                  <a:cubicBezTo>
                    <a:pt x="377903" y="3831284"/>
                    <a:pt x="373639" y="3835549"/>
                    <a:pt x="368378" y="3835549"/>
                  </a:cubicBezTo>
                  <a:cubicBezTo>
                    <a:pt x="363117" y="3835549"/>
                    <a:pt x="358853" y="3831284"/>
                    <a:pt x="358853" y="3826024"/>
                  </a:cubicBezTo>
                  <a:cubicBezTo>
                    <a:pt x="358853" y="3820763"/>
                    <a:pt x="363117" y="3816499"/>
                    <a:pt x="368378" y="3816499"/>
                  </a:cubicBezTo>
                  <a:close/>
                  <a:moveTo>
                    <a:pt x="189009" y="3816499"/>
                  </a:moveTo>
                  <a:cubicBezTo>
                    <a:pt x="194270" y="3816499"/>
                    <a:pt x="198534" y="3820763"/>
                    <a:pt x="198534" y="3826024"/>
                  </a:cubicBezTo>
                  <a:cubicBezTo>
                    <a:pt x="198534" y="3831284"/>
                    <a:pt x="194270" y="3835549"/>
                    <a:pt x="189009" y="3835549"/>
                  </a:cubicBezTo>
                  <a:cubicBezTo>
                    <a:pt x="183749" y="3835549"/>
                    <a:pt x="179484" y="3831284"/>
                    <a:pt x="179484" y="3826024"/>
                  </a:cubicBezTo>
                  <a:cubicBezTo>
                    <a:pt x="179484" y="3820763"/>
                    <a:pt x="183749" y="3816499"/>
                    <a:pt x="189009" y="3816499"/>
                  </a:cubicBezTo>
                  <a:close/>
                  <a:moveTo>
                    <a:pt x="9643" y="3816499"/>
                  </a:moveTo>
                  <a:cubicBezTo>
                    <a:pt x="14902" y="3816499"/>
                    <a:pt x="19167" y="3820763"/>
                    <a:pt x="19167" y="3826024"/>
                  </a:cubicBezTo>
                  <a:cubicBezTo>
                    <a:pt x="19167" y="3831284"/>
                    <a:pt x="14902" y="3835549"/>
                    <a:pt x="9643" y="3835549"/>
                  </a:cubicBezTo>
                  <a:cubicBezTo>
                    <a:pt x="4383" y="3835549"/>
                    <a:pt x="118" y="3831284"/>
                    <a:pt x="118" y="3826024"/>
                  </a:cubicBezTo>
                  <a:cubicBezTo>
                    <a:pt x="118" y="3820763"/>
                    <a:pt x="4383" y="3816499"/>
                    <a:pt x="9643" y="3816499"/>
                  </a:cubicBezTo>
                  <a:close/>
                  <a:moveTo>
                    <a:pt x="189013" y="3635032"/>
                  </a:moveTo>
                  <a:cubicBezTo>
                    <a:pt x="194273" y="3635032"/>
                    <a:pt x="198538" y="3639296"/>
                    <a:pt x="198538" y="3644556"/>
                  </a:cubicBezTo>
                  <a:cubicBezTo>
                    <a:pt x="198538" y="3649817"/>
                    <a:pt x="194273" y="3654081"/>
                    <a:pt x="189013" y="3654081"/>
                  </a:cubicBezTo>
                  <a:cubicBezTo>
                    <a:pt x="183752" y="3654081"/>
                    <a:pt x="179488" y="3649817"/>
                    <a:pt x="179488" y="3644556"/>
                  </a:cubicBezTo>
                  <a:cubicBezTo>
                    <a:pt x="179488" y="3639296"/>
                    <a:pt x="183752" y="3635032"/>
                    <a:pt x="189013" y="3635032"/>
                  </a:cubicBezTo>
                  <a:close/>
                  <a:moveTo>
                    <a:pt x="9646" y="3635032"/>
                  </a:moveTo>
                  <a:cubicBezTo>
                    <a:pt x="14906" y="3635032"/>
                    <a:pt x="19170" y="3639296"/>
                    <a:pt x="19170" y="3644557"/>
                  </a:cubicBezTo>
                  <a:cubicBezTo>
                    <a:pt x="19170" y="3649817"/>
                    <a:pt x="14906" y="3654081"/>
                    <a:pt x="9646" y="3654081"/>
                  </a:cubicBezTo>
                  <a:cubicBezTo>
                    <a:pt x="4386" y="3654081"/>
                    <a:pt x="122" y="3649817"/>
                    <a:pt x="122" y="3644557"/>
                  </a:cubicBezTo>
                  <a:cubicBezTo>
                    <a:pt x="122" y="3639296"/>
                    <a:pt x="4386" y="3635032"/>
                    <a:pt x="9646" y="3635032"/>
                  </a:cubicBezTo>
                  <a:close/>
                  <a:moveTo>
                    <a:pt x="727140" y="3635031"/>
                  </a:moveTo>
                  <a:cubicBezTo>
                    <a:pt x="732399" y="3635031"/>
                    <a:pt x="736664" y="3639295"/>
                    <a:pt x="736664" y="3644556"/>
                  </a:cubicBezTo>
                  <a:cubicBezTo>
                    <a:pt x="736664" y="3649816"/>
                    <a:pt x="732399" y="3654080"/>
                    <a:pt x="727140" y="3654080"/>
                  </a:cubicBezTo>
                  <a:cubicBezTo>
                    <a:pt x="721876" y="3654080"/>
                    <a:pt x="717605" y="3649816"/>
                    <a:pt x="717605" y="3644556"/>
                  </a:cubicBezTo>
                  <a:cubicBezTo>
                    <a:pt x="717605" y="3639295"/>
                    <a:pt x="721876" y="3635031"/>
                    <a:pt x="727140" y="3635031"/>
                  </a:cubicBezTo>
                  <a:close/>
                  <a:moveTo>
                    <a:pt x="547749" y="3635031"/>
                  </a:moveTo>
                  <a:cubicBezTo>
                    <a:pt x="553010" y="3635031"/>
                    <a:pt x="557274" y="3639296"/>
                    <a:pt x="557274" y="3644556"/>
                  </a:cubicBezTo>
                  <a:cubicBezTo>
                    <a:pt x="557274" y="3649816"/>
                    <a:pt x="553010" y="3654080"/>
                    <a:pt x="547749" y="3654080"/>
                  </a:cubicBezTo>
                  <a:cubicBezTo>
                    <a:pt x="542489" y="3654080"/>
                    <a:pt x="538224" y="3649816"/>
                    <a:pt x="538224" y="3644556"/>
                  </a:cubicBezTo>
                  <a:cubicBezTo>
                    <a:pt x="538224" y="3639296"/>
                    <a:pt x="542489" y="3635031"/>
                    <a:pt x="547749" y="3635031"/>
                  </a:cubicBezTo>
                  <a:close/>
                  <a:moveTo>
                    <a:pt x="368382" y="3635031"/>
                  </a:moveTo>
                  <a:cubicBezTo>
                    <a:pt x="373642" y="3635031"/>
                    <a:pt x="377906" y="3639296"/>
                    <a:pt x="377906" y="3644556"/>
                  </a:cubicBezTo>
                  <a:cubicBezTo>
                    <a:pt x="377906" y="3649817"/>
                    <a:pt x="373642" y="3654081"/>
                    <a:pt x="368382" y="3654081"/>
                  </a:cubicBezTo>
                  <a:cubicBezTo>
                    <a:pt x="363121" y="3654081"/>
                    <a:pt x="358856" y="3649817"/>
                    <a:pt x="358856" y="3644556"/>
                  </a:cubicBezTo>
                  <a:cubicBezTo>
                    <a:pt x="358856" y="3639296"/>
                    <a:pt x="363121" y="3635031"/>
                    <a:pt x="368382" y="3635031"/>
                  </a:cubicBezTo>
                  <a:close/>
                  <a:moveTo>
                    <a:pt x="1444639" y="3635030"/>
                  </a:moveTo>
                  <a:cubicBezTo>
                    <a:pt x="1449900" y="3635030"/>
                    <a:pt x="1454164" y="3639295"/>
                    <a:pt x="1454164" y="3644555"/>
                  </a:cubicBezTo>
                  <a:cubicBezTo>
                    <a:pt x="1454164" y="3649815"/>
                    <a:pt x="1449900" y="3654079"/>
                    <a:pt x="1444639" y="3654079"/>
                  </a:cubicBezTo>
                  <a:cubicBezTo>
                    <a:pt x="1439379" y="3654079"/>
                    <a:pt x="1435114" y="3649815"/>
                    <a:pt x="1435114" y="3644555"/>
                  </a:cubicBezTo>
                  <a:cubicBezTo>
                    <a:pt x="1435114" y="3639295"/>
                    <a:pt x="1439379" y="3635030"/>
                    <a:pt x="1444639" y="3635030"/>
                  </a:cubicBezTo>
                  <a:close/>
                  <a:moveTo>
                    <a:pt x="1265282" y="3635030"/>
                  </a:moveTo>
                  <a:cubicBezTo>
                    <a:pt x="1270543" y="3635030"/>
                    <a:pt x="1274807" y="3639295"/>
                    <a:pt x="1274807" y="3644555"/>
                  </a:cubicBezTo>
                  <a:cubicBezTo>
                    <a:pt x="1274807" y="3649815"/>
                    <a:pt x="1270543" y="3654080"/>
                    <a:pt x="1265282" y="3654080"/>
                  </a:cubicBezTo>
                  <a:cubicBezTo>
                    <a:pt x="1260022" y="3654080"/>
                    <a:pt x="1255757" y="3649815"/>
                    <a:pt x="1255757" y="3644555"/>
                  </a:cubicBezTo>
                  <a:cubicBezTo>
                    <a:pt x="1255757" y="3639295"/>
                    <a:pt x="1260022" y="3635030"/>
                    <a:pt x="1265282" y="3635030"/>
                  </a:cubicBezTo>
                  <a:close/>
                  <a:moveTo>
                    <a:pt x="1085898" y="3635030"/>
                  </a:moveTo>
                  <a:cubicBezTo>
                    <a:pt x="1091160" y="3635030"/>
                    <a:pt x="1095425" y="3639295"/>
                    <a:pt x="1095425" y="3644555"/>
                  </a:cubicBezTo>
                  <a:cubicBezTo>
                    <a:pt x="1095425" y="3649815"/>
                    <a:pt x="1091160" y="3654080"/>
                    <a:pt x="1085898" y="3654080"/>
                  </a:cubicBezTo>
                  <a:cubicBezTo>
                    <a:pt x="1080635" y="3654080"/>
                    <a:pt x="1076371" y="3649815"/>
                    <a:pt x="1076371" y="3644555"/>
                  </a:cubicBezTo>
                  <a:cubicBezTo>
                    <a:pt x="1076371" y="3639295"/>
                    <a:pt x="1080635" y="3635030"/>
                    <a:pt x="1085898" y="3635030"/>
                  </a:cubicBezTo>
                  <a:close/>
                  <a:moveTo>
                    <a:pt x="906514" y="3635030"/>
                  </a:moveTo>
                  <a:cubicBezTo>
                    <a:pt x="911775" y="3635030"/>
                    <a:pt x="916039" y="3639295"/>
                    <a:pt x="916039" y="3644556"/>
                  </a:cubicBezTo>
                  <a:cubicBezTo>
                    <a:pt x="916039" y="3649816"/>
                    <a:pt x="911775" y="3654080"/>
                    <a:pt x="906514" y="3654080"/>
                  </a:cubicBezTo>
                  <a:cubicBezTo>
                    <a:pt x="901254" y="3654080"/>
                    <a:pt x="896988" y="3649816"/>
                    <a:pt x="896988" y="3644556"/>
                  </a:cubicBezTo>
                  <a:cubicBezTo>
                    <a:pt x="896988" y="3639295"/>
                    <a:pt x="901254" y="3635030"/>
                    <a:pt x="906514" y="3635030"/>
                  </a:cubicBezTo>
                  <a:close/>
                  <a:moveTo>
                    <a:pt x="1623993" y="3635030"/>
                  </a:moveTo>
                  <a:cubicBezTo>
                    <a:pt x="1629254" y="3635030"/>
                    <a:pt x="1633518" y="3639294"/>
                    <a:pt x="1633518" y="3644555"/>
                  </a:cubicBezTo>
                  <a:cubicBezTo>
                    <a:pt x="1633518" y="3649815"/>
                    <a:pt x="1629254" y="3654079"/>
                    <a:pt x="1623993" y="3654079"/>
                  </a:cubicBezTo>
                  <a:cubicBezTo>
                    <a:pt x="1618733" y="3654079"/>
                    <a:pt x="1614468" y="3649815"/>
                    <a:pt x="1614468" y="3644555"/>
                  </a:cubicBezTo>
                  <a:cubicBezTo>
                    <a:pt x="1614468" y="3639294"/>
                    <a:pt x="1618733" y="3635030"/>
                    <a:pt x="1623993" y="3635030"/>
                  </a:cubicBezTo>
                  <a:close/>
                  <a:moveTo>
                    <a:pt x="1982703" y="3635030"/>
                  </a:moveTo>
                  <a:cubicBezTo>
                    <a:pt x="1987944" y="3635030"/>
                    <a:pt x="1992205" y="3639294"/>
                    <a:pt x="1992205" y="3644554"/>
                  </a:cubicBezTo>
                  <a:cubicBezTo>
                    <a:pt x="1992205" y="3649814"/>
                    <a:pt x="1987944" y="3654079"/>
                    <a:pt x="1982703" y="3654079"/>
                  </a:cubicBezTo>
                  <a:cubicBezTo>
                    <a:pt x="1977430" y="3654079"/>
                    <a:pt x="1973159" y="3649814"/>
                    <a:pt x="1973159" y="3644554"/>
                  </a:cubicBezTo>
                  <a:cubicBezTo>
                    <a:pt x="1973159" y="3639294"/>
                    <a:pt x="1977430" y="3635030"/>
                    <a:pt x="1982703" y="3635030"/>
                  </a:cubicBezTo>
                  <a:close/>
                  <a:moveTo>
                    <a:pt x="1803408" y="3635030"/>
                  </a:moveTo>
                  <a:cubicBezTo>
                    <a:pt x="1808634" y="3635030"/>
                    <a:pt x="1812897" y="3639294"/>
                    <a:pt x="1812897" y="3644555"/>
                  </a:cubicBezTo>
                  <a:cubicBezTo>
                    <a:pt x="1812897" y="3649815"/>
                    <a:pt x="1808634" y="3654079"/>
                    <a:pt x="1803408" y="3654079"/>
                  </a:cubicBezTo>
                  <a:cubicBezTo>
                    <a:pt x="1798177" y="3654079"/>
                    <a:pt x="1793915" y="3649815"/>
                    <a:pt x="1793915" y="3644555"/>
                  </a:cubicBezTo>
                  <a:cubicBezTo>
                    <a:pt x="1793915" y="3639294"/>
                    <a:pt x="1798177" y="3635030"/>
                    <a:pt x="1803408" y="3635030"/>
                  </a:cubicBezTo>
                  <a:close/>
                  <a:moveTo>
                    <a:pt x="2162060" y="3635029"/>
                  </a:moveTo>
                  <a:cubicBezTo>
                    <a:pt x="2167319" y="3635029"/>
                    <a:pt x="2171585" y="3639294"/>
                    <a:pt x="2171585" y="3644554"/>
                  </a:cubicBezTo>
                  <a:cubicBezTo>
                    <a:pt x="2171585" y="3649814"/>
                    <a:pt x="2167319" y="3654079"/>
                    <a:pt x="2162060" y="3654079"/>
                  </a:cubicBezTo>
                  <a:cubicBezTo>
                    <a:pt x="2156800" y="3654079"/>
                    <a:pt x="2152536" y="3649814"/>
                    <a:pt x="2152536" y="3644554"/>
                  </a:cubicBezTo>
                  <a:cubicBezTo>
                    <a:pt x="2152536" y="3639294"/>
                    <a:pt x="2156800" y="3635029"/>
                    <a:pt x="2162060" y="3635029"/>
                  </a:cubicBezTo>
                  <a:close/>
                  <a:moveTo>
                    <a:pt x="2520853" y="3635029"/>
                  </a:moveTo>
                  <a:cubicBezTo>
                    <a:pt x="2526133" y="3635029"/>
                    <a:pt x="2530392" y="3639293"/>
                    <a:pt x="2530392" y="3644554"/>
                  </a:cubicBezTo>
                  <a:cubicBezTo>
                    <a:pt x="2530392" y="3649814"/>
                    <a:pt x="2526133" y="3654078"/>
                    <a:pt x="2520853" y="3654078"/>
                  </a:cubicBezTo>
                  <a:cubicBezTo>
                    <a:pt x="2515595" y="3654078"/>
                    <a:pt x="2511326" y="3649814"/>
                    <a:pt x="2511326" y="3644554"/>
                  </a:cubicBezTo>
                  <a:cubicBezTo>
                    <a:pt x="2511326" y="3639293"/>
                    <a:pt x="2515595" y="3635029"/>
                    <a:pt x="2520853" y="3635029"/>
                  </a:cubicBezTo>
                  <a:close/>
                  <a:moveTo>
                    <a:pt x="2341483" y="3635029"/>
                  </a:moveTo>
                  <a:cubicBezTo>
                    <a:pt x="2346743" y="3635029"/>
                    <a:pt x="2351008" y="3639293"/>
                    <a:pt x="2351008" y="3644554"/>
                  </a:cubicBezTo>
                  <a:cubicBezTo>
                    <a:pt x="2351008" y="3649814"/>
                    <a:pt x="2346743" y="3654078"/>
                    <a:pt x="2341483" y="3654078"/>
                  </a:cubicBezTo>
                  <a:cubicBezTo>
                    <a:pt x="2336217" y="3654078"/>
                    <a:pt x="2331953" y="3649814"/>
                    <a:pt x="2331953" y="3644554"/>
                  </a:cubicBezTo>
                  <a:cubicBezTo>
                    <a:pt x="2331953" y="3639293"/>
                    <a:pt x="2336217" y="3635029"/>
                    <a:pt x="2341483" y="3635029"/>
                  </a:cubicBezTo>
                  <a:close/>
                  <a:moveTo>
                    <a:pt x="2879664" y="3635028"/>
                  </a:moveTo>
                  <a:cubicBezTo>
                    <a:pt x="2884923" y="3635028"/>
                    <a:pt x="2889192" y="3639293"/>
                    <a:pt x="2889192" y="3644553"/>
                  </a:cubicBezTo>
                  <a:cubicBezTo>
                    <a:pt x="2889192" y="3649813"/>
                    <a:pt x="2884923" y="3654078"/>
                    <a:pt x="2879664" y="3654078"/>
                  </a:cubicBezTo>
                  <a:cubicBezTo>
                    <a:pt x="2874405" y="3654078"/>
                    <a:pt x="2870142" y="3649813"/>
                    <a:pt x="2870142" y="3644553"/>
                  </a:cubicBezTo>
                  <a:cubicBezTo>
                    <a:pt x="2870142" y="3639293"/>
                    <a:pt x="2874405" y="3635028"/>
                    <a:pt x="2879664" y="3635028"/>
                  </a:cubicBezTo>
                  <a:close/>
                  <a:moveTo>
                    <a:pt x="2700290" y="3635028"/>
                  </a:moveTo>
                  <a:cubicBezTo>
                    <a:pt x="2705555" y="3635028"/>
                    <a:pt x="2709812" y="3639293"/>
                    <a:pt x="2709812" y="3644553"/>
                  </a:cubicBezTo>
                  <a:cubicBezTo>
                    <a:pt x="2709812" y="3649814"/>
                    <a:pt x="2705555" y="3654078"/>
                    <a:pt x="2700290" y="3654078"/>
                  </a:cubicBezTo>
                  <a:cubicBezTo>
                    <a:pt x="2695030" y="3654078"/>
                    <a:pt x="2690756" y="3649814"/>
                    <a:pt x="2690756" y="3644553"/>
                  </a:cubicBezTo>
                  <a:cubicBezTo>
                    <a:pt x="2690756" y="3639293"/>
                    <a:pt x="2695030" y="3635028"/>
                    <a:pt x="2700290" y="3635028"/>
                  </a:cubicBezTo>
                  <a:close/>
                  <a:moveTo>
                    <a:pt x="3417570" y="3635028"/>
                  </a:moveTo>
                  <a:cubicBezTo>
                    <a:pt x="3422830" y="3635028"/>
                    <a:pt x="3427095" y="3639292"/>
                    <a:pt x="3427095" y="3644552"/>
                  </a:cubicBezTo>
                  <a:cubicBezTo>
                    <a:pt x="3427095" y="3649813"/>
                    <a:pt x="3422830" y="3654077"/>
                    <a:pt x="3417570" y="3654077"/>
                  </a:cubicBezTo>
                  <a:cubicBezTo>
                    <a:pt x="3412309" y="3654077"/>
                    <a:pt x="3408045" y="3649813"/>
                    <a:pt x="3408045" y="3644552"/>
                  </a:cubicBezTo>
                  <a:cubicBezTo>
                    <a:pt x="3408045" y="3639292"/>
                    <a:pt x="3412309" y="3635028"/>
                    <a:pt x="3417570" y="3635028"/>
                  </a:cubicBezTo>
                  <a:close/>
                  <a:moveTo>
                    <a:pt x="3238301" y="3635028"/>
                  </a:moveTo>
                  <a:cubicBezTo>
                    <a:pt x="3243564" y="3635028"/>
                    <a:pt x="3247827" y="3639293"/>
                    <a:pt x="3247827" y="3644553"/>
                  </a:cubicBezTo>
                  <a:cubicBezTo>
                    <a:pt x="3247827" y="3649813"/>
                    <a:pt x="3243564" y="3654077"/>
                    <a:pt x="3238301" y="3654077"/>
                  </a:cubicBezTo>
                  <a:cubicBezTo>
                    <a:pt x="3233042" y="3654077"/>
                    <a:pt x="3228775" y="3649813"/>
                    <a:pt x="3228775" y="3644553"/>
                  </a:cubicBezTo>
                  <a:cubicBezTo>
                    <a:pt x="3228775" y="3639293"/>
                    <a:pt x="3233042" y="3635028"/>
                    <a:pt x="3238301" y="3635028"/>
                  </a:cubicBezTo>
                  <a:close/>
                  <a:moveTo>
                    <a:pt x="3058833" y="3635028"/>
                  </a:moveTo>
                  <a:cubicBezTo>
                    <a:pt x="3064092" y="3635028"/>
                    <a:pt x="3068355" y="3639293"/>
                    <a:pt x="3068355" y="3644553"/>
                  </a:cubicBezTo>
                  <a:cubicBezTo>
                    <a:pt x="3068355" y="3649813"/>
                    <a:pt x="3064092" y="3654078"/>
                    <a:pt x="3058833" y="3654078"/>
                  </a:cubicBezTo>
                  <a:cubicBezTo>
                    <a:pt x="3053586" y="3654078"/>
                    <a:pt x="3049510" y="3649813"/>
                    <a:pt x="3049510" y="3644553"/>
                  </a:cubicBezTo>
                  <a:cubicBezTo>
                    <a:pt x="3049510" y="3639293"/>
                    <a:pt x="3053586" y="3635028"/>
                    <a:pt x="3058833" y="3635028"/>
                  </a:cubicBezTo>
                  <a:close/>
                  <a:moveTo>
                    <a:pt x="3776312" y="3635028"/>
                  </a:moveTo>
                  <a:cubicBezTo>
                    <a:pt x="3781572" y="3635028"/>
                    <a:pt x="3785837" y="3639292"/>
                    <a:pt x="3785837" y="3644552"/>
                  </a:cubicBezTo>
                  <a:cubicBezTo>
                    <a:pt x="3785837" y="3649812"/>
                    <a:pt x="3781572" y="3654077"/>
                    <a:pt x="3776312" y="3654077"/>
                  </a:cubicBezTo>
                  <a:cubicBezTo>
                    <a:pt x="3771051" y="3654077"/>
                    <a:pt x="3766787" y="3649812"/>
                    <a:pt x="3766787" y="3644552"/>
                  </a:cubicBezTo>
                  <a:cubicBezTo>
                    <a:pt x="3766787" y="3639292"/>
                    <a:pt x="3771051" y="3635028"/>
                    <a:pt x="3776312" y="3635028"/>
                  </a:cubicBezTo>
                  <a:close/>
                  <a:moveTo>
                    <a:pt x="3596941" y="3635028"/>
                  </a:moveTo>
                  <a:cubicBezTo>
                    <a:pt x="3602201" y="3635028"/>
                    <a:pt x="3606466" y="3639292"/>
                    <a:pt x="3606466" y="3644552"/>
                  </a:cubicBezTo>
                  <a:cubicBezTo>
                    <a:pt x="3606466" y="3649813"/>
                    <a:pt x="3602201" y="3654077"/>
                    <a:pt x="3596941" y="3654077"/>
                  </a:cubicBezTo>
                  <a:cubicBezTo>
                    <a:pt x="3591680" y="3654077"/>
                    <a:pt x="3587416" y="3649813"/>
                    <a:pt x="3587416" y="3644552"/>
                  </a:cubicBezTo>
                  <a:cubicBezTo>
                    <a:pt x="3587416" y="3639292"/>
                    <a:pt x="3591680" y="3635028"/>
                    <a:pt x="3596941" y="3635028"/>
                  </a:cubicBezTo>
                  <a:close/>
                  <a:moveTo>
                    <a:pt x="4314424" y="3635027"/>
                  </a:moveTo>
                  <a:cubicBezTo>
                    <a:pt x="4319684" y="3635027"/>
                    <a:pt x="4323949" y="3639291"/>
                    <a:pt x="4323949" y="3644551"/>
                  </a:cubicBezTo>
                  <a:cubicBezTo>
                    <a:pt x="4323949" y="3649812"/>
                    <a:pt x="4319684" y="3654076"/>
                    <a:pt x="4314424" y="3654076"/>
                  </a:cubicBezTo>
                  <a:cubicBezTo>
                    <a:pt x="4309163" y="3654076"/>
                    <a:pt x="4304899" y="3649812"/>
                    <a:pt x="4304899" y="3644551"/>
                  </a:cubicBezTo>
                  <a:cubicBezTo>
                    <a:pt x="4304899" y="3639291"/>
                    <a:pt x="4309163" y="3635027"/>
                    <a:pt x="4314424" y="3635027"/>
                  </a:cubicBezTo>
                  <a:close/>
                  <a:moveTo>
                    <a:pt x="4135054" y="3635027"/>
                  </a:moveTo>
                  <a:cubicBezTo>
                    <a:pt x="4140314" y="3635027"/>
                    <a:pt x="4144579" y="3639291"/>
                    <a:pt x="4144579" y="3644552"/>
                  </a:cubicBezTo>
                  <a:cubicBezTo>
                    <a:pt x="4144579" y="3649812"/>
                    <a:pt x="4140314" y="3654076"/>
                    <a:pt x="4135054" y="3654076"/>
                  </a:cubicBezTo>
                  <a:cubicBezTo>
                    <a:pt x="4129793" y="3654076"/>
                    <a:pt x="4125529" y="3649812"/>
                    <a:pt x="4125529" y="3644552"/>
                  </a:cubicBezTo>
                  <a:cubicBezTo>
                    <a:pt x="4125529" y="3639291"/>
                    <a:pt x="4129793" y="3635027"/>
                    <a:pt x="4135054" y="3635027"/>
                  </a:cubicBezTo>
                  <a:close/>
                  <a:moveTo>
                    <a:pt x="3955683" y="3635027"/>
                  </a:moveTo>
                  <a:cubicBezTo>
                    <a:pt x="3960943" y="3635027"/>
                    <a:pt x="3965208" y="3639292"/>
                    <a:pt x="3965208" y="3644552"/>
                  </a:cubicBezTo>
                  <a:cubicBezTo>
                    <a:pt x="3965208" y="3649812"/>
                    <a:pt x="3960943" y="3654077"/>
                    <a:pt x="3955683" y="3654077"/>
                  </a:cubicBezTo>
                  <a:cubicBezTo>
                    <a:pt x="3950422" y="3654077"/>
                    <a:pt x="3946158" y="3649812"/>
                    <a:pt x="3946158" y="3644552"/>
                  </a:cubicBezTo>
                  <a:cubicBezTo>
                    <a:pt x="3946158" y="3639292"/>
                    <a:pt x="3950422" y="3635027"/>
                    <a:pt x="3955683" y="3635027"/>
                  </a:cubicBezTo>
                  <a:close/>
                  <a:moveTo>
                    <a:pt x="4852537" y="3635026"/>
                  </a:moveTo>
                  <a:cubicBezTo>
                    <a:pt x="4857797" y="3635026"/>
                    <a:pt x="4862062" y="3639291"/>
                    <a:pt x="4862062" y="3644551"/>
                  </a:cubicBezTo>
                  <a:cubicBezTo>
                    <a:pt x="4862062" y="3649811"/>
                    <a:pt x="4857797" y="3654075"/>
                    <a:pt x="4852537" y="3654075"/>
                  </a:cubicBezTo>
                  <a:cubicBezTo>
                    <a:pt x="4847276" y="3654075"/>
                    <a:pt x="4843012" y="3649811"/>
                    <a:pt x="4843012" y="3644551"/>
                  </a:cubicBezTo>
                  <a:cubicBezTo>
                    <a:pt x="4843012" y="3639291"/>
                    <a:pt x="4847276" y="3635026"/>
                    <a:pt x="4852537" y="3635026"/>
                  </a:cubicBezTo>
                  <a:close/>
                  <a:moveTo>
                    <a:pt x="4673167" y="3635026"/>
                  </a:moveTo>
                  <a:cubicBezTo>
                    <a:pt x="4678427" y="3635026"/>
                    <a:pt x="4682692" y="3639291"/>
                    <a:pt x="4682692" y="3644551"/>
                  </a:cubicBezTo>
                  <a:cubicBezTo>
                    <a:pt x="4682692" y="3649811"/>
                    <a:pt x="4678427" y="3654076"/>
                    <a:pt x="4673167" y="3654076"/>
                  </a:cubicBezTo>
                  <a:cubicBezTo>
                    <a:pt x="4667906" y="3654076"/>
                    <a:pt x="4663642" y="3649811"/>
                    <a:pt x="4663642" y="3644551"/>
                  </a:cubicBezTo>
                  <a:cubicBezTo>
                    <a:pt x="4663642" y="3639291"/>
                    <a:pt x="4667906" y="3635026"/>
                    <a:pt x="4673167" y="3635026"/>
                  </a:cubicBezTo>
                  <a:close/>
                  <a:moveTo>
                    <a:pt x="4493796" y="3635026"/>
                  </a:moveTo>
                  <a:cubicBezTo>
                    <a:pt x="4499056" y="3635026"/>
                    <a:pt x="4503321" y="3639291"/>
                    <a:pt x="4503321" y="3644551"/>
                  </a:cubicBezTo>
                  <a:cubicBezTo>
                    <a:pt x="4503321" y="3649812"/>
                    <a:pt x="4499056" y="3654076"/>
                    <a:pt x="4493796" y="3654076"/>
                  </a:cubicBezTo>
                  <a:cubicBezTo>
                    <a:pt x="4488535" y="3654076"/>
                    <a:pt x="4484271" y="3649812"/>
                    <a:pt x="4484271" y="3644551"/>
                  </a:cubicBezTo>
                  <a:cubicBezTo>
                    <a:pt x="4484271" y="3639291"/>
                    <a:pt x="4488535" y="3635026"/>
                    <a:pt x="4493796" y="3635026"/>
                  </a:cubicBezTo>
                  <a:close/>
                  <a:moveTo>
                    <a:pt x="5570021" y="3635025"/>
                  </a:moveTo>
                  <a:cubicBezTo>
                    <a:pt x="5575281" y="3635025"/>
                    <a:pt x="5579546" y="3639290"/>
                    <a:pt x="5579546" y="3644550"/>
                  </a:cubicBezTo>
                  <a:cubicBezTo>
                    <a:pt x="5579546" y="3649810"/>
                    <a:pt x="5575281" y="3654074"/>
                    <a:pt x="5570021" y="3654074"/>
                  </a:cubicBezTo>
                  <a:cubicBezTo>
                    <a:pt x="5564760" y="3654074"/>
                    <a:pt x="5560496" y="3649810"/>
                    <a:pt x="5560496" y="3644550"/>
                  </a:cubicBezTo>
                  <a:cubicBezTo>
                    <a:pt x="5560496" y="3639290"/>
                    <a:pt x="5564760" y="3635025"/>
                    <a:pt x="5570021" y="3635025"/>
                  </a:cubicBezTo>
                  <a:close/>
                  <a:moveTo>
                    <a:pt x="5390650" y="3635025"/>
                  </a:moveTo>
                  <a:cubicBezTo>
                    <a:pt x="5395910" y="3635025"/>
                    <a:pt x="5400175" y="3639290"/>
                    <a:pt x="5400175" y="3644550"/>
                  </a:cubicBezTo>
                  <a:cubicBezTo>
                    <a:pt x="5400175" y="3649811"/>
                    <a:pt x="5395910" y="3654075"/>
                    <a:pt x="5390650" y="3654075"/>
                  </a:cubicBezTo>
                  <a:cubicBezTo>
                    <a:pt x="5385389" y="3654075"/>
                    <a:pt x="5381125" y="3649811"/>
                    <a:pt x="5381125" y="3644550"/>
                  </a:cubicBezTo>
                  <a:cubicBezTo>
                    <a:pt x="5381125" y="3639290"/>
                    <a:pt x="5385389" y="3635025"/>
                    <a:pt x="5390650" y="3635025"/>
                  </a:cubicBezTo>
                  <a:close/>
                  <a:moveTo>
                    <a:pt x="5211280" y="3635025"/>
                  </a:moveTo>
                  <a:cubicBezTo>
                    <a:pt x="5216540" y="3635025"/>
                    <a:pt x="5220805" y="3639290"/>
                    <a:pt x="5220805" y="3644550"/>
                  </a:cubicBezTo>
                  <a:cubicBezTo>
                    <a:pt x="5220805" y="3649811"/>
                    <a:pt x="5216540" y="3654075"/>
                    <a:pt x="5211280" y="3654075"/>
                  </a:cubicBezTo>
                  <a:cubicBezTo>
                    <a:pt x="5206019" y="3654075"/>
                    <a:pt x="5201755" y="3649811"/>
                    <a:pt x="5201755" y="3644550"/>
                  </a:cubicBezTo>
                  <a:cubicBezTo>
                    <a:pt x="5201755" y="3639290"/>
                    <a:pt x="5206019" y="3635025"/>
                    <a:pt x="5211280" y="3635025"/>
                  </a:cubicBezTo>
                  <a:close/>
                  <a:moveTo>
                    <a:pt x="5031909" y="3635025"/>
                  </a:moveTo>
                  <a:cubicBezTo>
                    <a:pt x="5037169" y="3635025"/>
                    <a:pt x="5041434" y="3639290"/>
                    <a:pt x="5041434" y="3644551"/>
                  </a:cubicBezTo>
                  <a:cubicBezTo>
                    <a:pt x="5041434" y="3649811"/>
                    <a:pt x="5037169" y="3654075"/>
                    <a:pt x="5031909" y="3654075"/>
                  </a:cubicBezTo>
                  <a:cubicBezTo>
                    <a:pt x="5026648" y="3654075"/>
                    <a:pt x="5022384" y="3649811"/>
                    <a:pt x="5022384" y="3644551"/>
                  </a:cubicBezTo>
                  <a:cubicBezTo>
                    <a:pt x="5022384" y="3639290"/>
                    <a:pt x="5026648" y="3635025"/>
                    <a:pt x="5031909" y="3635025"/>
                  </a:cubicBezTo>
                  <a:close/>
                  <a:moveTo>
                    <a:pt x="5749393" y="3635025"/>
                  </a:moveTo>
                  <a:cubicBezTo>
                    <a:pt x="5754653" y="3635025"/>
                    <a:pt x="5758918" y="3639289"/>
                    <a:pt x="5758918" y="3644550"/>
                  </a:cubicBezTo>
                  <a:cubicBezTo>
                    <a:pt x="5758918" y="3649810"/>
                    <a:pt x="5754653" y="3654074"/>
                    <a:pt x="5749393" y="3654074"/>
                  </a:cubicBezTo>
                  <a:cubicBezTo>
                    <a:pt x="5744132" y="3654074"/>
                    <a:pt x="5739868" y="3649810"/>
                    <a:pt x="5739868" y="3644550"/>
                  </a:cubicBezTo>
                  <a:cubicBezTo>
                    <a:pt x="5739868" y="3639289"/>
                    <a:pt x="5744132" y="3635025"/>
                    <a:pt x="5749393" y="3635025"/>
                  </a:cubicBezTo>
                  <a:close/>
                  <a:moveTo>
                    <a:pt x="6108134" y="3635025"/>
                  </a:moveTo>
                  <a:cubicBezTo>
                    <a:pt x="6113394" y="3635025"/>
                    <a:pt x="6117659" y="3639289"/>
                    <a:pt x="6117659" y="3644549"/>
                  </a:cubicBezTo>
                  <a:cubicBezTo>
                    <a:pt x="6117659" y="3649809"/>
                    <a:pt x="6113394" y="3654074"/>
                    <a:pt x="6108134" y="3654074"/>
                  </a:cubicBezTo>
                  <a:cubicBezTo>
                    <a:pt x="6102873" y="3654074"/>
                    <a:pt x="6098609" y="3649809"/>
                    <a:pt x="6098609" y="3644549"/>
                  </a:cubicBezTo>
                  <a:cubicBezTo>
                    <a:pt x="6098609" y="3639289"/>
                    <a:pt x="6102873" y="3635025"/>
                    <a:pt x="6108134" y="3635025"/>
                  </a:cubicBezTo>
                  <a:close/>
                  <a:moveTo>
                    <a:pt x="5928763" y="3635025"/>
                  </a:moveTo>
                  <a:cubicBezTo>
                    <a:pt x="5934023" y="3635025"/>
                    <a:pt x="5938288" y="3639289"/>
                    <a:pt x="5938288" y="3644550"/>
                  </a:cubicBezTo>
                  <a:cubicBezTo>
                    <a:pt x="5938288" y="3649810"/>
                    <a:pt x="5934023" y="3654074"/>
                    <a:pt x="5928763" y="3654074"/>
                  </a:cubicBezTo>
                  <a:cubicBezTo>
                    <a:pt x="5923502" y="3654074"/>
                    <a:pt x="5919238" y="3649810"/>
                    <a:pt x="5919238" y="3644550"/>
                  </a:cubicBezTo>
                  <a:cubicBezTo>
                    <a:pt x="5919238" y="3639289"/>
                    <a:pt x="5923502" y="3635025"/>
                    <a:pt x="5928763" y="3635025"/>
                  </a:cubicBezTo>
                  <a:close/>
                  <a:moveTo>
                    <a:pt x="6466876" y="3635024"/>
                  </a:moveTo>
                  <a:cubicBezTo>
                    <a:pt x="6472136" y="3635024"/>
                    <a:pt x="6476401" y="3639289"/>
                    <a:pt x="6476401" y="3644549"/>
                  </a:cubicBezTo>
                  <a:cubicBezTo>
                    <a:pt x="6476401" y="3649809"/>
                    <a:pt x="6472136" y="3654073"/>
                    <a:pt x="6466876" y="3654073"/>
                  </a:cubicBezTo>
                  <a:cubicBezTo>
                    <a:pt x="6461615" y="3654073"/>
                    <a:pt x="6457351" y="3649809"/>
                    <a:pt x="6457351" y="3644549"/>
                  </a:cubicBezTo>
                  <a:cubicBezTo>
                    <a:pt x="6457351" y="3639289"/>
                    <a:pt x="6461615" y="3635024"/>
                    <a:pt x="6466876" y="3635024"/>
                  </a:cubicBezTo>
                  <a:close/>
                  <a:moveTo>
                    <a:pt x="6287505" y="3635024"/>
                  </a:moveTo>
                  <a:cubicBezTo>
                    <a:pt x="6292765" y="3635024"/>
                    <a:pt x="6297030" y="3639289"/>
                    <a:pt x="6297030" y="3644549"/>
                  </a:cubicBezTo>
                  <a:cubicBezTo>
                    <a:pt x="6297030" y="3649809"/>
                    <a:pt x="6292765" y="3654074"/>
                    <a:pt x="6287505" y="3654074"/>
                  </a:cubicBezTo>
                  <a:cubicBezTo>
                    <a:pt x="6282244" y="3654074"/>
                    <a:pt x="6277980" y="3649809"/>
                    <a:pt x="6277980" y="3644549"/>
                  </a:cubicBezTo>
                  <a:cubicBezTo>
                    <a:pt x="6277980" y="3639289"/>
                    <a:pt x="6282244" y="3635024"/>
                    <a:pt x="6287505" y="3635024"/>
                  </a:cubicBezTo>
                  <a:close/>
                  <a:moveTo>
                    <a:pt x="6646247" y="3635024"/>
                  </a:moveTo>
                  <a:cubicBezTo>
                    <a:pt x="6651508" y="3635024"/>
                    <a:pt x="6655772" y="3639288"/>
                    <a:pt x="6655772" y="3644549"/>
                  </a:cubicBezTo>
                  <a:cubicBezTo>
                    <a:pt x="6655772" y="3649809"/>
                    <a:pt x="6651508" y="3654073"/>
                    <a:pt x="6646247" y="3654073"/>
                  </a:cubicBezTo>
                  <a:cubicBezTo>
                    <a:pt x="6640987" y="3654073"/>
                    <a:pt x="6636722" y="3649809"/>
                    <a:pt x="6636722" y="3644549"/>
                  </a:cubicBezTo>
                  <a:cubicBezTo>
                    <a:pt x="6636722" y="3639288"/>
                    <a:pt x="6640987" y="3635024"/>
                    <a:pt x="6646247" y="3635024"/>
                  </a:cubicBezTo>
                  <a:close/>
                  <a:moveTo>
                    <a:pt x="189016" y="3453292"/>
                  </a:moveTo>
                  <a:cubicBezTo>
                    <a:pt x="194276" y="3453292"/>
                    <a:pt x="198541" y="3457557"/>
                    <a:pt x="198541" y="3462815"/>
                  </a:cubicBezTo>
                  <a:cubicBezTo>
                    <a:pt x="198541" y="3468077"/>
                    <a:pt x="194276" y="3472343"/>
                    <a:pt x="189016" y="3472343"/>
                  </a:cubicBezTo>
                  <a:cubicBezTo>
                    <a:pt x="183756" y="3472343"/>
                    <a:pt x="179491" y="3468077"/>
                    <a:pt x="179491" y="3462815"/>
                  </a:cubicBezTo>
                  <a:cubicBezTo>
                    <a:pt x="179491" y="3457557"/>
                    <a:pt x="183756" y="3453292"/>
                    <a:pt x="189016" y="3453292"/>
                  </a:cubicBezTo>
                  <a:close/>
                  <a:moveTo>
                    <a:pt x="9650" y="3453292"/>
                  </a:moveTo>
                  <a:cubicBezTo>
                    <a:pt x="14909" y="3453292"/>
                    <a:pt x="19174" y="3457557"/>
                    <a:pt x="19174" y="3462817"/>
                  </a:cubicBezTo>
                  <a:cubicBezTo>
                    <a:pt x="19174" y="3468077"/>
                    <a:pt x="14909" y="3472343"/>
                    <a:pt x="9650" y="3472343"/>
                  </a:cubicBezTo>
                  <a:cubicBezTo>
                    <a:pt x="4390" y="3472343"/>
                    <a:pt x="125" y="3468077"/>
                    <a:pt x="125" y="3462817"/>
                  </a:cubicBezTo>
                  <a:cubicBezTo>
                    <a:pt x="125" y="3457557"/>
                    <a:pt x="4390" y="3453292"/>
                    <a:pt x="9650" y="3453292"/>
                  </a:cubicBezTo>
                  <a:close/>
                  <a:moveTo>
                    <a:pt x="727143" y="3453291"/>
                  </a:moveTo>
                  <a:cubicBezTo>
                    <a:pt x="732403" y="3453291"/>
                    <a:pt x="736668" y="3457555"/>
                    <a:pt x="736668" y="3462815"/>
                  </a:cubicBezTo>
                  <a:cubicBezTo>
                    <a:pt x="736668" y="3468076"/>
                    <a:pt x="732403" y="3472342"/>
                    <a:pt x="727143" y="3472342"/>
                  </a:cubicBezTo>
                  <a:cubicBezTo>
                    <a:pt x="721880" y="3472342"/>
                    <a:pt x="717608" y="3468076"/>
                    <a:pt x="717608" y="3462815"/>
                  </a:cubicBezTo>
                  <a:cubicBezTo>
                    <a:pt x="717608" y="3457555"/>
                    <a:pt x="721880" y="3453291"/>
                    <a:pt x="727143" y="3453291"/>
                  </a:cubicBezTo>
                  <a:close/>
                  <a:moveTo>
                    <a:pt x="547752" y="3453291"/>
                  </a:moveTo>
                  <a:cubicBezTo>
                    <a:pt x="553013" y="3453291"/>
                    <a:pt x="557277" y="3457557"/>
                    <a:pt x="557277" y="3462815"/>
                  </a:cubicBezTo>
                  <a:cubicBezTo>
                    <a:pt x="557277" y="3468077"/>
                    <a:pt x="553013" y="3472343"/>
                    <a:pt x="547752" y="3472343"/>
                  </a:cubicBezTo>
                  <a:cubicBezTo>
                    <a:pt x="542492" y="3472343"/>
                    <a:pt x="538228" y="3468077"/>
                    <a:pt x="538228" y="3462815"/>
                  </a:cubicBezTo>
                  <a:cubicBezTo>
                    <a:pt x="538228" y="3457557"/>
                    <a:pt x="542492" y="3453291"/>
                    <a:pt x="547752" y="3453291"/>
                  </a:cubicBezTo>
                  <a:close/>
                  <a:moveTo>
                    <a:pt x="368385" y="3453291"/>
                  </a:moveTo>
                  <a:cubicBezTo>
                    <a:pt x="373645" y="3453291"/>
                    <a:pt x="377910" y="3457557"/>
                    <a:pt x="377910" y="3462815"/>
                  </a:cubicBezTo>
                  <a:cubicBezTo>
                    <a:pt x="377910" y="3468077"/>
                    <a:pt x="373645" y="3472343"/>
                    <a:pt x="368385" y="3472343"/>
                  </a:cubicBezTo>
                  <a:cubicBezTo>
                    <a:pt x="363124" y="3472343"/>
                    <a:pt x="358860" y="3468077"/>
                    <a:pt x="358860" y="3462815"/>
                  </a:cubicBezTo>
                  <a:cubicBezTo>
                    <a:pt x="358860" y="3457557"/>
                    <a:pt x="363124" y="3453291"/>
                    <a:pt x="368385" y="3453291"/>
                  </a:cubicBezTo>
                  <a:close/>
                  <a:moveTo>
                    <a:pt x="1085902" y="3453290"/>
                  </a:moveTo>
                  <a:cubicBezTo>
                    <a:pt x="1091164" y="3453290"/>
                    <a:pt x="1095429" y="3457555"/>
                    <a:pt x="1095429" y="3462815"/>
                  </a:cubicBezTo>
                  <a:cubicBezTo>
                    <a:pt x="1095429" y="3468076"/>
                    <a:pt x="1091164" y="3472342"/>
                    <a:pt x="1085902" y="3472342"/>
                  </a:cubicBezTo>
                  <a:cubicBezTo>
                    <a:pt x="1080639" y="3472342"/>
                    <a:pt x="1076375" y="3468076"/>
                    <a:pt x="1076375" y="3462815"/>
                  </a:cubicBezTo>
                  <a:cubicBezTo>
                    <a:pt x="1076375" y="3457555"/>
                    <a:pt x="1080639" y="3453290"/>
                    <a:pt x="1085902" y="3453290"/>
                  </a:cubicBezTo>
                  <a:close/>
                  <a:moveTo>
                    <a:pt x="906518" y="3453290"/>
                  </a:moveTo>
                  <a:cubicBezTo>
                    <a:pt x="911779" y="3453290"/>
                    <a:pt x="916043" y="3457555"/>
                    <a:pt x="916043" y="3462815"/>
                  </a:cubicBezTo>
                  <a:cubicBezTo>
                    <a:pt x="916043" y="3468076"/>
                    <a:pt x="911779" y="3472342"/>
                    <a:pt x="906518" y="3472342"/>
                  </a:cubicBezTo>
                  <a:cubicBezTo>
                    <a:pt x="901257" y="3472342"/>
                    <a:pt x="896992" y="3468076"/>
                    <a:pt x="896992" y="3462815"/>
                  </a:cubicBezTo>
                  <a:cubicBezTo>
                    <a:pt x="896992" y="3457555"/>
                    <a:pt x="901257" y="3453290"/>
                    <a:pt x="906518" y="3453290"/>
                  </a:cubicBezTo>
                  <a:close/>
                  <a:moveTo>
                    <a:pt x="1623997" y="3453289"/>
                  </a:moveTo>
                  <a:cubicBezTo>
                    <a:pt x="1629258" y="3453289"/>
                    <a:pt x="1633522" y="3457555"/>
                    <a:pt x="1633522" y="3462815"/>
                  </a:cubicBezTo>
                  <a:cubicBezTo>
                    <a:pt x="1633522" y="3468075"/>
                    <a:pt x="1629258" y="3472341"/>
                    <a:pt x="1623997" y="3472341"/>
                  </a:cubicBezTo>
                  <a:cubicBezTo>
                    <a:pt x="1618737" y="3472341"/>
                    <a:pt x="1614472" y="3468075"/>
                    <a:pt x="1614472" y="3462815"/>
                  </a:cubicBezTo>
                  <a:cubicBezTo>
                    <a:pt x="1614472" y="3457555"/>
                    <a:pt x="1618737" y="3453289"/>
                    <a:pt x="1623997" y="3453289"/>
                  </a:cubicBezTo>
                  <a:close/>
                  <a:moveTo>
                    <a:pt x="1444644" y="3453289"/>
                  </a:moveTo>
                  <a:cubicBezTo>
                    <a:pt x="1449904" y="3453289"/>
                    <a:pt x="1454168" y="3457555"/>
                    <a:pt x="1454168" y="3462815"/>
                  </a:cubicBezTo>
                  <a:cubicBezTo>
                    <a:pt x="1454168" y="3468076"/>
                    <a:pt x="1449904" y="3472342"/>
                    <a:pt x="1444644" y="3472342"/>
                  </a:cubicBezTo>
                  <a:cubicBezTo>
                    <a:pt x="1439383" y="3472342"/>
                    <a:pt x="1435118" y="3468076"/>
                    <a:pt x="1435118" y="3462815"/>
                  </a:cubicBezTo>
                  <a:cubicBezTo>
                    <a:pt x="1435118" y="3457555"/>
                    <a:pt x="1439383" y="3453289"/>
                    <a:pt x="1444644" y="3453289"/>
                  </a:cubicBezTo>
                  <a:close/>
                  <a:moveTo>
                    <a:pt x="1265287" y="3453289"/>
                  </a:moveTo>
                  <a:cubicBezTo>
                    <a:pt x="1270547" y="3453289"/>
                    <a:pt x="1274812" y="3457555"/>
                    <a:pt x="1274812" y="3462815"/>
                  </a:cubicBezTo>
                  <a:cubicBezTo>
                    <a:pt x="1274812" y="3468076"/>
                    <a:pt x="1270547" y="3472342"/>
                    <a:pt x="1265287" y="3472342"/>
                  </a:cubicBezTo>
                  <a:cubicBezTo>
                    <a:pt x="1260027" y="3472342"/>
                    <a:pt x="1255762" y="3468076"/>
                    <a:pt x="1255762" y="3462815"/>
                  </a:cubicBezTo>
                  <a:cubicBezTo>
                    <a:pt x="1255762" y="3457555"/>
                    <a:pt x="1260027" y="3453289"/>
                    <a:pt x="1265287" y="3453289"/>
                  </a:cubicBezTo>
                  <a:close/>
                  <a:moveTo>
                    <a:pt x="2700296" y="3453288"/>
                  </a:moveTo>
                  <a:cubicBezTo>
                    <a:pt x="2705561" y="3453288"/>
                    <a:pt x="2709818" y="3457553"/>
                    <a:pt x="2709818" y="3462812"/>
                  </a:cubicBezTo>
                  <a:cubicBezTo>
                    <a:pt x="2709818" y="3468074"/>
                    <a:pt x="2705561" y="3472340"/>
                    <a:pt x="2700296" y="3472340"/>
                  </a:cubicBezTo>
                  <a:cubicBezTo>
                    <a:pt x="2695036" y="3472340"/>
                    <a:pt x="2690762" y="3468074"/>
                    <a:pt x="2690762" y="3462812"/>
                  </a:cubicBezTo>
                  <a:cubicBezTo>
                    <a:pt x="2690762" y="3457553"/>
                    <a:pt x="2695036" y="3453288"/>
                    <a:pt x="2700296" y="3453288"/>
                  </a:cubicBezTo>
                  <a:close/>
                  <a:moveTo>
                    <a:pt x="2520857" y="3453288"/>
                  </a:moveTo>
                  <a:cubicBezTo>
                    <a:pt x="2526138" y="3453288"/>
                    <a:pt x="2530396" y="3457553"/>
                    <a:pt x="2530396" y="3462812"/>
                  </a:cubicBezTo>
                  <a:cubicBezTo>
                    <a:pt x="2530396" y="3468074"/>
                    <a:pt x="2526138" y="3472340"/>
                    <a:pt x="2520857" y="3472340"/>
                  </a:cubicBezTo>
                  <a:cubicBezTo>
                    <a:pt x="2515599" y="3472340"/>
                    <a:pt x="2511329" y="3468074"/>
                    <a:pt x="2511329" y="3462812"/>
                  </a:cubicBezTo>
                  <a:cubicBezTo>
                    <a:pt x="2511329" y="3457553"/>
                    <a:pt x="2515599" y="3453288"/>
                    <a:pt x="2520857" y="3453288"/>
                  </a:cubicBezTo>
                  <a:close/>
                  <a:moveTo>
                    <a:pt x="2341487" y="3453288"/>
                  </a:moveTo>
                  <a:cubicBezTo>
                    <a:pt x="2346747" y="3453288"/>
                    <a:pt x="2351012" y="3457553"/>
                    <a:pt x="2351012" y="3462813"/>
                  </a:cubicBezTo>
                  <a:cubicBezTo>
                    <a:pt x="2351012" y="3468075"/>
                    <a:pt x="2346747" y="3472341"/>
                    <a:pt x="2341487" y="3472341"/>
                  </a:cubicBezTo>
                  <a:cubicBezTo>
                    <a:pt x="2336221" y="3472341"/>
                    <a:pt x="2331957" y="3468075"/>
                    <a:pt x="2331957" y="3462813"/>
                  </a:cubicBezTo>
                  <a:cubicBezTo>
                    <a:pt x="2331957" y="3457553"/>
                    <a:pt x="2336221" y="3453288"/>
                    <a:pt x="2341487" y="3453288"/>
                  </a:cubicBezTo>
                  <a:close/>
                  <a:moveTo>
                    <a:pt x="2162062" y="3453288"/>
                  </a:moveTo>
                  <a:cubicBezTo>
                    <a:pt x="2167322" y="3453288"/>
                    <a:pt x="2171587" y="3457553"/>
                    <a:pt x="2171587" y="3462813"/>
                  </a:cubicBezTo>
                  <a:cubicBezTo>
                    <a:pt x="2171587" y="3468075"/>
                    <a:pt x="2167322" y="3472341"/>
                    <a:pt x="2162062" y="3472341"/>
                  </a:cubicBezTo>
                  <a:cubicBezTo>
                    <a:pt x="2156803" y="3472341"/>
                    <a:pt x="2152538" y="3468075"/>
                    <a:pt x="2152538" y="3462813"/>
                  </a:cubicBezTo>
                  <a:cubicBezTo>
                    <a:pt x="2152538" y="3457553"/>
                    <a:pt x="2156803" y="3453288"/>
                    <a:pt x="2162062" y="3453288"/>
                  </a:cubicBezTo>
                  <a:close/>
                  <a:moveTo>
                    <a:pt x="1982706" y="3453288"/>
                  </a:moveTo>
                  <a:cubicBezTo>
                    <a:pt x="1987946" y="3453288"/>
                    <a:pt x="1992208" y="3457555"/>
                    <a:pt x="1992208" y="3462815"/>
                  </a:cubicBezTo>
                  <a:cubicBezTo>
                    <a:pt x="1992208" y="3468075"/>
                    <a:pt x="1987946" y="3472341"/>
                    <a:pt x="1982706" y="3472341"/>
                  </a:cubicBezTo>
                  <a:cubicBezTo>
                    <a:pt x="1977432" y="3472341"/>
                    <a:pt x="1973161" y="3468075"/>
                    <a:pt x="1973161" y="3462815"/>
                  </a:cubicBezTo>
                  <a:cubicBezTo>
                    <a:pt x="1973161" y="3457555"/>
                    <a:pt x="1977432" y="3453288"/>
                    <a:pt x="1982706" y="3453288"/>
                  </a:cubicBezTo>
                  <a:close/>
                  <a:moveTo>
                    <a:pt x="1803413" y="3453288"/>
                  </a:moveTo>
                  <a:cubicBezTo>
                    <a:pt x="1808638" y="3453288"/>
                    <a:pt x="1812900" y="3457555"/>
                    <a:pt x="1812900" y="3462815"/>
                  </a:cubicBezTo>
                  <a:cubicBezTo>
                    <a:pt x="1812900" y="3468075"/>
                    <a:pt x="1808638" y="3472341"/>
                    <a:pt x="1803413" y="3472341"/>
                  </a:cubicBezTo>
                  <a:cubicBezTo>
                    <a:pt x="1798184" y="3472341"/>
                    <a:pt x="1793921" y="3468075"/>
                    <a:pt x="1793921" y="3462815"/>
                  </a:cubicBezTo>
                  <a:cubicBezTo>
                    <a:pt x="1793921" y="3457555"/>
                    <a:pt x="1798184" y="3453288"/>
                    <a:pt x="1803413" y="3453288"/>
                  </a:cubicBezTo>
                  <a:close/>
                  <a:moveTo>
                    <a:pt x="3058833" y="3453288"/>
                  </a:moveTo>
                  <a:cubicBezTo>
                    <a:pt x="3064092" y="3453288"/>
                    <a:pt x="3068355" y="3457553"/>
                    <a:pt x="3068355" y="3462812"/>
                  </a:cubicBezTo>
                  <a:cubicBezTo>
                    <a:pt x="3068355" y="3468074"/>
                    <a:pt x="3064092" y="3472340"/>
                    <a:pt x="3058833" y="3472340"/>
                  </a:cubicBezTo>
                  <a:cubicBezTo>
                    <a:pt x="3053586" y="3472340"/>
                    <a:pt x="3049516" y="3468074"/>
                    <a:pt x="3049516" y="3462812"/>
                  </a:cubicBezTo>
                  <a:cubicBezTo>
                    <a:pt x="3049516" y="3457553"/>
                    <a:pt x="3053586" y="3453288"/>
                    <a:pt x="3058833" y="3453288"/>
                  </a:cubicBezTo>
                  <a:close/>
                  <a:moveTo>
                    <a:pt x="2879670" y="3453288"/>
                  </a:moveTo>
                  <a:cubicBezTo>
                    <a:pt x="2884929" y="3453288"/>
                    <a:pt x="2889198" y="3457553"/>
                    <a:pt x="2889198" y="3462812"/>
                  </a:cubicBezTo>
                  <a:cubicBezTo>
                    <a:pt x="2889198" y="3468074"/>
                    <a:pt x="2884929" y="3472340"/>
                    <a:pt x="2879670" y="3472340"/>
                  </a:cubicBezTo>
                  <a:cubicBezTo>
                    <a:pt x="2874410" y="3472340"/>
                    <a:pt x="2870147" y="3468074"/>
                    <a:pt x="2870147" y="3462812"/>
                  </a:cubicBezTo>
                  <a:cubicBezTo>
                    <a:pt x="2870147" y="3457553"/>
                    <a:pt x="2874410" y="3453288"/>
                    <a:pt x="2879670" y="3453288"/>
                  </a:cubicBezTo>
                  <a:close/>
                  <a:moveTo>
                    <a:pt x="3596941" y="3453287"/>
                  </a:moveTo>
                  <a:cubicBezTo>
                    <a:pt x="3602201" y="3453287"/>
                    <a:pt x="3606466" y="3457553"/>
                    <a:pt x="3606466" y="3462811"/>
                  </a:cubicBezTo>
                  <a:cubicBezTo>
                    <a:pt x="3606466" y="3468073"/>
                    <a:pt x="3602201" y="3472339"/>
                    <a:pt x="3596941" y="3472339"/>
                  </a:cubicBezTo>
                  <a:cubicBezTo>
                    <a:pt x="3591680" y="3472339"/>
                    <a:pt x="3587416" y="3468073"/>
                    <a:pt x="3587416" y="3462811"/>
                  </a:cubicBezTo>
                  <a:cubicBezTo>
                    <a:pt x="3587416" y="3457553"/>
                    <a:pt x="3591680" y="3453287"/>
                    <a:pt x="3596941" y="3453287"/>
                  </a:cubicBezTo>
                  <a:close/>
                  <a:moveTo>
                    <a:pt x="3417570" y="3453287"/>
                  </a:moveTo>
                  <a:cubicBezTo>
                    <a:pt x="3422830" y="3453287"/>
                    <a:pt x="3427095" y="3457553"/>
                    <a:pt x="3427095" y="3462811"/>
                  </a:cubicBezTo>
                  <a:cubicBezTo>
                    <a:pt x="3427095" y="3468073"/>
                    <a:pt x="3422830" y="3472339"/>
                    <a:pt x="3417570" y="3472339"/>
                  </a:cubicBezTo>
                  <a:cubicBezTo>
                    <a:pt x="3412309" y="3472339"/>
                    <a:pt x="3408045" y="3468073"/>
                    <a:pt x="3408045" y="3462811"/>
                  </a:cubicBezTo>
                  <a:cubicBezTo>
                    <a:pt x="3408045" y="3457553"/>
                    <a:pt x="3412309" y="3453287"/>
                    <a:pt x="3417570" y="3453287"/>
                  </a:cubicBezTo>
                  <a:close/>
                  <a:moveTo>
                    <a:pt x="3238304" y="3453287"/>
                  </a:moveTo>
                  <a:cubicBezTo>
                    <a:pt x="3243567" y="3453287"/>
                    <a:pt x="3247830" y="3457553"/>
                    <a:pt x="3247830" y="3462811"/>
                  </a:cubicBezTo>
                  <a:cubicBezTo>
                    <a:pt x="3247830" y="3468074"/>
                    <a:pt x="3243567" y="3472340"/>
                    <a:pt x="3238304" y="3472340"/>
                  </a:cubicBezTo>
                  <a:cubicBezTo>
                    <a:pt x="3233045" y="3472340"/>
                    <a:pt x="3228779" y="3468074"/>
                    <a:pt x="3228779" y="3462811"/>
                  </a:cubicBezTo>
                  <a:cubicBezTo>
                    <a:pt x="3228779" y="3457553"/>
                    <a:pt x="3233045" y="3453287"/>
                    <a:pt x="3238304" y="3453287"/>
                  </a:cubicBezTo>
                  <a:close/>
                  <a:moveTo>
                    <a:pt x="3955683" y="3453286"/>
                  </a:moveTo>
                  <a:cubicBezTo>
                    <a:pt x="3960943" y="3453286"/>
                    <a:pt x="3965208" y="3457551"/>
                    <a:pt x="3965208" y="3462811"/>
                  </a:cubicBezTo>
                  <a:cubicBezTo>
                    <a:pt x="3965208" y="3468073"/>
                    <a:pt x="3960943" y="3472339"/>
                    <a:pt x="3955683" y="3472339"/>
                  </a:cubicBezTo>
                  <a:cubicBezTo>
                    <a:pt x="3950422" y="3472339"/>
                    <a:pt x="3946158" y="3468073"/>
                    <a:pt x="3946158" y="3462811"/>
                  </a:cubicBezTo>
                  <a:cubicBezTo>
                    <a:pt x="3946158" y="3457551"/>
                    <a:pt x="3950422" y="3453286"/>
                    <a:pt x="3955683" y="3453286"/>
                  </a:cubicBezTo>
                  <a:close/>
                  <a:moveTo>
                    <a:pt x="3776312" y="3453286"/>
                  </a:moveTo>
                  <a:cubicBezTo>
                    <a:pt x="3781572" y="3453286"/>
                    <a:pt x="3785837" y="3457551"/>
                    <a:pt x="3785837" y="3462811"/>
                  </a:cubicBezTo>
                  <a:cubicBezTo>
                    <a:pt x="3785837" y="3468073"/>
                    <a:pt x="3781572" y="3472339"/>
                    <a:pt x="3776312" y="3472339"/>
                  </a:cubicBezTo>
                  <a:cubicBezTo>
                    <a:pt x="3771051" y="3472339"/>
                    <a:pt x="3766787" y="3468073"/>
                    <a:pt x="3766787" y="3462811"/>
                  </a:cubicBezTo>
                  <a:cubicBezTo>
                    <a:pt x="3766787" y="3457551"/>
                    <a:pt x="3771051" y="3453286"/>
                    <a:pt x="3776312" y="3453286"/>
                  </a:cubicBezTo>
                  <a:close/>
                  <a:moveTo>
                    <a:pt x="5031909" y="3453285"/>
                  </a:moveTo>
                  <a:cubicBezTo>
                    <a:pt x="5037169" y="3453285"/>
                    <a:pt x="5041434" y="3457550"/>
                    <a:pt x="5041434" y="3462810"/>
                  </a:cubicBezTo>
                  <a:cubicBezTo>
                    <a:pt x="5041434" y="3468071"/>
                    <a:pt x="5037169" y="3472337"/>
                    <a:pt x="5031909" y="3472337"/>
                  </a:cubicBezTo>
                  <a:cubicBezTo>
                    <a:pt x="5026648" y="3472337"/>
                    <a:pt x="5022384" y="3468071"/>
                    <a:pt x="5022384" y="3462810"/>
                  </a:cubicBezTo>
                  <a:cubicBezTo>
                    <a:pt x="5022384" y="3457550"/>
                    <a:pt x="5026648" y="3453285"/>
                    <a:pt x="5031909" y="3453285"/>
                  </a:cubicBezTo>
                  <a:close/>
                  <a:moveTo>
                    <a:pt x="4852537" y="3453285"/>
                  </a:moveTo>
                  <a:cubicBezTo>
                    <a:pt x="4857797" y="3453285"/>
                    <a:pt x="4862062" y="3457551"/>
                    <a:pt x="4862062" y="3462810"/>
                  </a:cubicBezTo>
                  <a:cubicBezTo>
                    <a:pt x="4862062" y="3468072"/>
                    <a:pt x="4857797" y="3472338"/>
                    <a:pt x="4852537" y="3472338"/>
                  </a:cubicBezTo>
                  <a:cubicBezTo>
                    <a:pt x="4847276" y="3472338"/>
                    <a:pt x="4843012" y="3468072"/>
                    <a:pt x="4843012" y="3462810"/>
                  </a:cubicBezTo>
                  <a:cubicBezTo>
                    <a:pt x="4843012" y="3457551"/>
                    <a:pt x="4847276" y="3453285"/>
                    <a:pt x="4852537" y="3453285"/>
                  </a:cubicBezTo>
                  <a:close/>
                  <a:moveTo>
                    <a:pt x="4673167" y="3453285"/>
                  </a:moveTo>
                  <a:cubicBezTo>
                    <a:pt x="4678427" y="3453285"/>
                    <a:pt x="4682692" y="3457551"/>
                    <a:pt x="4682692" y="3462810"/>
                  </a:cubicBezTo>
                  <a:cubicBezTo>
                    <a:pt x="4682692" y="3468072"/>
                    <a:pt x="4678427" y="3472338"/>
                    <a:pt x="4673167" y="3472338"/>
                  </a:cubicBezTo>
                  <a:cubicBezTo>
                    <a:pt x="4667906" y="3472338"/>
                    <a:pt x="4663642" y="3468072"/>
                    <a:pt x="4663642" y="3462810"/>
                  </a:cubicBezTo>
                  <a:cubicBezTo>
                    <a:pt x="4663642" y="3457551"/>
                    <a:pt x="4667906" y="3453285"/>
                    <a:pt x="4673167" y="3453285"/>
                  </a:cubicBezTo>
                  <a:close/>
                  <a:moveTo>
                    <a:pt x="4493796" y="3453285"/>
                  </a:moveTo>
                  <a:cubicBezTo>
                    <a:pt x="4499056" y="3453285"/>
                    <a:pt x="4503321" y="3457551"/>
                    <a:pt x="4503321" y="3462811"/>
                  </a:cubicBezTo>
                  <a:cubicBezTo>
                    <a:pt x="4503321" y="3468072"/>
                    <a:pt x="4499056" y="3472338"/>
                    <a:pt x="4493796" y="3472338"/>
                  </a:cubicBezTo>
                  <a:cubicBezTo>
                    <a:pt x="4488535" y="3472338"/>
                    <a:pt x="4484271" y="3468072"/>
                    <a:pt x="4484271" y="3462811"/>
                  </a:cubicBezTo>
                  <a:cubicBezTo>
                    <a:pt x="4484271" y="3457551"/>
                    <a:pt x="4488535" y="3453285"/>
                    <a:pt x="4493796" y="3453285"/>
                  </a:cubicBezTo>
                  <a:close/>
                  <a:moveTo>
                    <a:pt x="4314424" y="3453285"/>
                  </a:moveTo>
                  <a:cubicBezTo>
                    <a:pt x="4319684" y="3453285"/>
                    <a:pt x="4323949" y="3457551"/>
                    <a:pt x="4323949" y="3462811"/>
                  </a:cubicBezTo>
                  <a:cubicBezTo>
                    <a:pt x="4323949" y="3468072"/>
                    <a:pt x="4319684" y="3472338"/>
                    <a:pt x="4314424" y="3472338"/>
                  </a:cubicBezTo>
                  <a:cubicBezTo>
                    <a:pt x="4309163" y="3472338"/>
                    <a:pt x="4304899" y="3468072"/>
                    <a:pt x="4304899" y="3462811"/>
                  </a:cubicBezTo>
                  <a:cubicBezTo>
                    <a:pt x="4304899" y="3457551"/>
                    <a:pt x="4309163" y="3453285"/>
                    <a:pt x="4314424" y="3453285"/>
                  </a:cubicBezTo>
                  <a:close/>
                  <a:moveTo>
                    <a:pt x="4135054" y="3453285"/>
                  </a:moveTo>
                  <a:cubicBezTo>
                    <a:pt x="4140314" y="3453285"/>
                    <a:pt x="4144579" y="3457551"/>
                    <a:pt x="4144579" y="3462811"/>
                  </a:cubicBezTo>
                  <a:cubicBezTo>
                    <a:pt x="4144579" y="3468073"/>
                    <a:pt x="4140314" y="3472339"/>
                    <a:pt x="4135054" y="3472339"/>
                  </a:cubicBezTo>
                  <a:cubicBezTo>
                    <a:pt x="4129793" y="3472339"/>
                    <a:pt x="4125529" y="3468073"/>
                    <a:pt x="4125529" y="3462811"/>
                  </a:cubicBezTo>
                  <a:cubicBezTo>
                    <a:pt x="4125529" y="3457551"/>
                    <a:pt x="4129793" y="3453285"/>
                    <a:pt x="4135054" y="3453285"/>
                  </a:cubicBezTo>
                  <a:close/>
                  <a:moveTo>
                    <a:pt x="5390650" y="3453285"/>
                  </a:moveTo>
                  <a:cubicBezTo>
                    <a:pt x="5395910" y="3453285"/>
                    <a:pt x="5400175" y="3457550"/>
                    <a:pt x="5400175" y="3462810"/>
                  </a:cubicBezTo>
                  <a:cubicBezTo>
                    <a:pt x="5400175" y="3468071"/>
                    <a:pt x="5395910" y="3472337"/>
                    <a:pt x="5390650" y="3472337"/>
                  </a:cubicBezTo>
                  <a:cubicBezTo>
                    <a:pt x="5385389" y="3472337"/>
                    <a:pt x="5381125" y="3468071"/>
                    <a:pt x="5381125" y="3462810"/>
                  </a:cubicBezTo>
                  <a:cubicBezTo>
                    <a:pt x="5381125" y="3457550"/>
                    <a:pt x="5385389" y="3453285"/>
                    <a:pt x="5390650" y="3453285"/>
                  </a:cubicBezTo>
                  <a:close/>
                  <a:moveTo>
                    <a:pt x="5211280" y="3453285"/>
                  </a:moveTo>
                  <a:cubicBezTo>
                    <a:pt x="5216540" y="3453285"/>
                    <a:pt x="5220805" y="3457550"/>
                    <a:pt x="5220805" y="3462810"/>
                  </a:cubicBezTo>
                  <a:cubicBezTo>
                    <a:pt x="5220805" y="3468071"/>
                    <a:pt x="5216540" y="3472337"/>
                    <a:pt x="5211280" y="3472337"/>
                  </a:cubicBezTo>
                  <a:cubicBezTo>
                    <a:pt x="5206019" y="3472337"/>
                    <a:pt x="5201755" y="3468071"/>
                    <a:pt x="5201755" y="3462810"/>
                  </a:cubicBezTo>
                  <a:cubicBezTo>
                    <a:pt x="5201755" y="3457550"/>
                    <a:pt x="5206019" y="3453285"/>
                    <a:pt x="5211280" y="3453285"/>
                  </a:cubicBezTo>
                  <a:close/>
                  <a:moveTo>
                    <a:pt x="5928763" y="3453284"/>
                  </a:moveTo>
                  <a:cubicBezTo>
                    <a:pt x="5934023" y="3453284"/>
                    <a:pt x="5938288" y="3457550"/>
                    <a:pt x="5938288" y="3462808"/>
                  </a:cubicBezTo>
                  <a:cubicBezTo>
                    <a:pt x="5938288" y="3468070"/>
                    <a:pt x="5934023" y="3472336"/>
                    <a:pt x="5928763" y="3472336"/>
                  </a:cubicBezTo>
                  <a:cubicBezTo>
                    <a:pt x="5923502" y="3472336"/>
                    <a:pt x="5919238" y="3468070"/>
                    <a:pt x="5919238" y="3462808"/>
                  </a:cubicBezTo>
                  <a:cubicBezTo>
                    <a:pt x="5919238" y="3457550"/>
                    <a:pt x="5923502" y="3453284"/>
                    <a:pt x="5928763" y="3453284"/>
                  </a:cubicBezTo>
                  <a:close/>
                  <a:moveTo>
                    <a:pt x="5749393" y="3453284"/>
                  </a:moveTo>
                  <a:cubicBezTo>
                    <a:pt x="5754653" y="3453284"/>
                    <a:pt x="5758918" y="3457550"/>
                    <a:pt x="5758918" y="3462810"/>
                  </a:cubicBezTo>
                  <a:cubicBezTo>
                    <a:pt x="5758918" y="3468071"/>
                    <a:pt x="5754653" y="3472337"/>
                    <a:pt x="5749393" y="3472337"/>
                  </a:cubicBezTo>
                  <a:cubicBezTo>
                    <a:pt x="5744132" y="3472337"/>
                    <a:pt x="5739868" y="3468071"/>
                    <a:pt x="5739868" y="3462810"/>
                  </a:cubicBezTo>
                  <a:cubicBezTo>
                    <a:pt x="5739868" y="3457550"/>
                    <a:pt x="5744132" y="3453284"/>
                    <a:pt x="5749393" y="3453284"/>
                  </a:cubicBezTo>
                  <a:close/>
                  <a:moveTo>
                    <a:pt x="5570021" y="3453284"/>
                  </a:moveTo>
                  <a:cubicBezTo>
                    <a:pt x="5575281" y="3453284"/>
                    <a:pt x="5579546" y="3457550"/>
                    <a:pt x="5579546" y="3462810"/>
                  </a:cubicBezTo>
                  <a:cubicBezTo>
                    <a:pt x="5579546" y="3468071"/>
                    <a:pt x="5575281" y="3472337"/>
                    <a:pt x="5570021" y="3472337"/>
                  </a:cubicBezTo>
                  <a:cubicBezTo>
                    <a:pt x="5564760" y="3472337"/>
                    <a:pt x="5560496" y="3468071"/>
                    <a:pt x="5560496" y="3462810"/>
                  </a:cubicBezTo>
                  <a:cubicBezTo>
                    <a:pt x="5560496" y="3457550"/>
                    <a:pt x="5564760" y="3453284"/>
                    <a:pt x="5570021" y="3453284"/>
                  </a:cubicBezTo>
                  <a:close/>
                  <a:moveTo>
                    <a:pt x="6646247" y="3453283"/>
                  </a:moveTo>
                  <a:cubicBezTo>
                    <a:pt x="6651508" y="3453283"/>
                    <a:pt x="6655772" y="3457548"/>
                    <a:pt x="6655772" y="3462808"/>
                  </a:cubicBezTo>
                  <a:cubicBezTo>
                    <a:pt x="6655772" y="3468070"/>
                    <a:pt x="6651508" y="3472336"/>
                    <a:pt x="6646247" y="3472336"/>
                  </a:cubicBezTo>
                  <a:cubicBezTo>
                    <a:pt x="6640987" y="3472336"/>
                    <a:pt x="6636722" y="3468070"/>
                    <a:pt x="6636722" y="3462808"/>
                  </a:cubicBezTo>
                  <a:cubicBezTo>
                    <a:pt x="6636722" y="3457548"/>
                    <a:pt x="6640987" y="3453283"/>
                    <a:pt x="6646247" y="3453283"/>
                  </a:cubicBezTo>
                  <a:close/>
                  <a:moveTo>
                    <a:pt x="6466876" y="3453283"/>
                  </a:moveTo>
                  <a:cubicBezTo>
                    <a:pt x="6472136" y="3453283"/>
                    <a:pt x="6476401" y="3457548"/>
                    <a:pt x="6476401" y="3462808"/>
                  </a:cubicBezTo>
                  <a:cubicBezTo>
                    <a:pt x="6476401" y="3468070"/>
                    <a:pt x="6472136" y="3472336"/>
                    <a:pt x="6466876" y="3472336"/>
                  </a:cubicBezTo>
                  <a:cubicBezTo>
                    <a:pt x="6461615" y="3472336"/>
                    <a:pt x="6457351" y="3468070"/>
                    <a:pt x="6457351" y="3462808"/>
                  </a:cubicBezTo>
                  <a:cubicBezTo>
                    <a:pt x="6457351" y="3457548"/>
                    <a:pt x="6461615" y="3453283"/>
                    <a:pt x="6466876" y="3453283"/>
                  </a:cubicBezTo>
                  <a:close/>
                  <a:moveTo>
                    <a:pt x="6287505" y="3453283"/>
                  </a:moveTo>
                  <a:cubicBezTo>
                    <a:pt x="6292765" y="3453283"/>
                    <a:pt x="6297030" y="3457550"/>
                    <a:pt x="6297030" y="3462808"/>
                  </a:cubicBezTo>
                  <a:cubicBezTo>
                    <a:pt x="6297030" y="3468070"/>
                    <a:pt x="6292765" y="3472336"/>
                    <a:pt x="6287505" y="3472336"/>
                  </a:cubicBezTo>
                  <a:cubicBezTo>
                    <a:pt x="6282244" y="3472336"/>
                    <a:pt x="6277980" y="3468070"/>
                    <a:pt x="6277980" y="3462808"/>
                  </a:cubicBezTo>
                  <a:cubicBezTo>
                    <a:pt x="6277980" y="3457550"/>
                    <a:pt x="6282244" y="3453283"/>
                    <a:pt x="6287505" y="3453283"/>
                  </a:cubicBezTo>
                  <a:close/>
                  <a:moveTo>
                    <a:pt x="6108134" y="3453283"/>
                  </a:moveTo>
                  <a:cubicBezTo>
                    <a:pt x="6113394" y="3453283"/>
                    <a:pt x="6117659" y="3457550"/>
                    <a:pt x="6117659" y="3462808"/>
                  </a:cubicBezTo>
                  <a:cubicBezTo>
                    <a:pt x="6117659" y="3468070"/>
                    <a:pt x="6113394" y="3472336"/>
                    <a:pt x="6108134" y="3472336"/>
                  </a:cubicBezTo>
                  <a:cubicBezTo>
                    <a:pt x="6102873" y="3472336"/>
                    <a:pt x="6098609" y="3468070"/>
                    <a:pt x="6098609" y="3462808"/>
                  </a:cubicBezTo>
                  <a:cubicBezTo>
                    <a:pt x="6098609" y="3457550"/>
                    <a:pt x="6102873" y="3453283"/>
                    <a:pt x="6108134" y="3453283"/>
                  </a:cubicBezTo>
                  <a:close/>
                  <a:moveTo>
                    <a:pt x="368388" y="3271536"/>
                  </a:moveTo>
                  <a:cubicBezTo>
                    <a:pt x="373649" y="3271536"/>
                    <a:pt x="377913" y="3275794"/>
                    <a:pt x="377913" y="3281029"/>
                  </a:cubicBezTo>
                  <a:cubicBezTo>
                    <a:pt x="377913" y="3286289"/>
                    <a:pt x="373649" y="3290571"/>
                    <a:pt x="368388" y="3290571"/>
                  </a:cubicBezTo>
                  <a:cubicBezTo>
                    <a:pt x="363128" y="3290571"/>
                    <a:pt x="358863" y="3286289"/>
                    <a:pt x="358863" y="3281029"/>
                  </a:cubicBezTo>
                  <a:cubicBezTo>
                    <a:pt x="358863" y="3275794"/>
                    <a:pt x="363128" y="3271536"/>
                    <a:pt x="368388" y="3271536"/>
                  </a:cubicBezTo>
                  <a:close/>
                  <a:moveTo>
                    <a:pt x="189019" y="3271536"/>
                  </a:moveTo>
                  <a:cubicBezTo>
                    <a:pt x="194280" y="3271536"/>
                    <a:pt x="198545" y="3275794"/>
                    <a:pt x="198545" y="3281029"/>
                  </a:cubicBezTo>
                  <a:cubicBezTo>
                    <a:pt x="198545" y="3286289"/>
                    <a:pt x="194280" y="3290571"/>
                    <a:pt x="189019" y="3290571"/>
                  </a:cubicBezTo>
                  <a:cubicBezTo>
                    <a:pt x="183759" y="3290571"/>
                    <a:pt x="179494" y="3286289"/>
                    <a:pt x="179494" y="3281029"/>
                  </a:cubicBezTo>
                  <a:cubicBezTo>
                    <a:pt x="179494" y="3275794"/>
                    <a:pt x="183759" y="3271536"/>
                    <a:pt x="189019" y="3271536"/>
                  </a:cubicBezTo>
                  <a:close/>
                  <a:moveTo>
                    <a:pt x="9654" y="3271536"/>
                  </a:moveTo>
                  <a:cubicBezTo>
                    <a:pt x="14913" y="3271536"/>
                    <a:pt x="19177" y="3275794"/>
                    <a:pt x="19177" y="3281029"/>
                  </a:cubicBezTo>
                  <a:cubicBezTo>
                    <a:pt x="19177" y="3286289"/>
                    <a:pt x="14913" y="3290571"/>
                    <a:pt x="9654" y="3290571"/>
                  </a:cubicBezTo>
                  <a:cubicBezTo>
                    <a:pt x="4393" y="3290571"/>
                    <a:pt x="129" y="3286289"/>
                    <a:pt x="129" y="3281029"/>
                  </a:cubicBezTo>
                  <a:cubicBezTo>
                    <a:pt x="129" y="3275794"/>
                    <a:pt x="4393" y="3271536"/>
                    <a:pt x="9654" y="3271536"/>
                  </a:cubicBezTo>
                  <a:close/>
                  <a:moveTo>
                    <a:pt x="3058833" y="3271533"/>
                  </a:moveTo>
                  <a:cubicBezTo>
                    <a:pt x="3064092" y="3271533"/>
                    <a:pt x="3068355" y="3275789"/>
                    <a:pt x="3068355" y="3281023"/>
                  </a:cubicBezTo>
                  <a:cubicBezTo>
                    <a:pt x="3068355" y="3286289"/>
                    <a:pt x="3064092" y="3290571"/>
                    <a:pt x="3058833" y="3290571"/>
                  </a:cubicBezTo>
                  <a:cubicBezTo>
                    <a:pt x="3053586" y="3290571"/>
                    <a:pt x="3049523" y="3286289"/>
                    <a:pt x="3049523" y="3281023"/>
                  </a:cubicBezTo>
                  <a:cubicBezTo>
                    <a:pt x="3049523" y="3275789"/>
                    <a:pt x="3053586" y="3271533"/>
                    <a:pt x="3058833" y="3271533"/>
                  </a:cubicBezTo>
                  <a:close/>
                  <a:moveTo>
                    <a:pt x="2879676" y="3271533"/>
                  </a:moveTo>
                  <a:cubicBezTo>
                    <a:pt x="2884935" y="3271533"/>
                    <a:pt x="2889204" y="3275794"/>
                    <a:pt x="2889204" y="3281023"/>
                  </a:cubicBezTo>
                  <a:cubicBezTo>
                    <a:pt x="2889204" y="3286289"/>
                    <a:pt x="2884935" y="3290571"/>
                    <a:pt x="2879676" y="3290571"/>
                  </a:cubicBezTo>
                  <a:cubicBezTo>
                    <a:pt x="2874417" y="3290571"/>
                    <a:pt x="2870154" y="3286289"/>
                    <a:pt x="2870154" y="3281023"/>
                  </a:cubicBezTo>
                  <a:cubicBezTo>
                    <a:pt x="2870154" y="3275794"/>
                    <a:pt x="2874417" y="3271533"/>
                    <a:pt x="2879676" y="3271533"/>
                  </a:cubicBezTo>
                  <a:close/>
                  <a:moveTo>
                    <a:pt x="2700302" y="3271533"/>
                  </a:moveTo>
                  <a:cubicBezTo>
                    <a:pt x="2705567" y="3271533"/>
                    <a:pt x="2709823" y="3275794"/>
                    <a:pt x="2709823" y="3281023"/>
                  </a:cubicBezTo>
                  <a:cubicBezTo>
                    <a:pt x="2709823" y="3286289"/>
                    <a:pt x="2705567" y="3290571"/>
                    <a:pt x="2700302" y="3290571"/>
                  </a:cubicBezTo>
                  <a:cubicBezTo>
                    <a:pt x="2695042" y="3290571"/>
                    <a:pt x="2690767" y="3286289"/>
                    <a:pt x="2690767" y="3281023"/>
                  </a:cubicBezTo>
                  <a:cubicBezTo>
                    <a:pt x="2690767" y="3275794"/>
                    <a:pt x="2695042" y="3271533"/>
                    <a:pt x="2700302" y="3271533"/>
                  </a:cubicBezTo>
                  <a:close/>
                  <a:moveTo>
                    <a:pt x="2520861" y="3271533"/>
                  </a:moveTo>
                  <a:cubicBezTo>
                    <a:pt x="2526143" y="3271533"/>
                    <a:pt x="2530401" y="3275794"/>
                    <a:pt x="2530401" y="3281023"/>
                  </a:cubicBezTo>
                  <a:cubicBezTo>
                    <a:pt x="2530401" y="3286289"/>
                    <a:pt x="2526143" y="3290571"/>
                    <a:pt x="2520861" y="3290571"/>
                  </a:cubicBezTo>
                  <a:cubicBezTo>
                    <a:pt x="2515603" y="3290571"/>
                    <a:pt x="2511333" y="3286289"/>
                    <a:pt x="2511333" y="3281023"/>
                  </a:cubicBezTo>
                  <a:cubicBezTo>
                    <a:pt x="2511333" y="3275794"/>
                    <a:pt x="2515603" y="3271533"/>
                    <a:pt x="2520861" y="3271533"/>
                  </a:cubicBezTo>
                  <a:close/>
                  <a:moveTo>
                    <a:pt x="2341492" y="3271533"/>
                  </a:moveTo>
                  <a:cubicBezTo>
                    <a:pt x="2346751" y="3271533"/>
                    <a:pt x="2351016" y="3275794"/>
                    <a:pt x="2351016" y="3281029"/>
                  </a:cubicBezTo>
                  <a:cubicBezTo>
                    <a:pt x="2351016" y="3286289"/>
                    <a:pt x="2346751" y="3290571"/>
                    <a:pt x="2341492" y="3290571"/>
                  </a:cubicBezTo>
                  <a:cubicBezTo>
                    <a:pt x="2336225" y="3290571"/>
                    <a:pt x="2331960" y="3286289"/>
                    <a:pt x="2331960" y="3281029"/>
                  </a:cubicBezTo>
                  <a:cubicBezTo>
                    <a:pt x="2331960" y="3275794"/>
                    <a:pt x="2336225" y="3271533"/>
                    <a:pt x="2341492" y="3271533"/>
                  </a:cubicBezTo>
                  <a:close/>
                  <a:moveTo>
                    <a:pt x="2162065" y="3271533"/>
                  </a:moveTo>
                  <a:cubicBezTo>
                    <a:pt x="2167324" y="3271533"/>
                    <a:pt x="2171589" y="3275794"/>
                    <a:pt x="2171589" y="3281029"/>
                  </a:cubicBezTo>
                  <a:cubicBezTo>
                    <a:pt x="2171589" y="3286289"/>
                    <a:pt x="2167324" y="3290571"/>
                    <a:pt x="2162065" y="3290571"/>
                  </a:cubicBezTo>
                  <a:cubicBezTo>
                    <a:pt x="2156805" y="3290571"/>
                    <a:pt x="2152541" y="3286289"/>
                    <a:pt x="2152541" y="3281029"/>
                  </a:cubicBezTo>
                  <a:cubicBezTo>
                    <a:pt x="2152541" y="3275794"/>
                    <a:pt x="2156805" y="3271533"/>
                    <a:pt x="2162065" y="3271533"/>
                  </a:cubicBezTo>
                  <a:close/>
                  <a:moveTo>
                    <a:pt x="1982709" y="3271533"/>
                  </a:moveTo>
                  <a:cubicBezTo>
                    <a:pt x="1987948" y="3271533"/>
                    <a:pt x="1992210" y="3275794"/>
                    <a:pt x="1992210" y="3281029"/>
                  </a:cubicBezTo>
                  <a:cubicBezTo>
                    <a:pt x="1992210" y="3286289"/>
                    <a:pt x="1987948" y="3290571"/>
                    <a:pt x="1982709" y="3290571"/>
                  </a:cubicBezTo>
                  <a:cubicBezTo>
                    <a:pt x="1977435" y="3290571"/>
                    <a:pt x="1973162" y="3286289"/>
                    <a:pt x="1973162" y="3281029"/>
                  </a:cubicBezTo>
                  <a:cubicBezTo>
                    <a:pt x="1973162" y="3275794"/>
                    <a:pt x="1977435" y="3271533"/>
                    <a:pt x="1982709" y="3271533"/>
                  </a:cubicBezTo>
                  <a:close/>
                  <a:moveTo>
                    <a:pt x="1803417" y="3271533"/>
                  </a:moveTo>
                  <a:cubicBezTo>
                    <a:pt x="1808642" y="3271533"/>
                    <a:pt x="1812905" y="3275794"/>
                    <a:pt x="1812905" y="3281029"/>
                  </a:cubicBezTo>
                  <a:cubicBezTo>
                    <a:pt x="1812905" y="3286289"/>
                    <a:pt x="1808642" y="3290571"/>
                    <a:pt x="1803417" y="3290571"/>
                  </a:cubicBezTo>
                  <a:cubicBezTo>
                    <a:pt x="1798190" y="3290571"/>
                    <a:pt x="1793927" y="3286289"/>
                    <a:pt x="1793927" y="3281029"/>
                  </a:cubicBezTo>
                  <a:cubicBezTo>
                    <a:pt x="1793927" y="3275794"/>
                    <a:pt x="1798190" y="3271533"/>
                    <a:pt x="1803417" y="3271533"/>
                  </a:cubicBezTo>
                  <a:close/>
                  <a:moveTo>
                    <a:pt x="1624001" y="3271533"/>
                  </a:moveTo>
                  <a:cubicBezTo>
                    <a:pt x="1629262" y="3271533"/>
                    <a:pt x="1633526" y="3275794"/>
                    <a:pt x="1633526" y="3281029"/>
                  </a:cubicBezTo>
                  <a:cubicBezTo>
                    <a:pt x="1633526" y="3286289"/>
                    <a:pt x="1629262" y="3290571"/>
                    <a:pt x="1624001" y="3290571"/>
                  </a:cubicBezTo>
                  <a:cubicBezTo>
                    <a:pt x="1618741" y="3290571"/>
                    <a:pt x="1614476" y="3286289"/>
                    <a:pt x="1614476" y="3281029"/>
                  </a:cubicBezTo>
                  <a:cubicBezTo>
                    <a:pt x="1614476" y="3275794"/>
                    <a:pt x="1618741" y="3271533"/>
                    <a:pt x="1624001" y="3271533"/>
                  </a:cubicBezTo>
                  <a:close/>
                  <a:moveTo>
                    <a:pt x="1444648" y="3271533"/>
                  </a:moveTo>
                  <a:cubicBezTo>
                    <a:pt x="1449908" y="3271533"/>
                    <a:pt x="1454173" y="3275794"/>
                    <a:pt x="1454173" y="3281029"/>
                  </a:cubicBezTo>
                  <a:cubicBezTo>
                    <a:pt x="1454173" y="3286289"/>
                    <a:pt x="1449908" y="3290571"/>
                    <a:pt x="1444648" y="3290571"/>
                  </a:cubicBezTo>
                  <a:cubicBezTo>
                    <a:pt x="1439387" y="3290571"/>
                    <a:pt x="1435123" y="3286289"/>
                    <a:pt x="1435123" y="3281029"/>
                  </a:cubicBezTo>
                  <a:cubicBezTo>
                    <a:pt x="1435123" y="3275794"/>
                    <a:pt x="1439387" y="3271533"/>
                    <a:pt x="1444648" y="3271533"/>
                  </a:cubicBezTo>
                  <a:close/>
                  <a:moveTo>
                    <a:pt x="1265292" y="3271533"/>
                  </a:moveTo>
                  <a:cubicBezTo>
                    <a:pt x="1270552" y="3271533"/>
                    <a:pt x="1274817" y="3275794"/>
                    <a:pt x="1274817" y="3281029"/>
                  </a:cubicBezTo>
                  <a:cubicBezTo>
                    <a:pt x="1274817" y="3286289"/>
                    <a:pt x="1270552" y="3290571"/>
                    <a:pt x="1265292" y="3290571"/>
                  </a:cubicBezTo>
                  <a:cubicBezTo>
                    <a:pt x="1260031" y="3290571"/>
                    <a:pt x="1255767" y="3286289"/>
                    <a:pt x="1255767" y="3281029"/>
                  </a:cubicBezTo>
                  <a:cubicBezTo>
                    <a:pt x="1255767" y="3275794"/>
                    <a:pt x="1260031" y="3271533"/>
                    <a:pt x="1265292" y="3271533"/>
                  </a:cubicBezTo>
                  <a:close/>
                  <a:moveTo>
                    <a:pt x="1085906" y="3271533"/>
                  </a:moveTo>
                  <a:cubicBezTo>
                    <a:pt x="1091168" y="3271533"/>
                    <a:pt x="1095434" y="3275794"/>
                    <a:pt x="1095434" y="3281029"/>
                  </a:cubicBezTo>
                  <a:cubicBezTo>
                    <a:pt x="1095434" y="3286289"/>
                    <a:pt x="1091168" y="3290571"/>
                    <a:pt x="1085906" y="3290571"/>
                  </a:cubicBezTo>
                  <a:cubicBezTo>
                    <a:pt x="1080644" y="3290571"/>
                    <a:pt x="1076379" y="3286289"/>
                    <a:pt x="1076379" y="3281029"/>
                  </a:cubicBezTo>
                  <a:cubicBezTo>
                    <a:pt x="1076379" y="3275794"/>
                    <a:pt x="1080644" y="3271533"/>
                    <a:pt x="1085906" y="3271533"/>
                  </a:cubicBezTo>
                  <a:close/>
                  <a:moveTo>
                    <a:pt x="906522" y="3271533"/>
                  </a:moveTo>
                  <a:cubicBezTo>
                    <a:pt x="911783" y="3271533"/>
                    <a:pt x="916047" y="3275794"/>
                    <a:pt x="916047" y="3281029"/>
                  </a:cubicBezTo>
                  <a:cubicBezTo>
                    <a:pt x="916047" y="3286289"/>
                    <a:pt x="911783" y="3290571"/>
                    <a:pt x="906522" y="3290571"/>
                  </a:cubicBezTo>
                  <a:cubicBezTo>
                    <a:pt x="901261" y="3290571"/>
                    <a:pt x="896996" y="3286289"/>
                    <a:pt x="896996" y="3281029"/>
                  </a:cubicBezTo>
                  <a:cubicBezTo>
                    <a:pt x="896996" y="3275794"/>
                    <a:pt x="901261" y="3271533"/>
                    <a:pt x="906522" y="3271533"/>
                  </a:cubicBezTo>
                  <a:close/>
                  <a:moveTo>
                    <a:pt x="727147" y="3271533"/>
                  </a:moveTo>
                  <a:cubicBezTo>
                    <a:pt x="732407" y="3271533"/>
                    <a:pt x="736671" y="3275794"/>
                    <a:pt x="736671" y="3281029"/>
                  </a:cubicBezTo>
                  <a:cubicBezTo>
                    <a:pt x="736671" y="3286289"/>
                    <a:pt x="732407" y="3290571"/>
                    <a:pt x="727147" y="3290571"/>
                  </a:cubicBezTo>
                  <a:cubicBezTo>
                    <a:pt x="721883" y="3290571"/>
                    <a:pt x="717612" y="3286289"/>
                    <a:pt x="717612" y="3281029"/>
                  </a:cubicBezTo>
                  <a:cubicBezTo>
                    <a:pt x="717612" y="3275794"/>
                    <a:pt x="721883" y="3271533"/>
                    <a:pt x="727147" y="3271533"/>
                  </a:cubicBezTo>
                  <a:close/>
                  <a:moveTo>
                    <a:pt x="547755" y="3271533"/>
                  </a:moveTo>
                  <a:cubicBezTo>
                    <a:pt x="553016" y="3271533"/>
                    <a:pt x="557280" y="3275794"/>
                    <a:pt x="557280" y="3281029"/>
                  </a:cubicBezTo>
                  <a:cubicBezTo>
                    <a:pt x="557280" y="3286289"/>
                    <a:pt x="553016" y="3290571"/>
                    <a:pt x="547755" y="3290571"/>
                  </a:cubicBezTo>
                  <a:cubicBezTo>
                    <a:pt x="542495" y="3290571"/>
                    <a:pt x="538231" y="3286289"/>
                    <a:pt x="538231" y="3281029"/>
                  </a:cubicBezTo>
                  <a:cubicBezTo>
                    <a:pt x="538231" y="3275794"/>
                    <a:pt x="542495" y="3271533"/>
                    <a:pt x="547755" y="3271533"/>
                  </a:cubicBezTo>
                  <a:close/>
                  <a:moveTo>
                    <a:pt x="5390650" y="3271530"/>
                  </a:moveTo>
                  <a:cubicBezTo>
                    <a:pt x="5395910" y="3271530"/>
                    <a:pt x="5400175" y="3275789"/>
                    <a:pt x="5400175" y="3281023"/>
                  </a:cubicBezTo>
                  <a:cubicBezTo>
                    <a:pt x="5400175" y="3286284"/>
                    <a:pt x="5395910" y="3290566"/>
                    <a:pt x="5390650" y="3290566"/>
                  </a:cubicBezTo>
                  <a:cubicBezTo>
                    <a:pt x="5385389" y="3290566"/>
                    <a:pt x="5381125" y="3286284"/>
                    <a:pt x="5381125" y="3281023"/>
                  </a:cubicBezTo>
                  <a:cubicBezTo>
                    <a:pt x="5381125" y="3275789"/>
                    <a:pt x="5385389" y="3271530"/>
                    <a:pt x="5390650" y="3271530"/>
                  </a:cubicBezTo>
                  <a:close/>
                  <a:moveTo>
                    <a:pt x="5211280" y="3271530"/>
                  </a:moveTo>
                  <a:cubicBezTo>
                    <a:pt x="5216540" y="3271530"/>
                    <a:pt x="5220805" y="3275789"/>
                    <a:pt x="5220805" y="3281023"/>
                  </a:cubicBezTo>
                  <a:cubicBezTo>
                    <a:pt x="5220805" y="3286284"/>
                    <a:pt x="5216540" y="3290566"/>
                    <a:pt x="5211280" y="3290566"/>
                  </a:cubicBezTo>
                  <a:cubicBezTo>
                    <a:pt x="5206019" y="3290566"/>
                    <a:pt x="5201755" y="3286284"/>
                    <a:pt x="5201755" y="3281023"/>
                  </a:cubicBezTo>
                  <a:cubicBezTo>
                    <a:pt x="5201755" y="3275789"/>
                    <a:pt x="5206019" y="3271530"/>
                    <a:pt x="5211280" y="3271530"/>
                  </a:cubicBezTo>
                  <a:close/>
                  <a:moveTo>
                    <a:pt x="5031909" y="3271530"/>
                  </a:moveTo>
                  <a:cubicBezTo>
                    <a:pt x="5037169" y="3271530"/>
                    <a:pt x="5041434" y="3275789"/>
                    <a:pt x="5041434" y="3281023"/>
                  </a:cubicBezTo>
                  <a:cubicBezTo>
                    <a:pt x="5041434" y="3286284"/>
                    <a:pt x="5037169" y="3290566"/>
                    <a:pt x="5031909" y="3290566"/>
                  </a:cubicBezTo>
                  <a:cubicBezTo>
                    <a:pt x="5026648" y="3290566"/>
                    <a:pt x="5022384" y="3286284"/>
                    <a:pt x="5022384" y="3281023"/>
                  </a:cubicBezTo>
                  <a:cubicBezTo>
                    <a:pt x="5022384" y="3275789"/>
                    <a:pt x="5026648" y="3271530"/>
                    <a:pt x="5031909" y="3271530"/>
                  </a:cubicBezTo>
                  <a:close/>
                  <a:moveTo>
                    <a:pt x="4852537" y="3271530"/>
                  </a:moveTo>
                  <a:cubicBezTo>
                    <a:pt x="4857797" y="3271530"/>
                    <a:pt x="4862062" y="3275789"/>
                    <a:pt x="4862062" y="3281023"/>
                  </a:cubicBezTo>
                  <a:cubicBezTo>
                    <a:pt x="4862062" y="3286284"/>
                    <a:pt x="4857797" y="3290566"/>
                    <a:pt x="4852537" y="3290566"/>
                  </a:cubicBezTo>
                  <a:cubicBezTo>
                    <a:pt x="4847276" y="3290566"/>
                    <a:pt x="4843012" y="3286284"/>
                    <a:pt x="4843012" y="3281023"/>
                  </a:cubicBezTo>
                  <a:cubicBezTo>
                    <a:pt x="4843012" y="3275789"/>
                    <a:pt x="4847276" y="3271530"/>
                    <a:pt x="4852537" y="3271530"/>
                  </a:cubicBezTo>
                  <a:close/>
                  <a:moveTo>
                    <a:pt x="4673167" y="3271530"/>
                  </a:moveTo>
                  <a:cubicBezTo>
                    <a:pt x="4678427" y="3271530"/>
                    <a:pt x="4682692" y="3275789"/>
                    <a:pt x="4682692" y="3281023"/>
                  </a:cubicBezTo>
                  <a:cubicBezTo>
                    <a:pt x="4682692" y="3286284"/>
                    <a:pt x="4678427" y="3290566"/>
                    <a:pt x="4673167" y="3290566"/>
                  </a:cubicBezTo>
                  <a:cubicBezTo>
                    <a:pt x="4667906" y="3290566"/>
                    <a:pt x="4663642" y="3286284"/>
                    <a:pt x="4663642" y="3281023"/>
                  </a:cubicBezTo>
                  <a:cubicBezTo>
                    <a:pt x="4663642" y="3275789"/>
                    <a:pt x="4667906" y="3271530"/>
                    <a:pt x="4673167" y="3271530"/>
                  </a:cubicBezTo>
                  <a:close/>
                  <a:moveTo>
                    <a:pt x="4493796" y="3271530"/>
                  </a:moveTo>
                  <a:cubicBezTo>
                    <a:pt x="4499056" y="3271530"/>
                    <a:pt x="4503321" y="3275789"/>
                    <a:pt x="4503321" y="3281023"/>
                  </a:cubicBezTo>
                  <a:cubicBezTo>
                    <a:pt x="4503321" y="3286284"/>
                    <a:pt x="4499056" y="3290566"/>
                    <a:pt x="4493796" y="3290566"/>
                  </a:cubicBezTo>
                  <a:cubicBezTo>
                    <a:pt x="4488535" y="3290566"/>
                    <a:pt x="4484271" y="3286284"/>
                    <a:pt x="4484271" y="3281023"/>
                  </a:cubicBezTo>
                  <a:cubicBezTo>
                    <a:pt x="4484271" y="3275789"/>
                    <a:pt x="4488535" y="3271530"/>
                    <a:pt x="4493796" y="3271530"/>
                  </a:cubicBezTo>
                  <a:close/>
                  <a:moveTo>
                    <a:pt x="4314424" y="3271530"/>
                  </a:moveTo>
                  <a:cubicBezTo>
                    <a:pt x="4319684" y="3271530"/>
                    <a:pt x="4323949" y="3275789"/>
                    <a:pt x="4323949" y="3281023"/>
                  </a:cubicBezTo>
                  <a:cubicBezTo>
                    <a:pt x="4323949" y="3286284"/>
                    <a:pt x="4319684" y="3290566"/>
                    <a:pt x="4314424" y="3290566"/>
                  </a:cubicBezTo>
                  <a:cubicBezTo>
                    <a:pt x="4309163" y="3290566"/>
                    <a:pt x="4304899" y="3286284"/>
                    <a:pt x="4304899" y="3281023"/>
                  </a:cubicBezTo>
                  <a:cubicBezTo>
                    <a:pt x="4304899" y="3275789"/>
                    <a:pt x="4309163" y="3271530"/>
                    <a:pt x="4314424" y="3271530"/>
                  </a:cubicBezTo>
                  <a:close/>
                  <a:moveTo>
                    <a:pt x="4135054" y="3271530"/>
                  </a:moveTo>
                  <a:cubicBezTo>
                    <a:pt x="4140314" y="3271530"/>
                    <a:pt x="4144579" y="3275789"/>
                    <a:pt x="4144579" y="3281023"/>
                  </a:cubicBezTo>
                  <a:cubicBezTo>
                    <a:pt x="4144579" y="3286284"/>
                    <a:pt x="4140314" y="3290566"/>
                    <a:pt x="4135054" y="3290566"/>
                  </a:cubicBezTo>
                  <a:cubicBezTo>
                    <a:pt x="4129793" y="3290566"/>
                    <a:pt x="4125529" y="3286284"/>
                    <a:pt x="4125529" y="3281023"/>
                  </a:cubicBezTo>
                  <a:cubicBezTo>
                    <a:pt x="4125529" y="3275789"/>
                    <a:pt x="4129793" y="3271530"/>
                    <a:pt x="4135054" y="3271530"/>
                  </a:cubicBezTo>
                  <a:close/>
                  <a:moveTo>
                    <a:pt x="3955683" y="3271530"/>
                  </a:moveTo>
                  <a:cubicBezTo>
                    <a:pt x="3960943" y="3271530"/>
                    <a:pt x="3965208" y="3275789"/>
                    <a:pt x="3965208" y="3281023"/>
                  </a:cubicBezTo>
                  <a:cubicBezTo>
                    <a:pt x="3965208" y="3286284"/>
                    <a:pt x="3960943" y="3290566"/>
                    <a:pt x="3955683" y="3290566"/>
                  </a:cubicBezTo>
                  <a:cubicBezTo>
                    <a:pt x="3950422" y="3290566"/>
                    <a:pt x="3946158" y="3286284"/>
                    <a:pt x="3946158" y="3281023"/>
                  </a:cubicBezTo>
                  <a:cubicBezTo>
                    <a:pt x="3946158" y="3275789"/>
                    <a:pt x="3950422" y="3271530"/>
                    <a:pt x="3955683" y="3271530"/>
                  </a:cubicBezTo>
                  <a:close/>
                  <a:moveTo>
                    <a:pt x="3776312" y="3271530"/>
                  </a:moveTo>
                  <a:cubicBezTo>
                    <a:pt x="3781572" y="3271530"/>
                    <a:pt x="3785837" y="3275789"/>
                    <a:pt x="3785837" y="3281023"/>
                  </a:cubicBezTo>
                  <a:cubicBezTo>
                    <a:pt x="3785837" y="3286284"/>
                    <a:pt x="3781572" y="3290566"/>
                    <a:pt x="3776312" y="3290566"/>
                  </a:cubicBezTo>
                  <a:cubicBezTo>
                    <a:pt x="3771051" y="3290566"/>
                    <a:pt x="3766787" y="3286284"/>
                    <a:pt x="3766787" y="3281023"/>
                  </a:cubicBezTo>
                  <a:cubicBezTo>
                    <a:pt x="3766787" y="3275789"/>
                    <a:pt x="3771051" y="3271530"/>
                    <a:pt x="3776312" y="3271530"/>
                  </a:cubicBezTo>
                  <a:close/>
                  <a:moveTo>
                    <a:pt x="3596941" y="3271530"/>
                  </a:moveTo>
                  <a:cubicBezTo>
                    <a:pt x="3602201" y="3271530"/>
                    <a:pt x="3606466" y="3275789"/>
                    <a:pt x="3606466" y="3281023"/>
                  </a:cubicBezTo>
                  <a:cubicBezTo>
                    <a:pt x="3606466" y="3286284"/>
                    <a:pt x="3602201" y="3290566"/>
                    <a:pt x="3596941" y="3290566"/>
                  </a:cubicBezTo>
                  <a:cubicBezTo>
                    <a:pt x="3591680" y="3290566"/>
                    <a:pt x="3587416" y="3286284"/>
                    <a:pt x="3587416" y="3281023"/>
                  </a:cubicBezTo>
                  <a:cubicBezTo>
                    <a:pt x="3587416" y="3275789"/>
                    <a:pt x="3591680" y="3271530"/>
                    <a:pt x="3596941" y="3271530"/>
                  </a:cubicBezTo>
                  <a:close/>
                  <a:moveTo>
                    <a:pt x="3417570" y="3271530"/>
                  </a:moveTo>
                  <a:cubicBezTo>
                    <a:pt x="3422830" y="3271530"/>
                    <a:pt x="3427095" y="3275789"/>
                    <a:pt x="3427095" y="3281023"/>
                  </a:cubicBezTo>
                  <a:cubicBezTo>
                    <a:pt x="3427095" y="3286284"/>
                    <a:pt x="3422830" y="3290571"/>
                    <a:pt x="3417570" y="3290571"/>
                  </a:cubicBezTo>
                  <a:cubicBezTo>
                    <a:pt x="3412309" y="3290571"/>
                    <a:pt x="3408045" y="3286284"/>
                    <a:pt x="3408045" y="3281023"/>
                  </a:cubicBezTo>
                  <a:cubicBezTo>
                    <a:pt x="3408045" y="3275789"/>
                    <a:pt x="3412309" y="3271530"/>
                    <a:pt x="3417570" y="3271530"/>
                  </a:cubicBezTo>
                  <a:close/>
                  <a:moveTo>
                    <a:pt x="3238307" y="3271530"/>
                  </a:moveTo>
                  <a:cubicBezTo>
                    <a:pt x="3243570" y="3271530"/>
                    <a:pt x="3247834" y="3275789"/>
                    <a:pt x="3247834" y="3281023"/>
                  </a:cubicBezTo>
                  <a:cubicBezTo>
                    <a:pt x="3247834" y="3286289"/>
                    <a:pt x="3243570" y="3290571"/>
                    <a:pt x="3238307" y="3290571"/>
                  </a:cubicBezTo>
                  <a:cubicBezTo>
                    <a:pt x="3233048" y="3290571"/>
                    <a:pt x="3228782" y="3286289"/>
                    <a:pt x="3228782" y="3281023"/>
                  </a:cubicBezTo>
                  <a:cubicBezTo>
                    <a:pt x="3228782" y="3275789"/>
                    <a:pt x="3233048" y="3271530"/>
                    <a:pt x="3238307" y="3271530"/>
                  </a:cubicBezTo>
                  <a:close/>
                  <a:moveTo>
                    <a:pt x="6646247" y="3271528"/>
                  </a:moveTo>
                  <a:cubicBezTo>
                    <a:pt x="6651508" y="3271528"/>
                    <a:pt x="6655772" y="3275785"/>
                    <a:pt x="6655772" y="3281023"/>
                  </a:cubicBezTo>
                  <a:cubicBezTo>
                    <a:pt x="6655772" y="3286284"/>
                    <a:pt x="6651508" y="3290566"/>
                    <a:pt x="6646247" y="3290566"/>
                  </a:cubicBezTo>
                  <a:cubicBezTo>
                    <a:pt x="6640987" y="3290566"/>
                    <a:pt x="6636722" y="3286284"/>
                    <a:pt x="6636722" y="3281023"/>
                  </a:cubicBezTo>
                  <a:cubicBezTo>
                    <a:pt x="6636722" y="3275785"/>
                    <a:pt x="6640987" y="3271528"/>
                    <a:pt x="6646247" y="3271528"/>
                  </a:cubicBezTo>
                  <a:close/>
                  <a:moveTo>
                    <a:pt x="6466876" y="3271528"/>
                  </a:moveTo>
                  <a:cubicBezTo>
                    <a:pt x="6472136" y="3271528"/>
                    <a:pt x="6476401" y="3275785"/>
                    <a:pt x="6476401" y="3281023"/>
                  </a:cubicBezTo>
                  <a:cubicBezTo>
                    <a:pt x="6476401" y="3286284"/>
                    <a:pt x="6472136" y="3290566"/>
                    <a:pt x="6466876" y="3290566"/>
                  </a:cubicBezTo>
                  <a:cubicBezTo>
                    <a:pt x="6461615" y="3290566"/>
                    <a:pt x="6457351" y="3286284"/>
                    <a:pt x="6457351" y="3281023"/>
                  </a:cubicBezTo>
                  <a:cubicBezTo>
                    <a:pt x="6457351" y="3275785"/>
                    <a:pt x="6461615" y="3271528"/>
                    <a:pt x="6466876" y="3271528"/>
                  </a:cubicBezTo>
                  <a:close/>
                  <a:moveTo>
                    <a:pt x="6287505" y="3271528"/>
                  </a:moveTo>
                  <a:cubicBezTo>
                    <a:pt x="6292765" y="3271528"/>
                    <a:pt x="6297030" y="3275785"/>
                    <a:pt x="6297030" y="3281023"/>
                  </a:cubicBezTo>
                  <a:cubicBezTo>
                    <a:pt x="6297030" y="3286284"/>
                    <a:pt x="6292765" y="3290566"/>
                    <a:pt x="6287505" y="3290566"/>
                  </a:cubicBezTo>
                  <a:cubicBezTo>
                    <a:pt x="6282244" y="3290566"/>
                    <a:pt x="6277980" y="3286284"/>
                    <a:pt x="6277980" y="3281023"/>
                  </a:cubicBezTo>
                  <a:cubicBezTo>
                    <a:pt x="6277980" y="3275785"/>
                    <a:pt x="6282244" y="3271528"/>
                    <a:pt x="6287505" y="3271528"/>
                  </a:cubicBezTo>
                  <a:close/>
                  <a:moveTo>
                    <a:pt x="6108134" y="3271528"/>
                  </a:moveTo>
                  <a:cubicBezTo>
                    <a:pt x="6113394" y="3271528"/>
                    <a:pt x="6117659" y="3275787"/>
                    <a:pt x="6117659" y="3281023"/>
                  </a:cubicBezTo>
                  <a:cubicBezTo>
                    <a:pt x="6117659" y="3286284"/>
                    <a:pt x="6113394" y="3290566"/>
                    <a:pt x="6108134" y="3290566"/>
                  </a:cubicBezTo>
                  <a:cubicBezTo>
                    <a:pt x="6102873" y="3290566"/>
                    <a:pt x="6098609" y="3286284"/>
                    <a:pt x="6098609" y="3281023"/>
                  </a:cubicBezTo>
                  <a:cubicBezTo>
                    <a:pt x="6098609" y="3275787"/>
                    <a:pt x="6102873" y="3271528"/>
                    <a:pt x="6108134" y="3271528"/>
                  </a:cubicBezTo>
                  <a:close/>
                  <a:moveTo>
                    <a:pt x="5928763" y="3271528"/>
                  </a:moveTo>
                  <a:cubicBezTo>
                    <a:pt x="5934023" y="3271528"/>
                    <a:pt x="5938288" y="3275787"/>
                    <a:pt x="5938288" y="3281023"/>
                  </a:cubicBezTo>
                  <a:cubicBezTo>
                    <a:pt x="5938288" y="3286284"/>
                    <a:pt x="5934023" y="3290566"/>
                    <a:pt x="5928763" y="3290566"/>
                  </a:cubicBezTo>
                  <a:cubicBezTo>
                    <a:pt x="5923502" y="3290566"/>
                    <a:pt x="5919238" y="3286284"/>
                    <a:pt x="5919238" y="3281023"/>
                  </a:cubicBezTo>
                  <a:cubicBezTo>
                    <a:pt x="5919238" y="3275787"/>
                    <a:pt x="5923502" y="3271528"/>
                    <a:pt x="5928763" y="3271528"/>
                  </a:cubicBezTo>
                  <a:close/>
                  <a:moveTo>
                    <a:pt x="5749393" y="3271528"/>
                  </a:moveTo>
                  <a:cubicBezTo>
                    <a:pt x="5754653" y="3271528"/>
                    <a:pt x="5758918" y="3275787"/>
                    <a:pt x="5758918" y="3281023"/>
                  </a:cubicBezTo>
                  <a:cubicBezTo>
                    <a:pt x="5758918" y="3286284"/>
                    <a:pt x="5754653" y="3290566"/>
                    <a:pt x="5749393" y="3290566"/>
                  </a:cubicBezTo>
                  <a:cubicBezTo>
                    <a:pt x="5744132" y="3290566"/>
                    <a:pt x="5739868" y="3286284"/>
                    <a:pt x="5739868" y="3281023"/>
                  </a:cubicBezTo>
                  <a:cubicBezTo>
                    <a:pt x="5739868" y="3275787"/>
                    <a:pt x="5744132" y="3271528"/>
                    <a:pt x="5749393" y="3271528"/>
                  </a:cubicBezTo>
                  <a:close/>
                  <a:moveTo>
                    <a:pt x="5570021" y="3271528"/>
                  </a:moveTo>
                  <a:cubicBezTo>
                    <a:pt x="5575281" y="3271528"/>
                    <a:pt x="5579546" y="3275787"/>
                    <a:pt x="5579546" y="3281023"/>
                  </a:cubicBezTo>
                  <a:cubicBezTo>
                    <a:pt x="5579546" y="3286284"/>
                    <a:pt x="5575281" y="3290566"/>
                    <a:pt x="5570021" y="3290566"/>
                  </a:cubicBezTo>
                  <a:cubicBezTo>
                    <a:pt x="5564760" y="3290566"/>
                    <a:pt x="5560496" y="3286284"/>
                    <a:pt x="5560496" y="3281023"/>
                  </a:cubicBezTo>
                  <a:cubicBezTo>
                    <a:pt x="5560496" y="3275787"/>
                    <a:pt x="5564760" y="3271528"/>
                    <a:pt x="5570021" y="3271528"/>
                  </a:cubicBezTo>
                  <a:close/>
                  <a:moveTo>
                    <a:pt x="547759" y="3089811"/>
                  </a:moveTo>
                  <a:cubicBezTo>
                    <a:pt x="553019" y="3089811"/>
                    <a:pt x="557283" y="3094083"/>
                    <a:pt x="557283" y="3099334"/>
                  </a:cubicBezTo>
                  <a:cubicBezTo>
                    <a:pt x="557283" y="3104563"/>
                    <a:pt x="553019" y="3108826"/>
                    <a:pt x="547759" y="3108826"/>
                  </a:cubicBezTo>
                  <a:cubicBezTo>
                    <a:pt x="542499" y="3108826"/>
                    <a:pt x="538234" y="3104563"/>
                    <a:pt x="538234" y="3099334"/>
                  </a:cubicBezTo>
                  <a:cubicBezTo>
                    <a:pt x="538234" y="3094083"/>
                    <a:pt x="542499" y="3089811"/>
                    <a:pt x="547759" y="3089811"/>
                  </a:cubicBezTo>
                  <a:close/>
                  <a:moveTo>
                    <a:pt x="368392" y="3089811"/>
                  </a:moveTo>
                  <a:cubicBezTo>
                    <a:pt x="373652" y="3089811"/>
                    <a:pt x="377916" y="3094083"/>
                    <a:pt x="377916" y="3099334"/>
                  </a:cubicBezTo>
                  <a:cubicBezTo>
                    <a:pt x="377916" y="3104563"/>
                    <a:pt x="373652" y="3108826"/>
                    <a:pt x="368392" y="3108826"/>
                  </a:cubicBezTo>
                  <a:cubicBezTo>
                    <a:pt x="363131" y="3108826"/>
                    <a:pt x="358866" y="3104563"/>
                    <a:pt x="358866" y="3099334"/>
                  </a:cubicBezTo>
                  <a:cubicBezTo>
                    <a:pt x="358866" y="3094083"/>
                    <a:pt x="363131" y="3089811"/>
                    <a:pt x="368392" y="3089811"/>
                  </a:cubicBezTo>
                  <a:close/>
                  <a:moveTo>
                    <a:pt x="189023" y="3089811"/>
                  </a:moveTo>
                  <a:cubicBezTo>
                    <a:pt x="194283" y="3089811"/>
                    <a:pt x="198548" y="3094083"/>
                    <a:pt x="198548" y="3099334"/>
                  </a:cubicBezTo>
                  <a:cubicBezTo>
                    <a:pt x="198548" y="3104563"/>
                    <a:pt x="194283" y="3108826"/>
                    <a:pt x="189023" y="3108826"/>
                  </a:cubicBezTo>
                  <a:cubicBezTo>
                    <a:pt x="183763" y="3108826"/>
                    <a:pt x="179498" y="3104563"/>
                    <a:pt x="179498" y="3099334"/>
                  </a:cubicBezTo>
                  <a:cubicBezTo>
                    <a:pt x="179498" y="3094083"/>
                    <a:pt x="183763" y="3089811"/>
                    <a:pt x="189023" y="3089811"/>
                  </a:cubicBezTo>
                  <a:close/>
                  <a:moveTo>
                    <a:pt x="9657" y="3089811"/>
                  </a:moveTo>
                  <a:cubicBezTo>
                    <a:pt x="14916" y="3089811"/>
                    <a:pt x="19181" y="3094083"/>
                    <a:pt x="19181" y="3099334"/>
                  </a:cubicBezTo>
                  <a:cubicBezTo>
                    <a:pt x="19181" y="3104563"/>
                    <a:pt x="14916" y="3108826"/>
                    <a:pt x="9657" y="3108826"/>
                  </a:cubicBezTo>
                  <a:cubicBezTo>
                    <a:pt x="4397" y="3108826"/>
                    <a:pt x="133" y="3104563"/>
                    <a:pt x="133" y="3099334"/>
                  </a:cubicBezTo>
                  <a:cubicBezTo>
                    <a:pt x="133" y="3094083"/>
                    <a:pt x="4397" y="3089811"/>
                    <a:pt x="9657" y="3089811"/>
                  </a:cubicBezTo>
                  <a:close/>
                  <a:moveTo>
                    <a:pt x="2700308" y="3089809"/>
                  </a:moveTo>
                  <a:cubicBezTo>
                    <a:pt x="2705573" y="3089809"/>
                    <a:pt x="2709829" y="3094080"/>
                    <a:pt x="2709829" y="3099331"/>
                  </a:cubicBezTo>
                  <a:cubicBezTo>
                    <a:pt x="2709829" y="3104560"/>
                    <a:pt x="2705573" y="3108823"/>
                    <a:pt x="2700308" y="3108823"/>
                  </a:cubicBezTo>
                  <a:cubicBezTo>
                    <a:pt x="2695048" y="3108823"/>
                    <a:pt x="2690773" y="3104560"/>
                    <a:pt x="2690773" y="3099331"/>
                  </a:cubicBezTo>
                  <a:cubicBezTo>
                    <a:pt x="2690773" y="3094080"/>
                    <a:pt x="2695048" y="3089809"/>
                    <a:pt x="2700308" y="3089809"/>
                  </a:cubicBezTo>
                  <a:close/>
                  <a:moveTo>
                    <a:pt x="2520865" y="3089809"/>
                  </a:moveTo>
                  <a:cubicBezTo>
                    <a:pt x="2526148" y="3089809"/>
                    <a:pt x="2530406" y="3094080"/>
                    <a:pt x="2530406" y="3099331"/>
                  </a:cubicBezTo>
                  <a:cubicBezTo>
                    <a:pt x="2530406" y="3104560"/>
                    <a:pt x="2526148" y="3108823"/>
                    <a:pt x="2520865" y="3108823"/>
                  </a:cubicBezTo>
                  <a:cubicBezTo>
                    <a:pt x="2515607" y="3108823"/>
                    <a:pt x="2511337" y="3104560"/>
                    <a:pt x="2511337" y="3099331"/>
                  </a:cubicBezTo>
                  <a:cubicBezTo>
                    <a:pt x="2511337" y="3094080"/>
                    <a:pt x="2515607" y="3089809"/>
                    <a:pt x="2520865" y="3089809"/>
                  </a:cubicBezTo>
                  <a:close/>
                  <a:moveTo>
                    <a:pt x="2341495" y="3089809"/>
                  </a:moveTo>
                  <a:cubicBezTo>
                    <a:pt x="2346755" y="3089809"/>
                    <a:pt x="2351020" y="3094080"/>
                    <a:pt x="2351020" y="3099331"/>
                  </a:cubicBezTo>
                  <a:cubicBezTo>
                    <a:pt x="2351020" y="3104560"/>
                    <a:pt x="2346755" y="3108823"/>
                    <a:pt x="2341495" y="3108823"/>
                  </a:cubicBezTo>
                  <a:cubicBezTo>
                    <a:pt x="2336229" y="3108823"/>
                    <a:pt x="2331964" y="3104560"/>
                    <a:pt x="2331964" y="3099331"/>
                  </a:cubicBezTo>
                  <a:cubicBezTo>
                    <a:pt x="2331964" y="3094080"/>
                    <a:pt x="2336229" y="3089809"/>
                    <a:pt x="2341495" y="3089809"/>
                  </a:cubicBezTo>
                  <a:close/>
                  <a:moveTo>
                    <a:pt x="2162067" y="3089809"/>
                  </a:moveTo>
                  <a:cubicBezTo>
                    <a:pt x="2167326" y="3089809"/>
                    <a:pt x="2171592" y="3094080"/>
                    <a:pt x="2171592" y="3099331"/>
                  </a:cubicBezTo>
                  <a:cubicBezTo>
                    <a:pt x="2171592" y="3104563"/>
                    <a:pt x="2167326" y="3108823"/>
                    <a:pt x="2162067" y="3108823"/>
                  </a:cubicBezTo>
                  <a:cubicBezTo>
                    <a:pt x="2156808" y="3108823"/>
                    <a:pt x="2152543" y="3104563"/>
                    <a:pt x="2152543" y="3099331"/>
                  </a:cubicBezTo>
                  <a:cubicBezTo>
                    <a:pt x="2152543" y="3094080"/>
                    <a:pt x="2156808" y="3089809"/>
                    <a:pt x="2162067" y="3089809"/>
                  </a:cubicBezTo>
                  <a:close/>
                  <a:moveTo>
                    <a:pt x="1982713" y="3089809"/>
                  </a:moveTo>
                  <a:cubicBezTo>
                    <a:pt x="1987951" y="3089809"/>
                    <a:pt x="1992211" y="3094080"/>
                    <a:pt x="1992211" y="3099331"/>
                  </a:cubicBezTo>
                  <a:cubicBezTo>
                    <a:pt x="1992211" y="3104563"/>
                    <a:pt x="1987951" y="3108826"/>
                    <a:pt x="1982713" y="3108826"/>
                  </a:cubicBezTo>
                  <a:cubicBezTo>
                    <a:pt x="1977437" y="3108826"/>
                    <a:pt x="1973165" y="3104563"/>
                    <a:pt x="1973165" y="3099331"/>
                  </a:cubicBezTo>
                  <a:cubicBezTo>
                    <a:pt x="1973165" y="3094080"/>
                    <a:pt x="1977437" y="3089809"/>
                    <a:pt x="1982713" y="3089809"/>
                  </a:cubicBezTo>
                  <a:close/>
                  <a:moveTo>
                    <a:pt x="1803422" y="3089809"/>
                  </a:moveTo>
                  <a:cubicBezTo>
                    <a:pt x="1808646" y="3089809"/>
                    <a:pt x="1812909" y="3094080"/>
                    <a:pt x="1812909" y="3099331"/>
                  </a:cubicBezTo>
                  <a:cubicBezTo>
                    <a:pt x="1812909" y="3104563"/>
                    <a:pt x="1808646" y="3108826"/>
                    <a:pt x="1803422" y="3108826"/>
                  </a:cubicBezTo>
                  <a:cubicBezTo>
                    <a:pt x="1798196" y="3108826"/>
                    <a:pt x="1793933" y="3104563"/>
                    <a:pt x="1793933" y="3099331"/>
                  </a:cubicBezTo>
                  <a:cubicBezTo>
                    <a:pt x="1793933" y="3094080"/>
                    <a:pt x="1798196" y="3089809"/>
                    <a:pt x="1803422" y="3089809"/>
                  </a:cubicBezTo>
                  <a:close/>
                  <a:moveTo>
                    <a:pt x="1624005" y="3089809"/>
                  </a:moveTo>
                  <a:cubicBezTo>
                    <a:pt x="1629266" y="3089809"/>
                    <a:pt x="1633530" y="3094080"/>
                    <a:pt x="1633530" y="3099331"/>
                  </a:cubicBezTo>
                  <a:cubicBezTo>
                    <a:pt x="1633530" y="3104563"/>
                    <a:pt x="1629266" y="3108826"/>
                    <a:pt x="1624005" y="3108826"/>
                  </a:cubicBezTo>
                  <a:cubicBezTo>
                    <a:pt x="1618744" y="3108826"/>
                    <a:pt x="1614480" y="3104563"/>
                    <a:pt x="1614480" y="3099331"/>
                  </a:cubicBezTo>
                  <a:cubicBezTo>
                    <a:pt x="1614480" y="3094080"/>
                    <a:pt x="1618744" y="3089809"/>
                    <a:pt x="1624005" y="3089809"/>
                  </a:cubicBezTo>
                  <a:close/>
                  <a:moveTo>
                    <a:pt x="1444652" y="3089809"/>
                  </a:moveTo>
                  <a:cubicBezTo>
                    <a:pt x="1449913" y="3089809"/>
                    <a:pt x="1454177" y="3094080"/>
                    <a:pt x="1454177" y="3099331"/>
                  </a:cubicBezTo>
                  <a:cubicBezTo>
                    <a:pt x="1454177" y="3104563"/>
                    <a:pt x="1449913" y="3108826"/>
                    <a:pt x="1444652" y="3108826"/>
                  </a:cubicBezTo>
                  <a:cubicBezTo>
                    <a:pt x="1439392" y="3108826"/>
                    <a:pt x="1435127" y="3104563"/>
                    <a:pt x="1435127" y="3099331"/>
                  </a:cubicBezTo>
                  <a:cubicBezTo>
                    <a:pt x="1435127" y="3094080"/>
                    <a:pt x="1439392" y="3089809"/>
                    <a:pt x="1444652" y="3089809"/>
                  </a:cubicBezTo>
                  <a:close/>
                  <a:moveTo>
                    <a:pt x="1265296" y="3089809"/>
                  </a:moveTo>
                  <a:cubicBezTo>
                    <a:pt x="1270557" y="3089809"/>
                    <a:pt x="1274821" y="3094081"/>
                    <a:pt x="1274821" y="3099331"/>
                  </a:cubicBezTo>
                  <a:cubicBezTo>
                    <a:pt x="1274821" y="3104563"/>
                    <a:pt x="1270557" y="3108826"/>
                    <a:pt x="1265296" y="3108826"/>
                  </a:cubicBezTo>
                  <a:cubicBezTo>
                    <a:pt x="1260036" y="3108826"/>
                    <a:pt x="1255771" y="3104563"/>
                    <a:pt x="1255771" y="3099331"/>
                  </a:cubicBezTo>
                  <a:cubicBezTo>
                    <a:pt x="1255771" y="3094081"/>
                    <a:pt x="1260036" y="3089809"/>
                    <a:pt x="1265296" y="3089809"/>
                  </a:cubicBezTo>
                  <a:close/>
                  <a:moveTo>
                    <a:pt x="1085911" y="3089809"/>
                  </a:moveTo>
                  <a:cubicBezTo>
                    <a:pt x="1091172" y="3089809"/>
                    <a:pt x="1095438" y="3094081"/>
                    <a:pt x="1095438" y="3099331"/>
                  </a:cubicBezTo>
                  <a:cubicBezTo>
                    <a:pt x="1095438" y="3104563"/>
                    <a:pt x="1091172" y="3108826"/>
                    <a:pt x="1085911" y="3108826"/>
                  </a:cubicBezTo>
                  <a:cubicBezTo>
                    <a:pt x="1080648" y="3108826"/>
                    <a:pt x="1076384" y="3104563"/>
                    <a:pt x="1076384" y="3099331"/>
                  </a:cubicBezTo>
                  <a:cubicBezTo>
                    <a:pt x="1076384" y="3094081"/>
                    <a:pt x="1080648" y="3089809"/>
                    <a:pt x="1085911" y="3089809"/>
                  </a:cubicBezTo>
                  <a:close/>
                  <a:moveTo>
                    <a:pt x="906526" y="3089809"/>
                  </a:moveTo>
                  <a:cubicBezTo>
                    <a:pt x="911787" y="3089809"/>
                    <a:pt x="916050" y="3094081"/>
                    <a:pt x="916050" y="3099331"/>
                  </a:cubicBezTo>
                  <a:cubicBezTo>
                    <a:pt x="916050" y="3104563"/>
                    <a:pt x="911787" y="3108826"/>
                    <a:pt x="906526" y="3108826"/>
                  </a:cubicBezTo>
                  <a:cubicBezTo>
                    <a:pt x="901266" y="3108826"/>
                    <a:pt x="897000" y="3104563"/>
                    <a:pt x="897000" y="3099331"/>
                  </a:cubicBezTo>
                  <a:cubicBezTo>
                    <a:pt x="897000" y="3094081"/>
                    <a:pt x="901266" y="3089809"/>
                    <a:pt x="906526" y="3089809"/>
                  </a:cubicBezTo>
                  <a:close/>
                  <a:moveTo>
                    <a:pt x="727151" y="3089809"/>
                  </a:moveTo>
                  <a:cubicBezTo>
                    <a:pt x="732411" y="3089809"/>
                    <a:pt x="736675" y="3094081"/>
                    <a:pt x="736675" y="3099331"/>
                  </a:cubicBezTo>
                  <a:cubicBezTo>
                    <a:pt x="736675" y="3104563"/>
                    <a:pt x="732411" y="3108826"/>
                    <a:pt x="727151" y="3108826"/>
                  </a:cubicBezTo>
                  <a:cubicBezTo>
                    <a:pt x="721888" y="3108826"/>
                    <a:pt x="717615" y="3104563"/>
                    <a:pt x="717615" y="3099331"/>
                  </a:cubicBezTo>
                  <a:cubicBezTo>
                    <a:pt x="717615" y="3094081"/>
                    <a:pt x="721888" y="3089809"/>
                    <a:pt x="727151" y="3089809"/>
                  </a:cubicBezTo>
                  <a:close/>
                  <a:moveTo>
                    <a:pt x="2879682" y="3089808"/>
                  </a:moveTo>
                  <a:cubicBezTo>
                    <a:pt x="2884941" y="3089808"/>
                    <a:pt x="2889210" y="3094080"/>
                    <a:pt x="2889210" y="3099331"/>
                  </a:cubicBezTo>
                  <a:cubicBezTo>
                    <a:pt x="2889210" y="3104560"/>
                    <a:pt x="2884941" y="3108823"/>
                    <a:pt x="2879682" y="3108823"/>
                  </a:cubicBezTo>
                  <a:cubicBezTo>
                    <a:pt x="2874423" y="3108823"/>
                    <a:pt x="2870160" y="3104560"/>
                    <a:pt x="2870160" y="3099331"/>
                  </a:cubicBezTo>
                  <a:cubicBezTo>
                    <a:pt x="2870160" y="3094080"/>
                    <a:pt x="2874423" y="3089808"/>
                    <a:pt x="2879682" y="3089808"/>
                  </a:cubicBezTo>
                  <a:close/>
                  <a:moveTo>
                    <a:pt x="3776312" y="3089806"/>
                  </a:moveTo>
                  <a:cubicBezTo>
                    <a:pt x="3781572" y="3089806"/>
                    <a:pt x="3785837" y="3094080"/>
                    <a:pt x="3785837" y="3099331"/>
                  </a:cubicBezTo>
                  <a:cubicBezTo>
                    <a:pt x="3785837" y="3104560"/>
                    <a:pt x="3781572" y="3108823"/>
                    <a:pt x="3776312" y="3108823"/>
                  </a:cubicBezTo>
                  <a:cubicBezTo>
                    <a:pt x="3771051" y="3108823"/>
                    <a:pt x="3766787" y="3104560"/>
                    <a:pt x="3766787" y="3099331"/>
                  </a:cubicBezTo>
                  <a:cubicBezTo>
                    <a:pt x="3766787" y="3094080"/>
                    <a:pt x="3771051" y="3089806"/>
                    <a:pt x="3776312" y="3089806"/>
                  </a:cubicBezTo>
                  <a:close/>
                  <a:moveTo>
                    <a:pt x="3596941" y="3089806"/>
                  </a:moveTo>
                  <a:cubicBezTo>
                    <a:pt x="3602201" y="3089806"/>
                    <a:pt x="3606466" y="3094080"/>
                    <a:pt x="3606466" y="3099331"/>
                  </a:cubicBezTo>
                  <a:cubicBezTo>
                    <a:pt x="3606466" y="3104560"/>
                    <a:pt x="3602201" y="3108823"/>
                    <a:pt x="3596941" y="3108823"/>
                  </a:cubicBezTo>
                  <a:cubicBezTo>
                    <a:pt x="3591680" y="3108823"/>
                    <a:pt x="3587416" y="3104560"/>
                    <a:pt x="3587416" y="3099331"/>
                  </a:cubicBezTo>
                  <a:cubicBezTo>
                    <a:pt x="3587416" y="3094080"/>
                    <a:pt x="3591680" y="3089806"/>
                    <a:pt x="3596941" y="3089806"/>
                  </a:cubicBezTo>
                  <a:close/>
                  <a:moveTo>
                    <a:pt x="3417570" y="3089806"/>
                  </a:moveTo>
                  <a:cubicBezTo>
                    <a:pt x="3422830" y="3089806"/>
                    <a:pt x="3427095" y="3094080"/>
                    <a:pt x="3427095" y="3099331"/>
                  </a:cubicBezTo>
                  <a:cubicBezTo>
                    <a:pt x="3427095" y="3104560"/>
                    <a:pt x="3422830" y="3108823"/>
                    <a:pt x="3417570" y="3108823"/>
                  </a:cubicBezTo>
                  <a:cubicBezTo>
                    <a:pt x="3412309" y="3108823"/>
                    <a:pt x="3408045" y="3104560"/>
                    <a:pt x="3408045" y="3099331"/>
                  </a:cubicBezTo>
                  <a:cubicBezTo>
                    <a:pt x="3408045" y="3094080"/>
                    <a:pt x="3412309" y="3089806"/>
                    <a:pt x="3417570" y="3089806"/>
                  </a:cubicBezTo>
                  <a:close/>
                  <a:moveTo>
                    <a:pt x="3238310" y="3089806"/>
                  </a:moveTo>
                  <a:cubicBezTo>
                    <a:pt x="3243573" y="3089806"/>
                    <a:pt x="3247836" y="3094080"/>
                    <a:pt x="3247836" y="3099331"/>
                  </a:cubicBezTo>
                  <a:cubicBezTo>
                    <a:pt x="3247836" y="3104560"/>
                    <a:pt x="3243573" y="3108823"/>
                    <a:pt x="3238310" y="3108823"/>
                  </a:cubicBezTo>
                  <a:cubicBezTo>
                    <a:pt x="3233050" y="3108823"/>
                    <a:pt x="3228785" y="3104560"/>
                    <a:pt x="3228785" y="3099331"/>
                  </a:cubicBezTo>
                  <a:cubicBezTo>
                    <a:pt x="3228785" y="3094080"/>
                    <a:pt x="3233050" y="3089806"/>
                    <a:pt x="3238310" y="3089806"/>
                  </a:cubicBezTo>
                  <a:close/>
                  <a:moveTo>
                    <a:pt x="3058833" y="3089806"/>
                  </a:moveTo>
                  <a:cubicBezTo>
                    <a:pt x="3064092" y="3089806"/>
                    <a:pt x="3068355" y="3094080"/>
                    <a:pt x="3068355" y="3099331"/>
                  </a:cubicBezTo>
                  <a:cubicBezTo>
                    <a:pt x="3068355" y="3104560"/>
                    <a:pt x="3064092" y="3108823"/>
                    <a:pt x="3058833" y="3108823"/>
                  </a:cubicBezTo>
                  <a:cubicBezTo>
                    <a:pt x="3053586" y="3108823"/>
                    <a:pt x="3049529" y="3104560"/>
                    <a:pt x="3049529" y="3099331"/>
                  </a:cubicBezTo>
                  <a:cubicBezTo>
                    <a:pt x="3049529" y="3094080"/>
                    <a:pt x="3053586" y="3089806"/>
                    <a:pt x="3058833" y="3089806"/>
                  </a:cubicBezTo>
                  <a:close/>
                  <a:moveTo>
                    <a:pt x="5749393" y="3089805"/>
                  </a:moveTo>
                  <a:cubicBezTo>
                    <a:pt x="5754653" y="3089805"/>
                    <a:pt x="5758918" y="3094075"/>
                    <a:pt x="5758918" y="3099326"/>
                  </a:cubicBezTo>
                  <a:cubicBezTo>
                    <a:pt x="5758918" y="3104560"/>
                    <a:pt x="5754653" y="3108822"/>
                    <a:pt x="5749393" y="3108822"/>
                  </a:cubicBezTo>
                  <a:cubicBezTo>
                    <a:pt x="5744132" y="3108822"/>
                    <a:pt x="5739868" y="3104560"/>
                    <a:pt x="5739868" y="3099326"/>
                  </a:cubicBezTo>
                  <a:cubicBezTo>
                    <a:pt x="5739868" y="3094075"/>
                    <a:pt x="5744132" y="3089805"/>
                    <a:pt x="5749393" y="3089805"/>
                  </a:cubicBezTo>
                  <a:close/>
                  <a:moveTo>
                    <a:pt x="5570021" y="3089805"/>
                  </a:moveTo>
                  <a:cubicBezTo>
                    <a:pt x="5575281" y="3089805"/>
                    <a:pt x="5579546" y="3094075"/>
                    <a:pt x="5579546" y="3099326"/>
                  </a:cubicBezTo>
                  <a:cubicBezTo>
                    <a:pt x="5579546" y="3104560"/>
                    <a:pt x="5575281" y="3108822"/>
                    <a:pt x="5570021" y="3108822"/>
                  </a:cubicBezTo>
                  <a:cubicBezTo>
                    <a:pt x="5564760" y="3108822"/>
                    <a:pt x="5560496" y="3104560"/>
                    <a:pt x="5560496" y="3099326"/>
                  </a:cubicBezTo>
                  <a:cubicBezTo>
                    <a:pt x="5560496" y="3094075"/>
                    <a:pt x="5564760" y="3089805"/>
                    <a:pt x="5570021" y="3089805"/>
                  </a:cubicBezTo>
                  <a:close/>
                  <a:moveTo>
                    <a:pt x="5390650" y="3089805"/>
                  </a:moveTo>
                  <a:cubicBezTo>
                    <a:pt x="5395910" y="3089805"/>
                    <a:pt x="5400175" y="3094075"/>
                    <a:pt x="5400175" y="3099326"/>
                  </a:cubicBezTo>
                  <a:cubicBezTo>
                    <a:pt x="5400175" y="3104560"/>
                    <a:pt x="5395910" y="3108822"/>
                    <a:pt x="5390650" y="3108822"/>
                  </a:cubicBezTo>
                  <a:cubicBezTo>
                    <a:pt x="5385389" y="3108822"/>
                    <a:pt x="5381125" y="3104560"/>
                    <a:pt x="5381125" y="3099326"/>
                  </a:cubicBezTo>
                  <a:cubicBezTo>
                    <a:pt x="5381125" y="3094075"/>
                    <a:pt x="5385389" y="3089805"/>
                    <a:pt x="5390650" y="3089805"/>
                  </a:cubicBezTo>
                  <a:close/>
                  <a:moveTo>
                    <a:pt x="5211280" y="3089805"/>
                  </a:moveTo>
                  <a:cubicBezTo>
                    <a:pt x="5216540" y="3089805"/>
                    <a:pt x="5220805" y="3094076"/>
                    <a:pt x="5220805" y="3099326"/>
                  </a:cubicBezTo>
                  <a:cubicBezTo>
                    <a:pt x="5220805" y="3104560"/>
                    <a:pt x="5216540" y="3108823"/>
                    <a:pt x="5211280" y="3108823"/>
                  </a:cubicBezTo>
                  <a:cubicBezTo>
                    <a:pt x="5206019" y="3108823"/>
                    <a:pt x="5201755" y="3104560"/>
                    <a:pt x="5201755" y="3099326"/>
                  </a:cubicBezTo>
                  <a:cubicBezTo>
                    <a:pt x="5201755" y="3094076"/>
                    <a:pt x="5206019" y="3089805"/>
                    <a:pt x="5211280" y="3089805"/>
                  </a:cubicBezTo>
                  <a:close/>
                  <a:moveTo>
                    <a:pt x="5031909" y="3089805"/>
                  </a:moveTo>
                  <a:cubicBezTo>
                    <a:pt x="5037169" y="3089805"/>
                    <a:pt x="5041434" y="3094076"/>
                    <a:pt x="5041434" y="3099326"/>
                  </a:cubicBezTo>
                  <a:cubicBezTo>
                    <a:pt x="5041434" y="3104560"/>
                    <a:pt x="5037169" y="3108823"/>
                    <a:pt x="5031909" y="3108823"/>
                  </a:cubicBezTo>
                  <a:cubicBezTo>
                    <a:pt x="5026648" y="3108823"/>
                    <a:pt x="5022384" y="3104560"/>
                    <a:pt x="5022384" y="3099326"/>
                  </a:cubicBezTo>
                  <a:cubicBezTo>
                    <a:pt x="5022384" y="3094076"/>
                    <a:pt x="5026648" y="3089805"/>
                    <a:pt x="5031909" y="3089805"/>
                  </a:cubicBezTo>
                  <a:close/>
                  <a:moveTo>
                    <a:pt x="4852537" y="3089805"/>
                  </a:moveTo>
                  <a:cubicBezTo>
                    <a:pt x="4857797" y="3089805"/>
                    <a:pt x="4862062" y="3094077"/>
                    <a:pt x="4862062" y="3099326"/>
                  </a:cubicBezTo>
                  <a:cubicBezTo>
                    <a:pt x="4862062" y="3104560"/>
                    <a:pt x="4857797" y="3108823"/>
                    <a:pt x="4852537" y="3108823"/>
                  </a:cubicBezTo>
                  <a:cubicBezTo>
                    <a:pt x="4847276" y="3108823"/>
                    <a:pt x="4843012" y="3104560"/>
                    <a:pt x="4843012" y="3099326"/>
                  </a:cubicBezTo>
                  <a:cubicBezTo>
                    <a:pt x="4843012" y="3094077"/>
                    <a:pt x="4847276" y="3089805"/>
                    <a:pt x="4852537" y="3089805"/>
                  </a:cubicBezTo>
                  <a:close/>
                  <a:moveTo>
                    <a:pt x="4673167" y="3089805"/>
                  </a:moveTo>
                  <a:cubicBezTo>
                    <a:pt x="4678427" y="3089805"/>
                    <a:pt x="4682692" y="3094077"/>
                    <a:pt x="4682692" y="3099326"/>
                  </a:cubicBezTo>
                  <a:cubicBezTo>
                    <a:pt x="4682692" y="3104560"/>
                    <a:pt x="4678427" y="3108823"/>
                    <a:pt x="4673167" y="3108823"/>
                  </a:cubicBezTo>
                  <a:cubicBezTo>
                    <a:pt x="4667906" y="3108823"/>
                    <a:pt x="4663642" y="3104560"/>
                    <a:pt x="4663642" y="3099326"/>
                  </a:cubicBezTo>
                  <a:cubicBezTo>
                    <a:pt x="4663642" y="3094077"/>
                    <a:pt x="4667906" y="3089805"/>
                    <a:pt x="4673167" y="3089805"/>
                  </a:cubicBezTo>
                  <a:close/>
                  <a:moveTo>
                    <a:pt x="4493796" y="3089805"/>
                  </a:moveTo>
                  <a:cubicBezTo>
                    <a:pt x="4499056" y="3089805"/>
                    <a:pt x="4503321" y="3094077"/>
                    <a:pt x="4503321" y="3099326"/>
                  </a:cubicBezTo>
                  <a:cubicBezTo>
                    <a:pt x="4503321" y="3104560"/>
                    <a:pt x="4499056" y="3108823"/>
                    <a:pt x="4493796" y="3108823"/>
                  </a:cubicBezTo>
                  <a:cubicBezTo>
                    <a:pt x="4488535" y="3108823"/>
                    <a:pt x="4484271" y="3104560"/>
                    <a:pt x="4484271" y="3099326"/>
                  </a:cubicBezTo>
                  <a:cubicBezTo>
                    <a:pt x="4484271" y="3094077"/>
                    <a:pt x="4488535" y="3089805"/>
                    <a:pt x="4493796" y="3089805"/>
                  </a:cubicBezTo>
                  <a:close/>
                  <a:moveTo>
                    <a:pt x="4314424" y="3089805"/>
                  </a:moveTo>
                  <a:cubicBezTo>
                    <a:pt x="4319684" y="3089805"/>
                    <a:pt x="4323949" y="3094077"/>
                    <a:pt x="4323949" y="3099326"/>
                  </a:cubicBezTo>
                  <a:cubicBezTo>
                    <a:pt x="4323949" y="3104560"/>
                    <a:pt x="4319684" y="3108823"/>
                    <a:pt x="4314424" y="3108823"/>
                  </a:cubicBezTo>
                  <a:cubicBezTo>
                    <a:pt x="4309163" y="3108823"/>
                    <a:pt x="4304899" y="3104560"/>
                    <a:pt x="4304899" y="3099326"/>
                  </a:cubicBezTo>
                  <a:cubicBezTo>
                    <a:pt x="4304899" y="3094077"/>
                    <a:pt x="4309163" y="3089805"/>
                    <a:pt x="4314424" y="3089805"/>
                  </a:cubicBezTo>
                  <a:close/>
                  <a:moveTo>
                    <a:pt x="4135054" y="3089805"/>
                  </a:moveTo>
                  <a:cubicBezTo>
                    <a:pt x="4140314" y="3089805"/>
                    <a:pt x="4144579" y="3094077"/>
                    <a:pt x="4144579" y="3099326"/>
                  </a:cubicBezTo>
                  <a:cubicBezTo>
                    <a:pt x="4144579" y="3104560"/>
                    <a:pt x="4140314" y="3108823"/>
                    <a:pt x="4135054" y="3108823"/>
                  </a:cubicBezTo>
                  <a:cubicBezTo>
                    <a:pt x="4129793" y="3108823"/>
                    <a:pt x="4125529" y="3104560"/>
                    <a:pt x="4125529" y="3099326"/>
                  </a:cubicBezTo>
                  <a:cubicBezTo>
                    <a:pt x="4125529" y="3094077"/>
                    <a:pt x="4129793" y="3089805"/>
                    <a:pt x="4135054" y="3089805"/>
                  </a:cubicBezTo>
                  <a:close/>
                  <a:moveTo>
                    <a:pt x="3955683" y="3089805"/>
                  </a:moveTo>
                  <a:cubicBezTo>
                    <a:pt x="3960943" y="3089805"/>
                    <a:pt x="3965208" y="3094080"/>
                    <a:pt x="3965208" y="3099326"/>
                  </a:cubicBezTo>
                  <a:cubicBezTo>
                    <a:pt x="3965208" y="3104560"/>
                    <a:pt x="3960943" y="3108823"/>
                    <a:pt x="3955683" y="3108823"/>
                  </a:cubicBezTo>
                  <a:cubicBezTo>
                    <a:pt x="3950422" y="3108823"/>
                    <a:pt x="3946158" y="3104560"/>
                    <a:pt x="3946158" y="3099326"/>
                  </a:cubicBezTo>
                  <a:cubicBezTo>
                    <a:pt x="3946158" y="3094080"/>
                    <a:pt x="3950422" y="3089805"/>
                    <a:pt x="3955683" y="3089805"/>
                  </a:cubicBezTo>
                  <a:close/>
                  <a:moveTo>
                    <a:pt x="6646247" y="3089803"/>
                  </a:moveTo>
                  <a:cubicBezTo>
                    <a:pt x="6651508" y="3089803"/>
                    <a:pt x="6655772" y="3094075"/>
                    <a:pt x="6655772" y="3099326"/>
                  </a:cubicBezTo>
                  <a:cubicBezTo>
                    <a:pt x="6655772" y="3104555"/>
                    <a:pt x="6651508" y="3108821"/>
                    <a:pt x="6646247" y="3108821"/>
                  </a:cubicBezTo>
                  <a:cubicBezTo>
                    <a:pt x="6640987" y="3108821"/>
                    <a:pt x="6636722" y="3104555"/>
                    <a:pt x="6636722" y="3099326"/>
                  </a:cubicBezTo>
                  <a:cubicBezTo>
                    <a:pt x="6636722" y="3094075"/>
                    <a:pt x="6640987" y="3089803"/>
                    <a:pt x="6646247" y="3089803"/>
                  </a:cubicBezTo>
                  <a:close/>
                  <a:moveTo>
                    <a:pt x="6466876" y="3089803"/>
                  </a:moveTo>
                  <a:cubicBezTo>
                    <a:pt x="6472136" y="3089803"/>
                    <a:pt x="6476401" y="3094075"/>
                    <a:pt x="6476401" y="3099326"/>
                  </a:cubicBezTo>
                  <a:cubicBezTo>
                    <a:pt x="6476401" y="3104555"/>
                    <a:pt x="6472136" y="3108821"/>
                    <a:pt x="6466876" y="3108821"/>
                  </a:cubicBezTo>
                  <a:cubicBezTo>
                    <a:pt x="6461615" y="3108821"/>
                    <a:pt x="6457351" y="3104555"/>
                    <a:pt x="6457351" y="3099326"/>
                  </a:cubicBezTo>
                  <a:cubicBezTo>
                    <a:pt x="6457351" y="3094075"/>
                    <a:pt x="6461615" y="3089803"/>
                    <a:pt x="6466876" y="3089803"/>
                  </a:cubicBezTo>
                  <a:close/>
                  <a:moveTo>
                    <a:pt x="6287505" y="3089803"/>
                  </a:moveTo>
                  <a:cubicBezTo>
                    <a:pt x="6292765" y="3089803"/>
                    <a:pt x="6297030" y="3094075"/>
                    <a:pt x="6297030" y="3099326"/>
                  </a:cubicBezTo>
                  <a:cubicBezTo>
                    <a:pt x="6297030" y="3104555"/>
                    <a:pt x="6292765" y="3108821"/>
                    <a:pt x="6287505" y="3108821"/>
                  </a:cubicBezTo>
                  <a:cubicBezTo>
                    <a:pt x="6282244" y="3108821"/>
                    <a:pt x="6277980" y="3104555"/>
                    <a:pt x="6277980" y="3099326"/>
                  </a:cubicBezTo>
                  <a:cubicBezTo>
                    <a:pt x="6277980" y="3094075"/>
                    <a:pt x="6282244" y="3089803"/>
                    <a:pt x="6287505" y="3089803"/>
                  </a:cubicBezTo>
                  <a:close/>
                  <a:moveTo>
                    <a:pt x="6108134" y="3089803"/>
                  </a:moveTo>
                  <a:cubicBezTo>
                    <a:pt x="6113394" y="3089803"/>
                    <a:pt x="6117659" y="3094075"/>
                    <a:pt x="6117659" y="3099326"/>
                  </a:cubicBezTo>
                  <a:cubicBezTo>
                    <a:pt x="6117659" y="3104560"/>
                    <a:pt x="6113394" y="3108822"/>
                    <a:pt x="6108134" y="3108822"/>
                  </a:cubicBezTo>
                  <a:cubicBezTo>
                    <a:pt x="6102873" y="3108822"/>
                    <a:pt x="6098609" y="3104560"/>
                    <a:pt x="6098609" y="3099326"/>
                  </a:cubicBezTo>
                  <a:cubicBezTo>
                    <a:pt x="6098609" y="3094075"/>
                    <a:pt x="6102873" y="3089803"/>
                    <a:pt x="6108134" y="3089803"/>
                  </a:cubicBezTo>
                  <a:close/>
                  <a:moveTo>
                    <a:pt x="5928763" y="3089803"/>
                  </a:moveTo>
                  <a:cubicBezTo>
                    <a:pt x="5934023" y="3089803"/>
                    <a:pt x="5938288" y="3094075"/>
                    <a:pt x="5938288" y="3099326"/>
                  </a:cubicBezTo>
                  <a:cubicBezTo>
                    <a:pt x="5938288" y="3104560"/>
                    <a:pt x="5934023" y="3108822"/>
                    <a:pt x="5928763" y="3108822"/>
                  </a:cubicBezTo>
                  <a:cubicBezTo>
                    <a:pt x="5923502" y="3108822"/>
                    <a:pt x="5919238" y="3104560"/>
                    <a:pt x="5919238" y="3099326"/>
                  </a:cubicBezTo>
                  <a:cubicBezTo>
                    <a:pt x="5919238" y="3094075"/>
                    <a:pt x="5923502" y="3089803"/>
                    <a:pt x="5928763" y="3089803"/>
                  </a:cubicBezTo>
                  <a:close/>
                  <a:moveTo>
                    <a:pt x="547762" y="2908054"/>
                  </a:moveTo>
                  <a:cubicBezTo>
                    <a:pt x="553023" y="2908054"/>
                    <a:pt x="557287" y="2912318"/>
                    <a:pt x="557287" y="2917580"/>
                  </a:cubicBezTo>
                  <a:cubicBezTo>
                    <a:pt x="557287" y="2922843"/>
                    <a:pt x="553023" y="2927107"/>
                    <a:pt x="547762" y="2927107"/>
                  </a:cubicBezTo>
                  <a:cubicBezTo>
                    <a:pt x="542502" y="2927107"/>
                    <a:pt x="538237" y="2922843"/>
                    <a:pt x="538237" y="2917580"/>
                  </a:cubicBezTo>
                  <a:cubicBezTo>
                    <a:pt x="538237" y="2912318"/>
                    <a:pt x="542502" y="2908054"/>
                    <a:pt x="547762" y="2908054"/>
                  </a:cubicBezTo>
                  <a:close/>
                  <a:moveTo>
                    <a:pt x="368395" y="2908054"/>
                  </a:moveTo>
                  <a:cubicBezTo>
                    <a:pt x="373655" y="2908054"/>
                    <a:pt x="377920" y="2912318"/>
                    <a:pt x="377920" y="2917580"/>
                  </a:cubicBezTo>
                  <a:cubicBezTo>
                    <a:pt x="377920" y="2922843"/>
                    <a:pt x="373655" y="2927107"/>
                    <a:pt x="368395" y="2927107"/>
                  </a:cubicBezTo>
                  <a:cubicBezTo>
                    <a:pt x="363134" y="2927107"/>
                    <a:pt x="358870" y="2922843"/>
                    <a:pt x="358870" y="2917580"/>
                  </a:cubicBezTo>
                  <a:cubicBezTo>
                    <a:pt x="358870" y="2912318"/>
                    <a:pt x="363134" y="2908054"/>
                    <a:pt x="368395" y="2908054"/>
                  </a:cubicBezTo>
                  <a:close/>
                  <a:moveTo>
                    <a:pt x="189026" y="2908054"/>
                  </a:moveTo>
                  <a:cubicBezTo>
                    <a:pt x="194287" y="2908054"/>
                    <a:pt x="198551" y="2912318"/>
                    <a:pt x="198551" y="2917580"/>
                  </a:cubicBezTo>
                  <a:cubicBezTo>
                    <a:pt x="198551" y="2922843"/>
                    <a:pt x="194287" y="2927107"/>
                    <a:pt x="189026" y="2927107"/>
                  </a:cubicBezTo>
                  <a:cubicBezTo>
                    <a:pt x="183766" y="2927107"/>
                    <a:pt x="179501" y="2922843"/>
                    <a:pt x="179501" y="2917580"/>
                  </a:cubicBezTo>
                  <a:cubicBezTo>
                    <a:pt x="179501" y="2912318"/>
                    <a:pt x="183766" y="2908054"/>
                    <a:pt x="189026" y="2908054"/>
                  </a:cubicBezTo>
                  <a:close/>
                  <a:moveTo>
                    <a:pt x="9661" y="2908054"/>
                  </a:moveTo>
                  <a:cubicBezTo>
                    <a:pt x="14920" y="2908054"/>
                    <a:pt x="19184" y="2912318"/>
                    <a:pt x="19184" y="2917581"/>
                  </a:cubicBezTo>
                  <a:cubicBezTo>
                    <a:pt x="19184" y="2922843"/>
                    <a:pt x="14920" y="2927107"/>
                    <a:pt x="9661" y="2927107"/>
                  </a:cubicBezTo>
                  <a:cubicBezTo>
                    <a:pt x="4400" y="2927107"/>
                    <a:pt x="136" y="2922843"/>
                    <a:pt x="136" y="2917581"/>
                  </a:cubicBezTo>
                  <a:cubicBezTo>
                    <a:pt x="136" y="2912318"/>
                    <a:pt x="4400" y="2908054"/>
                    <a:pt x="9661" y="2908054"/>
                  </a:cubicBezTo>
                  <a:close/>
                  <a:moveTo>
                    <a:pt x="1085915" y="2908053"/>
                  </a:moveTo>
                  <a:cubicBezTo>
                    <a:pt x="1091177" y="2908053"/>
                    <a:pt x="1095443" y="2912317"/>
                    <a:pt x="1095443" y="2917580"/>
                  </a:cubicBezTo>
                  <a:cubicBezTo>
                    <a:pt x="1095443" y="2922843"/>
                    <a:pt x="1091177" y="2927107"/>
                    <a:pt x="1085915" y="2927107"/>
                  </a:cubicBezTo>
                  <a:cubicBezTo>
                    <a:pt x="1080652" y="2927107"/>
                    <a:pt x="1076388" y="2922843"/>
                    <a:pt x="1076388" y="2917580"/>
                  </a:cubicBezTo>
                  <a:cubicBezTo>
                    <a:pt x="1076388" y="2912317"/>
                    <a:pt x="1080652" y="2908053"/>
                    <a:pt x="1085915" y="2908053"/>
                  </a:cubicBezTo>
                  <a:close/>
                  <a:moveTo>
                    <a:pt x="906530" y="2908053"/>
                  </a:moveTo>
                  <a:cubicBezTo>
                    <a:pt x="911791" y="2908053"/>
                    <a:pt x="916054" y="2912317"/>
                    <a:pt x="916054" y="2917580"/>
                  </a:cubicBezTo>
                  <a:cubicBezTo>
                    <a:pt x="916054" y="2922843"/>
                    <a:pt x="911791" y="2927107"/>
                    <a:pt x="906530" y="2927107"/>
                  </a:cubicBezTo>
                  <a:cubicBezTo>
                    <a:pt x="901269" y="2927107"/>
                    <a:pt x="897004" y="2922843"/>
                    <a:pt x="897004" y="2917580"/>
                  </a:cubicBezTo>
                  <a:cubicBezTo>
                    <a:pt x="897004" y="2912317"/>
                    <a:pt x="901269" y="2908053"/>
                    <a:pt x="906530" y="2908053"/>
                  </a:cubicBezTo>
                  <a:close/>
                  <a:moveTo>
                    <a:pt x="727155" y="2908053"/>
                  </a:moveTo>
                  <a:cubicBezTo>
                    <a:pt x="732415" y="2908053"/>
                    <a:pt x="736679" y="2912317"/>
                    <a:pt x="736679" y="2917580"/>
                  </a:cubicBezTo>
                  <a:cubicBezTo>
                    <a:pt x="736679" y="2922843"/>
                    <a:pt x="732415" y="2927107"/>
                    <a:pt x="727155" y="2927107"/>
                  </a:cubicBezTo>
                  <a:cubicBezTo>
                    <a:pt x="721891" y="2927107"/>
                    <a:pt x="717619" y="2922843"/>
                    <a:pt x="717619" y="2917580"/>
                  </a:cubicBezTo>
                  <a:cubicBezTo>
                    <a:pt x="717619" y="2912317"/>
                    <a:pt x="721891" y="2908053"/>
                    <a:pt x="727155" y="2908053"/>
                  </a:cubicBezTo>
                  <a:close/>
                  <a:moveTo>
                    <a:pt x="2162069" y="2908052"/>
                  </a:moveTo>
                  <a:cubicBezTo>
                    <a:pt x="2167329" y="2908052"/>
                    <a:pt x="2171594" y="2912317"/>
                    <a:pt x="2171594" y="2917578"/>
                  </a:cubicBezTo>
                  <a:cubicBezTo>
                    <a:pt x="2171594" y="2922843"/>
                    <a:pt x="2167329" y="2927105"/>
                    <a:pt x="2162069" y="2927105"/>
                  </a:cubicBezTo>
                  <a:cubicBezTo>
                    <a:pt x="2156811" y="2927105"/>
                    <a:pt x="2152546" y="2922843"/>
                    <a:pt x="2152546" y="2917578"/>
                  </a:cubicBezTo>
                  <a:cubicBezTo>
                    <a:pt x="2152546" y="2912317"/>
                    <a:pt x="2156811" y="2908052"/>
                    <a:pt x="2162069" y="2908052"/>
                  </a:cubicBezTo>
                  <a:close/>
                  <a:moveTo>
                    <a:pt x="1982715" y="2908052"/>
                  </a:moveTo>
                  <a:cubicBezTo>
                    <a:pt x="1987954" y="2908052"/>
                    <a:pt x="1992213" y="2912317"/>
                    <a:pt x="1992213" y="2917578"/>
                  </a:cubicBezTo>
                  <a:cubicBezTo>
                    <a:pt x="1992213" y="2922843"/>
                    <a:pt x="1987954" y="2927105"/>
                    <a:pt x="1982715" y="2927105"/>
                  </a:cubicBezTo>
                  <a:cubicBezTo>
                    <a:pt x="1977440" y="2927105"/>
                    <a:pt x="1973169" y="2922843"/>
                    <a:pt x="1973169" y="2917578"/>
                  </a:cubicBezTo>
                  <a:cubicBezTo>
                    <a:pt x="1973169" y="2912317"/>
                    <a:pt x="1977440" y="2908052"/>
                    <a:pt x="1982715" y="2908052"/>
                  </a:cubicBezTo>
                  <a:close/>
                  <a:moveTo>
                    <a:pt x="1803427" y="2908052"/>
                  </a:moveTo>
                  <a:cubicBezTo>
                    <a:pt x="1808650" y="2908052"/>
                    <a:pt x="1812913" y="2912317"/>
                    <a:pt x="1812913" y="2917578"/>
                  </a:cubicBezTo>
                  <a:cubicBezTo>
                    <a:pt x="1812913" y="2922843"/>
                    <a:pt x="1808650" y="2927105"/>
                    <a:pt x="1803427" y="2927105"/>
                  </a:cubicBezTo>
                  <a:cubicBezTo>
                    <a:pt x="1798202" y="2927105"/>
                    <a:pt x="1793939" y="2922843"/>
                    <a:pt x="1793939" y="2917578"/>
                  </a:cubicBezTo>
                  <a:cubicBezTo>
                    <a:pt x="1793939" y="2912317"/>
                    <a:pt x="1798202" y="2908052"/>
                    <a:pt x="1803427" y="2908052"/>
                  </a:cubicBezTo>
                  <a:close/>
                  <a:moveTo>
                    <a:pt x="1624009" y="2908052"/>
                  </a:moveTo>
                  <a:cubicBezTo>
                    <a:pt x="1629269" y="2908052"/>
                    <a:pt x="1633534" y="2912317"/>
                    <a:pt x="1633534" y="2917578"/>
                  </a:cubicBezTo>
                  <a:cubicBezTo>
                    <a:pt x="1633534" y="2922843"/>
                    <a:pt x="1629269" y="2927105"/>
                    <a:pt x="1624009" y="2927105"/>
                  </a:cubicBezTo>
                  <a:cubicBezTo>
                    <a:pt x="1618748" y="2927105"/>
                    <a:pt x="1614484" y="2922843"/>
                    <a:pt x="1614484" y="2917578"/>
                  </a:cubicBezTo>
                  <a:cubicBezTo>
                    <a:pt x="1614484" y="2912317"/>
                    <a:pt x="1618748" y="2908052"/>
                    <a:pt x="1624009" y="2908052"/>
                  </a:cubicBezTo>
                  <a:close/>
                  <a:moveTo>
                    <a:pt x="1444657" y="2908052"/>
                  </a:moveTo>
                  <a:cubicBezTo>
                    <a:pt x="1449917" y="2908052"/>
                    <a:pt x="1454181" y="2912317"/>
                    <a:pt x="1454181" y="2917578"/>
                  </a:cubicBezTo>
                  <a:cubicBezTo>
                    <a:pt x="1454181" y="2922843"/>
                    <a:pt x="1449917" y="2927105"/>
                    <a:pt x="1444657" y="2927105"/>
                  </a:cubicBezTo>
                  <a:cubicBezTo>
                    <a:pt x="1439396" y="2927105"/>
                    <a:pt x="1435131" y="2922843"/>
                    <a:pt x="1435131" y="2917578"/>
                  </a:cubicBezTo>
                  <a:cubicBezTo>
                    <a:pt x="1435131" y="2912317"/>
                    <a:pt x="1439396" y="2908052"/>
                    <a:pt x="1444657" y="2908052"/>
                  </a:cubicBezTo>
                  <a:close/>
                  <a:moveTo>
                    <a:pt x="1265301" y="2908052"/>
                  </a:moveTo>
                  <a:cubicBezTo>
                    <a:pt x="1270561" y="2908052"/>
                    <a:pt x="1274826" y="2912317"/>
                    <a:pt x="1274826" y="2917578"/>
                  </a:cubicBezTo>
                  <a:cubicBezTo>
                    <a:pt x="1274826" y="2922843"/>
                    <a:pt x="1270561" y="2927105"/>
                    <a:pt x="1265301" y="2927105"/>
                  </a:cubicBezTo>
                  <a:cubicBezTo>
                    <a:pt x="1260041" y="2927105"/>
                    <a:pt x="1255776" y="2922843"/>
                    <a:pt x="1255776" y="2917578"/>
                  </a:cubicBezTo>
                  <a:cubicBezTo>
                    <a:pt x="1255776" y="2912317"/>
                    <a:pt x="1260041" y="2908052"/>
                    <a:pt x="1265301" y="2908052"/>
                  </a:cubicBezTo>
                  <a:close/>
                  <a:moveTo>
                    <a:pt x="2700314" y="2908051"/>
                  </a:moveTo>
                  <a:cubicBezTo>
                    <a:pt x="2705579" y="2908051"/>
                    <a:pt x="2709834" y="2912316"/>
                    <a:pt x="2709834" y="2917578"/>
                  </a:cubicBezTo>
                  <a:cubicBezTo>
                    <a:pt x="2709834" y="2922843"/>
                    <a:pt x="2705579" y="2927105"/>
                    <a:pt x="2700314" y="2927105"/>
                  </a:cubicBezTo>
                  <a:cubicBezTo>
                    <a:pt x="2695054" y="2927105"/>
                    <a:pt x="2690779" y="2922843"/>
                    <a:pt x="2690779" y="2917578"/>
                  </a:cubicBezTo>
                  <a:cubicBezTo>
                    <a:pt x="2690779" y="2912316"/>
                    <a:pt x="2695054" y="2908051"/>
                    <a:pt x="2700314" y="2908051"/>
                  </a:cubicBezTo>
                  <a:close/>
                  <a:moveTo>
                    <a:pt x="2520869" y="2908051"/>
                  </a:moveTo>
                  <a:cubicBezTo>
                    <a:pt x="2526152" y="2908051"/>
                    <a:pt x="2530410" y="2912316"/>
                    <a:pt x="2530410" y="2917578"/>
                  </a:cubicBezTo>
                  <a:cubicBezTo>
                    <a:pt x="2530410" y="2922843"/>
                    <a:pt x="2526152" y="2927105"/>
                    <a:pt x="2520869" y="2927105"/>
                  </a:cubicBezTo>
                  <a:cubicBezTo>
                    <a:pt x="2515611" y="2927105"/>
                    <a:pt x="2511342" y="2922843"/>
                    <a:pt x="2511342" y="2917578"/>
                  </a:cubicBezTo>
                  <a:cubicBezTo>
                    <a:pt x="2511342" y="2912316"/>
                    <a:pt x="2515611" y="2908051"/>
                    <a:pt x="2520869" y="2908051"/>
                  </a:cubicBezTo>
                  <a:close/>
                  <a:moveTo>
                    <a:pt x="2341499" y="2908051"/>
                  </a:moveTo>
                  <a:cubicBezTo>
                    <a:pt x="2346759" y="2908051"/>
                    <a:pt x="2351024" y="2912316"/>
                    <a:pt x="2351024" y="2917578"/>
                  </a:cubicBezTo>
                  <a:cubicBezTo>
                    <a:pt x="2351024" y="2922843"/>
                    <a:pt x="2346759" y="2927105"/>
                    <a:pt x="2341499" y="2927105"/>
                  </a:cubicBezTo>
                  <a:cubicBezTo>
                    <a:pt x="2336233" y="2927105"/>
                    <a:pt x="2331967" y="2922843"/>
                    <a:pt x="2331967" y="2917578"/>
                  </a:cubicBezTo>
                  <a:cubicBezTo>
                    <a:pt x="2331967" y="2912316"/>
                    <a:pt x="2336233" y="2908051"/>
                    <a:pt x="2341499" y="2908051"/>
                  </a:cubicBezTo>
                  <a:close/>
                  <a:moveTo>
                    <a:pt x="3776312" y="2908051"/>
                  </a:moveTo>
                  <a:cubicBezTo>
                    <a:pt x="3781572" y="2908051"/>
                    <a:pt x="3785837" y="2912316"/>
                    <a:pt x="3785837" y="2917576"/>
                  </a:cubicBezTo>
                  <a:cubicBezTo>
                    <a:pt x="3785837" y="2922837"/>
                    <a:pt x="3781572" y="2927101"/>
                    <a:pt x="3776312" y="2927101"/>
                  </a:cubicBezTo>
                  <a:cubicBezTo>
                    <a:pt x="3771051" y="2927101"/>
                    <a:pt x="3766787" y="2922837"/>
                    <a:pt x="3766787" y="2917576"/>
                  </a:cubicBezTo>
                  <a:cubicBezTo>
                    <a:pt x="3766787" y="2912316"/>
                    <a:pt x="3771051" y="2908051"/>
                    <a:pt x="3776312" y="2908051"/>
                  </a:cubicBezTo>
                  <a:close/>
                  <a:moveTo>
                    <a:pt x="3596941" y="2908051"/>
                  </a:moveTo>
                  <a:cubicBezTo>
                    <a:pt x="3602201" y="2908051"/>
                    <a:pt x="3606466" y="2912316"/>
                    <a:pt x="3606466" y="2917576"/>
                  </a:cubicBezTo>
                  <a:cubicBezTo>
                    <a:pt x="3606466" y="2922837"/>
                    <a:pt x="3602201" y="2927101"/>
                    <a:pt x="3596941" y="2927101"/>
                  </a:cubicBezTo>
                  <a:cubicBezTo>
                    <a:pt x="3591680" y="2927101"/>
                    <a:pt x="3587416" y="2922837"/>
                    <a:pt x="3587416" y="2917576"/>
                  </a:cubicBezTo>
                  <a:cubicBezTo>
                    <a:pt x="3587416" y="2912316"/>
                    <a:pt x="3591680" y="2908051"/>
                    <a:pt x="3596941" y="2908051"/>
                  </a:cubicBezTo>
                  <a:close/>
                  <a:moveTo>
                    <a:pt x="3417570" y="2908051"/>
                  </a:moveTo>
                  <a:cubicBezTo>
                    <a:pt x="3422830" y="2908051"/>
                    <a:pt x="3427095" y="2912316"/>
                    <a:pt x="3427095" y="2917576"/>
                  </a:cubicBezTo>
                  <a:cubicBezTo>
                    <a:pt x="3427095" y="2922837"/>
                    <a:pt x="3422830" y="2927101"/>
                    <a:pt x="3417570" y="2927101"/>
                  </a:cubicBezTo>
                  <a:cubicBezTo>
                    <a:pt x="3412309" y="2927101"/>
                    <a:pt x="3408045" y="2922837"/>
                    <a:pt x="3408045" y="2917576"/>
                  </a:cubicBezTo>
                  <a:cubicBezTo>
                    <a:pt x="3408045" y="2912316"/>
                    <a:pt x="3412309" y="2908051"/>
                    <a:pt x="3417570" y="2908051"/>
                  </a:cubicBezTo>
                  <a:close/>
                  <a:moveTo>
                    <a:pt x="3238313" y="2908051"/>
                  </a:moveTo>
                  <a:cubicBezTo>
                    <a:pt x="3243575" y="2908051"/>
                    <a:pt x="3247839" y="2912316"/>
                    <a:pt x="3247839" y="2917576"/>
                  </a:cubicBezTo>
                  <a:cubicBezTo>
                    <a:pt x="3247839" y="2922838"/>
                    <a:pt x="3243575" y="2927105"/>
                    <a:pt x="3238313" y="2927105"/>
                  </a:cubicBezTo>
                  <a:cubicBezTo>
                    <a:pt x="3233054" y="2927105"/>
                    <a:pt x="3228788" y="2922838"/>
                    <a:pt x="3228788" y="2917576"/>
                  </a:cubicBezTo>
                  <a:cubicBezTo>
                    <a:pt x="3228788" y="2912316"/>
                    <a:pt x="3233054" y="2908051"/>
                    <a:pt x="3238313" y="2908051"/>
                  </a:cubicBezTo>
                  <a:close/>
                  <a:moveTo>
                    <a:pt x="3058833" y="2908051"/>
                  </a:moveTo>
                  <a:cubicBezTo>
                    <a:pt x="3064092" y="2908051"/>
                    <a:pt x="3068355" y="2912316"/>
                    <a:pt x="3068355" y="2917576"/>
                  </a:cubicBezTo>
                  <a:cubicBezTo>
                    <a:pt x="3068355" y="2922838"/>
                    <a:pt x="3064092" y="2927105"/>
                    <a:pt x="3058833" y="2927105"/>
                  </a:cubicBezTo>
                  <a:cubicBezTo>
                    <a:pt x="3053586" y="2927105"/>
                    <a:pt x="3049535" y="2922838"/>
                    <a:pt x="3049535" y="2917576"/>
                  </a:cubicBezTo>
                  <a:cubicBezTo>
                    <a:pt x="3049535" y="2912316"/>
                    <a:pt x="3053586" y="2908051"/>
                    <a:pt x="3058833" y="2908051"/>
                  </a:cubicBezTo>
                  <a:close/>
                  <a:moveTo>
                    <a:pt x="2879688" y="2908051"/>
                  </a:moveTo>
                  <a:cubicBezTo>
                    <a:pt x="2884947" y="2908051"/>
                    <a:pt x="2889216" y="2912316"/>
                    <a:pt x="2889216" y="2917576"/>
                  </a:cubicBezTo>
                  <a:cubicBezTo>
                    <a:pt x="2889216" y="2922838"/>
                    <a:pt x="2884947" y="2927105"/>
                    <a:pt x="2879688" y="2927105"/>
                  </a:cubicBezTo>
                  <a:cubicBezTo>
                    <a:pt x="2874429" y="2927105"/>
                    <a:pt x="2870166" y="2922838"/>
                    <a:pt x="2870166" y="2917576"/>
                  </a:cubicBezTo>
                  <a:cubicBezTo>
                    <a:pt x="2870166" y="2912316"/>
                    <a:pt x="2874429" y="2908051"/>
                    <a:pt x="2879688" y="2908051"/>
                  </a:cubicBezTo>
                  <a:close/>
                  <a:moveTo>
                    <a:pt x="4493796" y="2908049"/>
                  </a:moveTo>
                  <a:cubicBezTo>
                    <a:pt x="4499056" y="2908049"/>
                    <a:pt x="4503321" y="2912316"/>
                    <a:pt x="4503321" y="2917574"/>
                  </a:cubicBezTo>
                  <a:cubicBezTo>
                    <a:pt x="4503321" y="2922835"/>
                    <a:pt x="4499056" y="2927101"/>
                    <a:pt x="4493796" y="2927101"/>
                  </a:cubicBezTo>
                  <a:cubicBezTo>
                    <a:pt x="4488535" y="2927101"/>
                    <a:pt x="4484271" y="2922835"/>
                    <a:pt x="4484271" y="2917574"/>
                  </a:cubicBezTo>
                  <a:cubicBezTo>
                    <a:pt x="4484271" y="2912316"/>
                    <a:pt x="4488535" y="2908049"/>
                    <a:pt x="4493796" y="2908049"/>
                  </a:cubicBezTo>
                  <a:close/>
                  <a:moveTo>
                    <a:pt x="4314424" y="2908049"/>
                  </a:moveTo>
                  <a:cubicBezTo>
                    <a:pt x="4319684" y="2908049"/>
                    <a:pt x="4323949" y="2912316"/>
                    <a:pt x="4323949" y="2917574"/>
                  </a:cubicBezTo>
                  <a:cubicBezTo>
                    <a:pt x="4323949" y="2922835"/>
                    <a:pt x="4319684" y="2927101"/>
                    <a:pt x="4314424" y="2927101"/>
                  </a:cubicBezTo>
                  <a:cubicBezTo>
                    <a:pt x="4309163" y="2927101"/>
                    <a:pt x="4304899" y="2922835"/>
                    <a:pt x="4304899" y="2917574"/>
                  </a:cubicBezTo>
                  <a:cubicBezTo>
                    <a:pt x="4304899" y="2912316"/>
                    <a:pt x="4309163" y="2908049"/>
                    <a:pt x="4314424" y="2908049"/>
                  </a:cubicBezTo>
                  <a:close/>
                  <a:moveTo>
                    <a:pt x="4135054" y="2908049"/>
                  </a:moveTo>
                  <a:cubicBezTo>
                    <a:pt x="4140314" y="2908049"/>
                    <a:pt x="4144579" y="2912316"/>
                    <a:pt x="4144579" y="2917574"/>
                  </a:cubicBezTo>
                  <a:cubicBezTo>
                    <a:pt x="4144579" y="2922835"/>
                    <a:pt x="4140314" y="2927101"/>
                    <a:pt x="4135054" y="2927101"/>
                  </a:cubicBezTo>
                  <a:cubicBezTo>
                    <a:pt x="4129793" y="2927101"/>
                    <a:pt x="4125529" y="2922835"/>
                    <a:pt x="4125529" y="2917574"/>
                  </a:cubicBezTo>
                  <a:cubicBezTo>
                    <a:pt x="4125529" y="2912316"/>
                    <a:pt x="4129793" y="2908049"/>
                    <a:pt x="4135054" y="2908049"/>
                  </a:cubicBezTo>
                  <a:close/>
                  <a:moveTo>
                    <a:pt x="3955683" y="2908049"/>
                  </a:moveTo>
                  <a:cubicBezTo>
                    <a:pt x="3960943" y="2908049"/>
                    <a:pt x="3965208" y="2912316"/>
                    <a:pt x="3965208" y="2917574"/>
                  </a:cubicBezTo>
                  <a:cubicBezTo>
                    <a:pt x="3965208" y="2922837"/>
                    <a:pt x="3960943" y="2927101"/>
                    <a:pt x="3955683" y="2927101"/>
                  </a:cubicBezTo>
                  <a:cubicBezTo>
                    <a:pt x="3950422" y="2927101"/>
                    <a:pt x="3946158" y="2922837"/>
                    <a:pt x="3946158" y="2917574"/>
                  </a:cubicBezTo>
                  <a:cubicBezTo>
                    <a:pt x="3946158" y="2912316"/>
                    <a:pt x="3950422" y="2908049"/>
                    <a:pt x="3955683" y="2908049"/>
                  </a:cubicBezTo>
                  <a:close/>
                  <a:moveTo>
                    <a:pt x="5570021" y="2908049"/>
                  </a:moveTo>
                  <a:cubicBezTo>
                    <a:pt x="5575281" y="2908049"/>
                    <a:pt x="5579546" y="2912315"/>
                    <a:pt x="5579546" y="2917573"/>
                  </a:cubicBezTo>
                  <a:cubicBezTo>
                    <a:pt x="5579546" y="2922835"/>
                    <a:pt x="5575281" y="2927101"/>
                    <a:pt x="5570021" y="2927101"/>
                  </a:cubicBezTo>
                  <a:cubicBezTo>
                    <a:pt x="5564760" y="2927101"/>
                    <a:pt x="5560496" y="2922835"/>
                    <a:pt x="5560496" y="2917573"/>
                  </a:cubicBezTo>
                  <a:cubicBezTo>
                    <a:pt x="5560496" y="2912315"/>
                    <a:pt x="5564760" y="2908049"/>
                    <a:pt x="5570021" y="2908049"/>
                  </a:cubicBezTo>
                  <a:close/>
                  <a:moveTo>
                    <a:pt x="5390650" y="2908049"/>
                  </a:moveTo>
                  <a:cubicBezTo>
                    <a:pt x="5395910" y="2908049"/>
                    <a:pt x="5400175" y="2912315"/>
                    <a:pt x="5400175" y="2917574"/>
                  </a:cubicBezTo>
                  <a:cubicBezTo>
                    <a:pt x="5400175" y="2922835"/>
                    <a:pt x="5395910" y="2927101"/>
                    <a:pt x="5390650" y="2927101"/>
                  </a:cubicBezTo>
                  <a:cubicBezTo>
                    <a:pt x="5385389" y="2927101"/>
                    <a:pt x="5381125" y="2922835"/>
                    <a:pt x="5381125" y="2917574"/>
                  </a:cubicBezTo>
                  <a:cubicBezTo>
                    <a:pt x="5381125" y="2912315"/>
                    <a:pt x="5385389" y="2908049"/>
                    <a:pt x="5390650" y="2908049"/>
                  </a:cubicBezTo>
                  <a:close/>
                  <a:moveTo>
                    <a:pt x="5211280" y="2908049"/>
                  </a:moveTo>
                  <a:cubicBezTo>
                    <a:pt x="5216540" y="2908049"/>
                    <a:pt x="5220805" y="2912315"/>
                    <a:pt x="5220805" y="2917574"/>
                  </a:cubicBezTo>
                  <a:cubicBezTo>
                    <a:pt x="5220805" y="2922835"/>
                    <a:pt x="5216540" y="2927101"/>
                    <a:pt x="5211280" y="2927101"/>
                  </a:cubicBezTo>
                  <a:cubicBezTo>
                    <a:pt x="5206019" y="2927101"/>
                    <a:pt x="5201755" y="2922835"/>
                    <a:pt x="5201755" y="2917574"/>
                  </a:cubicBezTo>
                  <a:cubicBezTo>
                    <a:pt x="5201755" y="2912315"/>
                    <a:pt x="5206019" y="2908049"/>
                    <a:pt x="5211280" y="2908049"/>
                  </a:cubicBezTo>
                  <a:close/>
                  <a:moveTo>
                    <a:pt x="5031909" y="2908049"/>
                  </a:moveTo>
                  <a:cubicBezTo>
                    <a:pt x="5037169" y="2908049"/>
                    <a:pt x="5041434" y="2912316"/>
                    <a:pt x="5041434" y="2917574"/>
                  </a:cubicBezTo>
                  <a:cubicBezTo>
                    <a:pt x="5041434" y="2922835"/>
                    <a:pt x="5037169" y="2927101"/>
                    <a:pt x="5031909" y="2927101"/>
                  </a:cubicBezTo>
                  <a:cubicBezTo>
                    <a:pt x="5026648" y="2927101"/>
                    <a:pt x="5022384" y="2922835"/>
                    <a:pt x="5022384" y="2917574"/>
                  </a:cubicBezTo>
                  <a:cubicBezTo>
                    <a:pt x="5022384" y="2912316"/>
                    <a:pt x="5026648" y="2908049"/>
                    <a:pt x="5031909" y="2908049"/>
                  </a:cubicBezTo>
                  <a:close/>
                  <a:moveTo>
                    <a:pt x="4852537" y="2908049"/>
                  </a:moveTo>
                  <a:cubicBezTo>
                    <a:pt x="4857797" y="2908049"/>
                    <a:pt x="4862062" y="2912316"/>
                    <a:pt x="4862062" y="2917574"/>
                  </a:cubicBezTo>
                  <a:cubicBezTo>
                    <a:pt x="4862062" y="2922835"/>
                    <a:pt x="4857797" y="2927101"/>
                    <a:pt x="4852537" y="2927101"/>
                  </a:cubicBezTo>
                  <a:cubicBezTo>
                    <a:pt x="4847276" y="2927101"/>
                    <a:pt x="4843012" y="2922835"/>
                    <a:pt x="4843012" y="2917574"/>
                  </a:cubicBezTo>
                  <a:cubicBezTo>
                    <a:pt x="4843012" y="2912316"/>
                    <a:pt x="4847276" y="2908049"/>
                    <a:pt x="4852537" y="2908049"/>
                  </a:cubicBezTo>
                  <a:close/>
                  <a:moveTo>
                    <a:pt x="4673167" y="2908049"/>
                  </a:moveTo>
                  <a:cubicBezTo>
                    <a:pt x="4678427" y="2908049"/>
                    <a:pt x="4682692" y="2912316"/>
                    <a:pt x="4682692" y="2917574"/>
                  </a:cubicBezTo>
                  <a:cubicBezTo>
                    <a:pt x="4682692" y="2922835"/>
                    <a:pt x="4678427" y="2927101"/>
                    <a:pt x="4673167" y="2927101"/>
                  </a:cubicBezTo>
                  <a:cubicBezTo>
                    <a:pt x="4667906" y="2927101"/>
                    <a:pt x="4663642" y="2922835"/>
                    <a:pt x="4663642" y="2917574"/>
                  </a:cubicBezTo>
                  <a:cubicBezTo>
                    <a:pt x="4663642" y="2912316"/>
                    <a:pt x="4667906" y="2908049"/>
                    <a:pt x="4673167" y="2908049"/>
                  </a:cubicBezTo>
                  <a:close/>
                  <a:moveTo>
                    <a:pt x="6646247" y="2908047"/>
                  </a:moveTo>
                  <a:cubicBezTo>
                    <a:pt x="6651508" y="2908047"/>
                    <a:pt x="6655772" y="2912311"/>
                    <a:pt x="6655772" y="2917573"/>
                  </a:cubicBezTo>
                  <a:cubicBezTo>
                    <a:pt x="6655772" y="2922835"/>
                    <a:pt x="6651508" y="2927099"/>
                    <a:pt x="6646247" y="2927099"/>
                  </a:cubicBezTo>
                  <a:cubicBezTo>
                    <a:pt x="6640987" y="2927099"/>
                    <a:pt x="6636722" y="2922835"/>
                    <a:pt x="6636722" y="2917573"/>
                  </a:cubicBezTo>
                  <a:cubicBezTo>
                    <a:pt x="6636722" y="2912311"/>
                    <a:pt x="6640987" y="2908047"/>
                    <a:pt x="6646247" y="2908047"/>
                  </a:cubicBezTo>
                  <a:close/>
                  <a:moveTo>
                    <a:pt x="6466876" y="2908047"/>
                  </a:moveTo>
                  <a:cubicBezTo>
                    <a:pt x="6472136" y="2908047"/>
                    <a:pt x="6476401" y="2912311"/>
                    <a:pt x="6476401" y="2917573"/>
                  </a:cubicBezTo>
                  <a:cubicBezTo>
                    <a:pt x="6476401" y="2922835"/>
                    <a:pt x="6472136" y="2927101"/>
                    <a:pt x="6466876" y="2927101"/>
                  </a:cubicBezTo>
                  <a:cubicBezTo>
                    <a:pt x="6461615" y="2927101"/>
                    <a:pt x="6457351" y="2922835"/>
                    <a:pt x="6457351" y="2917573"/>
                  </a:cubicBezTo>
                  <a:cubicBezTo>
                    <a:pt x="6457351" y="2912311"/>
                    <a:pt x="6461615" y="2908047"/>
                    <a:pt x="6466876" y="2908047"/>
                  </a:cubicBezTo>
                  <a:close/>
                  <a:moveTo>
                    <a:pt x="6287505" y="2908047"/>
                  </a:moveTo>
                  <a:cubicBezTo>
                    <a:pt x="6292765" y="2908047"/>
                    <a:pt x="6297030" y="2912311"/>
                    <a:pt x="6297030" y="2917573"/>
                  </a:cubicBezTo>
                  <a:cubicBezTo>
                    <a:pt x="6297030" y="2922835"/>
                    <a:pt x="6292765" y="2927101"/>
                    <a:pt x="6287505" y="2927101"/>
                  </a:cubicBezTo>
                  <a:cubicBezTo>
                    <a:pt x="6282244" y="2927101"/>
                    <a:pt x="6277980" y="2922835"/>
                    <a:pt x="6277980" y="2917573"/>
                  </a:cubicBezTo>
                  <a:cubicBezTo>
                    <a:pt x="6277980" y="2912311"/>
                    <a:pt x="6282244" y="2908047"/>
                    <a:pt x="6287505" y="2908047"/>
                  </a:cubicBezTo>
                  <a:close/>
                  <a:moveTo>
                    <a:pt x="6108134" y="2908047"/>
                  </a:moveTo>
                  <a:cubicBezTo>
                    <a:pt x="6113394" y="2908047"/>
                    <a:pt x="6117659" y="2912315"/>
                    <a:pt x="6117659" y="2917573"/>
                  </a:cubicBezTo>
                  <a:cubicBezTo>
                    <a:pt x="6117659" y="2922835"/>
                    <a:pt x="6113394" y="2927101"/>
                    <a:pt x="6108134" y="2927101"/>
                  </a:cubicBezTo>
                  <a:cubicBezTo>
                    <a:pt x="6102873" y="2927101"/>
                    <a:pt x="6098609" y="2922835"/>
                    <a:pt x="6098609" y="2917573"/>
                  </a:cubicBezTo>
                  <a:cubicBezTo>
                    <a:pt x="6098609" y="2912315"/>
                    <a:pt x="6102873" y="2908047"/>
                    <a:pt x="6108134" y="2908047"/>
                  </a:cubicBezTo>
                  <a:close/>
                  <a:moveTo>
                    <a:pt x="5928763" y="2908047"/>
                  </a:moveTo>
                  <a:cubicBezTo>
                    <a:pt x="5934023" y="2908047"/>
                    <a:pt x="5938288" y="2912315"/>
                    <a:pt x="5938288" y="2917573"/>
                  </a:cubicBezTo>
                  <a:cubicBezTo>
                    <a:pt x="5938288" y="2922835"/>
                    <a:pt x="5934023" y="2927101"/>
                    <a:pt x="5928763" y="2927101"/>
                  </a:cubicBezTo>
                  <a:cubicBezTo>
                    <a:pt x="5923502" y="2927101"/>
                    <a:pt x="5919238" y="2922835"/>
                    <a:pt x="5919238" y="2917573"/>
                  </a:cubicBezTo>
                  <a:cubicBezTo>
                    <a:pt x="5919238" y="2912315"/>
                    <a:pt x="5923502" y="2908047"/>
                    <a:pt x="5928763" y="2908047"/>
                  </a:cubicBezTo>
                  <a:close/>
                  <a:moveTo>
                    <a:pt x="5749393" y="2908047"/>
                  </a:moveTo>
                  <a:cubicBezTo>
                    <a:pt x="5754653" y="2908047"/>
                    <a:pt x="5758918" y="2912315"/>
                    <a:pt x="5758918" y="2917573"/>
                  </a:cubicBezTo>
                  <a:cubicBezTo>
                    <a:pt x="5758918" y="2922835"/>
                    <a:pt x="5754653" y="2927101"/>
                    <a:pt x="5749393" y="2927101"/>
                  </a:cubicBezTo>
                  <a:cubicBezTo>
                    <a:pt x="5744132" y="2927101"/>
                    <a:pt x="5739868" y="2922835"/>
                    <a:pt x="5739868" y="2917573"/>
                  </a:cubicBezTo>
                  <a:cubicBezTo>
                    <a:pt x="5739868" y="2912315"/>
                    <a:pt x="5744132" y="2908047"/>
                    <a:pt x="5749393" y="2908047"/>
                  </a:cubicBezTo>
                  <a:close/>
                  <a:moveTo>
                    <a:pt x="368398" y="2726344"/>
                  </a:moveTo>
                  <a:cubicBezTo>
                    <a:pt x="373659" y="2726344"/>
                    <a:pt x="377923" y="2730607"/>
                    <a:pt x="377923" y="2735867"/>
                  </a:cubicBezTo>
                  <a:cubicBezTo>
                    <a:pt x="377923" y="2741126"/>
                    <a:pt x="373659" y="2745390"/>
                    <a:pt x="368398" y="2745390"/>
                  </a:cubicBezTo>
                  <a:cubicBezTo>
                    <a:pt x="363138" y="2745390"/>
                    <a:pt x="358873" y="2741126"/>
                    <a:pt x="358873" y="2735867"/>
                  </a:cubicBezTo>
                  <a:cubicBezTo>
                    <a:pt x="358873" y="2730607"/>
                    <a:pt x="363138" y="2726344"/>
                    <a:pt x="368398" y="2726344"/>
                  </a:cubicBezTo>
                  <a:close/>
                  <a:moveTo>
                    <a:pt x="189030" y="2726344"/>
                  </a:moveTo>
                  <a:cubicBezTo>
                    <a:pt x="194290" y="2726344"/>
                    <a:pt x="198555" y="2730607"/>
                    <a:pt x="198555" y="2735867"/>
                  </a:cubicBezTo>
                  <a:cubicBezTo>
                    <a:pt x="198555" y="2741126"/>
                    <a:pt x="194290" y="2745390"/>
                    <a:pt x="189030" y="2745390"/>
                  </a:cubicBezTo>
                  <a:cubicBezTo>
                    <a:pt x="183769" y="2745390"/>
                    <a:pt x="179505" y="2741126"/>
                    <a:pt x="179505" y="2735867"/>
                  </a:cubicBezTo>
                  <a:cubicBezTo>
                    <a:pt x="179505" y="2730607"/>
                    <a:pt x="183769" y="2726344"/>
                    <a:pt x="189030" y="2726344"/>
                  </a:cubicBezTo>
                  <a:close/>
                  <a:moveTo>
                    <a:pt x="9664" y="2726344"/>
                  </a:moveTo>
                  <a:cubicBezTo>
                    <a:pt x="14923" y="2726344"/>
                    <a:pt x="19188" y="2730607"/>
                    <a:pt x="19188" y="2735867"/>
                  </a:cubicBezTo>
                  <a:cubicBezTo>
                    <a:pt x="19188" y="2741126"/>
                    <a:pt x="14923" y="2745390"/>
                    <a:pt x="9664" y="2745390"/>
                  </a:cubicBezTo>
                  <a:cubicBezTo>
                    <a:pt x="4404" y="2745390"/>
                    <a:pt x="140" y="2741126"/>
                    <a:pt x="140" y="2735867"/>
                  </a:cubicBezTo>
                  <a:cubicBezTo>
                    <a:pt x="140" y="2730607"/>
                    <a:pt x="4404" y="2726344"/>
                    <a:pt x="9664" y="2726344"/>
                  </a:cubicBezTo>
                  <a:close/>
                  <a:moveTo>
                    <a:pt x="906534" y="2726343"/>
                  </a:moveTo>
                  <a:cubicBezTo>
                    <a:pt x="911795" y="2726343"/>
                    <a:pt x="916058" y="2730606"/>
                    <a:pt x="916058" y="2735866"/>
                  </a:cubicBezTo>
                  <a:cubicBezTo>
                    <a:pt x="916058" y="2741125"/>
                    <a:pt x="911795" y="2745389"/>
                    <a:pt x="906534" y="2745389"/>
                  </a:cubicBezTo>
                  <a:cubicBezTo>
                    <a:pt x="901274" y="2745389"/>
                    <a:pt x="897007" y="2741125"/>
                    <a:pt x="897007" y="2735866"/>
                  </a:cubicBezTo>
                  <a:cubicBezTo>
                    <a:pt x="897007" y="2730606"/>
                    <a:pt x="901274" y="2726343"/>
                    <a:pt x="906534" y="2726343"/>
                  </a:cubicBezTo>
                  <a:close/>
                  <a:moveTo>
                    <a:pt x="727159" y="2726343"/>
                  </a:moveTo>
                  <a:cubicBezTo>
                    <a:pt x="732418" y="2726343"/>
                    <a:pt x="736683" y="2730606"/>
                    <a:pt x="736683" y="2735866"/>
                  </a:cubicBezTo>
                  <a:cubicBezTo>
                    <a:pt x="736683" y="2741125"/>
                    <a:pt x="732418" y="2745389"/>
                    <a:pt x="727159" y="2745389"/>
                  </a:cubicBezTo>
                  <a:cubicBezTo>
                    <a:pt x="721895" y="2745389"/>
                    <a:pt x="717623" y="2741125"/>
                    <a:pt x="717623" y="2735866"/>
                  </a:cubicBezTo>
                  <a:cubicBezTo>
                    <a:pt x="717623" y="2730606"/>
                    <a:pt x="721895" y="2726343"/>
                    <a:pt x="727159" y="2726343"/>
                  </a:cubicBezTo>
                  <a:close/>
                  <a:moveTo>
                    <a:pt x="547765" y="2726343"/>
                  </a:moveTo>
                  <a:cubicBezTo>
                    <a:pt x="553026" y="2726343"/>
                    <a:pt x="557290" y="2730606"/>
                    <a:pt x="557290" y="2735866"/>
                  </a:cubicBezTo>
                  <a:cubicBezTo>
                    <a:pt x="557290" y="2741125"/>
                    <a:pt x="553026" y="2745389"/>
                    <a:pt x="547765" y="2745389"/>
                  </a:cubicBezTo>
                  <a:cubicBezTo>
                    <a:pt x="542505" y="2745389"/>
                    <a:pt x="538241" y="2741125"/>
                    <a:pt x="538241" y="2735866"/>
                  </a:cubicBezTo>
                  <a:cubicBezTo>
                    <a:pt x="538241" y="2730606"/>
                    <a:pt x="542505" y="2726343"/>
                    <a:pt x="547765" y="2726343"/>
                  </a:cubicBezTo>
                  <a:close/>
                  <a:moveTo>
                    <a:pt x="1085919" y="2726342"/>
                  </a:moveTo>
                  <a:cubicBezTo>
                    <a:pt x="1091181" y="2726342"/>
                    <a:pt x="1095447" y="2730606"/>
                    <a:pt x="1095447" y="2735866"/>
                  </a:cubicBezTo>
                  <a:cubicBezTo>
                    <a:pt x="1095447" y="2741125"/>
                    <a:pt x="1091181" y="2745389"/>
                    <a:pt x="1085919" y="2745389"/>
                  </a:cubicBezTo>
                  <a:cubicBezTo>
                    <a:pt x="1080656" y="2745389"/>
                    <a:pt x="1076392" y="2741125"/>
                    <a:pt x="1076392" y="2735866"/>
                  </a:cubicBezTo>
                  <a:cubicBezTo>
                    <a:pt x="1076392" y="2730606"/>
                    <a:pt x="1080656" y="2726342"/>
                    <a:pt x="1085919" y="2726342"/>
                  </a:cubicBezTo>
                  <a:close/>
                  <a:moveTo>
                    <a:pt x="1624013" y="2726341"/>
                  </a:moveTo>
                  <a:cubicBezTo>
                    <a:pt x="1629273" y="2726341"/>
                    <a:pt x="1633538" y="2730605"/>
                    <a:pt x="1633538" y="2735865"/>
                  </a:cubicBezTo>
                  <a:cubicBezTo>
                    <a:pt x="1633538" y="2741124"/>
                    <a:pt x="1629273" y="2745388"/>
                    <a:pt x="1624013" y="2745388"/>
                  </a:cubicBezTo>
                  <a:cubicBezTo>
                    <a:pt x="1618752" y="2745388"/>
                    <a:pt x="1614488" y="2741124"/>
                    <a:pt x="1614488" y="2735865"/>
                  </a:cubicBezTo>
                  <a:cubicBezTo>
                    <a:pt x="1614488" y="2730605"/>
                    <a:pt x="1618752" y="2726341"/>
                    <a:pt x="1624013" y="2726341"/>
                  </a:cubicBezTo>
                  <a:close/>
                  <a:moveTo>
                    <a:pt x="1444661" y="2726341"/>
                  </a:moveTo>
                  <a:cubicBezTo>
                    <a:pt x="1449921" y="2726341"/>
                    <a:pt x="1454186" y="2730605"/>
                    <a:pt x="1454186" y="2735865"/>
                  </a:cubicBezTo>
                  <a:cubicBezTo>
                    <a:pt x="1454186" y="2741125"/>
                    <a:pt x="1449921" y="2745388"/>
                    <a:pt x="1444661" y="2745388"/>
                  </a:cubicBezTo>
                  <a:cubicBezTo>
                    <a:pt x="1439400" y="2745388"/>
                    <a:pt x="1435136" y="2741125"/>
                    <a:pt x="1435136" y="2735865"/>
                  </a:cubicBezTo>
                  <a:cubicBezTo>
                    <a:pt x="1435136" y="2730605"/>
                    <a:pt x="1439400" y="2726341"/>
                    <a:pt x="1444661" y="2726341"/>
                  </a:cubicBezTo>
                  <a:close/>
                  <a:moveTo>
                    <a:pt x="1265306" y="2726341"/>
                  </a:moveTo>
                  <a:cubicBezTo>
                    <a:pt x="1270566" y="2726341"/>
                    <a:pt x="1274831" y="2730605"/>
                    <a:pt x="1274831" y="2735865"/>
                  </a:cubicBezTo>
                  <a:cubicBezTo>
                    <a:pt x="1274831" y="2741125"/>
                    <a:pt x="1270566" y="2745388"/>
                    <a:pt x="1265306" y="2745388"/>
                  </a:cubicBezTo>
                  <a:cubicBezTo>
                    <a:pt x="1260045" y="2745388"/>
                    <a:pt x="1255781" y="2741125"/>
                    <a:pt x="1255781" y="2735865"/>
                  </a:cubicBezTo>
                  <a:cubicBezTo>
                    <a:pt x="1255781" y="2730605"/>
                    <a:pt x="1260045" y="2726341"/>
                    <a:pt x="1265306" y="2726341"/>
                  </a:cubicBezTo>
                  <a:close/>
                  <a:moveTo>
                    <a:pt x="2162072" y="2726341"/>
                  </a:moveTo>
                  <a:cubicBezTo>
                    <a:pt x="2167331" y="2726341"/>
                    <a:pt x="2171597" y="2730605"/>
                    <a:pt x="2171597" y="2735864"/>
                  </a:cubicBezTo>
                  <a:cubicBezTo>
                    <a:pt x="2171597" y="2741124"/>
                    <a:pt x="2167331" y="2745388"/>
                    <a:pt x="2162072" y="2745388"/>
                  </a:cubicBezTo>
                  <a:cubicBezTo>
                    <a:pt x="2156813" y="2745388"/>
                    <a:pt x="2152549" y="2741124"/>
                    <a:pt x="2152549" y="2735864"/>
                  </a:cubicBezTo>
                  <a:cubicBezTo>
                    <a:pt x="2152549" y="2730605"/>
                    <a:pt x="2156813" y="2726341"/>
                    <a:pt x="2162072" y="2726341"/>
                  </a:cubicBezTo>
                  <a:close/>
                  <a:moveTo>
                    <a:pt x="1982719" y="2726341"/>
                  </a:moveTo>
                  <a:cubicBezTo>
                    <a:pt x="1987956" y="2726341"/>
                    <a:pt x="1992216" y="2730605"/>
                    <a:pt x="1992216" y="2735864"/>
                  </a:cubicBezTo>
                  <a:cubicBezTo>
                    <a:pt x="1992216" y="2741124"/>
                    <a:pt x="1987956" y="2745388"/>
                    <a:pt x="1982719" y="2745388"/>
                  </a:cubicBezTo>
                  <a:cubicBezTo>
                    <a:pt x="1977444" y="2745388"/>
                    <a:pt x="1973171" y="2741124"/>
                    <a:pt x="1973171" y="2735864"/>
                  </a:cubicBezTo>
                  <a:cubicBezTo>
                    <a:pt x="1973171" y="2730605"/>
                    <a:pt x="1977444" y="2726341"/>
                    <a:pt x="1982719" y="2726341"/>
                  </a:cubicBezTo>
                  <a:close/>
                  <a:moveTo>
                    <a:pt x="1803431" y="2726341"/>
                  </a:moveTo>
                  <a:cubicBezTo>
                    <a:pt x="1808654" y="2726341"/>
                    <a:pt x="1812917" y="2730605"/>
                    <a:pt x="1812917" y="2735864"/>
                  </a:cubicBezTo>
                  <a:cubicBezTo>
                    <a:pt x="1812917" y="2741124"/>
                    <a:pt x="1808654" y="2745388"/>
                    <a:pt x="1803431" y="2745388"/>
                  </a:cubicBezTo>
                  <a:cubicBezTo>
                    <a:pt x="1798208" y="2745388"/>
                    <a:pt x="1793945" y="2741124"/>
                    <a:pt x="1793945" y="2735864"/>
                  </a:cubicBezTo>
                  <a:cubicBezTo>
                    <a:pt x="1793945" y="2730605"/>
                    <a:pt x="1798208" y="2726341"/>
                    <a:pt x="1803431" y="2726341"/>
                  </a:cubicBezTo>
                  <a:close/>
                  <a:moveTo>
                    <a:pt x="2700320" y="2726340"/>
                  </a:moveTo>
                  <a:cubicBezTo>
                    <a:pt x="2705585" y="2726340"/>
                    <a:pt x="2709839" y="2730604"/>
                    <a:pt x="2709839" y="2735863"/>
                  </a:cubicBezTo>
                  <a:cubicBezTo>
                    <a:pt x="2709839" y="2741123"/>
                    <a:pt x="2705585" y="2745387"/>
                    <a:pt x="2700320" y="2745387"/>
                  </a:cubicBezTo>
                  <a:cubicBezTo>
                    <a:pt x="2695061" y="2745387"/>
                    <a:pt x="2690785" y="2741123"/>
                    <a:pt x="2690785" y="2735863"/>
                  </a:cubicBezTo>
                  <a:cubicBezTo>
                    <a:pt x="2690785" y="2730604"/>
                    <a:pt x="2695061" y="2726340"/>
                    <a:pt x="2700320" y="2726340"/>
                  </a:cubicBezTo>
                  <a:close/>
                  <a:moveTo>
                    <a:pt x="2520874" y="2726340"/>
                  </a:moveTo>
                  <a:cubicBezTo>
                    <a:pt x="2526157" y="2726340"/>
                    <a:pt x="2530415" y="2730604"/>
                    <a:pt x="2530415" y="2735863"/>
                  </a:cubicBezTo>
                  <a:cubicBezTo>
                    <a:pt x="2530415" y="2741123"/>
                    <a:pt x="2526157" y="2745387"/>
                    <a:pt x="2520874" y="2745387"/>
                  </a:cubicBezTo>
                  <a:cubicBezTo>
                    <a:pt x="2515615" y="2745387"/>
                    <a:pt x="2511346" y="2741123"/>
                    <a:pt x="2511346" y="2735863"/>
                  </a:cubicBezTo>
                  <a:cubicBezTo>
                    <a:pt x="2511346" y="2730604"/>
                    <a:pt x="2515615" y="2726340"/>
                    <a:pt x="2520874" y="2726340"/>
                  </a:cubicBezTo>
                  <a:close/>
                  <a:moveTo>
                    <a:pt x="2341504" y="2726340"/>
                  </a:moveTo>
                  <a:cubicBezTo>
                    <a:pt x="2346763" y="2726340"/>
                    <a:pt x="2351028" y="2730604"/>
                    <a:pt x="2351028" y="2735863"/>
                  </a:cubicBezTo>
                  <a:cubicBezTo>
                    <a:pt x="2351028" y="2741123"/>
                    <a:pt x="2346763" y="2745387"/>
                    <a:pt x="2341504" y="2745387"/>
                  </a:cubicBezTo>
                  <a:cubicBezTo>
                    <a:pt x="2336237" y="2745387"/>
                    <a:pt x="2331971" y="2741123"/>
                    <a:pt x="2331971" y="2735863"/>
                  </a:cubicBezTo>
                  <a:cubicBezTo>
                    <a:pt x="2331971" y="2730604"/>
                    <a:pt x="2336237" y="2726340"/>
                    <a:pt x="2341504" y="2726340"/>
                  </a:cubicBezTo>
                  <a:close/>
                  <a:moveTo>
                    <a:pt x="2879694" y="2726340"/>
                  </a:moveTo>
                  <a:cubicBezTo>
                    <a:pt x="2884953" y="2726340"/>
                    <a:pt x="2889223" y="2730604"/>
                    <a:pt x="2889223" y="2735863"/>
                  </a:cubicBezTo>
                  <a:cubicBezTo>
                    <a:pt x="2889223" y="2741123"/>
                    <a:pt x="2884953" y="2745386"/>
                    <a:pt x="2879694" y="2745386"/>
                  </a:cubicBezTo>
                  <a:cubicBezTo>
                    <a:pt x="2874435" y="2745386"/>
                    <a:pt x="2870172" y="2741123"/>
                    <a:pt x="2870172" y="2735863"/>
                  </a:cubicBezTo>
                  <a:cubicBezTo>
                    <a:pt x="2870172" y="2730604"/>
                    <a:pt x="2874435" y="2726340"/>
                    <a:pt x="2879694" y="2726340"/>
                  </a:cubicBezTo>
                  <a:close/>
                  <a:moveTo>
                    <a:pt x="3417570" y="2726339"/>
                  </a:moveTo>
                  <a:cubicBezTo>
                    <a:pt x="3422830" y="2726339"/>
                    <a:pt x="3427095" y="2730603"/>
                    <a:pt x="3427095" y="2735862"/>
                  </a:cubicBezTo>
                  <a:cubicBezTo>
                    <a:pt x="3427095" y="2741122"/>
                    <a:pt x="3422830" y="2745386"/>
                    <a:pt x="3417570" y="2745386"/>
                  </a:cubicBezTo>
                  <a:cubicBezTo>
                    <a:pt x="3412309" y="2745386"/>
                    <a:pt x="3408045" y="2741122"/>
                    <a:pt x="3408045" y="2735862"/>
                  </a:cubicBezTo>
                  <a:cubicBezTo>
                    <a:pt x="3408045" y="2730603"/>
                    <a:pt x="3412309" y="2726339"/>
                    <a:pt x="3417570" y="2726339"/>
                  </a:cubicBezTo>
                  <a:close/>
                  <a:moveTo>
                    <a:pt x="3238316" y="2726339"/>
                  </a:moveTo>
                  <a:cubicBezTo>
                    <a:pt x="3243578" y="2726339"/>
                    <a:pt x="3247842" y="2730603"/>
                    <a:pt x="3247842" y="2735863"/>
                  </a:cubicBezTo>
                  <a:cubicBezTo>
                    <a:pt x="3247842" y="2741123"/>
                    <a:pt x="3243578" y="2745386"/>
                    <a:pt x="3238316" y="2745386"/>
                  </a:cubicBezTo>
                  <a:cubicBezTo>
                    <a:pt x="3233057" y="2745386"/>
                    <a:pt x="3228791" y="2741123"/>
                    <a:pt x="3228791" y="2735863"/>
                  </a:cubicBezTo>
                  <a:cubicBezTo>
                    <a:pt x="3228791" y="2730603"/>
                    <a:pt x="3233057" y="2726339"/>
                    <a:pt x="3238316" y="2726339"/>
                  </a:cubicBezTo>
                  <a:close/>
                  <a:moveTo>
                    <a:pt x="3058833" y="2726339"/>
                  </a:moveTo>
                  <a:cubicBezTo>
                    <a:pt x="3064092" y="2726339"/>
                    <a:pt x="3068355" y="2730603"/>
                    <a:pt x="3068355" y="2735863"/>
                  </a:cubicBezTo>
                  <a:cubicBezTo>
                    <a:pt x="3068355" y="2741123"/>
                    <a:pt x="3064092" y="2745386"/>
                    <a:pt x="3058833" y="2745386"/>
                  </a:cubicBezTo>
                  <a:cubicBezTo>
                    <a:pt x="3053586" y="2745386"/>
                    <a:pt x="3049541" y="2741123"/>
                    <a:pt x="3049541" y="2735863"/>
                  </a:cubicBezTo>
                  <a:cubicBezTo>
                    <a:pt x="3049541" y="2730603"/>
                    <a:pt x="3053586" y="2726339"/>
                    <a:pt x="3058833" y="2726339"/>
                  </a:cubicBezTo>
                  <a:close/>
                  <a:moveTo>
                    <a:pt x="3955683" y="2726339"/>
                  </a:moveTo>
                  <a:cubicBezTo>
                    <a:pt x="3960943" y="2726339"/>
                    <a:pt x="3965208" y="2730602"/>
                    <a:pt x="3965208" y="2735862"/>
                  </a:cubicBezTo>
                  <a:cubicBezTo>
                    <a:pt x="3965208" y="2741121"/>
                    <a:pt x="3960943" y="2745385"/>
                    <a:pt x="3955683" y="2745385"/>
                  </a:cubicBezTo>
                  <a:cubicBezTo>
                    <a:pt x="3950422" y="2745385"/>
                    <a:pt x="3946158" y="2741121"/>
                    <a:pt x="3946158" y="2735862"/>
                  </a:cubicBezTo>
                  <a:cubicBezTo>
                    <a:pt x="3946158" y="2730602"/>
                    <a:pt x="3950422" y="2726339"/>
                    <a:pt x="3955683" y="2726339"/>
                  </a:cubicBezTo>
                  <a:close/>
                  <a:moveTo>
                    <a:pt x="3776312" y="2726339"/>
                  </a:moveTo>
                  <a:cubicBezTo>
                    <a:pt x="3781572" y="2726339"/>
                    <a:pt x="3785837" y="2730602"/>
                    <a:pt x="3785837" y="2735862"/>
                  </a:cubicBezTo>
                  <a:cubicBezTo>
                    <a:pt x="3785837" y="2741122"/>
                    <a:pt x="3781572" y="2745386"/>
                    <a:pt x="3776312" y="2745386"/>
                  </a:cubicBezTo>
                  <a:cubicBezTo>
                    <a:pt x="3771051" y="2745386"/>
                    <a:pt x="3766787" y="2741122"/>
                    <a:pt x="3766787" y="2735862"/>
                  </a:cubicBezTo>
                  <a:cubicBezTo>
                    <a:pt x="3766787" y="2730602"/>
                    <a:pt x="3771051" y="2726339"/>
                    <a:pt x="3776312" y="2726339"/>
                  </a:cubicBezTo>
                  <a:close/>
                  <a:moveTo>
                    <a:pt x="3596941" y="2726339"/>
                  </a:moveTo>
                  <a:cubicBezTo>
                    <a:pt x="3602201" y="2726339"/>
                    <a:pt x="3606466" y="2730602"/>
                    <a:pt x="3606466" y="2735862"/>
                  </a:cubicBezTo>
                  <a:cubicBezTo>
                    <a:pt x="3606466" y="2741122"/>
                    <a:pt x="3602201" y="2745386"/>
                    <a:pt x="3596941" y="2745386"/>
                  </a:cubicBezTo>
                  <a:cubicBezTo>
                    <a:pt x="3591680" y="2745386"/>
                    <a:pt x="3587416" y="2741122"/>
                    <a:pt x="3587416" y="2735862"/>
                  </a:cubicBezTo>
                  <a:cubicBezTo>
                    <a:pt x="3587416" y="2730602"/>
                    <a:pt x="3591680" y="2726339"/>
                    <a:pt x="3596941" y="2726339"/>
                  </a:cubicBezTo>
                  <a:close/>
                  <a:moveTo>
                    <a:pt x="4493796" y="2726338"/>
                  </a:moveTo>
                  <a:cubicBezTo>
                    <a:pt x="4499056" y="2726338"/>
                    <a:pt x="4503321" y="2730602"/>
                    <a:pt x="4503321" y="2735861"/>
                  </a:cubicBezTo>
                  <a:cubicBezTo>
                    <a:pt x="4503321" y="2741121"/>
                    <a:pt x="4499056" y="2745384"/>
                    <a:pt x="4493796" y="2745384"/>
                  </a:cubicBezTo>
                  <a:cubicBezTo>
                    <a:pt x="4488535" y="2745384"/>
                    <a:pt x="4484271" y="2741121"/>
                    <a:pt x="4484271" y="2735861"/>
                  </a:cubicBezTo>
                  <a:cubicBezTo>
                    <a:pt x="4484271" y="2730602"/>
                    <a:pt x="4488535" y="2726338"/>
                    <a:pt x="4493796" y="2726338"/>
                  </a:cubicBezTo>
                  <a:close/>
                  <a:moveTo>
                    <a:pt x="4314424" y="2726338"/>
                  </a:moveTo>
                  <a:cubicBezTo>
                    <a:pt x="4319684" y="2726338"/>
                    <a:pt x="4323949" y="2730602"/>
                    <a:pt x="4323949" y="2735861"/>
                  </a:cubicBezTo>
                  <a:cubicBezTo>
                    <a:pt x="4323949" y="2741121"/>
                    <a:pt x="4319684" y="2745384"/>
                    <a:pt x="4314424" y="2745384"/>
                  </a:cubicBezTo>
                  <a:cubicBezTo>
                    <a:pt x="4309163" y="2745384"/>
                    <a:pt x="4304899" y="2741121"/>
                    <a:pt x="4304899" y="2735861"/>
                  </a:cubicBezTo>
                  <a:cubicBezTo>
                    <a:pt x="4304899" y="2730602"/>
                    <a:pt x="4309163" y="2726338"/>
                    <a:pt x="4314424" y="2726338"/>
                  </a:cubicBezTo>
                  <a:close/>
                  <a:moveTo>
                    <a:pt x="4135054" y="2726338"/>
                  </a:moveTo>
                  <a:cubicBezTo>
                    <a:pt x="4140314" y="2726338"/>
                    <a:pt x="4144579" y="2730602"/>
                    <a:pt x="4144579" y="2735861"/>
                  </a:cubicBezTo>
                  <a:cubicBezTo>
                    <a:pt x="4144579" y="2741121"/>
                    <a:pt x="4140314" y="2745384"/>
                    <a:pt x="4135054" y="2745384"/>
                  </a:cubicBezTo>
                  <a:cubicBezTo>
                    <a:pt x="4129793" y="2745384"/>
                    <a:pt x="4125529" y="2741121"/>
                    <a:pt x="4125529" y="2735861"/>
                  </a:cubicBezTo>
                  <a:cubicBezTo>
                    <a:pt x="4125529" y="2730602"/>
                    <a:pt x="4129793" y="2726338"/>
                    <a:pt x="4135054" y="2726338"/>
                  </a:cubicBezTo>
                  <a:close/>
                  <a:moveTo>
                    <a:pt x="5031909" y="2726337"/>
                  </a:moveTo>
                  <a:cubicBezTo>
                    <a:pt x="5037169" y="2726337"/>
                    <a:pt x="5041434" y="2730601"/>
                    <a:pt x="5041434" y="2735861"/>
                  </a:cubicBezTo>
                  <a:cubicBezTo>
                    <a:pt x="5041434" y="2741120"/>
                    <a:pt x="5037169" y="2745384"/>
                    <a:pt x="5031909" y="2745384"/>
                  </a:cubicBezTo>
                  <a:cubicBezTo>
                    <a:pt x="5026648" y="2745384"/>
                    <a:pt x="5022384" y="2741120"/>
                    <a:pt x="5022384" y="2735861"/>
                  </a:cubicBezTo>
                  <a:cubicBezTo>
                    <a:pt x="5022384" y="2730601"/>
                    <a:pt x="5026648" y="2726337"/>
                    <a:pt x="5031909" y="2726337"/>
                  </a:cubicBezTo>
                  <a:close/>
                  <a:moveTo>
                    <a:pt x="4852537" y="2726337"/>
                  </a:moveTo>
                  <a:cubicBezTo>
                    <a:pt x="4857797" y="2726337"/>
                    <a:pt x="4862062" y="2730601"/>
                    <a:pt x="4862062" y="2735861"/>
                  </a:cubicBezTo>
                  <a:cubicBezTo>
                    <a:pt x="4862062" y="2741120"/>
                    <a:pt x="4857797" y="2745384"/>
                    <a:pt x="4852537" y="2745384"/>
                  </a:cubicBezTo>
                  <a:cubicBezTo>
                    <a:pt x="4847276" y="2745384"/>
                    <a:pt x="4843012" y="2741120"/>
                    <a:pt x="4843012" y="2735861"/>
                  </a:cubicBezTo>
                  <a:cubicBezTo>
                    <a:pt x="4843012" y="2730601"/>
                    <a:pt x="4847276" y="2726337"/>
                    <a:pt x="4852537" y="2726337"/>
                  </a:cubicBezTo>
                  <a:close/>
                  <a:moveTo>
                    <a:pt x="4673167" y="2726337"/>
                  </a:moveTo>
                  <a:cubicBezTo>
                    <a:pt x="4678427" y="2726337"/>
                    <a:pt x="4682692" y="2730601"/>
                    <a:pt x="4682692" y="2735861"/>
                  </a:cubicBezTo>
                  <a:cubicBezTo>
                    <a:pt x="4682692" y="2741120"/>
                    <a:pt x="4678427" y="2745384"/>
                    <a:pt x="4673167" y="2745384"/>
                  </a:cubicBezTo>
                  <a:cubicBezTo>
                    <a:pt x="4667906" y="2745384"/>
                    <a:pt x="4663642" y="2741120"/>
                    <a:pt x="4663642" y="2735861"/>
                  </a:cubicBezTo>
                  <a:cubicBezTo>
                    <a:pt x="4663642" y="2730601"/>
                    <a:pt x="4667906" y="2726337"/>
                    <a:pt x="4673167" y="2726337"/>
                  </a:cubicBezTo>
                  <a:close/>
                  <a:moveTo>
                    <a:pt x="5570021" y="2726337"/>
                  </a:moveTo>
                  <a:cubicBezTo>
                    <a:pt x="5575281" y="2726337"/>
                    <a:pt x="5579546" y="2730600"/>
                    <a:pt x="5579546" y="2735860"/>
                  </a:cubicBezTo>
                  <a:cubicBezTo>
                    <a:pt x="5579546" y="2741119"/>
                    <a:pt x="5575281" y="2745383"/>
                    <a:pt x="5570021" y="2745383"/>
                  </a:cubicBezTo>
                  <a:cubicBezTo>
                    <a:pt x="5564760" y="2745383"/>
                    <a:pt x="5560496" y="2741119"/>
                    <a:pt x="5560496" y="2735860"/>
                  </a:cubicBezTo>
                  <a:cubicBezTo>
                    <a:pt x="5560496" y="2730600"/>
                    <a:pt x="5564760" y="2726337"/>
                    <a:pt x="5570021" y="2726337"/>
                  </a:cubicBezTo>
                  <a:close/>
                  <a:moveTo>
                    <a:pt x="5390650" y="2726337"/>
                  </a:moveTo>
                  <a:cubicBezTo>
                    <a:pt x="5395910" y="2726337"/>
                    <a:pt x="5400175" y="2730600"/>
                    <a:pt x="5400175" y="2735860"/>
                  </a:cubicBezTo>
                  <a:cubicBezTo>
                    <a:pt x="5400175" y="2741119"/>
                    <a:pt x="5395910" y="2745383"/>
                    <a:pt x="5390650" y="2745383"/>
                  </a:cubicBezTo>
                  <a:cubicBezTo>
                    <a:pt x="5385389" y="2745383"/>
                    <a:pt x="5381125" y="2741119"/>
                    <a:pt x="5381125" y="2735860"/>
                  </a:cubicBezTo>
                  <a:cubicBezTo>
                    <a:pt x="5381125" y="2730600"/>
                    <a:pt x="5385389" y="2726337"/>
                    <a:pt x="5390650" y="2726337"/>
                  </a:cubicBezTo>
                  <a:close/>
                  <a:moveTo>
                    <a:pt x="5211280" y="2726337"/>
                  </a:moveTo>
                  <a:cubicBezTo>
                    <a:pt x="5216540" y="2726337"/>
                    <a:pt x="5220805" y="2730600"/>
                    <a:pt x="5220805" y="2735860"/>
                  </a:cubicBezTo>
                  <a:cubicBezTo>
                    <a:pt x="5220805" y="2741119"/>
                    <a:pt x="5216540" y="2745383"/>
                    <a:pt x="5211280" y="2745383"/>
                  </a:cubicBezTo>
                  <a:cubicBezTo>
                    <a:pt x="5206019" y="2745383"/>
                    <a:pt x="5201755" y="2741119"/>
                    <a:pt x="5201755" y="2735860"/>
                  </a:cubicBezTo>
                  <a:cubicBezTo>
                    <a:pt x="5201755" y="2730600"/>
                    <a:pt x="5206019" y="2726337"/>
                    <a:pt x="5211280" y="2726337"/>
                  </a:cubicBezTo>
                  <a:close/>
                  <a:moveTo>
                    <a:pt x="5749393" y="2726336"/>
                  </a:moveTo>
                  <a:cubicBezTo>
                    <a:pt x="5754653" y="2726336"/>
                    <a:pt x="5758918" y="2730600"/>
                    <a:pt x="5758918" y="2735859"/>
                  </a:cubicBezTo>
                  <a:cubicBezTo>
                    <a:pt x="5758918" y="2741119"/>
                    <a:pt x="5754653" y="2745383"/>
                    <a:pt x="5749393" y="2745383"/>
                  </a:cubicBezTo>
                  <a:cubicBezTo>
                    <a:pt x="5744132" y="2745383"/>
                    <a:pt x="5739868" y="2741119"/>
                    <a:pt x="5739868" y="2735859"/>
                  </a:cubicBezTo>
                  <a:cubicBezTo>
                    <a:pt x="5739868" y="2730600"/>
                    <a:pt x="5744132" y="2726336"/>
                    <a:pt x="5749393" y="2726336"/>
                  </a:cubicBezTo>
                  <a:close/>
                  <a:moveTo>
                    <a:pt x="6287505" y="2726335"/>
                  </a:moveTo>
                  <a:cubicBezTo>
                    <a:pt x="6292765" y="2726335"/>
                    <a:pt x="6297030" y="2730599"/>
                    <a:pt x="6297030" y="2735859"/>
                  </a:cubicBezTo>
                  <a:cubicBezTo>
                    <a:pt x="6297030" y="2741118"/>
                    <a:pt x="6292765" y="2745382"/>
                    <a:pt x="6287505" y="2745382"/>
                  </a:cubicBezTo>
                  <a:cubicBezTo>
                    <a:pt x="6282244" y="2745382"/>
                    <a:pt x="6277980" y="2741118"/>
                    <a:pt x="6277980" y="2735859"/>
                  </a:cubicBezTo>
                  <a:cubicBezTo>
                    <a:pt x="6277980" y="2730599"/>
                    <a:pt x="6282244" y="2726335"/>
                    <a:pt x="6287505" y="2726335"/>
                  </a:cubicBezTo>
                  <a:close/>
                  <a:moveTo>
                    <a:pt x="6108134" y="2726335"/>
                  </a:moveTo>
                  <a:cubicBezTo>
                    <a:pt x="6113394" y="2726335"/>
                    <a:pt x="6117659" y="2730599"/>
                    <a:pt x="6117659" y="2735859"/>
                  </a:cubicBezTo>
                  <a:cubicBezTo>
                    <a:pt x="6117659" y="2741119"/>
                    <a:pt x="6113394" y="2745383"/>
                    <a:pt x="6108134" y="2745383"/>
                  </a:cubicBezTo>
                  <a:cubicBezTo>
                    <a:pt x="6102873" y="2745383"/>
                    <a:pt x="6098609" y="2741119"/>
                    <a:pt x="6098609" y="2735859"/>
                  </a:cubicBezTo>
                  <a:cubicBezTo>
                    <a:pt x="6098609" y="2730599"/>
                    <a:pt x="6102873" y="2726335"/>
                    <a:pt x="6108134" y="2726335"/>
                  </a:cubicBezTo>
                  <a:close/>
                  <a:moveTo>
                    <a:pt x="5928763" y="2726335"/>
                  </a:moveTo>
                  <a:cubicBezTo>
                    <a:pt x="5934023" y="2726335"/>
                    <a:pt x="5938288" y="2730599"/>
                    <a:pt x="5938288" y="2735859"/>
                  </a:cubicBezTo>
                  <a:cubicBezTo>
                    <a:pt x="5938288" y="2741119"/>
                    <a:pt x="5934023" y="2745383"/>
                    <a:pt x="5928763" y="2745383"/>
                  </a:cubicBezTo>
                  <a:cubicBezTo>
                    <a:pt x="5923502" y="2745383"/>
                    <a:pt x="5919238" y="2741119"/>
                    <a:pt x="5919238" y="2735859"/>
                  </a:cubicBezTo>
                  <a:cubicBezTo>
                    <a:pt x="5919238" y="2730599"/>
                    <a:pt x="5923502" y="2726335"/>
                    <a:pt x="5928763" y="2726335"/>
                  </a:cubicBezTo>
                  <a:close/>
                  <a:moveTo>
                    <a:pt x="6646247" y="2726335"/>
                  </a:moveTo>
                  <a:cubicBezTo>
                    <a:pt x="6651508" y="2726335"/>
                    <a:pt x="6655772" y="2730599"/>
                    <a:pt x="6655772" y="2735858"/>
                  </a:cubicBezTo>
                  <a:cubicBezTo>
                    <a:pt x="6655772" y="2741118"/>
                    <a:pt x="6651508" y="2745382"/>
                    <a:pt x="6646247" y="2745382"/>
                  </a:cubicBezTo>
                  <a:cubicBezTo>
                    <a:pt x="6640987" y="2745382"/>
                    <a:pt x="6636722" y="2741118"/>
                    <a:pt x="6636722" y="2735858"/>
                  </a:cubicBezTo>
                  <a:cubicBezTo>
                    <a:pt x="6636722" y="2730599"/>
                    <a:pt x="6640987" y="2726335"/>
                    <a:pt x="6646247" y="2726335"/>
                  </a:cubicBezTo>
                  <a:close/>
                  <a:moveTo>
                    <a:pt x="6466876" y="2726335"/>
                  </a:moveTo>
                  <a:cubicBezTo>
                    <a:pt x="6472136" y="2726335"/>
                    <a:pt x="6476401" y="2730599"/>
                    <a:pt x="6476401" y="2735858"/>
                  </a:cubicBezTo>
                  <a:cubicBezTo>
                    <a:pt x="6476401" y="2741118"/>
                    <a:pt x="6472136" y="2745382"/>
                    <a:pt x="6466876" y="2745382"/>
                  </a:cubicBezTo>
                  <a:cubicBezTo>
                    <a:pt x="6461615" y="2745382"/>
                    <a:pt x="6457351" y="2741118"/>
                    <a:pt x="6457351" y="2735858"/>
                  </a:cubicBezTo>
                  <a:cubicBezTo>
                    <a:pt x="6457351" y="2730599"/>
                    <a:pt x="6461615" y="2726335"/>
                    <a:pt x="6466876" y="2726335"/>
                  </a:cubicBezTo>
                  <a:close/>
                  <a:moveTo>
                    <a:pt x="189033" y="2544621"/>
                  </a:moveTo>
                  <a:cubicBezTo>
                    <a:pt x="194294" y="2544621"/>
                    <a:pt x="198558" y="2548886"/>
                    <a:pt x="198558" y="2554147"/>
                  </a:cubicBezTo>
                  <a:cubicBezTo>
                    <a:pt x="198558" y="2559408"/>
                    <a:pt x="194294" y="2563673"/>
                    <a:pt x="189033" y="2563673"/>
                  </a:cubicBezTo>
                  <a:cubicBezTo>
                    <a:pt x="183773" y="2563673"/>
                    <a:pt x="179508" y="2559408"/>
                    <a:pt x="179508" y="2554147"/>
                  </a:cubicBezTo>
                  <a:cubicBezTo>
                    <a:pt x="179508" y="2548886"/>
                    <a:pt x="183773" y="2544621"/>
                    <a:pt x="189033" y="2544621"/>
                  </a:cubicBezTo>
                  <a:close/>
                  <a:moveTo>
                    <a:pt x="9668" y="2544621"/>
                  </a:moveTo>
                  <a:cubicBezTo>
                    <a:pt x="14927" y="2544621"/>
                    <a:pt x="19191" y="2548886"/>
                    <a:pt x="19191" y="2554147"/>
                  </a:cubicBezTo>
                  <a:cubicBezTo>
                    <a:pt x="19191" y="2559408"/>
                    <a:pt x="14927" y="2563673"/>
                    <a:pt x="9668" y="2563673"/>
                  </a:cubicBezTo>
                  <a:cubicBezTo>
                    <a:pt x="4408" y="2563673"/>
                    <a:pt x="143" y="2559408"/>
                    <a:pt x="143" y="2554147"/>
                  </a:cubicBezTo>
                  <a:cubicBezTo>
                    <a:pt x="143" y="2548886"/>
                    <a:pt x="4408" y="2544621"/>
                    <a:pt x="9668" y="2544621"/>
                  </a:cubicBezTo>
                  <a:close/>
                  <a:moveTo>
                    <a:pt x="727162" y="2544620"/>
                  </a:moveTo>
                  <a:cubicBezTo>
                    <a:pt x="732422" y="2544620"/>
                    <a:pt x="736687" y="2548885"/>
                    <a:pt x="736687" y="2554146"/>
                  </a:cubicBezTo>
                  <a:cubicBezTo>
                    <a:pt x="736687" y="2559408"/>
                    <a:pt x="732422" y="2563672"/>
                    <a:pt x="727162" y="2563672"/>
                  </a:cubicBezTo>
                  <a:cubicBezTo>
                    <a:pt x="721899" y="2563672"/>
                    <a:pt x="717626" y="2559408"/>
                    <a:pt x="717626" y="2554146"/>
                  </a:cubicBezTo>
                  <a:cubicBezTo>
                    <a:pt x="717626" y="2548885"/>
                    <a:pt x="721899" y="2544620"/>
                    <a:pt x="727162" y="2544620"/>
                  </a:cubicBezTo>
                  <a:close/>
                  <a:moveTo>
                    <a:pt x="547769" y="2544620"/>
                  </a:moveTo>
                  <a:cubicBezTo>
                    <a:pt x="553029" y="2544620"/>
                    <a:pt x="557293" y="2548885"/>
                    <a:pt x="557293" y="2554146"/>
                  </a:cubicBezTo>
                  <a:cubicBezTo>
                    <a:pt x="557293" y="2559408"/>
                    <a:pt x="553029" y="2563672"/>
                    <a:pt x="547769" y="2563672"/>
                  </a:cubicBezTo>
                  <a:cubicBezTo>
                    <a:pt x="542508" y="2563672"/>
                    <a:pt x="538244" y="2559408"/>
                    <a:pt x="538244" y="2554146"/>
                  </a:cubicBezTo>
                  <a:cubicBezTo>
                    <a:pt x="538244" y="2548885"/>
                    <a:pt x="542508" y="2544620"/>
                    <a:pt x="547769" y="2544620"/>
                  </a:cubicBezTo>
                  <a:close/>
                  <a:moveTo>
                    <a:pt x="368402" y="2544620"/>
                  </a:moveTo>
                  <a:cubicBezTo>
                    <a:pt x="373662" y="2544620"/>
                    <a:pt x="377927" y="2548885"/>
                    <a:pt x="377927" y="2554146"/>
                  </a:cubicBezTo>
                  <a:cubicBezTo>
                    <a:pt x="377927" y="2559408"/>
                    <a:pt x="373662" y="2563672"/>
                    <a:pt x="368402" y="2563672"/>
                  </a:cubicBezTo>
                  <a:cubicBezTo>
                    <a:pt x="363141" y="2563672"/>
                    <a:pt x="358877" y="2559408"/>
                    <a:pt x="358877" y="2554146"/>
                  </a:cubicBezTo>
                  <a:cubicBezTo>
                    <a:pt x="358877" y="2548885"/>
                    <a:pt x="363141" y="2544620"/>
                    <a:pt x="368402" y="2544620"/>
                  </a:cubicBezTo>
                  <a:close/>
                  <a:moveTo>
                    <a:pt x="1444665" y="2544619"/>
                  </a:moveTo>
                  <a:cubicBezTo>
                    <a:pt x="1449926" y="2544619"/>
                    <a:pt x="1454190" y="2548884"/>
                    <a:pt x="1454190" y="2554145"/>
                  </a:cubicBezTo>
                  <a:cubicBezTo>
                    <a:pt x="1454190" y="2559406"/>
                    <a:pt x="1449926" y="2563672"/>
                    <a:pt x="1444665" y="2563672"/>
                  </a:cubicBezTo>
                  <a:cubicBezTo>
                    <a:pt x="1439405" y="2563672"/>
                    <a:pt x="1435140" y="2559406"/>
                    <a:pt x="1435140" y="2554145"/>
                  </a:cubicBezTo>
                  <a:cubicBezTo>
                    <a:pt x="1435140" y="2548884"/>
                    <a:pt x="1439405" y="2544619"/>
                    <a:pt x="1444665" y="2544619"/>
                  </a:cubicBezTo>
                  <a:close/>
                  <a:moveTo>
                    <a:pt x="1265310" y="2544619"/>
                  </a:moveTo>
                  <a:cubicBezTo>
                    <a:pt x="1270571" y="2544619"/>
                    <a:pt x="1274835" y="2548884"/>
                    <a:pt x="1274835" y="2554145"/>
                  </a:cubicBezTo>
                  <a:cubicBezTo>
                    <a:pt x="1274835" y="2559407"/>
                    <a:pt x="1270571" y="2563672"/>
                    <a:pt x="1265310" y="2563672"/>
                  </a:cubicBezTo>
                  <a:cubicBezTo>
                    <a:pt x="1260050" y="2563672"/>
                    <a:pt x="1255785" y="2559407"/>
                    <a:pt x="1255785" y="2554145"/>
                  </a:cubicBezTo>
                  <a:cubicBezTo>
                    <a:pt x="1255785" y="2548884"/>
                    <a:pt x="1260050" y="2544619"/>
                    <a:pt x="1265310" y="2544619"/>
                  </a:cubicBezTo>
                  <a:close/>
                  <a:moveTo>
                    <a:pt x="1085923" y="2544619"/>
                  </a:moveTo>
                  <a:cubicBezTo>
                    <a:pt x="1091185" y="2544619"/>
                    <a:pt x="1095451" y="2548884"/>
                    <a:pt x="1095451" y="2554145"/>
                  </a:cubicBezTo>
                  <a:cubicBezTo>
                    <a:pt x="1095451" y="2559407"/>
                    <a:pt x="1091185" y="2563672"/>
                    <a:pt x="1085923" y="2563672"/>
                  </a:cubicBezTo>
                  <a:cubicBezTo>
                    <a:pt x="1080661" y="2563672"/>
                    <a:pt x="1076396" y="2559407"/>
                    <a:pt x="1076396" y="2554145"/>
                  </a:cubicBezTo>
                  <a:cubicBezTo>
                    <a:pt x="1076396" y="2548884"/>
                    <a:pt x="1080661" y="2544619"/>
                    <a:pt x="1085923" y="2544619"/>
                  </a:cubicBezTo>
                  <a:close/>
                  <a:moveTo>
                    <a:pt x="906538" y="2544619"/>
                  </a:moveTo>
                  <a:cubicBezTo>
                    <a:pt x="911799" y="2544619"/>
                    <a:pt x="916062" y="2548884"/>
                    <a:pt x="916062" y="2554145"/>
                  </a:cubicBezTo>
                  <a:cubicBezTo>
                    <a:pt x="916062" y="2559407"/>
                    <a:pt x="911799" y="2563672"/>
                    <a:pt x="906538" y="2563672"/>
                  </a:cubicBezTo>
                  <a:cubicBezTo>
                    <a:pt x="901278" y="2563672"/>
                    <a:pt x="897012" y="2559407"/>
                    <a:pt x="897012" y="2554145"/>
                  </a:cubicBezTo>
                  <a:cubicBezTo>
                    <a:pt x="897012" y="2548884"/>
                    <a:pt x="901278" y="2544619"/>
                    <a:pt x="906538" y="2544619"/>
                  </a:cubicBezTo>
                  <a:close/>
                  <a:moveTo>
                    <a:pt x="1982722" y="2544618"/>
                  </a:moveTo>
                  <a:cubicBezTo>
                    <a:pt x="1987958" y="2544618"/>
                    <a:pt x="1992218" y="2548883"/>
                    <a:pt x="1992218" y="2554145"/>
                  </a:cubicBezTo>
                  <a:cubicBezTo>
                    <a:pt x="1992218" y="2559406"/>
                    <a:pt x="1987958" y="2563671"/>
                    <a:pt x="1982722" y="2563671"/>
                  </a:cubicBezTo>
                  <a:cubicBezTo>
                    <a:pt x="1977447" y="2563671"/>
                    <a:pt x="1973173" y="2559406"/>
                    <a:pt x="1973173" y="2554145"/>
                  </a:cubicBezTo>
                  <a:cubicBezTo>
                    <a:pt x="1973173" y="2548883"/>
                    <a:pt x="1977447" y="2544618"/>
                    <a:pt x="1982722" y="2544618"/>
                  </a:cubicBezTo>
                  <a:close/>
                  <a:moveTo>
                    <a:pt x="1803437" y="2544618"/>
                  </a:moveTo>
                  <a:cubicBezTo>
                    <a:pt x="1808658" y="2544618"/>
                    <a:pt x="1812921" y="2548883"/>
                    <a:pt x="1812921" y="2554145"/>
                  </a:cubicBezTo>
                  <a:cubicBezTo>
                    <a:pt x="1812921" y="2559406"/>
                    <a:pt x="1808658" y="2563671"/>
                    <a:pt x="1803437" y="2563671"/>
                  </a:cubicBezTo>
                  <a:cubicBezTo>
                    <a:pt x="1798214" y="2563671"/>
                    <a:pt x="1793951" y="2559406"/>
                    <a:pt x="1793951" y="2554145"/>
                  </a:cubicBezTo>
                  <a:cubicBezTo>
                    <a:pt x="1793951" y="2548883"/>
                    <a:pt x="1798214" y="2544618"/>
                    <a:pt x="1803437" y="2544618"/>
                  </a:cubicBezTo>
                  <a:close/>
                  <a:moveTo>
                    <a:pt x="1624016" y="2544618"/>
                  </a:moveTo>
                  <a:cubicBezTo>
                    <a:pt x="1629277" y="2544618"/>
                    <a:pt x="1633541" y="2548883"/>
                    <a:pt x="1633541" y="2554145"/>
                  </a:cubicBezTo>
                  <a:cubicBezTo>
                    <a:pt x="1633541" y="2559406"/>
                    <a:pt x="1629277" y="2563671"/>
                    <a:pt x="1624016" y="2563671"/>
                  </a:cubicBezTo>
                  <a:cubicBezTo>
                    <a:pt x="1618756" y="2563671"/>
                    <a:pt x="1614491" y="2559406"/>
                    <a:pt x="1614491" y="2554145"/>
                  </a:cubicBezTo>
                  <a:cubicBezTo>
                    <a:pt x="1614491" y="2548883"/>
                    <a:pt x="1618756" y="2544618"/>
                    <a:pt x="1624016" y="2544618"/>
                  </a:cubicBezTo>
                  <a:close/>
                  <a:moveTo>
                    <a:pt x="2520877" y="2544617"/>
                  </a:moveTo>
                  <a:cubicBezTo>
                    <a:pt x="2526162" y="2544617"/>
                    <a:pt x="2530420" y="2548882"/>
                    <a:pt x="2530420" y="2554144"/>
                  </a:cubicBezTo>
                  <a:cubicBezTo>
                    <a:pt x="2530420" y="2559405"/>
                    <a:pt x="2526162" y="2563670"/>
                    <a:pt x="2520877" y="2563670"/>
                  </a:cubicBezTo>
                  <a:cubicBezTo>
                    <a:pt x="2515620" y="2563670"/>
                    <a:pt x="2511350" y="2559405"/>
                    <a:pt x="2511350" y="2554144"/>
                  </a:cubicBezTo>
                  <a:cubicBezTo>
                    <a:pt x="2511350" y="2548882"/>
                    <a:pt x="2515620" y="2544617"/>
                    <a:pt x="2520877" y="2544617"/>
                  </a:cubicBezTo>
                  <a:close/>
                  <a:moveTo>
                    <a:pt x="2341508" y="2544617"/>
                  </a:moveTo>
                  <a:cubicBezTo>
                    <a:pt x="2346767" y="2544617"/>
                    <a:pt x="2351032" y="2548882"/>
                    <a:pt x="2351032" y="2554144"/>
                  </a:cubicBezTo>
                  <a:cubicBezTo>
                    <a:pt x="2351032" y="2559405"/>
                    <a:pt x="2346767" y="2563670"/>
                    <a:pt x="2341508" y="2563670"/>
                  </a:cubicBezTo>
                  <a:cubicBezTo>
                    <a:pt x="2336240" y="2563670"/>
                    <a:pt x="2331976" y="2559405"/>
                    <a:pt x="2331976" y="2554144"/>
                  </a:cubicBezTo>
                  <a:cubicBezTo>
                    <a:pt x="2331976" y="2548882"/>
                    <a:pt x="2336240" y="2544617"/>
                    <a:pt x="2341508" y="2544617"/>
                  </a:cubicBezTo>
                  <a:close/>
                  <a:moveTo>
                    <a:pt x="2162074" y="2544617"/>
                  </a:moveTo>
                  <a:cubicBezTo>
                    <a:pt x="2167334" y="2544617"/>
                    <a:pt x="2171599" y="2548882"/>
                    <a:pt x="2171599" y="2554144"/>
                  </a:cubicBezTo>
                  <a:cubicBezTo>
                    <a:pt x="2171599" y="2559405"/>
                    <a:pt x="2167334" y="2563670"/>
                    <a:pt x="2162074" y="2563670"/>
                  </a:cubicBezTo>
                  <a:cubicBezTo>
                    <a:pt x="2156815" y="2563670"/>
                    <a:pt x="2152551" y="2559405"/>
                    <a:pt x="2152551" y="2554144"/>
                  </a:cubicBezTo>
                  <a:cubicBezTo>
                    <a:pt x="2152551" y="2548882"/>
                    <a:pt x="2156815" y="2544617"/>
                    <a:pt x="2162074" y="2544617"/>
                  </a:cubicBezTo>
                  <a:close/>
                  <a:moveTo>
                    <a:pt x="3238319" y="2544617"/>
                  </a:moveTo>
                  <a:cubicBezTo>
                    <a:pt x="3243581" y="2544617"/>
                    <a:pt x="3247845" y="2548882"/>
                    <a:pt x="3247845" y="2554143"/>
                  </a:cubicBezTo>
                  <a:cubicBezTo>
                    <a:pt x="3247845" y="2559404"/>
                    <a:pt x="3243581" y="2563669"/>
                    <a:pt x="3238319" y="2563669"/>
                  </a:cubicBezTo>
                  <a:cubicBezTo>
                    <a:pt x="3233060" y="2563669"/>
                    <a:pt x="3228793" y="2559404"/>
                    <a:pt x="3228793" y="2554143"/>
                  </a:cubicBezTo>
                  <a:cubicBezTo>
                    <a:pt x="3228793" y="2548882"/>
                    <a:pt x="3233060" y="2544617"/>
                    <a:pt x="3238319" y="2544617"/>
                  </a:cubicBezTo>
                  <a:close/>
                  <a:moveTo>
                    <a:pt x="3058833" y="2544617"/>
                  </a:moveTo>
                  <a:cubicBezTo>
                    <a:pt x="3064092" y="2544617"/>
                    <a:pt x="3068355" y="2548882"/>
                    <a:pt x="3068355" y="2554143"/>
                  </a:cubicBezTo>
                  <a:cubicBezTo>
                    <a:pt x="3068355" y="2559404"/>
                    <a:pt x="3064092" y="2563669"/>
                    <a:pt x="3058833" y="2563669"/>
                  </a:cubicBezTo>
                  <a:cubicBezTo>
                    <a:pt x="3053586" y="2563669"/>
                    <a:pt x="3049547" y="2559404"/>
                    <a:pt x="3049547" y="2554143"/>
                  </a:cubicBezTo>
                  <a:cubicBezTo>
                    <a:pt x="3049547" y="2548882"/>
                    <a:pt x="3053586" y="2544617"/>
                    <a:pt x="3058833" y="2544617"/>
                  </a:cubicBezTo>
                  <a:close/>
                  <a:moveTo>
                    <a:pt x="2879700" y="2544617"/>
                  </a:moveTo>
                  <a:cubicBezTo>
                    <a:pt x="2884960" y="2544617"/>
                    <a:pt x="2889228" y="2548882"/>
                    <a:pt x="2889228" y="2554143"/>
                  </a:cubicBezTo>
                  <a:cubicBezTo>
                    <a:pt x="2889228" y="2559404"/>
                    <a:pt x="2884960" y="2563669"/>
                    <a:pt x="2879700" y="2563669"/>
                  </a:cubicBezTo>
                  <a:cubicBezTo>
                    <a:pt x="2874441" y="2563669"/>
                    <a:pt x="2870178" y="2559404"/>
                    <a:pt x="2870178" y="2554143"/>
                  </a:cubicBezTo>
                  <a:cubicBezTo>
                    <a:pt x="2870178" y="2548882"/>
                    <a:pt x="2874441" y="2544617"/>
                    <a:pt x="2879700" y="2544617"/>
                  </a:cubicBezTo>
                  <a:close/>
                  <a:moveTo>
                    <a:pt x="2700326" y="2544617"/>
                  </a:moveTo>
                  <a:cubicBezTo>
                    <a:pt x="2705592" y="2544617"/>
                    <a:pt x="2709844" y="2548882"/>
                    <a:pt x="2709844" y="2554143"/>
                  </a:cubicBezTo>
                  <a:cubicBezTo>
                    <a:pt x="2709844" y="2559404"/>
                    <a:pt x="2705592" y="2563669"/>
                    <a:pt x="2700326" y="2563669"/>
                  </a:cubicBezTo>
                  <a:cubicBezTo>
                    <a:pt x="2695066" y="2563669"/>
                    <a:pt x="2690791" y="2559404"/>
                    <a:pt x="2690791" y="2554143"/>
                  </a:cubicBezTo>
                  <a:cubicBezTo>
                    <a:pt x="2690791" y="2548882"/>
                    <a:pt x="2695066" y="2544617"/>
                    <a:pt x="2700326" y="2544617"/>
                  </a:cubicBezTo>
                  <a:close/>
                  <a:moveTo>
                    <a:pt x="3776312" y="2544616"/>
                  </a:moveTo>
                  <a:cubicBezTo>
                    <a:pt x="3781572" y="2544616"/>
                    <a:pt x="3785837" y="2548881"/>
                    <a:pt x="3785837" y="2554142"/>
                  </a:cubicBezTo>
                  <a:cubicBezTo>
                    <a:pt x="3785837" y="2559403"/>
                    <a:pt x="3781572" y="2563668"/>
                    <a:pt x="3776312" y="2563668"/>
                  </a:cubicBezTo>
                  <a:cubicBezTo>
                    <a:pt x="3771051" y="2563668"/>
                    <a:pt x="3766787" y="2559403"/>
                    <a:pt x="3766787" y="2554142"/>
                  </a:cubicBezTo>
                  <a:cubicBezTo>
                    <a:pt x="3766787" y="2548881"/>
                    <a:pt x="3771051" y="2544616"/>
                    <a:pt x="3776312" y="2544616"/>
                  </a:cubicBezTo>
                  <a:close/>
                  <a:moveTo>
                    <a:pt x="3596941" y="2544616"/>
                  </a:moveTo>
                  <a:cubicBezTo>
                    <a:pt x="3602201" y="2544616"/>
                    <a:pt x="3606466" y="2548881"/>
                    <a:pt x="3606466" y="2554142"/>
                  </a:cubicBezTo>
                  <a:cubicBezTo>
                    <a:pt x="3606466" y="2559403"/>
                    <a:pt x="3602201" y="2563668"/>
                    <a:pt x="3596941" y="2563668"/>
                  </a:cubicBezTo>
                  <a:cubicBezTo>
                    <a:pt x="3591680" y="2563668"/>
                    <a:pt x="3587416" y="2559403"/>
                    <a:pt x="3587416" y="2554142"/>
                  </a:cubicBezTo>
                  <a:cubicBezTo>
                    <a:pt x="3587416" y="2548881"/>
                    <a:pt x="3591680" y="2544616"/>
                    <a:pt x="3596941" y="2544616"/>
                  </a:cubicBezTo>
                  <a:close/>
                  <a:moveTo>
                    <a:pt x="3417570" y="2544616"/>
                  </a:moveTo>
                  <a:cubicBezTo>
                    <a:pt x="3422830" y="2544616"/>
                    <a:pt x="3427095" y="2548881"/>
                    <a:pt x="3427095" y="2554142"/>
                  </a:cubicBezTo>
                  <a:cubicBezTo>
                    <a:pt x="3427095" y="2559403"/>
                    <a:pt x="3422830" y="2563668"/>
                    <a:pt x="3417570" y="2563668"/>
                  </a:cubicBezTo>
                  <a:cubicBezTo>
                    <a:pt x="3412309" y="2563668"/>
                    <a:pt x="3408045" y="2559403"/>
                    <a:pt x="3408045" y="2554142"/>
                  </a:cubicBezTo>
                  <a:cubicBezTo>
                    <a:pt x="3408045" y="2548881"/>
                    <a:pt x="3412309" y="2544616"/>
                    <a:pt x="3417570" y="2544616"/>
                  </a:cubicBezTo>
                  <a:close/>
                  <a:moveTo>
                    <a:pt x="4493796" y="2544615"/>
                  </a:moveTo>
                  <a:cubicBezTo>
                    <a:pt x="4499056" y="2544615"/>
                    <a:pt x="4503321" y="2548880"/>
                    <a:pt x="4503321" y="2554141"/>
                  </a:cubicBezTo>
                  <a:cubicBezTo>
                    <a:pt x="4503321" y="2559402"/>
                    <a:pt x="4499056" y="2563667"/>
                    <a:pt x="4493796" y="2563667"/>
                  </a:cubicBezTo>
                  <a:cubicBezTo>
                    <a:pt x="4488535" y="2563667"/>
                    <a:pt x="4484271" y="2559402"/>
                    <a:pt x="4484271" y="2554141"/>
                  </a:cubicBezTo>
                  <a:cubicBezTo>
                    <a:pt x="4484271" y="2548880"/>
                    <a:pt x="4488535" y="2544615"/>
                    <a:pt x="4493796" y="2544615"/>
                  </a:cubicBezTo>
                  <a:close/>
                  <a:moveTo>
                    <a:pt x="4314424" y="2544615"/>
                  </a:moveTo>
                  <a:cubicBezTo>
                    <a:pt x="4319684" y="2544615"/>
                    <a:pt x="4323949" y="2548880"/>
                    <a:pt x="4323949" y="2554141"/>
                  </a:cubicBezTo>
                  <a:cubicBezTo>
                    <a:pt x="4323949" y="2559402"/>
                    <a:pt x="4319684" y="2563667"/>
                    <a:pt x="4314424" y="2563667"/>
                  </a:cubicBezTo>
                  <a:cubicBezTo>
                    <a:pt x="4309163" y="2563667"/>
                    <a:pt x="4304899" y="2559402"/>
                    <a:pt x="4304899" y="2554141"/>
                  </a:cubicBezTo>
                  <a:cubicBezTo>
                    <a:pt x="4304899" y="2548880"/>
                    <a:pt x="4309163" y="2544615"/>
                    <a:pt x="4314424" y="2544615"/>
                  </a:cubicBezTo>
                  <a:close/>
                  <a:moveTo>
                    <a:pt x="4135054" y="2544615"/>
                  </a:moveTo>
                  <a:cubicBezTo>
                    <a:pt x="4140314" y="2544615"/>
                    <a:pt x="4144579" y="2548880"/>
                    <a:pt x="4144579" y="2554141"/>
                  </a:cubicBezTo>
                  <a:cubicBezTo>
                    <a:pt x="4144579" y="2559402"/>
                    <a:pt x="4140314" y="2563667"/>
                    <a:pt x="4135054" y="2563667"/>
                  </a:cubicBezTo>
                  <a:cubicBezTo>
                    <a:pt x="4129793" y="2563667"/>
                    <a:pt x="4125529" y="2559402"/>
                    <a:pt x="4125529" y="2554141"/>
                  </a:cubicBezTo>
                  <a:cubicBezTo>
                    <a:pt x="4125529" y="2548880"/>
                    <a:pt x="4129793" y="2544615"/>
                    <a:pt x="4135054" y="2544615"/>
                  </a:cubicBezTo>
                  <a:close/>
                  <a:moveTo>
                    <a:pt x="3955683" y="2544615"/>
                  </a:moveTo>
                  <a:cubicBezTo>
                    <a:pt x="3960943" y="2544615"/>
                    <a:pt x="3965208" y="2548881"/>
                    <a:pt x="3965208" y="2554141"/>
                  </a:cubicBezTo>
                  <a:cubicBezTo>
                    <a:pt x="3965208" y="2559402"/>
                    <a:pt x="3960943" y="2563667"/>
                    <a:pt x="3955683" y="2563667"/>
                  </a:cubicBezTo>
                  <a:cubicBezTo>
                    <a:pt x="3950422" y="2563667"/>
                    <a:pt x="3946158" y="2559402"/>
                    <a:pt x="3946158" y="2554141"/>
                  </a:cubicBezTo>
                  <a:cubicBezTo>
                    <a:pt x="3946158" y="2548881"/>
                    <a:pt x="3950422" y="2544615"/>
                    <a:pt x="3955683" y="2544615"/>
                  </a:cubicBezTo>
                  <a:close/>
                  <a:moveTo>
                    <a:pt x="5031909" y="2544614"/>
                  </a:moveTo>
                  <a:cubicBezTo>
                    <a:pt x="5037169" y="2544614"/>
                    <a:pt x="5041434" y="2548879"/>
                    <a:pt x="5041434" y="2554140"/>
                  </a:cubicBezTo>
                  <a:cubicBezTo>
                    <a:pt x="5041434" y="2559402"/>
                    <a:pt x="5037169" y="2563667"/>
                    <a:pt x="5031909" y="2563667"/>
                  </a:cubicBezTo>
                  <a:cubicBezTo>
                    <a:pt x="5026648" y="2563667"/>
                    <a:pt x="5022384" y="2559402"/>
                    <a:pt x="5022384" y="2554140"/>
                  </a:cubicBezTo>
                  <a:cubicBezTo>
                    <a:pt x="5022384" y="2548879"/>
                    <a:pt x="5026648" y="2544614"/>
                    <a:pt x="5031909" y="2544614"/>
                  </a:cubicBezTo>
                  <a:close/>
                  <a:moveTo>
                    <a:pt x="4852537" y="2544614"/>
                  </a:moveTo>
                  <a:cubicBezTo>
                    <a:pt x="4857797" y="2544614"/>
                    <a:pt x="4862062" y="2548879"/>
                    <a:pt x="4862062" y="2554140"/>
                  </a:cubicBezTo>
                  <a:cubicBezTo>
                    <a:pt x="4862062" y="2559402"/>
                    <a:pt x="4857797" y="2563667"/>
                    <a:pt x="4852537" y="2563667"/>
                  </a:cubicBezTo>
                  <a:cubicBezTo>
                    <a:pt x="4847276" y="2563667"/>
                    <a:pt x="4843012" y="2559402"/>
                    <a:pt x="4843012" y="2554140"/>
                  </a:cubicBezTo>
                  <a:cubicBezTo>
                    <a:pt x="4843012" y="2548879"/>
                    <a:pt x="4847276" y="2544614"/>
                    <a:pt x="4852537" y="2544614"/>
                  </a:cubicBezTo>
                  <a:close/>
                  <a:moveTo>
                    <a:pt x="4673167" y="2544614"/>
                  </a:moveTo>
                  <a:cubicBezTo>
                    <a:pt x="4678427" y="2544614"/>
                    <a:pt x="4682692" y="2548879"/>
                    <a:pt x="4682692" y="2554140"/>
                  </a:cubicBezTo>
                  <a:cubicBezTo>
                    <a:pt x="4682692" y="2559402"/>
                    <a:pt x="4678427" y="2563667"/>
                    <a:pt x="4673167" y="2563667"/>
                  </a:cubicBezTo>
                  <a:cubicBezTo>
                    <a:pt x="4667906" y="2563667"/>
                    <a:pt x="4663642" y="2559402"/>
                    <a:pt x="4663642" y="2554140"/>
                  </a:cubicBezTo>
                  <a:cubicBezTo>
                    <a:pt x="4663642" y="2548879"/>
                    <a:pt x="4667906" y="2544614"/>
                    <a:pt x="4673167" y="2544614"/>
                  </a:cubicBezTo>
                  <a:close/>
                  <a:moveTo>
                    <a:pt x="5749393" y="2544613"/>
                  </a:moveTo>
                  <a:cubicBezTo>
                    <a:pt x="5754653" y="2544613"/>
                    <a:pt x="5758918" y="2548878"/>
                    <a:pt x="5758918" y="2554139"/>
                  </a:cubicBezTo>
                  <a:cubicBezTo>
                    <a:pt x="5758918" y="2559400"/>
                    <a:pt x="5754653" y="2563666"/>
                    <a:pt x="5749393" y="2563666"/>
                  </a:cubicBezTo>
                  <a:cubicBezTo>
                    <a:pt x="5744132" y="2563666"/>
                    <a:pt x="5739868" y="2559400"/>
                    <a:pt x="5739868" y="2554139"/>
                  </a:cubicBezTo>
                  <a:cubicBezTo>
                    <a:pt x="5739868" y="2548878"/>
                    <a:pt x="5744132" y="2544613"/>
                    <a:pt x="5749393" y="2544613"/>
                  </a:cubicBezTo>
                  <a:close/>
                  <a:moveTo>
                    <a:pt x="5570021" y="2544613"/>
                  </a:moveTo>
                  <a:cubicBezTo>
                    <a:pt x="5575281" y="2544613"/>
                    <a:pt x="5579546" y="2548878"/>
                    <a:pt x="5579546" y="2554139"/>
                  </a:cubicBezTo>
                  <a:cubicBezTo>
                    <a:pt x="5579546" y="2559401"/>
                    <a:pt x="5575281" y="2563666"/>
                    <a:pt x="5570021" y="2563666"/>
                  </a:cubicBezTo>
                  <a:cubicBezTo>
                    <a:pt x="5564760" y="2563666"/>
                    <a:pt x="5560496" y="2559401"/>
                    <a:pt x="5560496" y="2554139"/>
                  </a:cubicBezTo>
                  <a:cubicBezTo>
                    <a:pt x="5560496" y="2548878"/>
                    <a:pt x="5564760" y="2544613"/>
                    <a:pt x="5570021" y="2544613"/>
                  </a:cubicBezTo>
                  <a:close/>
                  <a:moveTo>
                    <a:pt x="5390650" y="2544613"/>
                  </a:moveTo>
                  <a:cubicBezTo>
                    <a:pt x="5395910" y="2544613"/>
                    <a:pt x="5400175" y="2548878"/>
                    <a:pt x="5400175" y="2554139"/>
                  </a:cubicBezTo>
                  <a:cubicBezTo>
                    <a:pt x="5400175" y="2559401"/>
                    <a:pt x="5395910" y="2563666"/>
                    <a:pt x="5390650" y="2563666"/>
                  </a:cubicBezTo>
                  <a:cubicBezTo>
                    <a:pt x="5385389" y="2563666"/>
                    <a:pt x="5381125" y="2559401"/>
                    <a:pt x="5381125" y="2554139"/>
                  </a:cubicBezTo>
                  <a:cubicBezTo>
                    <a:pt x="5381125" y="2548878"/>
                    <a:pt x="5385389" y="2544613"/>
                    <a:pt x="5390650" y="2544613"/>
                  </a:cubicBezTo>
                  <a:close/>
                  <a:moveTo>
                    <a:pt x="5211280" y="2544613"/>
                  </a:moveTo>
                  <a:cubicBezTo>
                    <a:pt x="5216540" y="2544613"/>
                    <a:pt x="5220805" y="2548879"/>
                    <a:pt x="5220805" y="2554139"/>
                  </a:cubicBezTo>
                  <a:cubicBezTo>
                    <a:pt x="5220805" y="2559401"/>
                    <a:pt x="5216540" y="2563666"/>
                    <a:pt x="5211280" y="2563666"/>
                  </a:cubicBezTo>
                  <a:cubicBezTo>
                    <a:pt x="5206019" y="2563666"/>
                    <a:pt x="5201755" y="2559401"/>
                    <a:pt x="5201755" y="2554139"/>
                  </a:cubicBezTo>
                  <a:cubicBezTo>
                    <a:pt x="5201755" y="2548879"/>
                    <a:pt x="5206019" y="2544613"/>
                    <a:pt x="5211280" y="2544613"/>
                  </a:cubicBezTo>
                  <a:close/>
                  <a:moveTo>
                    <a:pt x="6287505" y="2544612"/>
                  </a:moveTo>
                  <a:cubicBezTo>
                    <a:pt x="6292765" y="2544612"/>
                    <a:pt x="6297030" y="2548877"/>
                    <a:pt x="6297030" y="2554139"/>
                  </a:cubicBezTo>
                  <a:cubicBezTo>
                    <a:pt x="6297030" y="2559400"/>
                    <a:pt x="6292765" y="2563665"/>
                    <a:pt x="6287505" y="2563665"/>
                  </a:cubicBezTo>
                  <a:cubicBezTo>
                    <a:pt x="6282244" y="2563665"/>
                    <a:pt x="6277980" y="2559400"/>
                    <a:pt x="6277980" y="2554139"/>
                  </a:cubicBezTo>
                  <a:cubicBezTo>
                    <a:pt x="6277980" y="2548877"/>
                    <a:pt x="6282244" y="2544612"/>
                    <a:pt x="6287505" y="2544612"/>
                  </a:cubicBezTo>
                  <a:close/>
                  <a:moveTo>
                    <a:pt x="6108134" y="2544612"/>
                  </a:moveTo>
                  <a:cubicBezTo>
                    <a:pt x="6113394" y="2544612"/>
                    <a:pt x="6117659" y="2548877"/>
                    <a:pt x="6117659" y="2554139"/>
                  </a:cubicBezTo>
                  <a:cubicBezTo>
                    <a:pt x="6117659" y="2559400"/>
                    <a:pt x="6113394" y="2563665"/>
                    <a:pt x="6108134" y="2563665"/>
                  </a:cubicBezTo>
                  <a:cubicBezTo>
                    <a:pt x="6102873" y="2563665"/>
                    <a:pt x="6098609" y="2559400"/>
                    <a:pt x="6098609" y="2554139"/>
                  </a:cubicBezTo>
                  <a:cubicBezTo>
                    <a:pt x="6098609" y="2548877"/>
                    <a:pt x="6102873" y="2544612"/>
                    <a:pt x="6108134" y="2544612"/>
                  </a:cubicBezTo>
                  <a:close/>
                  <a:moveTo>
                    <a:pt x="5928763" y="2544612"/>
                  </a:moveTo>
                  <a:cubicBezTo>
                    <a:pt x="5934023" y="2544612"/>
                    <a:pt x="5938288" y="2548877"/>
                    <a:pt x="5938288" y="2554139"/>
                  </a:cubicBezTo>
                  <a:cubicBezTo>
                    <a:pt x="5938288" y="2559400"/>
                    <a:pt x="5934023" y="2563665"/>
                    <a:pt x="5928763" y="2563665"/>
                  </a:cubicBezTo>
                  <a:cubicBezTo>
                    <a:pt x="5923502" y="2563665"/>
                    <a:pt x="5919238" y="2559400"/>
                    <a:pt x="5919238" y="2554139"/>
                  </a:cubicBezTo>
                  <a:cubicBezTo>
                    <a:pt x="5919238" y="2548877"/>
                    <a:pt x="5923502" y="2544612"/>
                    <a:pt x="5928763" y="2544612"/>
                  </a:cubicBezTo>
                  <a:close/>
                  <a:moveTo>
                    <a:pt x="6646247" y="2544612"/>
                  </a:moveTo>
                  <a:cubicBezTo>
                    <a:pt x="6651508" y="2544612"/>
                    <a:pt x="6655772" y="2548877"/>
                    <a:pt x="6655772" y="2554138"/>
                  </a:cubicBezTo>
                  <a:cubicBezTo>
                    <a:pt x="6655772" y="2559399"/>
                    <a:pt x="6651508" y="2563664"/>
                    <a:pt x="6646247" y="2563664"/>
                  </a:cubicBezTo>
                  <a:cubicBezTo>
                    <a:pt x="6640987" y="2563664"/>
                    <a:pt x="6636722" y="2559399"/>
                    <a:pt x="6636722" y="2554138"/>
                  </a:cubicBezTo>
                  <a:cubicBezTo>
                    <a:pt x="6636722" y="2548877"/>
                    <a:pt x="6640987" y="2544612"/>
                    <a:pt x="6646247" y="2544612"/>
                  </a:cubicBezTo>
                  <a:close/>
                  <a:moveTo>
                    <a:pt x="6466876" y="2544612"/>
                  </a:moveTo>
                  <a:cubicBezTo>
                    <a:pt x="6472136" y="2544612"/>
                    <a:pt x="6476401" y="2548877"/>
                    <a:pt x="6476401" y="2554138"/>
                  </a:cubicBezTo>
                  <a:cubicBezTo>
                    <a:pt x="6476401" y="2559399"/>
                    <a:pt x="6472136" y="2563664"/>
                    <a:pt x="6466876" y="2563664"/>
                  </a:cubicBezTo>
                  <a:cubicBezTo>
                    <a:pt x="6461615" y="2563664"/>
                    <a:pt x="6457351" y="2559399"/>
                    <a:pt x="6457351" y="2554138"/>
                  </a:cubicBezTo>
                  <a:cubicBezTo>
                    <a:pt x="6457351" y="2548877"/>
                    <a:pt x="6461615" y="2544612"/>
                    <a:pt x="6466876" y="2544612"/>
                  </a:cubicBezTo>
                  <a:close/>
                  <a:moveTo>
                    <a:pt x="9671" y="2362854"/>
                  </a:moveTo>
                  <a:cubicBezTo>
                    <a:pt x="14930" y="2362854"/>
                    <a:pt x="19195" y="2367119"/>
                    <a:pt x="19195" y="2372381"/>
                  </a:cubicBezTo>
                  <a:cubicBezTo>
                    <a:pt x="19195" y="2377642"/>
                    <a:pt x="14930" y="2381907"/>
                    <a:pt x="9671" y="2381907"/>
                  </a:cubicBezTo>
                  <a:cubicBezTo>
                    <a:pt x="4411" y="2381907"/>
                    <a:pt x="147" y="2377642"/>
                    <a:pt x="147" y="2372381"/>
                  </a:cubicBezTo>
                  <a:cubicBezTo>
                    <a:pt x="147" y="2367119"/>
                    <a:pt x="4411" y="2362854"/>
                    <a:pt x="9671" y="2362854"/>
                  </a:cubicBezTo>
                  <a:close/>
                  <a:moveTo>
                    <a:pt x="727166" y="2362854"/>
                  </a:moveTo>
                  <a:cubicBezTo>
                    <a:pt x="732426" y="2362854"/>
                    <a:pt x="736690" y="2367118"/>
                    <a:pt x="736690" y="2372380"/>
                  </a:cubicBezTo>
                  <a:cubicBezTo>
                    <a:pt x="736690" y="2377641"/>
                    <a:pt x="732426" y="2381906"/>
                    <a:pt x="727166" y="2381906"/>
                  </a:cubicBezTo>
                  <a:cubicBezTo>
                    <a:pt x="721902" y="2381906"/>
                    <a:pt x="717630" y="2377641"/>
                    <a:pt x="717630" y="2372380"/>
                  </a:cubicBezTo>
                  <a:cubicBezTo>
                    <a:pt x="717630" y="2367118"/>
                    <a:pt x="721902" y="2362854"/>
                    <a:pt x="727166" y="2362854"/>
                  </a:cubicBezTo>
                  <a:close/>
                  <a:moveTo>
                    <a:pt x="547772" y="2362854"/>
                  </a:moveTo>
                  <a:cubicBezTo>
                    <a:pt x="553032" y="2362854"/>
                    <a:pt x="557296" y="2367118"/>
                    <a:pt x="557296" y="2372380"/>
                  </a:cubicBezTo>
                  <a:cubicBezTo>
                    <a:pt x="557296" y="2377641"/>
                    <a:pt x="553032" y="2381906"/>
                    <a:pt x="547772" y="2381906"/>
                  </a:cubicBezTo>
                  <a:cubicBezTo>
                    <a:pt x="542512" y="2381906"/>
                    <a:pt x="538247" y="2377641"/>
                    <a:pt x="538247" y="2372380"/>
                  </a:cubicBezTo>
                  <a:cubicBezTo>
                    <a:pt x="538247" y="2367118"/>
                    <a:pt x="542512" y="2362854"/>
                    <a:pt x="547772" y="2362854"/>
                  </a:cubicBezTo>
                  <a:close/>
                  <a:moveTo>
                    <a:pt x="368405" y="2362854"/>
                  </a:moveTo>
                  <a:cubicBezTo>
                    <a:pt x="373665" y="2362854"/>
                    <a:pt x="377930" y="2367118"/>
                    <a:pt x="377930" y="2372380"/>
                  </a:cubicBezTo>
                  <a:cubicBezTo>
                    <a:pt x="377930" y="2377641"/>
                    <a:pt x="373665" y="2381906"/>
                    <a:pt x="368405" y="2381906"/>
                  </a:cubicBezTo>
                  <a:cubicBezTo>
                    <a:pt x="363144" y="2381906"/>
                    <a:pt x="358880" y="2377641"/>
                    <a:pt x="358880" y="2372380"/>
                  </a:cubicBezTo>
                  <a:cubicBezTo>
                    <a:pt x="358880" y="2367118"/>
                    <a:pt x="363144" y="2362854"/>
                    <a:pt x="368405" y="2362854"/>
                  </a:cubicBezTo>
                  <a:close/>
                  <a:moveTo>
                    <a:pt x="189037" y="2362854"/>
                  </a:moveTo>
                  <a:cubicBezTo>
                    <a:pt x="194297" y="2362854"/>
                    <a:pt x="198562" y="2367119"/>
                    <a:pt x="198562" y="2372381"/>
                  </a:cubicBezTo>
                  <a:cubicBezTo>
                    <a:pt x="198562" y="2377641"/>
                    <a:pt x="194297" y="2381907"/>
                    <a:pt x="189037" y="2381907"/>
                  </a:cubicBezTo>
                  <a:cubicBezTo>
                    <a:pt x="183776" y="2381907"/>
                    <a:pt x="179512" y="2377641"/>
                    <a:pt x="179512" y="2372381"/>
                  </a:cubicBezTo>
                  <a:cubicBezTo>
                    <a:pt x="179512" y="2367119"/>
                    <a:pt x="183776" y="2362854"/>
                    <a:pt x="189037" y="2362854"/>
                  </a:cubicBezTo>
                  <a:close/>
                  <a:moveTo>
                    <a:pt x="1444669" y="2362853"/>
                  </a:moveTo>
                  <a:cubicBezTo>
                    <a:pt x="1449930" y="2362853"/>
                    <a:pt x="1454194" y="2367118"/>
                    <a:pt x="1454194" y="2372379"/>
                  </a:cubicBezTo>
                  <a:cubicBezTo>
                    <a:pt x="1454194" y="2377640"/>
                    <a:pt x="1449930" y="2381905"/>
                    <a:pt x="1444669" y="2381905"/>
                  </a:cubicBezTo>
                  <a:cubicBezTo>
                    <a:pt x="1439409" y="2381905"/>
                    <a:pt x="1435144" y="2377640"/>
                    <a:pt x="1435144" y="2372379"/>
                  </a:cubicBezTo>
                  <a:cubicBezTo>
                    <a:pt x="1435144" y="2367118"/>
                    <a:pt x="1439409" y="2362853"/>
                    <a:pt x="1444669" y="2362853"/>
                  </a:cubicBezTo>
                  <a:close/>
                  <a:moveTo>
                    <a:pt x="1265315" y="2362853"/>
                  </a:moveTo>
                  <a:cubicBezTo>
                    <a:pt x="1270576" y="2362853"/>
                    <a:pt x="1274840" y="2367118"/>
                    <a:pt x="1274840" y="2372379"/>
                  </a:cubicBezTo>
                  <a:cubicBezTo>
                    <a:pt x="1274840" y="2377640"/>
                    <a:pt x="1270576" y="2381905"/>
                    <a:pt x="1265315" y="2381905"/>
                  </a:cubicBezTo>
                  <a:cubicBezTo>
                    <a:pt x="1260055" y="2381905"/>
                    <a:pt x="1255790" y="2377640"/>
                    <a:pt x="1255790" y="2372379"/>
                  </a:cubicBezTo>
                  <a:cubicBezTo>
                    <a:pt x="1255790" y="2367118"/>
                    <a:pt x="1260055" y="2362853"/>
                    <a:pt x="1265315" y="2362853"/>
                  </a:cubicBezTo>
                  <a:close/>
                  <a:moveTo>
                    <a:pt x="1085928" y="2362853"/>
                  </a:moveTo>
                  <a:cubicBezTo>
                    <a:pt x="1091190" y="2362853"/>
                    <a:pt x="1095456" y="2367118"/>
                    <a:pt x="1095456" y="2372379"/>
                  </a:cubicBezTo>
                  <a:cubicBezTo>
                    <a:pt x="1095456" y="2377640"/>
                    <a:pt x="1091190" y="2381905"/>
                    <a:pt x="1085928" y="2381905"/>
                  </a:cubicBezTo>
                  <a:cubicBezTo>
                    <a:pt x="1080665" y="2381905"/>
                    <a:pt x="1076400" y="2377640"/>
                    <a:pt x="1076400" y="2372379"/>
                  </a:cubicBezTo>
                  <a:cubicBezTo>
                    <a:pt x="1076400" y="2367118"/>
                    <a:pt x="1080665" y="2362853"/>
                    <a:pt x="1085928" y="2362853"/>
                  </a:cubicBezTo>
                  <a:close/>
                  <a:moveTo>
                    <a:pt x="906542" y="2362853"/>
                  </a:moveTo>
                  <a:cubicBezTo>
                    <a:pt x="911803" y="2362853"/>
                    <a:pt x="916066" y="2367118"/>
                    <a:pt x="916066" y="2372379"/>
                  </a:cubicBezTo>
                  <a:cubicBezTo>
                    <a:pt x="916066" y="2377640"/>
                    <a:pt x="911803" y="2381905"/>
                    <a:pt x="906542" y="2381905"/>
                  </a:cubicBezTo>
                  <a:cubicBezTo>
                    <a:pt x="901281" y="2381905"/>
                    <a:pt x="897016" y="2377640"/>
                    <a:pt x="897016" y="2372379"/>
                  </a:cubicBezTo>
                  <a:cubicBezTo>
                    <a:pt x="897016" y="2367118"/>
                    <a:pt x="901281" y="2362853"/>
                    <a:pt x="906542" y="2362853"/>
                  </a:cubicBezTo>
                  <a:close/>
                  <a:moveTo>
                    <a:pt x="1982725" y="2362852"/>
                  </a:moveTo>
                  <a:cubicBezTo>
                    <a:pt x="1987960" y="2362852"/>
                    <a:pt x="1992221" y="2367117"/>
                    <a:pt x="1992221" y="2372378"/>
                  </a:cubicBezTo>
                  <a:cubicBezTo>
                    <a:pt x="1992221" y="2377639"/>
                    <a:pt x="1987960" y="2381904"/>
                    <a:pt x="1982725" y="2381904"/>
                  </a:cubicBezTo>
                  <a:cubicBezTo>
                    <a:pt x="1977450" y="2381904"/>
                    <a:pt x="1973175" y="2377639"/>
                    <a:pt x="1973175" y="2372378"/>
                  </a:cubicBezTo>
                  <a:cubicBezTo>
                    <a:pt x="1973175" y="2367117"/>
                    <a:pt x="1977450" y="2362852"/>
                    <a:pt x="1982725" y="2362852"/>
                  </a:cubicBezTo>
                  <a:close/>
                  <a:moveTo>
                    <a:pt x="1803441" y="2362852"/>
                  </a:moveTo>
                  <a:cubicBezTo>
                    <a:pt x="1808662" y="2362852"/>
                    <a:pt x="1812925" y="2367117"/>
                    <a:pt x="1812925" y="2372378"/>
                  </a:cubicBezTo>
                  <a:cubicBezTo>
                    <a:pt x="1812925" y="2377639"/>
                    <a:pt x="1808662" y="2381904"/>
                    <a:pt x="1803441" y="2381904"/>
                  </a:cubicBezTo>
                  <a:cubicBezTo>
                    <a:pt x="1798220" y="2381904"/>
                    <a:pt x="1793957" y="2377639"/>
                    <a:pt x="1793957" y="2372378"/>
                  </a:cubicBezTo>
                  <a:cubicBezTo>
                    <a:pt x="1793957" y="2367117"/>
                    <a:pt x="1798220" y="2362852"/>
                    <a:pt x="1803441" y="2362852"/>
                  </a:cubicBezTo>
                  <a:close/>
                  <a:moveTo>
                    <a:pt x="1624020" y="2362852"/>
                  </a:moveTo>
                  <a:cubicBezTo>
                    <a:pt x="1629281" y="2362852"/>
                    <a:pt x="1633545" y="2367117"/>
                    <a:pt x="1633545" y="2372378"/>
                  </a:cubicBezTo>
                  <a:cubicBezTo>
                    <a:pt x="1633545" y="2377639"/>
                    <a:pt x="1629281" y="2381904"/>
                    <a:pt x="1624020" y="2381904"/>
                  </a:cubicBezTo>
                  <a:cubicBezTo>
                    <a:pt x="1618760" y="2381904"/>
                    <a:pt x="1614495" y="2377639"/>
                    <a:pt x="1614495" y="2372378"/>
                  </a:cubicBezTo>
                  <a:cubicBezTo>
                    <a:pt x="1614495" y="2367117"/>
                    <a:pt x="1618760" y="2362852"/>
                    <a:pt x="1624020" y="2362852"/>
                  </a:cubicBezTo>
                  <a:close/>
                  <a:moveTo>
                    <a:pt x="2700332" y="2362851"/>
                  </a:moveTo>
                  <a:cubicBezTo>
                    <a:pt x="2705597" y="2362851"/>
                    <a:pt x="2709849" y="2367116"/>
                    <a:pt x="2709849" y="2372377"/>
                  </a:cubicBezTo>
                  <a:cubicBezTo>
                    <a:pt x="2709849" y="2377638"/>
                    <a:pt x="2705597" y="2381903"/>
                    <a:pt x="2700332" y="2381903"/>
                  </a:cubicBezTo>
                  <a:cubicBezTo>
                    <a:pt x="2695073" y="2381903"/>
                    <a:pt x="2690797" y="2377638"/>
                    <a:pt x="2690797" y="2372377"/>
                  </a:cubicBezTo>
                  <a:cubicBezTo>
                    <a:pt x="2690797" y="2367116"/>
                    <a:pt x="2695073" y="2362851"/>
                    <a:pt x="2700332" y="2362851"/>
                  </a:cubicBezTo>
                  <a:close/>
                  <a:moveTo>
                    <a:pt x="2520881" y="2362851"/>
                  </a:moveTo>
                  <a:cubicBezTo>
                    <a:pt x="2526167" y="2362851"/>
                    <a:pt x="2530425" y="2367116"/>
                    <a:pt x="2530425" y="2372377"/>
                  </a:cubicBezTo>
                  <a:cubicBezTo>
                    <a:pt x="2530425" y="2377638"/>
                    <a:pt x="2526167" y="2381903"/>
                    <a:pt x="2520881" y="2381903"/>
                  </a:cubicBezTo>
                  <a:cubicBezTo>
                    <a:pt x="2515624" y="2381903"/>
                    <a:pt x="2511353" y="2377638"/>
                    <a:pt x="2511353" y="2372377"/>
                  </a:cubicBezTo>
                  <a:cubicBezTo>
                    <a:pt x="2511353" y="2367116"/>
                    <a:pt x="2515624" y="2362851"/>
                    <a:pt x="2520881" y="2362851"/>
                  </a:cubicBezTo>
                  <a:close/>
                  <a:moveTo>
                    <a:pt x="2341512" y="2362851"/>
                  </a:moveTo>
                  <a:cubicBezTo>
                    <a:pt x="2346771" y="2362851"/>
                    <a:pt x="2351036" y="2367116"/>
                    <a:pt x="2351036" y="2372377"/>
                  </a:cubicBezTo>
                  <a:cubicBezTo>
                    <a:pt x="2351036" y="2377638"/>
                    <a:pt x="2346771" y="2381903"/>
                    <a:pt x="2341512" y="2381903"/>
                  </a:cubicBezTo>
                  <a:cubicBezTo>
                    <a:pt x="2336244" y="2381903"/>
                    <a:pt x="2331979" y="2377638"/>
                    <a:pt x="2331979" y="2372377"/>
                  </a:cubicBezTo>
                  <a:cubicBezTo>
                    <a:pt x="2331979" y="2367116"/>
                    <a:pt x="2336244" y="2362851"/>
                    <a:pt x="2341512" y="2362851"/>
                  </a:cubicBezTo>
                  <a:close/>
                  <a:moveTo>
                    <a:pt x="2162077" y="2362851"/>
                  </a:moveTo>
                  <a:cubicBezTo>
                    <a:pt x="2167336" y="2362851"/>
                    <a:pt x="2171602" y="2367117"/>
                    <a:pt x="2171602" y="2372377"/>
                  </a:cubicBezTo>
                  <a:cubicBezTo>
                    <a:pt x="2171602" y="2377638"/>
                    <a:pt x="2167336" y="2381904"/>
                    <a:pt x="2162077" y="2381904"/>
                  </a:cubicBezTo>
                  <a:cubicBezTo>
                    <a:pt x="2156817" y="2381904"/>
                    <a:pt x="2152554" y="2377638"/>
                    <a:pt x="2152554" y="2372377"/>
                  </a:cubicBezTo>
                  <a:cubicBezTo>
                    <a:pt x="2152554" y="2367117"/>
                    <a:pt x="2156817" y="2362851"/>
                    <a:pt x="2162077" y="2362851"/>
                  </a:cubicBezTo>
                  <a:close/>
                  <a:moveTo>
                    <a:pt x="3417570" y="2362850"/>
                  </a:moveTo>
                  <a:cubicBezTo>
                    <a:pt x="3422830" y="2362850"/>
                    <a:pt x="3427095" y="2367115"/>
                    <a:pt x="3427095" y="2372376"/>
                  </a:cubicBezTo>
                  <a:cubicBezTo>
                    <a:pt x="3427095" y="2377638"/>
                    <a:pt x="3422830" y="2381903"/>
                    <a:pt x="3417570" y="2381903"/>
                  </a:cubicBezTo>
                  <a:cubicBezTo>
                    <a:pt x="3412309" y="2381903"/>
                    <a:pt x="3408045" y="2377638"/>
                    <a:pt x="3408045" y="2372376"/>
                  </a:cubicBezTo>
                  <a:cubicBezTo>
                    <a:pt x="3408045" y="2367115"/>
                    <a:pt x="3412309" y="2362850"/>
                    <a:pt x="3417570" y="2362850"/>
                  </a:cubicBezTo>
                  <a:close/>
                  <a:moveTo>
                    <a:pt x="3238322" y="2362850"/>
                  </a:moveTo>
                  <a:cubicBezTo>
                    <a:pt x="3243585" y="2362850"/>
                    <a:pt x="3247848" y="2367115"/>
                    <a:pt x="3247848" y="2372376"/>
                  </a:cubicBezTo>
                  <a:cubicBezTo>
                    <a:pt x="3247848" y="2377638"/>
                    <a:pt x="3243585" y="2381903"/>
                    <a:pt x="3238322" y="2381903"/>
                  </a:cubicBezTo>
                  <a:cubicBezTo>
                    <a:pt x="3233063" y="2381903"/>
                    <a:pt x="3228797" y="2377638"/>
                    <a:pt x="3228797" y="2372376"/>
                  </a:cubicBezTo>
                  <a:cubicBezTo>
                    <a:pt x="3228797" y="2367115"/>
                    <a:pt x="3233063" y="2362850"/>
                    <a:pt x="3238322" y="2362850"/>
                  </a:cubicBezTo>
                  <a:close/>
                  <a:moveTo>
                    <a:pt x="3058833" y="2362850"/>
                  </a:moveTo>
                  <a:cubicBezTo>
                    <a:pt x="3064092" y="2362850"/>
                    <a:pt x="3068355" y="2367115"/>
                    <a:pt x="3068355" y="2372376"/>
                  </a:cubicBezTo>
                  <a:cubicBezTo>
                    <a:pt x="3068355" y="2377638"/>
                    <a:pt x="3064092" y="2381903"/>
                    <a:pt x="3058833" y="2381903"/>
                  </a:cubicBezTo>
                  <a:cubicBezTo>
                    <a:pt x="3053586" y="2381903"/>
                    <a:pt x="3049553" y="2377638"/>
                    <a:pt x="3049553" y="2372376"/>
                  </a:cubicBezTo>
                  <a:cubicBezTo>
                    <a:pt x="3049553" y="2367115"/>
                    <a:pt x="3053586" y="2362850"/>
                    <a:pt x="3058833" y="2362850"/>
                  </a:cubicBezTo>
                  <a:close/>
                  <a:moveTo>
                    <a:pt x="2879706" y="2362850"/>
                  </a:moveTo>
                  <a:cubicBezTo>
                    <a:pt x="2884965" y="2362850"/>
                    <a:pt x="2889235" y="2367115"/>
                    <a:pt x="2889235" y="2372376"/>
                  </a:cubicBezTo>
                  <a:cubicBezTo>
                    <a:pt x="2889235" y="2377638"/>
                    <a:pt x="2884965" y="2381903"/>
                    <a:pt x="2879706" y="2381903"/>
                  </a:cubicBezTo>
                  <a:cubicBezTo>
                    <a:pt x="2874447" y="2381903"/>
                    <a:pt x="2870184" y="2377638"/>
                    <a:pt x="2870184" y="2372376"/>
                  </a:cubicBezTo>
                  <a:cubicBezTo>
                    <a:pt x="2870184" y="2367115"/>
                    <a:pt x="2874447" y="2362850"/>
                    <a:pt x="2879706" y="2362850"/>
                  </a:cubicBezTo>
                  <a:close/>
                  <a:moveTo>
                    <a:pt x="3955683" y="2362849"/>
                  </a:moveTo>
                  <a:cubicBezTo>
                    <a:pt x="3960943" y="2362849"/>
                    <a:pt x="3965208" y="2367114"/>
                    <a:pt x="3965208" y="2372375"/>
                  </a:cubicBezTo>
                  <a:cubicBezTo>
                    <a:pt x="3965208" y="2377637"/>
                    <a:pt x="3960943" y="2381902"/>
                    <a:pt x="3955683" y="2381902"/>
                  </a:cubicBezTo>
                  <a:cubicBezTo>
                    <a:pt x="3950422" y="2381902"/>
                    <a:pt x="3946158" y="2377637"/>
                    <a:pt x="3946158" y="2372375"/>
                  </a:cubicBezTo>
                  <a:cubicBezTo>
                    <a:pt x="3946158" y="2367114"/>
                    <a:pt x="3950422" y="2362849"/>
                    <a:pt x="3955683" y="2362849"/>
                  </a:cubicBezTo>
                  <a:close/>
                  <a:moveTo>
                    <a:pt x="3776312" y="2362849"/>
                  </a:moveTo>
                  <a:cubicBezTo>
                    <a:pt x="3781572" y="2362849"/>
                    <a:pt x="3785837" y="2367114"/>
                    <a:pt x="3785837" y="2372375"/>
                  </a:cubicBezTo>
                  <a:cubicBezTo>
                    <a:pt x="3785837" y="2377637"/>
                    <a:pt x="3781572" y="2381902"/>
                    <a:pt x="3776312" y="2381902"/>
                  </a:cubicBezTo>
                  <a:cubicBezTo>
                    <a:pt x="3771051" y="2381902"/>
                    <a:pt x="3766787" y="2377637"/>
                    <a:pt x="3766787" y="2372375"/>
                  </a:cubicBezTo>
                  <a:cubicBezTo>
                    <a:pt x="3766787" y="2367114"/>
                    <a:pt x="3771051" y="2362849"/>
                    <a:pt x="3776312" y="2362849"/>
                  </a:cubicBezTo>
                  <a:close/>
                  <a:moveTo>
                    <a:pt x="3596941" y="2362849"/>
                  </a:moveTo>
                  <a:cubicBezTo>
                    <a:pt x="3602201" y="2362849"/>
                    <a:pt x="3606466" y="2367114"/>
                    <a:pt x="3606466" y="2372375"/>
                  </a:cubicBezTo>
                  <a:cubicBezTo>
                    <a:pt x="3606466" y="2377637"/>
                    <a:pt x="3602201" y="2381902"/>
                    <a:pt x="3596941" y="2381902"/>
                  </a:cubicBezTo>
                  <a:cubicBezTo>
                    <a:pt x="3591680" y="2381902"/>
                    <a:pt x="3587416" y="2377637"/>
                    <a:pt x="3587416" y="2372375"/>
                  </a:cubicBezTo>
                  <a:cubicBezTo>
                    <a:pt x="3587416" y="2367114"/>
                    <a:pt x="3591680" y="2362849"/>
                    <a:pt x="3596941" y="2362849"/>
                  </a:cubicBezTo>
                  <a:close/>
                  <a:moveTo>
                    <a:pt x="4673167" y="2362848"/>
                  </a:moveTo>
                  <a:cubicBezTo>
                    <a:pt x="4678427" y="2362848"/>
                    <a:pt x="4682692" y="2367113"/>
                    <a:pt x="4682692" y="2372375"/>
                  </a:cubicBezTo>
                  <a:cubicBezTo>
                    <a:pt x="4682692" y="2377636"/>
                    <a:pt x="4678427" y="2381901"/>
                    <a:pt x="4673167" y="2381901"/>
                  </a:cubicBezTo>
                  <a:cubicBezTo>
                    <a:pt x="4667906" y="2381901"/>
                    <a:pt x="4663642" y="2377636"/>
                    <a:pt x="4663642" y="2372375"/>
                  </a:cubicBezTo>
                  <a:cubicBezTo>
                    <a:pt x="4663642" y="2367113"/>
                    <a:pt x="4667906" y="2362848"/>
                    <a:pt x="4673167" y="2362848"/>
                  </a:cubicBezTo>
                  <a:close/>
                  <a:moveTo>
                    <a:pt x="4493796" y="2362848"/>
                  </a:moveTo>
                  <a:cubicBezTo>
                    <a:pt x="4499056" y="2362848"/>
                    <a:pt x="4503321" y="2367113"/>
                    <a:pt x="4503321" y="2372375"/>
                  </a:cubicBezTo>
                  <a:cubicBezTo>
                    <a:pt x="4503321" y="2377636"/>
                    <a:pt x="4499056" y="2381901"/>
                    <a:pt x="4493796" y="2381901"/>
                  </a:cubicBezTo>
                  <a:cubicBezTo>
                    <a:pt x="4488535" y="2381901"/>
                    <a:pt x="4484271" y="2377636"/>
                    <a:pt x="4484271" y="2372375"/>
                  </a:cubicBezTo>
                  <a:cubicBezTo>
                    <a:pt x="4484271" y="2367113"/>
                    <a:pt x="4488535" y="2362848"/>
                    <a:pt x="4493796" y="2362848"/>
                  </a:cubicBezTo>
                  <a:close/>
                  <a:moveTo>
                    <a:pt x="4314424" y="2362848"/>
                  </a:moveTo>
                  <a:cubicBezTo>
                    <a:pt x="4319684" y="2362848"/>
                    <a:pt x="4323949" y="2367113"/>
                    <a:pt x="4323949" y="2372375"/>
                  </a:cubicBezTo>
                  <a:cubicBezTo>
                    <a:pt x="4323949" y="2377636"/>
                    <a:pt x="4319684" y="2381901"/>
                    <a:pt x="4314424" y="2381901"/>
                  </a:cubicBezTo>
                  <a:cubicBezTo>
                    <a:pt x="4309163" y="2381901"/>
                    <a:pt x="4304899" y="2377636"/>
                    <a:pt x="4304899" y="2372375"/>
                  </a:cubicBezTo>
                  <a:cubicBezTo>
                    <a:pt x="4304899" y="2367113"/>
                    <a:pt x="4309163" y="2362848"/>
                    <a:pt x="4314424" y="2362848"/>
                  </a:cubicBezTo>
                  <a:close/>
                  <a:moveTo>
                    <a:pt x="4135054" y="2362848"/>
                  </a:moveTo>
                  <a:cubicBezTo>
                    <a:pt x="4140314" y="2362848"/>
                    <a:pt x="4144579" y="2367114"/>
                    <a:pt x="4144579" y="2372375"/>
                  </a:cubicBezTo>
                  <a:cubicBezTo>
                    <a:pt x="4144579" y="2377636"/>
                    <a:pt x="4140314" y="2381902"/>
                    <a:pt x="4135054" y="2381902"/>
                  </a:cubicBezTo>
                  <a:cubicBezTo>
                    <a:pt x="4129793" y="2381902"/>
                    <a:pt x="4125529" y="2377636"/>
                    <a:pt x="4125529" y="2372375"/>
                  </a:cubicBezTo>
                  <a:cubicBezTo>
                    <a:pt x="4125529" y="2367114"/>
                    <a:pt x="4129793" y="2362848"/>
                    <a:pt x="4135054" y="2362848"/>
                  </a:cubicBezTo>
                  <a:close/>
                  <a:moveTo>
                    <a:pt x="5390650" y="2362848"/>
                  </a:moveTo>
                  <a:cubicBezTo>
                    <a:pt x="5395910" y="2362848"/>
                    <a:pt x="5400175" y="2367113"/>
                    <a:pt x="5400175" y="2372374"/>
                  </a:cubicBezTo>
                  <a:cubicBezTo>
                    <a:pt x="5400175" y="2377634"/>
                    <a:pt x="5395910" y="2381900"/>
                    <a:pt x="5390650" y="2381900"/>
                  </a:cubicBezTo>
                  <a:cubicBezTo>
                    <a:pt x="5385389" y="2381900"/>
                    <a:pt x="5381125" y="2377634"/>
                    <a:pt x="5381125" y="2372374"/>
                  </a:cubicBezTo>
                  <a:cubicBezTo>
                    <a:pt x="5381125" y="2367113"/>
                    <a:pt x="5385389" y="2362848"/>
                    <a:pt x="5390650" y="2362848"/>
                  </a:cubicBezTo>
                  <a:close/>
                  <a:moveTo>
                    <a:pt x="5211280" y="2362848"/>
                  </a:moveTo>
                  <a:cubicBezTo>
                    <a:pt x="5216540" y="2362848"/>
                    <a:pt x="5220805" y="2367113"/>
                    <a:pt x="5220805" y="2372374"/>
                  </a:cubicBezTo>
                  <a:cubicBezTo>
                    <a:pt x="5220805" y="2377635"/>
                    <a:pt x="5216540" y="2381900"/>
                    <a:pt x="5211280" y="2381900"/>
                  </a:cubicBezTo>
                  <a:cubicBezTo>
                    <a:pt x="5206019" y="2381900"/>
                    <a:pt x="5201755" y="2377635"/>
                    <a:pt x="5201755" y="2372374"/>
                  </a:cubicBezTo>
                  <a:cubicBezTo>
                    <a:pt x="5201755" y="2367113"/>
                    <a:pt x="5206019" y="2362848"/>
                    <a:pt x="5211280" y="2362848"/>
                  </a:cubicBezTo>
                  <a:close/>
                  <a:moveTo>
                    <a:pt x="5031909" y="2362848"/>
                  </a:moveTo>
                  <a:cubicBezTo>
                    <a:pt x="5037169" y="2362848"/>
                    <a:pt x="5041434" y="2367113"/>
                    <a:pt x="5041434" y="2372374"/>
                  </a:cubicBezTo>
                  <a:cubicBezTo>
                    <a:pt x="5041434" y="2377635"/>
                    <a:pt x="5037169" y="2381900"/>
                    <a:pt x="5031909" y="2381900"/>
                  </a:cubicBezTo>
                  <a:cubicBezTo>
                    <a:pt x="5026648" y="2381900"/>
                    <a:pt x="5022384" y="2377635"/>
                    <a:pt x="5022384" y="2372374"/>
                  </a:cubicBezTo>
                  <a:cubicBezTo>
                    <a:pt x="5022384" y="2367113"/>
                    <a:pt x="5026648" y="2362848"/>
                    <a:pt x="5031909" y="2362848"/>
                  </a:cubicBezTo>
                  <a:close/>
                  <a:moveTo>
                    <a:pt x="4852537" y="2362848"/>
                  </a:moveTo>
                  <a:cubicBezTo>
                    <a:pt x="4857797" y="2362848"/>
                    <a:pt x="4862062" y="2367113"/>
                    <a:pt x="4862062" y="2372374"/>
                  </a:cubicBezTo>
                  <a:cubicBezTo>
                    <a:pt x="4862062" y="2377635"/>
                    <a:pt x="4857797" y="2381900"/>
                    <a:pt x="4852537" y="2381900"/>
                  </a:cubicBezTo>
                  <a:cubicBezTo>
                    <a:pt x="4847276" y="2381900"/>
                    <a:pt x="4843012" y="2377635"/>
                    <a:pt x="4843012" y="2372374"/>
                  </a:cubicBezTo>
                  <a:cubicBezTo>
                    <a:pt x="4843012" y="2367113"/>
                    <a:pt x="4847276" y="2362848"/>
                    <a:pt x="4852537" y="2362848"/>
                  </a:cubicBezTo>
                  <a:close/>
                  <a:moveTo>
                    <a:pt x="5928763" y="2362847"/>
                  </a:moveTo>
                  <a:cubicBezTo>
                    <a:pt x="5934023" y="2362847"/>
                    <a:pt x="5938288" y="2367112"/>
                    <a:pt x="5938288" y="2372373"/>
                  </a:cubicBezTo>
                  <a:cubicBezTo>
                    <a:pt x="5938288" y="2377634"/>
                    <a:pt x="5934023" y="2381899"/>
                    <a:pt x="5928763" y="2381899"/>
                  </a:cubicBezTo>
                  <a:cubicBezTo>
                    <a:pt x="5923502" y="2381899"/>
                    <a:pt x="5919238" y="2377634"/>
                    <a:pt x="5919238" y="2372373"/>
                  </a:cubicBezTo>
                  <a:cubicBezTo>
                    <a:pt x="5919238" y="2367112"/>
                    <a:pt x="5923502" y="2362847"/>
                    <a:pt x="5928763" y="2362847"/>
                  </a:cubicBezTo>
                  <a:close/>
                  <a:moveTo>
                    <a:pt x="5749393" y="2362847"/>
                  </a:moveTo>
                  <a:cubicBezTo>
                    <a:pt x="5754653" y="2362847"/>
                    <a:pt x="5758918" y="2367112"/>
                    <a:pt x="5758918" y="2372373"/>
                  </a:cubicBezTo>
                  <a:cubicBezTo>
                    <a:pt x="5758918" y="2377634"/>
                    <a:pt x="5754653" y="2381899"/>
                    <a:pt x="5749393" y="2381899"/>
                  </a:cubicBezTo>
                  <a:cubicBezTo>
                    <a:pt x="5744132" y="2381899"/>
                    <a:pt x="5739868" y="2377634"/>
                    <a:pt x="5739868" y="2372373"/>
                  </a:cubicBezTo>
                  <a:cubicBezTo>
                    <a:pt x="5739868" y="2367112"/>
                    <a:pt x="5744132" y="2362847"/>
                    <a:pt x="5749393" y="2362847"/>
                  </a:cubicBezTo>
                  <a:close/>
                  <a:moveTo>
                    <a:pt x="5570021" y="2362847"/>
                  </a:moveTo>
                  <a:cubicBezTo>
                    <a:pt x="5575281" y="2362847"/>
                    <a:pt x="5579546" y="2367112"/>
                    <a:pt x="5579546" y="2372373"/>
                  </a:cubicBezTo>
                  <a:cubicBezTo>
                    <a:pt x="5579546" y="2377634"/>
                    <a:pt x="5575281" y="2381899"/>
                    <a:pt x="5570021" y="2381899"/>
                  </a:cubicBezTo>
                  <a:cubicBezTo>
                    <a:pt x="5564760" y="2381899"/>
                    <a:pt x="5560496" y="2377634"/>
                    <a:pt x="5560496" y="2372373"/>
                  </a:cubicBezTo>
                  <a:cubicBezTo>
                    <a:pt x="5560496" y="2367112"/>
                    <a:pt x="5564760" y="2362847"/>
                    <a:pt x="5570021" y="2362847"/>
                  </a:cubicBezTo>
                  <a:close/>
                  <a:moveTo>
                    <a:pt x="6646247" y="2362846"/>
                  </a:moveTo>
                  <a:cubicBezTo>
                    <a:pt x="6651508" y="2362846"/>
                    <a:pt x="6655772" y="2367111"/>
                    <a:pt x="6655772" y="2372372"/>
                  </a:cubicBezTo>
                  <a:cubicBezTo>
                    <a:pt x="6655772" y="2377633"/>
                    <a:pt x="6651508" y="2381898"/>
                    <a:pt x="6646247" y="2381898"/>
                  </a:cubicBezTo>
                  <a:cubicBezTo>
                    <a:pt x="6640987" y="2381898"/>
                    <a:pt x="6636722" y="2377633"/>
                    <a:pt x="6636722" y="2372372"/>
                  </a:cubicBezTo>
                  <a:cubicBezTo>
                    <a:pt x="6636722" y="2367111"/>
                    <a:pt x="6640987" y="2362846"/>
                    <a:pt x="6646247" y="2362846"/>
                  </a:cubicBezTo>
                  <a:close/>
                  <a:moveTo>
                    <a:pt x="6466876" y="2362846"/>
                  </a:moveTo>
                  <a:cubicBezTo>
                    <a:pt x="6472136" y="2362846"/>
                    <a:pt x="6476401" y="2367111"/>
                    <a:pt x="6476401" y="2372372"/>
                  </a:cubicBezTo>
                  <a:cubicBezTo>
                    <a:pt x="6476401" y="2377633"/>
                    <a:pt x="6472136" y="2381898"/>
                    <a:pt x="6466876" y="2381898"/>
                  </a:cubicBezTo>
                  <a:cubicBezTo>
                    <a:pt x="6461615" y="2381898"/>
                    <a:pt x="6457351" y="2377633"/>
                    <a:pt x="6457351" y="2372372"/>
                  </a:cubicBezTo>
                  <a:cubicBezTo>
                    <a:pt x="6457351" y="2367111"/>
                    <a:pt x="6461615" y="2362846"/>
                    <a:pt x="6466876" y="2362846"/>
                  </a:cubicBezTo>
                  <a:close/>
                  <a:moveTo>
                    <a:pt x="6287505" y="2362846"/>
                  </a:moveTo>
                  <a:cubicBezTo>
                    <a:pt x="6292765" y="2362846"/>
                    <a:pt x="6297030" y="2367111"/>
                    <a:pt x="6297030" y="2372372"/>
                  </a:cubicBezTo>
                  <a:cubicBezTo>
                    <a:pt x="6297030" y="2377633"/>
                    <a:pt x="6292765" y="2381898"/>
                    <a:pt x="6287505" y="2381898"/>
                  </a:cubicBezTo>
                  <a:cubicBezTo>
                    <a:pt x="6282244" y="2381898"/>
                    <a:pt x="6277980" y="2377633"/>
                    <a:pt x="6277980" y="2372372"/>
                  </a:cubicBezTo>
                  <a:cubicBezTo>
                    <a:pt x="6277980" y="2367111"/>
                    <a:pt x="6282244" y="2362846"/>
                    <a:pt x="6287505" y="2362846"/>
                  </a:cubicBezTo>
                  <a:close/>
                  <a:moveTo>
                    <a:pt x="6108134" y="2362846"/>
                  </a:moveTo>
                  <a:cubicBezTo>
                    <a:pt x="6113394" y="2362846"/>
                    <a:pt x="6117659" y="2367112"/>
                    <a:pt x="6117659" y="2372372"/>
                  </a:cubicBezTo>
                  <a:cubicBezTo>
                    <a:pt x="6117659" y="2377633"/>
                    <a:pt x="6113394" y="2381898"/>
                    <a:pt x="6108134" y="2381898"/>
                  </a:cubicBezTo>
                  <a:cubicBezTo>
                    <a:pt x="6102873" y="2381898"/>
                    <a:pt x="6098609" y="2377633"/>
                    <a:pt x="6098609" y="2372372"/>
                  </a:cubicBezTo>
                  <a:cubicBezTo>
                    <a:pt x="6098609" y="2367112"/>
                    <a:pt x="6102873" y="2362846"/>
                    <a:pt x="6108134" y="2362846"/>
                  </a:cubicBezTo>
                  <a:close/>
                  <a:moveTo>
                    <a:pt x="368408" y="2181086"/>
                  </a:moveTo>
                  <a:cubicBezTo>
                    <a:pt x="373669" y="2181086"/>
                    <a:pt x="377933" y="2185351"/>
                    <a:pt x="377933" y="2190612"/>
                  </a:cubicBezTo>
                  <a:cubicBezTo>
                    <a:pt x="377933" y="2195874"/>
                    <a:pt x="373669" y="2200139"/>
                    <a:pt x="368408" y="2200139"/>
                  </a:cubicBezTo>
                  <a:cubicBezTo>
                    <a:pt x="363148" y="2200139"/>
                    <a:pt x="358883" y="2195874"/>
                    <a:pt x="358883" y="2190612"/>
                  </a:cubicBezTo>
                  <a:cubicBezTo>
                    <a:pt x="358883" y="2185351"/>
                    <a:pt x="363148" y="2181086"/>
                    <a:pt x="368408" y="2181086"/>
                  </a:cubicBezTo>
                  <a:close/>
                  <a:moveTo>
                    <a:pt x="189040" y="2181086"/>
                  </a:moveTo>
                  <a:cubicBezTo>
                    <a:pt x="194300" y="2181086"/>
                    <a:pt x="198565" y="2185351"/>
                    <a:pt x="198565" y="2190612"/>
                  </a:cubicBezTo>
                  <a:cubicBezTo>
                    <a:pt x="198565" y="2195874"/>
                    <a:pt x="194300" y="2200139"/>
                    <a:pt x="189040" y="2200139"/>
                  </a:cubicBezTo>
                  <a:cubicBezTo>
                    <a:pt x="183780" y="2200139"/>
                    <a:pt x="179515" y="2195874"/>
                    <a:pt x="179515" y="2190612"/>
                  </a:cubicBezTo>
                  <a:cubicBezTo>
                    <a:pt x="179515" y="2185351"/>
                    <a:pt x="183780" y="2181086"/>
                    <a:pt x="189040" y="2181086"/>
                  </a:cubicBezTo>
                  <a:close/>
                  <a:moveTo>
                    <a:pt x="9675" y="2181086"/>
                  </a:moveTo>
                  <a:cubicBezTo>
                    <a:pt x="14934" y="2181086"/>
                    <a:pt x="19198" y="2185351"/>
                    <a:pt x="19198" y="2190612"/>
                  </a:cubicBezTo>
                  <a:cubicBezTo>
                    <a:pt x="19198" y="2195874"/>
                    <a:pt x="14934" y="2200139"/>
                    <a:pt x="9675" y="2200139"/>
                  </a:cubicBezTo>
                  <a:cubicBezTo>
                    <a:pt x="4415" y="2200139"/>
                    <a:pt x="150" y="2195874"/>
                    <a:pt x="150" y="2190612"/>
                  </a:cubicBezTo>
                  <a:cubicBezTo>
                    <a:pt x="150" y="2185351"/>
                    <a:pt x="4415" y="2181086"/>
                    <a:pt x="9675" y="2181086"/>
                  </a:cubicBezTo>
                  <a:close/>
                  <a:moveTo>
                    <a:pt x="1085932" y="2181085"/>
                  </a:moveTo>
                  <a:cubicBezTo>
                    <a:pt x="1091194" y="2181085"/>
                    <a:pt x="1095460" y="2185350"/>
                    <a:pt x="1095460" y="2190612"/>
                  </a:cubicBezTo>
                  <a:cubicBezTo>
                    <a:pt x="1095460" y="2195873"/>
                    <a:pt x="1091194" y="2200138"/>
                    <a:pt x="1085932" y="2200138"/>
                  </a:cubicBezTo>
                  <a:cubicBezTo>
                    <a:pt x="1080669" y="2200138"/>
                    <a:pt x="1076405" y="2195873"/>
                    <a:pt x="1076405" y="2190612"/>
                  </a:cubicBezTo>
                  <a:cubicBezTo>
                    <a:pt x="1076405" y="2185350"/>
                    <a:pt x="1080669" y="2181085"/>
                    <a:pt x="1085932" y="2181085"/>
                  </a:cubicBezTo>
                  <a:close/>
                  <a:moveTo>
                    <a:pt x="906546" y="2181085"/>
                  </a:moveTo>
                  <a:cubicBezTo>
                    <a:pt x="911807" y="2181085"/>
                    <a:pt x="916070" y="2185350"/>
                    <a:pt x="916070" y="2190612"/>
                  </a:cubicBezTo>
                  <a:cubicBezTo>
                    <a:pt x="916070" y="2195873"/>
                    <a:pt x="911807" y="2200138"/>
                    <a:pt x="906546" y="2200138"/>
                  </a:cubicBezTo>
                  <a:cubicBezTo>
                    <a:pt x="901286" y="2200138"/>
                    <a:pt x="897019" y="2195873"/>
                    <a:pt x="897019" y="2190612"/>
                  </a:cubicBezTo>
                  <a:cubicBezTo>
                    <a:pt x="897019" y="2185350"/>
                    <a:pt x="901286" y="2181085"/>
                    <a:pt x="906546" y="2181085"/>
                  </a:cubicBezTo>
                  <a:close/>
                  <a:moveTo>
                    <a:pt x="727170" y="2181085"/>
                  </a:moveTo>
                  <a:cubicBezTo>
                    <a:pt x="732430" y="2181085"/>
                    <a:pt x="736695" y="2185350"/>
                    <a:pt x="736695" y="2190612"/>
                  </a:cubicBezTo>
                  <a:cubicBezTo>
                    <a:pt x="736695" y="2195873"/>
                    <a:pt x="732430" y="2200138"/>
                    <a:pt x="727170" y="2200138"/>
                  </a:cubicBezTo>
                  <a:cubicBezTo>
                    <a:pt x="721907" y="2200138"/>
                    <a:pt x="717633" y="2195873"/>
                    <a:pt x="717633" y="2190612"/>
                  </a:cubicBezTo>
                  <a:cubicBezTo>
                    <a:pt x="717633" y="2185350"/>
                    <a:pt x="721907" y="2181085"/>
                    <a:pt x="727170" y="2181085"/>
                  </a:cubicBezTo>
                  <a:close/>
                  <a:moveTo>
                    <a:pt x="547775" y="2181085"/>
                  </a:moveTo>
                  <a:cubicBezTo>
                    <a:pt x="553036" y="2181085"/>
                    <a:pt x="557300" y="2185351"/>
                    <a:pt x="557300" y="2190612"/>
                  </a:cubicBezTo>
                  <a:cubicBezTo>
                    <a:pt x="557300" y="2195873"/>
                    <a:pt x="553036" y="2200139"/>
                    <a:pt x="547775" y="2200139"/>
                  </a:cubicBezTo>
                  <a:cubicBezTo>
                    <a:pt x="542515" y="2200139"/>
                    <a:pt x="538250" y="2195873"/>
                    <a:pt x="538250" y="2190612"/>
                  </a:cubicBezTo>
                  <a:cubicBezTo>
                    <a:pt x="538250" y="2185351"/>
                    <a:pt x="542515" y="2181085"/>
                    <a:pt x="547775" y="2181085"/>
                  </a:cubicBezTo>
                  <a:close/>
                  <a:moveTo>
                    <a:pt x="1803445" y="2181084"/>
                  </a:moveTo>
                  <a:cubicBezTo>
                    <a:pt x="1808666" y="2181084"/>
                    <a:pt x="1812929" y="2185349"/>
                    <a:pt x="1812929" y="2190611"/>
                  </a:cubicBezTo>
                  <a:cubicBezTo>
                    <a:pt x="1812929" y="2195872"/>
                    <a:pt x="1808666" y="2200137"/>
                    <a:pt x="1803445" y="2200137"/>
                  </a:cubicBezTo>
                  <a:cubicBezTo>
                    <a:pt x="1798226" y="2200137"/>
                    <a:pt x="1793963" y="2195872"/>
                    <a:pt x="1793963" y="2190611"/>
                  </a:cubicBezTo>
                  <a:cubicBezTo>
                    <a:pt x="1793963" y="2185349"/>
                    <a:pt x="1798226" y="2181084"/>
                    <a:pt x="1803445" y="2181084"/>
                  </a:cubicBezTo>
                  <a:close/>
                  <a:moveTo>
                    <a:pt x="1624024" y="2181084"/>
                  </a:moveTo>
                  <a:cubicBezTo>
                    <a:pt x="1629285" y="2181084"/>
                    <a:pt x="1633549" y="2185349"/>
                    <a:pt x="1633549" y="2190611"/>
                  </a:cubicBezTo>
                  <a:cubicBezTo>
                    <a:pt x="1633549" y="2195872"/>
                    <a:pt x="1629285" y="2200137"/>
                    <a:pt x="1624024" y="2200137"/>
                  </a:cubicBezTo>
                  <a:cubicBezTo>
                    <a:pt x="1618764" y="2200137"/>
                    <a:pt x="1614499" y="2195872"/>
                    <a:pt x="1614499" y="2190611"/>
                  </a:cubicBezTo>
                  <a:cubicBezTo>
                    <a:pt x="1614499" y="2185349"/>
                    <a:pt x="1618764" y="2181084"/>
                    <a:pt x="1624024" y="2181084"/>
                  </a:cubicBezTo>
                  <a:close/>
                  <a:moveTo>
                    <a:pt x="1444674" y="2181084"/>
                  </a:moveTo>
                  <a:cubicBezTo>
                    <a:pt x="1449934" y="2181084"/>
                    <a:pt x="1454199" y="2185349"/>
                    <a:pt x="1454199" y="2190611"/>
                  </a:cubicBezTo>
                  <a:cubicBezTo>
                    <a:pt x="1454199" y="2195872"/>
                    <a:pt x="1449934" y="2200137"/>
                    <a:pt x="1444674" y="2200137"/>
                  </a:cubicBezTo>
                  <a:cubicBezTo>
                    <a:pt x="1439413" y="2200137"/>
                    <a:pt x="1435149" y="2195872"/>
                    <a:pt x="1435149" y="2190611"/>
                  </a:cubicBezTo>
                  <a:cubicBezTo>
                    <a:pt x="1435149" y="2185349"/>
                    <a:pt x="1439413" y="2181084"/>
                    <a:pt x="1444674" y="2181084"/>
                  </a:cubicBezTo>
                  <a:close/>
                  <a:moveTo>
                    <a:pt x="1265320" y="2181084"/>
                  </a:moveTo>
                  <a:cubicBezTo>
                    <a:pt x="1270580" y="2181084"/>
                    <a:pt x="1274845" y="2185350"/>
                    <a:pt x="1274845" y="2190612"/>
                  </a:cubicBezTo>
                  <a:cubicBezTo>
                    <a:pt x="1274845" y="2195872"/>
                    <a:pt x="1270580" y="2200138"/>
                    <a:pt x="1265320" y="2200138"/>
                  </a:cubicBezTo>
                  <a:cubicBezTo>
                    <a:pt x="1260059" y="2200138"/>
                    <a:pt x="1255795" y="2195872"/>
                    <a:pt x="1255795" y="2190612"/>
                  </a:cubicBezTo>
                  <a:cubicBezTo>
                    <a:pt x="1255795" y="2185350"/>
                    <a:pt x="1260059" y="2181084"/>
                    <a:pt x="1265320" y="2181084"/>
                  </a:cubicBezTo>
                  <a:close/>
                  <a:moveTo>
                    <a:pt x="2520886" y="2181084"/>
                  </a:moveTo>
                  <a:cubicBezTo>
                    <a:pt x="2526171" y="2181084"/>
                    <a:pt x="2530428" y="2185349"/>
                    <a:pt x="2530428" y="2190610"/>
                  </a:cubicBezTo>
                  <a:cubicBezTo>
                    <a:pt x="2530428" y="2195871"/>
                    <a:pt x="2526171" y="2200136"/>
                    <a:pt x="2520886" y="2200136"/>
                  </a:cubicBezTo>
                  <a:cubicBezTo>
                    <a:pt x="2515627" y="2200136"/>
                    <a:pt x="2511357" y="2195871"/>
                    <a:pt x="2511357" y="2190610"/>
                  </a:cubicBezTo>
                  <a:cubicBezTo>
                    <a:pt x="2511357" y="2185349"/>
                    <a:pt x="2515627" y="2181084"/>
                    <a:pt x="2520886" y="2181084"/>
                  </a:cubicBezTo>
                  <a:close/>
                  <a:moveTo>
                    <a:pt x="2341516" y="2181084"/>
                  </a:moveTo>
                  <a:cubicBezTo>
                    <a:pt x="2346775" y="2181084"/>
                    <a:pt x="2351040" y="2185349"/>
                    <a:pt x="2351040" y="2190610"/>
                  </a:cubicBezTo>
                  <a:cubicBezTo>
                    <a:pt x="2351040" y="2195871"/>
                    <a:pt x="2346775" y="2200136"/>
                    <a:pt x="2341516" y="2200136"/>
                  </a:cubicBezTo>
                  <a:cubicBezTo>
                    <a:pt x="2336247" y="2200136"/>
                    <a:pt x="2331983" y="2195871"/>
                    <a:pt x="2331983" y="2190610"/>
                  </a:cubicBezTo>
                  <a:cubicBezTo>
                    <a:pt x="2331983" y="2185349"/>
                    <a:pt x="2336247" y="2181084"/>
                    <a:pt x="2341516" y="2181084"/>
                  </a:cubicBezTo>
                  <a:close/>
                  <a:moveTo>
                    <a:pt x="2162079" y="2181084"/>
                  </a:moveTo>
                  <a:cubicBezTo>
                    <a:pt x="2167339" y="2181084"/>
                    <a:pt x="2171605" y="2185349"/>
                    <a:pt x="2171605" y="2190610"/>
                  </a:cubicBezTo>
                  <a:cubicBezTo>
                    <a:pt x="2171605" y="2195871"/>
                    <a:pt x="2167339" y="2200136"/>
                    <a:pt x="2162079" y="2200136"/>
                  </a:cubicBezTo>
                  <a:cubicBezTo>
                    <a:pt x="2156820" y="2200136"/>
                    <a:pt x="2152556" y="2195871"/>
                    <a:pt x="2152556" y="2190610"/>
                  </a:cubicBezTo>
                  <a:cubicBezTo>
                    <a:pt x="2152556" y="2185349"/>
                    <a:pt x="2156820" y="2181084"/>
                    <a:pt x="2162079" y="2181084"/>
                  </a:cubicBezTo>
                  <a:close/>
                  <a:moveTo>
                    <a:pt x="1982728" y="2181084"/>
                  </a:moveTo>
                  <a:cubicBezTo>
                    <a:pt x="1987962" y="2181084"/>
                    <a:pt x="1992222" y="2185349"/>
                    <a:pt x="1992222" y="2190610"/>
                  </a:cubicBezTo>
                  <a:cubicBezTo>
                    <a:pt x="1992222" y="2195871"/>
                    <a:pt x="1987962" y="2200137"/>
                    <a:pt x="1982728" y="2200137"/>
                  </a:cubicBezTo>
                  <a:cubicBezTo>
                    <a:pt x="1977452" y="2200137"/>
                    <a:pt x="1973177" y="2195871"/>
                    <a:pt x="1973177" y="2190610"/>
                  </a:cubicBezTo>
                  <a:cubicBezTo>
                    <a:pt x="1973177" y="2185349"/>
                    <a:pt x="1977452" y="2181084"/>
                    <a:pt x="1982728" y="2181084"/>
                  </a:cubicBezTo>
                  <a:close/>
                  <a:moveTo>
                    <a:pt x="3238325" y="2181083"/>
                  </a:moveTo>
                  <a:cubicBezTo>
                    <a:pt x="3243588" y="2181083"/>
                    <a:pt x="3247851" y="2185348"/>
                    <a:pt x="3247851" y="2190609"/>
                  </a:cubicBezTo>
                  <a:cubicBezTo>
                    <a:pt x="3247851" y="2195870"/>
                    <a:pt x="3243588" y="2200135"/>
                    <a:pt x="3238325" y="2200135"/>
                  </a:cubicBezTo>
                  <a:cubicBezTo>
                    <a:pt x="3233066" y="2200135"/>
                    <a:pt x="3228800" y="2195870"/>
                    <a:pt x="3228800" y="2190609"/>
                  </a:cubicBezTo>
                  <a:cubicBezTo>
                    <a:pt x="3228800" y="2185348"/>
                    <a:pt x="3233066" y="2181083"/>
                    <a:pt x="3238325" y="2181083"/>
                  </a:cubicBezTo>
                  <a:close/>
                  <a:moveTo>
                    <a:pt x="3058833" y="2181083"/>
                  </a:moveTo>
                  <a:cubicBezTo>
                    <a:pt x="3064092" y="2181083"/>
                    <a:pt x="3068355" y="2185348"/>
                    <a:pt x="3068355" y="2190609"/>
                  </a:cubicBezTo>
                  <a:cubicBezTo>
                    <a:pt x="3068355" y="2195870"/>
                    <a:pt x="3064092" y="2200135"/>
                    <a:pt x="3058833" y="2200135"/>
                  </a:cubicBezTo>
                  <a:cubicBezTo>
                    <a:pt x="3053586" y="2200135"/>
                    <a:pt x="3049559" y="2195870"/>
                    <a:pt x="3049559" y="2190609"/>
                  </a:cubicBezTo>
                  <a:cubicBezTo>
                    <a:pt x="3049559" y="2185348"/>
                    <a:pt x="3053586" y="2181083"/>
                    <a:pt x="3058833" y="2181083"/>
                  </a:cubicBezTo>
                  <a:close/>
                  <a:moveTo>
                    <a:pt x="2879712" y="2181083"/>
                  </a:moveTo>
                  <a:cubicBezTo>
                    <a:pt x="2884972" y="2181083"/>
                    <a:pt x="2889240" y="2185348"/>
                    <a:pt x="2889240" y="2190609"/>
                  </a:cubicBezTo>
                  <a:cubicBezTo>
                    <a:pt x="2889240" y="2195870"/>
                    <a:pt x="2884972" y="2200135"/>
                    <a:pt x="2879712" y="2200135"/>
                  </a:cubicBezTo>
                  <a:cubicBezTo>
                    <a:pt x="2874453" y="2200135"/>
                    <a:pt x="2870190" y="2195870"/>
                    <a:pt x="2870190" y="2190609"/>
                  </a:cubicBezTo>
                  <a:cubicBezTo>
                    <a:pt x="2870190" y="2185348"/>
                    <a:pt x="2874453" y="2181083"/>
                    <a:pt x="2879712" y="2181083"/>
                  </a:cubicBezTo>
                  <a:close/>
                  <a:moveTo>
                    <a:pt x="2700338" y="2181083"/>
                  </a:moveTo>
                  <a:cubicBezTo>
                    <a:pt x="2705604" y="2181083"/>
                    <a:pt x="2709855" y="2185349"/>
                    <a:pt x="2709855" y="2190609"/>
                  </a:cubicBezTo>
                  <a:cubicBezTo>
                    <a:pt x="2709855" y="2195870"/>
                    <a:pt x="2705604" y="2200136"/>
                    <a:pt x="2700338" y="2200136"/>
                  </a:cubicBezTo>
                  <a:cubicBezTo>
                    <a:pt x="2695078" y="2200136"/>
                    <a:pt x="2690803" y="2195870"/>
                    <a:pt x="2690803" y="2190609"/>
                  </a:cubicBezTo>
                  <a:cubicBezTo>
                    <a:pt x="2690803" y="2185349"/>
                    <a:pt x="2695078" y="2181083"/>
                    <a:pt x="2700338" y="2181083"/>
                  </a:cubicBezTo>
                  <a:close/>
                  <a:moveTo>
                    <a:pt x="3955683" y="2181082"/>
                  </a:moveTo>
                  <a:cubicBezTo>
                    <a:pt x="3960943" y="2181082"/>
                    <a:pt x="3965208" y="2185347"/>
                    <a:pt x="3965208" y="2190608"/>
                  </a:cubicBezTo>
                  <a:cubicBezTo>
                    <a:pt x="3965208" y="2195869"/>
                    <a:pt x="3960943" y="2200134"/>
                    <a:pt x="3955683" y="2200134"/>
                  </a:cubicBezTo>
                  <a:cubicBezTo>
                    <a:pt x="3950422" y="2200134"/>
                    <a:pt x="3946158" y="2195869"/>
                    <a:pt x="3946158" y="2190608"/>
                  </a:cubicBezTo>
                  <a:cubicBezTo>
                    <a:pt x="3946158" y="2185347"/>
                    <a:pt x="3950422" y="2181082"/>
                    <a:pt x="3955683" y="2181082"/>
                  </a:cubicBezTo>
                  <a:close/>
                  <a:moveTo>
                    <a:pt x="3776312" y="2181082"/>
                  </a:moveTo>
                  <a:cubicBezTo>
                    <a:pt x="3781572" y="2181082"/>
                    <a:pt x="3785837" y="2185347"/>
                    <a:pt x="3785837" y="2190608"/>
                  </a:cubicBezTo>
                  <a:cubicBezTo>
                    <a:pt x="3785837" y="2195869"/>
                    <a:pt x="3781572" y="2200134"/>
                    <a:pt x="3776312" y="2200134"/>
                  </a:cubicBezTo>
                  <a:cubicBezTo>
                    <a:pt x="3771051" y="2200134"/>
                    <a:pt x="3766787" y="2195869"/>
                    <a:pt x="3766787" y="2190608"/>
                  </a:cubicBezTo>
                  <a:cubicBezTo>
                    <a:pt x="3766787" y="2185347"/>
                    <a:pt x="3771051" y="2181082"/>
                    <a:pt x="3776312" y="2181082"/>
                  </a:cubicBezTo>
                  <a:close/>
                  <a:moveTo>
                    <a:pt x="3596941" y="2181082"/>
                  </a:moveTo>
                  <a:cubicBezTo>
                    <a:pt x="3602201" y="2181082"/>
                    <a:pt x="3606466" y="2185347"/>
                    <a:pt x="3606466" y="2190608"/>
                  </a:cubicBezTo>
                  <a:cubicBezTo>
                    <a:pt x="3606466" y="2195869"/>
                    <a:pt x="3602201" y="2200134"/>
                    <a:pt x="3596941" y="2200134"/>
                  </a:cubicBezTo>
                  <a:cubicBezTo>
                    <a:pt x="3591680" y="2200134"/>
                    <a:pt x="3587416" y="2195869"/>
                    <a:pt x="3587416" y="2190608"/>
                  </a:cubicBezTo>
                  <a:cubicBezTo>
                    <a:pt x="3587416" y="2185347"/>
                    <a:pt x="3591680" y="2181082"/>
                    <a:pt x="3596941" y="2181082"/>
                  </a:cubicBezTo>
                  <a:close/>
                  <a:moveTo>
                    <a:pt x="3417570" y="2181082"/>
                  </a:moveTo>
                  <a:cubicBezTo>
                    <a:pt x="3422830" y="2181082"/>
                    <a:pt x="3427095" y="2185347"/>
                    <a:pt x="3427095" y="2190608"/>
                  </a:cubicBezTo>
                  <a:cubicBezTo>
                    <a:pt x="3427095" y="2195869"/>
                    <a:pt x="3422830" y="2200134"/>
                    <a:pt x="3417570" y="2200134"/>
                  </a:cubicBezTo>
                  <a:cubicBezTo>
                    <a:pt x="3412309" y="2200134"/>
                    <a:pt x="3408045" y="2195869"/>
                    <a:pt x="3408045" y="2190608"/>
                  </a:cubicBezTo>
                  <a:cubicBezTo>
                    <a:pt x="3408045" y="2185347"/>
                    <a:pt x="3412309" y="2181082"/>
                    <a:pt x="3417570" y="2181082"/>
                  </a:cubicBezTo>
                  <a:close/>
                  <a:moveTo>
                    <a:pt x="4673167" y="2181081"/>
                  </a:moveTo>
                  <a:cubicBezTo>
                    <a:pt x="4678427" y="2181081"/>
                    <a:pt x="4682692" y="2185346"/>
                    <a:pt x="4682692" y="2190607"/>
                  </a:cubicBezTo>
                  <a:cubicBezTo>
                    <a:pt x="4682692" y="2195869"/>
                    <a:pt x="4678427" y="2200133"/>
                    <a:pt x="4673167" y="2200133"/>
                  </a:cubicBezTo>
                  <a:cubicBezTo>
                    <a:pt x="4667906" y="2200133"/>
                    <a:pt x="4663642" y="2195869"/>
                    <a:pt x="4663642" y="2190607"/>
                  </a:cubicBezTo>
                  <a:cubicBezTo>
                    <a:pt x="4663642" y="2185346"/>
                    <a:pt x="4667906" y="2181081"/>
                    <a:pt x="4673167" y="2181081"/>
                  </a:cubicBezTo>
                  <a:close/>
                  <a:moveTo>
                    <a:pt x="4493796" y="2181081"/>
                  </a:moveTo>
                  <a:cubicBezTo>
                    <a:pt x="4499056" y="2181081"/>
                    <a:pt x="4503321" y="2185346"/>
                    <a:pt x="4503321" y="2190607"/>
                  </a:cubicBezTo>
                  <a:cubicBezTo>
                    <a:pt x="4503321" y="2195869"/>
                    <a:pt x="4499056" y="2200133"/>
                    <a:pt x="4493796" y="2200133"/>
                  </a:cubicBezTo>
                  <a:cubicBezTo>
                    <a:pt x="4488535" y="2200133"/>
                    <a:pt x="4484271" y="2195869"/>
                    <a:pt x="4484271" y="2190607"/>
                  </a:cubicBezTo>
                  <a:cubicBezTo>
                    <a:pt x="4484271" y="2185346"/>
                    <a:pt x="4488535" y="2181081"/>
                    <a:pt x="4493796" y="2181081"/>
                  </a:cubicBezTo>
                  <a:close/>
                  <a:moveTo>
                    <a:pt x="4314424" y="2181081"/>
                  </a:moveTo>
                  <a:cubicBezTo>
                    <a:pt x="4319684" y="2181081"/>
                    <a:pt x="4323949" y="2185346"/>
                    <a:pt x="4323949" y="2190607"/>
                  </a:cubicBezTo>
                  <a:cubicBezTo>
                    <a:pt x="4323949" y="2195869"/>
                    <a:pt x="4319684" y="2200133"/>
                    <a:pt x="4314424" y="2200133"/>
                  </a:cubicBezTo>
                  <a:cubicBezTo>
                    <a:pt x="4309163" y="2200133"/>
                    <a:pt x="4304899" y="2195869"/>
                    <a:pt x="4304899" y="2190607"/>
                  </a:cubicBezTo>
                  <a:cubicBezTo>
                    <a:pt x="4304899" y="2185346"/>
                    <a:pt x="4309163" y="2181081"/>
                    <a:pt x="4314424" y="2181081"/>
                  </a:cubicBezTo>
                  <a:close/>
                  <a:moveTo>
                    <a:pt x="4135054" y="2181081"/>
                  </a:moveTo>
                  <a:cubicBezTo>
                    <a:pt x="4140314" y="2181081"/>
                    <a:pt x="4144579" y="2185346"/>
                    <a:pt x="4144579" y="2190607"/>
                  </a:cubicBezTo>
                  <a:cubicBezTo>
                    <a:pt x="4144579" y="2195869"/>
                    <a:pt x="4140314" y="2200133"/>
                    <a:pt x="4135054" y="2200133"/>
                  </a:cubicBezTo>
                  <a:cubicBezTo>
                    <a:pt x="4129793" y="2200133"/>
                    <a:pt x="4125529" y="2195869"/>
                    <a:pt x="4125529" y="2190607"/>
                  </a:cubicBezTo>
                  <a:cubicBezTo>
                    <a:pt x="4125529" y="2185346"/>
                    <a:pt x="4129793" y="2181081"/>
                    <a:pt x="4135054" y="2181081"/>
                  </a:cubicBezTo>
                  <a:close/>
                  <a:moveTo>
                    <a:pt x="5390650" y="2181080"/>
                  </a:moveTo>
                  <a:cubicBezTo>
                    <a:pt x="5395910" y="2181080"/>
                    <a:pt x="5400175" y="2185345"/>
                    <a:pt x="5400175" y="2190606"/>
                  </a:cubicBezTo>
                  <a:cubicBezTo>
                    <a:pt x="5400175" y="2195868"/>
                    <a:pt x="5395910" y="2200133"/>
                    <a:pt x="5390650" y="2200133"/>
                  </a:cubicBezTo>
                  <a:cubicBezTo>
                    <a:pt x="5385389" y="2200133"/>
                    <a:pt x="5381125" y="2195868"/>
                    <a:pt x="5381125" y="2190606"/>
                  </a:cubicBezTo>
                  <a:cubicBezTo>
                    <a:pt x="5381125" y="2185345"/>
                    <a:pt x="5385389" y="2181080"/>
                    <a:pt x="5390650" y="2181080"/>
                  </a:cubicBezTo>
                  <a:close/>
                  <a:moveTo>
                    <a:pt x="5211280" y="2181080"/>
                  </a:moveTo>
                  <a:cubicBezTo>
                    <a:pt x="5216540" y="2181080"/>
                    <a:pt x="5220805" y="2185345"/>
                    <a:pt x="5220805" y="2190606"/>
                  </a:cubicBezTo>
                  <a:cubicBezTo>
                    <a:pt x="5220805" y="2195868"/>
                    <a:pt x="5216540" y="2200133"/>
                    <a:pt x="5211280" y="2200133"/>
                  </a:cubicBezTo>
                  <a:cubicBezTo>
                    <a:pt x="5206019" y="2200133"/>
                    <a:pt x="5201755" y="2195868"/>
                    <a:pt x="5201755" y="2190606"/>
                  </a:cubicBezTo>
                  <a:cubicBezTo>
                    <a:pt x="5201755" y="2185345"/>
                    <a:pt x="5206019" y="2181080"/>
                    <a:pt x="5211280" y="2181080"/>
                  </a:cubicBezTo>
                  <a:close/>
                  <a:moveTo>
                    <a:pt x="5031909" y="2181080"/>
                  </a:moveTo>
                  <a:cubicBezTo>
                    <a:pt x="5037169" y="2181080"/>
                    <a:pt x="5041434" y="2185345"/>
                    <a:pt x="5041434" y="2190606"/>
                  </a:cubicBezTo>
                  <a:cubicBezTo>
                    <a:pt x="5041434" y="2195868"/>
                    <a:pt x="5037169" y="2200133"/>
                    <a:pt x="5031909" y="2200133"/>
                  </a:cubicBezTo>
                  <a:cubicBezTo>
                    <a:pt x="5026648" y="2200133"/>
                    <a:pt x="5022384" y="2195868"/>
                    <a:pt x="5022384" y="2190606"/>
                  </a:cubicBezTo>
                  <a:cubicBezTo>
                    <a:pt x="5022384" y="2185345"/>
                    <a:pt x="5026648" y="2181080"/>
                    <a:pt x="5031909" y="2181080"/>
                  </a:cubicBezTo>
                  <a:close/>
                  <a:moveTo>
                    <a:pt x="4852537" y="2181080"/>
                  </a:moveTo>
                  <a:cubicBezTo>
                    <a:pt x="4857797" y="2181080"/>
                    <a:pt x="4862062" y="2185345"/>
                    <a:pt x="4862062" y="2190606"/>
                  </a:cubicBezTo>
                  <a:cubicBezTo>
                    <a:pt x="4862062" y="2195868"/>
                    <a:pt x="4857797" y="2200133"/>
                    <a:pt x="4852537" y="2200133"/>
                  </a:cubicBezTo>
                  <a:cubicBezTo>
                    <a:pt x="4847276" y="2200133"/>
                    <a:pt x="4843012" y="2195868"/>
                    <a:pt x="4843012" y="2190606"/>
                  </a:cubicBezTo>
                  <a:cubicBezTo>
                    <a:pt x="4843012" y="2185345"/>
                    <a:pt x="4847276" y="2181080"/>
                    <a:pt x="4852537" y="2181080"/>
                  </a:cubicBezTo>
                  <a:close/>
                  <a:moveTo>
                    <a:pt x="6108134" y="2181079"/>
                  </a:moveTo>
                  <a:cubicBezTo>
                    <a:pt x="6113394" y="2181079"/>
                    <a:pt x="6117659" y="2185344"/>
                    <a:pt x="6117659" y="2190606"/>
                  </a:cubicBezTo>
                  <a:cubicBezTo>
                    <a:pt x="6117659" y="2195867"/>
                    <a:pt x="6113394" y="2200132"/>
                    <a:pt x="6108134" y="2200132"/>
                  </a:cubicBezTo>
                  <a:cubicBezTo>
                    <a:pt x="6102873" y="2200132"/>
                    <a:pt x="6098609" y="2195867"/>
                    <a:pt x="6098609" y="2190606"/>
                  </a:cubicBezTo>
                  <a:cubicBezTo>
                    <a:pt x="6098609" y="2185344"/>
                    <a:pt x="6102873" y="2181079"/>
                    <a:pt x="6108134" y="2181079"/>
                  </a:cubicBezTo>
                  <a:close/>
                  <a:moveTo>
                    <a:pt x="5928763" y="2181079"/>
                  </a:moveTo>
                  <a:cubicBezTo>
                    <a:pt x="5934023" y="2181079"/>
                    <a:pt x="5938288" y="2185344"/>
                    <a:pt x="5938288" y="2190606"/>
                  </a:cubicBezTo>
                  <a:cubicBezTo>
                    <a:pt x="5938288" y="2195867"/>
                    <a:pt x="5934023" y="2200132"/>
                    <a:pt x="5928763" y="2200132"/>
                  </a:cubicBezTo>
                  <a:cubicBezTo>
                    <a:pt x="5923502" y="2200132"/>
                    <a:pt x="5919238" y="2195867"/>
                    <a:pt x="5919238" y="2190606"/>
                  </a:cubicBezTo>
                  <a:cubicBezTo>
                    <a:pt x="5919238" y="2185344"/>
                    <a:pt x="5923502" y="2181079"/>
                    <a:pt x="5928763" y="2181079"/>
                  </a:cubicBezTo>
                  <a:close/>
                  <a:moveTo>
                    <a:pt x="5749393" y="2181079"/>
                  </a:moveTo>
                  <a:cubicBezTo>
                    <a:pt x="5754653" y="2181079"/>
                    <a:pt x="5758918" y="2185344"/>
                    <a:pt x="5758918" y="2190606"/>
                  </a:cubicBezTo>
                  <a:cubicBezTo>
                    <a:pt x="5758918" y="2195867"/>
                    <a:pt x="5754653" y="2200132"/>
                    <a:pt x="5749393" y="2200132"/>
                  </a:cubicBezTo>
                  <a:cubicBezTo>
                    <a:pt x="5744132" y="2200132"/>
                    <a:pt x="5739868" y="2195867"/>
                    <a:pt x="5739868" y="2190606"/>
                  </a:cubicBezTo>
                  <a:cubicBezTo>
                    <a:pt x="5739868" y="2185344"/>
                    <a:pt x="5744132" y="2181079"/>
                    <a:pt x="5749393" y="2181079"/>
                  </a:cubicBezTo>
                  <a:close/>
                  <a:moveTo>
                    <a:pt x="5570021" y="2181079"/>
                  </a:moveTo>
                  <a:cubicBezTo>
                    <a:pt x="5575281" y="2181079"/>
                    <a:pt x="5579546" y="2185344"/>
                    <a:pt x="5579546" y="2190606"/>
                  </a:cubicBezTo>
                  <a:cubicBezTo>
                    <a:pt x="5579546" y="2195867"/>
                    <a:pt x="5575281" y="2200132"/>
                    <a:pt x="5570021" y="2200132"/>
                  </a:cubicBezTo>
                  <a:cubicBezTo>
                    <a:pt x="5564760" y="2200132"/>
                    <a:pt x="5560496" y="2195867"/>
                    <a:pt x="5560496" y="2190606"/>
                  </a:cubicBezTo>
                  <a:cubicBezTo>
                    <a:pt x="5560496" y="2185344"/>
                    <a:pt x="5564760" y="2181079"/>
                    <a:pt x="5570021" y="2181079"/>
                  </a:cubicBezTo>
                  <a:close/>
                  <a:moveTo>
                    <a:pt x="6646247" y="2181078"/>
                  </a:moveTo>
                  <a:cubicBezTo>
                    <a:pt x="6651508" y="2181078"/>
                    <a:pt x="6655772" y="2185343"/>
                    <a:pt x="6655772" y="2190605"/>
                  </a:cubicBezTo>
                  <a:cubicBezTo>
                    <a:pt x="6655772" y="2195866"/>
                    <a:pt x="6651508" y="2200131"/>
                    <a:pt x="6646247" y="2200131"/>
                  </a:cubicBezTo>
                  <a:cubicBezTo>
                    <a:pt x="6640987" y="2200131"/>
                    <a:pt x="6636722" y="2195866"/>
                    <a:pt x="6636722" y="2190605"/>
                  </a:cubicBezTo>
                  <a:cubicBezTo>
                    <a:pt x="6636722" y="2185343"/>
                    <a:pt x="6640987" y="2181078"/>
                    <a:pt x="6646247" y="2181078"/>
                  </a:cubicBezTo>
                  <a:close/>
                  <a:moveTo>
                    <a:pt x="6466876" y="2181078"/>
                  </a:moveTo>
                  <a:cubicBezTo>
                    <a:pt x="6472136" y="2181078"/>
                    <a:pt x="6476401" y="2185343"/>
                    <a:pt x="6476401" y="2190605"/>
                  </a:cubicBezTo>
                  <a:cubicBezTo>
                    <a:pt x="6476401" y="2195866"/>
                    <a:pt x="6472136" y="2200131"/>
                    <a:pt x="6466876" y="2200131"/>
                  </a:cubicBezTo>
                  <a:cubicBezTo>
                    <a:pt x="6461615" y="2200131"/>
                    <a:pt x="6457351" y="2195866"/>
                    <a:pt x="6457351" y="2190605"/>
                  </a:cubicBezTo>
                  <a:cubicBezTo>
                    <a:pt x="6457351" y="2185343"/>
                    <a:pt x="6461615" y="2181078"/>
                    <a:pt x="6466876" y="2181078"/>
                  </a:cubicBezTo>
                  <a:close/>
                  <a:moveTo>
                    <a:pt x="6287505" y="2181078"/>
                  </a:moveTo>
                  <a:cubicBezTo>
                    <a:pt x="6292765" y="2181078"/>
                    <a:pt x="6297030" y="2185343"/>
                    <a:pt x="6297030" y="2190605"/>
                  </a:cubicBezTo>
                  <a:cubicBezTo>
                    <a:pt x="6297030" y="2195866"/>
                    <a:pt x="6292765" y="2200131"/>
                    <a:pt x="6287505" y="2200131"/>
                  </a:cubicBezTo>
                  <a:cubicBezTo>
                    <a:pt x="6282244" y="2200131"/>
                    <a:pt x="6277980" y="2195866"/>
                    <a:pt x="6277980" y="2190605"/>
                  </a:cubicBezTo>
                  <a:cubicBezTo>
                    <a:pt x="6277980" y="2185343"/>
                    <a:pt x="6282244" y="2181078"/>
                    <a:pt x="6287505" y="2181078"/>
                  </a:cubicBezTo>
                  <a:close/>
                  <a:moveTo>
                    <a:pt x="9679" y="1999319"/>
                  </a:moveTo>
                  <a:cubicBezTo>
                    <a:pt x="14937" y="1999319"/>
                    <a:pt x="19202" y="2003584"/>
                    <a:pt x="19202" y="2008845"/>
                  </a:cubicBezTo>
                  <a:cubicBezTo>
                    <a:pt x="19202" y="2014106"/>
                    <a:pt x="14937" y="2018371"/>
                    <a:pt x="9679" y="2018371"/>
                  </a:cubicBezTo>
                  <a:cubicBezTo>
                    <a:pt x="4418" y="2018371"/>
                    <a:pt x="154" y="2014106"/>
                    <a:pt x="154" y="2008845"/>
                  </a:cubicBezTo>
                  <a:cubicBezTo>
                    <a:pt x="154" y="2003584"/>
                    <a:pt x="4418" y="1999319"/>
                    <a:pt x="9679" y="1999319"/>
                  </a:cubicBezTo>
                  <a:close/>
                  <a:moveTo>
                    <a:pt x="727174" y="1999318"/>
                  </a:moveTo>
                  <a:cubicBezTo>
                    <a:pt x="732433" y="1999318"/>
                    <a:pt x="736698" y="2003583"/>
                    <a:pt x="736698" y="2008844"/>
                  </a:cubicBezTo>
                  <a:cubicBezTo>
                    <a:pt x="736698" y="2014105"/>
                    <a:pt x="732433" y="2018370"/>
                    <a:pt x="727174" y="2018370"/>
                  </a:cubicBezTo>
                  <a:cubicBezTo>
                    <a:pt x="721910" y="2018370"/>
                    <a:pt x="717637" y="2014105"/>
                    <a:pt x="717637" y="2008844"/>
                  </a:cubicBezTo>
                  <a:cubicBezTo>
                    <a:pt x="717637" y="2003583"/>
                    <a:pt x="721910" y="1999318"/>
                    <a:pt x="727174" y="1999318"/>
                  </a:cubicBezTo>
                  <a:close/>
                  <a:moveTo>
                    <a:pt x="547778" y="1999318"/>
                  </a:moveTo>
                  <a:cubicBezTo>
                    <a:pt x="553039" y="1999318"/>
                    <a:pt x="557303" y="2003583"/>
                    <a:pt x="557303" y="2008844"/>
                  </a:cubicBezTo>
                  <a:cubicBezTo>
                    <a:pt x="557303" y="2014105"/>
                    <a:pt x="553039" y="2018370"/>
                    <a:pt x="547778" y="2018370"/>
                  </a:cubicBezTo>
                  <a:cubicBezTo>
                    <a:pt x="542518" y="2018370"/>
                    <a:pt x="538254" y="2014105"/>
                    <a:pt x="538254" y="2008844"/>
                  </a:cubicBezTo>
                  <a:cubicBezTo>
                    <a:pt x="538254" y="2003583"/>
                    <a:pt x="542518" y="1999318"/>
                    <a:pt x="547778" y="1999318"/>
                  </a:cubicBezTo>
                  <a:close/>
                  <a:moveTo>
                    <a:pt x="368412" y="1999318"/>
                  </a:moveTo>
                  <a:cubicBezTo>
                    <a:pt x="373672" y="1999318"/>
                    <a:pt x="377937" y="2003583"/>
                    <a:pt x="377937" y="2008844"/>
                  </a:cubicBezTo>
                  <a:cubicBezTo>
                    <a:pt x="377937" y="2014105"/>
                    <a:pt x="373672" y="2018370"/>
                    <a:pt x="368412" y="2018370"/>
                  </a:cubicBezTo>
                  <a:cubicBezTo>
                    <a:pt x="363151" y="2018370"/>
                    <a:pt x="358887" y="2014105"/>
                    <a:pt x="358887" y="2008844"/>
                  </a:cubicBezTo>
                  <a:cubicBezTo>
                    <a:pt x="358887" y="2003583"/>
                    <a:pt x="363151" y="1999318"/>
                    <a:pt x="368412" y="1999318"/>
                  </a:cubicBezTo>
                  <a:close/>
                  <a:moveTo>
                    <a:pt x="189043" y="1999318"/>
                  </a:moveTo>
                  <a:cubicBezTo>
                    <a:pt x="194304" y="1999318"/>
                    <a:pt x="198569" y="2003583"/>
                    <a:pt x="198569" y="2008844"/>
                  </a:cubicBezTo>
                  <a:cubicBezTo>
                    <a:pt x="198569" y="2014105"/>
                    <a:pt x="194304" y="2018371"/>
                    <a:pt x="189043" y="2018371"/>
                  </a:cubicBezTo>
                  <a:cubicBezTo>
                    <a:pt x="183783" y="2018371"/>
                    <a:pt x="179518" y="2014105"/>
                    <a:pt x="179518" y="2008844"/>
                  </a:cubicBezTo>
                  <a:cubicBezTo>
                    <a:pt x="179518" y="2003583"/>
                    <a:pt x="183783" y="1999318"/>
                    <a:pt x="189043" y="1999318"/>
                  </a:cubicBezTo>
                  <a:close/>
                  <a:moveTo>
                    <a:pt x="1444678" y="1999317"/>
                  </a:moveTo>
                  <a:cubicBezTo>
                    <a:pt x="1449939" y="1999317"/>
                    <a:pt x="1454203" y="2003582"/>
                    <a:pt x="1454203" y="2008843"/>
                  </a:cubicBezTo>
                  <a:cubicBezTo>
                    <a:pt x="1454203" y="2014105"/>
                    <a:pt x="1449939" y="2018370"/>
                    <a:pt x="1444678" y="2018370"/>
                  </a:cubicBezTo>
                  <a:cubicBezTo>
                    <a:pt x="1439418" y="2018370"/>
                    <a:pt x="1435153" y="2014105"/>
                    <a:pt x="1435153" y="2008843"/>
                  </a:cubicBezTo>
                  <a:cubicBezTo>
                    <a:pt x="1435153" y="2003582"/>
                    <a:pt x="1439418" y="1999317"/>
                    <a:pt x="1444678" y="1999317"/>
                  </a:cubicBezTo>
                  <a:close/>
                  <a:moveTo>
                    <a:pt x="1265324" y="1999317"/>
                  </a:moveTo>
                  <a:cubicBezTo>
                    <a:pt x="1270585" y="1999317"/>
                    <a:pt x="1274849" y="2003582"/>
                    <a:pt x="1274849" y="2008843"/>
                  </a:cubicBezTo>
                  <a:cubicBezTo>
                    <a:pt x="1274849" y="2014105"/>
                    <a:pt x="1270585" y="2018370"/>
                    <a:pt x="1265324" y="2018370"/>
                  </a:cubicBezTo>
                  <a:cubicBezTo>
                    <a:pt x="1260064" y="2018370"/>
                    <a:pt x="1255800" y="2014105"/>
                    <a:pt x="1255800" y="2008843"/>
                  </a:cubicBezTo>
                  <a:cubicBezTo>
                    <a:pt x="1255800" y="2003582"/>
                    <a:pt x="1260064" y="1999317"/>
                    <a:pt x="1265324" y="1999317"/>
                  </a:cubicBezTo>
                  <a:close/>
                  <a:moveTo>
                    <a:pt x="1085936" y="1999317"/>
                  </a:moveTo>
                  <a:cubicBezTo>
                    <a:pt x="1091198" y="1999317"/>
                    <a:pt x="1095464" y="2003582"/>
                    <a:pt x="1095464" y="2008843"/>
                  </a:cubicBezTo>
                  <a:cubicBezTo>
                    <a:pt x="1095464" y="2014105"/>
                    <a:pt x="1091198" y="2018370"/>
                    <a:pt x="1085936" y="2018370"/>
                  </a:cubicBezTo>
                  <a:cubicBezTo>
                    <a:pt x="1080674" y="2018370"/>
                    <a:pt x="1076409" y="2014105"/>
                    <a:pt x="1076409" y="2008843"/>
                  </a:cubicBezTo>
                  <a:cubicBezTo>
                    <a:pt x="1076409" y="2003582"/>
                    <a:pt x="1080674" y="1999317"/>
                    <a:pt x="1085936" y="1999317"/>
                  </a:cubicBezTo>
                  <a:close/>
                  <a:moveTo>
                    <a:pt x="906550" y="1999317"/>
                  </a:moveTo>
                  <a:cubicBezTo>
                    <a:pt x="911811" y="1999317"/>
                    <a:pt x="916074" y="2003583"/>
                    <a:pt x="916074" y="2008843"/>
                  </a:cubicBezTo>
                  <a:cubicBezTo>
                    <a:pt x="916074" y="2014105"/>
                    <a:pt x="911811" y="2018370"/>
                    <a:pt x="906550" y="2018370"/>
                  </a:cubicBezTo>
                  <a:cubicBezTo>
                    <a:pt x="901289" y="2018370"/>
                    <a:pt x="897024" y="2014105"/>
                    <a:pt x="897024" y="2008843"/>
                  </a:cubicBezTo>
                  <a:cubicBezTo>
                    <a:pt x="897024" y="2003583"/>
                    <a:pt x="901289" y="1999317"/>
                    <a:pt x="906550" y="1999317"/>
                  </a:cubicBezTo>
                  <a:close/>
                  <a:moveTo>
                    <a:pt x="2162082" y="1999316"/>
                  </a:moveTo>
                  <a:cubicBezTo>
                    <a:pt x="2167342" y="1999316"/>
                    <a:pt x="2171607" y="2003581"/>
                    <a:pt x="2171607" y="2008842"/>
                  </a:cubicBezTo>
                  <a:cubicBezTo>
                    <a:pt x="2171607" y="2014104"/>
                    <a:pt x="2167342" y="2018369"/>
                    <a:pt x="2162082" y="2018369"/>
                  </a:cubicBezTo>
                  <a:cubicBezTo>
                    <a:pt x="2156822" y="2018369"/>
                    <a:pt x="2152558" y="2014104"/>
                    <a:pt x="2152558" y="2008842"/>
                  </a:cubicBezTo>
                  <a:cubicBezTo>
                    <a:pt x="2152558" y="2003581"/>
                    <a:pt x="2156822" y="1999316"/>
                    <a:pt x="2162082" y="1999316"/>
                  </a:cubicBezTo>
                  <a:close/>
                  <a:moveTo>
                    <a:pt x="1982731" y="1999316"/>
                  </a:moveTo>
                  <a:cubicBezTo>
                    <a:pt x="1987964" y="1999316"/>
                    <a:pt x="1992225" y="2003581"/>
                    <a:pt x="1992225" y="2008842"/>
                  </a:cubicBezTo>
                  <a:cubicBezTo>
                    <a:pt x="1992225" y="2014104"/>
                    <a:pt x="1987964" y="2018369"/>
                    <a:pt x="1982731" y="2018369"/>
                  </a:cubicBezTo>
                  <a:cubicBezTo>
                    <a:pt x="1977454" y="2018369"/>
                    <a:pt x="1973179" y="2014104"/>
                    <a:pt x="1973179" y="2008842"/>
                  </a:cubicBezTo>
                  <a:cubicBezTo>
                    <a:pt x="1973179" y="2003581"/>
                    <a:pt x="1977454" y="1999316"/>
                    <a:pt x="1982731" y="1999316"/>
                  </a:cubicBezTo>
                  <a:close/>
                  <a:moveTo>
                    <a:pt x="1803451" y="1999316"/>
                  </a:moveTo>
                  <a:cubicBezTo>
                    <a:pt x="1808670" y="1999316"/>
                    <a:pt x="1812933" y="2003581"/>
                    <a:pt x="1812933" y="2008842"/>
                  </a:cubicBezTo>
                  <a:cubicBezTo>
                    <a:pt x="1812933" y="2014104"/>
                    <a:pt x="1808670" y="2018369"/>
                    <a:pt x="1803451" y="2018369"/>
                  </a:cubicBezTo>
                  <a:cubicBezTo>
                    <a:pt x="1798232" y="2018369"/>
                    <a:pt x="1793969" y="2014104"/>
                    <a:pt x="1793969" y="2008842"/>
                  </a:cubicBezTo>
                  <a:cubicBezTo>
                    <a:pt x="1793969" y="2003581"/>
                    <a:pt x="1798232" y="1999316"/>
                    <a:pt x="1803451" y="1999316"/>
                  </a:cubicBezTo>
                  <a:close/>
                  <a:moveTo>
                    <a:pt x="1624028" y="1999316"/>
                  </a:moveTo>
                  <a:cubicBezTo>
                    <a:pt x="1629289" y="1999316"/>
                    <a:pt x="1633553" y="2003582"/>
                    <a:pt x="1633553" y="2008843"/>
                  </a:cubicBezTo>
                  <a:cubicBezTo>
                    <a:pt x="1633553" y="2014105"/>
                    <a:pt x="1629289" y="2018370"/>
                    <a:pt x="1624028" y="2018370"/>
                  </a:cubicBezTo>
                  <a:cubicBezTo>
                    <a:pt x="1618767" y="2018370"/>
                    <a:pt x="1614503" y="2014105"/>
                    <a:pt x="1614503" y="2008843"/>
                  </a:cubicBezTo>
                  <a:cubicBezTo>
                    <a:pt x="1614503" y="2003582"/>
                    <a:pt x="1618767" y="1999316"/>
                    <a:pt x="1624028" y="1999316"/>
                  </a:cubicBezTo>
                  <a:close/>
                  <a:moveTo>
                    <a:pt x="3058833" y="1999315"/>
                  </a:moveTo>
                  <a:cubicBezTo>
                    <a:pt x="3064092" y="1999315"/>
                    <a:pt x="3068355" y="2003580"/>
                    <a:pt x="3068355" y="2008842"/>
                  </a:cubicBezTo>
                  <a:cubicBezTo>
                    <a:pt x="3068355" y="2014103"/>
                    <a:pt x="3064092" y="2018368"/>
                    <a:pt x="3058833" y="2018368"/>
                  </a:cubicBezTo>
                  <a:cubicBezTo>
                    <a:pt x="3053586" y="2018368"/>
                    <a:pt x="3049565" y="2014103"/>
                    <a:pt x="3049565" y="2008842"/>
                  </a:cubicBezTo>
                  <a:cubicBezTo>
                    <a:pt x="3049565" y="2003580"/>
                    <a:pt x="3053586" y="1999315"/>
                    <a:pt x="3058833" y="1999315"/>
                  </a:cubicBezTo>
                  <a:close/>
                  <a:moveTo>
                    <a:pt x="2879718" y="1999315"/>
                  </a:moveTo>
                  <a:cubicBezTo>
                    <a:pt x="2884977" y="1999315"/>
                    <a:pt x="2889247" y="2003580"/>
                    <a:pt x="2889247" y="2008842"/>
                  </a:cubicBezTo>
                  <a:cubicBezTo>
                    <a:pt x="2889247" y="2014103"/>
                    <a:pt x="2884977" y="2018368"/>
                    <a:pt x="2879718" y="2018368"/>
                  </a:cubicBezTo>
                  <a:cubicBezTo>
                    <a:pt x="2874459" y="2018368"/>
                    <a:pt x="2870196" y="2014103"/>
                    <a:pt x="2870196" y="2008842"/>
                  </a:cubicBezTo>
                  <a:cubicBezTo>
                    <a:pt x="2870196" y="2003580"/>
                    <a:pt x="2874459" y="1999315"/>
                    <a:pt x="2879718" y="1999315"/>
                  </a:cubicBezTo>
                  <a:close/>
                  <a:moveTo>
                    <a:pt x="2700344" y="1999315"/>
                  </a:moveTo>
                  <a:cubicBezTo>
                    <a:pt x="2705610" y="1999315"/>
                    <a:pt x="2709861" y="2003580"/>
                    <a:pt x="2709861" y="2008842"/>
                  </a:cubicBezTo>
                  <a:cubicBezTo>
                    <a:pt x="2709861" y="2014103"/>
                    <a:pt x="2705610" y="2018368"/>
                    <a:pt x="2700344" y="2018368"/>
                  </a:cubicBezTo>
                  <a:cubicBezTo>
                    <a:pt x="2695085" y="2018368"/>
                    <a:pt x="2690809" y="2014103"/>
                    <a:pt x="2690809" y="2008842"/>
                  </a:cubicBezTo>
                  <a:cubicBezTo>
                    <a:pt x="2690809" y="2003580"/>
                    <a:pt x="2695085" y="1999315"/>
                    <a:pt x="2700344" y="1999315"/>
                  </a:cubicBezTo>
                  <a:close/>
                  <a:moveTo>
                    <a:pt x="2520890" y="1999315"/>
                  </a:moveTo>
                  <a:cubicBezTo>
                    <a:pt x="2526175" y="1999315"/>
                    <a:pt x="2530430" y="2003580"/>
                    <a:pt x="2530430" y="2008842"/>
                  </a:cubicBezTo>
                  <a:cubicBezTo>
                    <a:pt x="2530430" y="2014103"/>
                    <a:pt x="2526175" y="2018368"/>
                    <a:pt x="2520890" y="2018368"/>
                  </a:cubicBezTo>
                  <a:cubicBezTo>
                    <a:pt x="2515632" y="2018368"/>
                    <a:pt x="2511362" y="2014103"/>
                    <a:pt x="2511362" y="2008842"/>
                  </a:cubicBezTo>
                  <a:cubicBezTo>
                    <a:pt x="2511362" y="2003580"/>
                    <a:pt x="2515632" y="1999315"/>
                    <a:pt x="2520890" y="1999315"/>
                  </a:cubicBezTo>
                  <a:close/>
                  <a:moveTo>
                    <a:pt x="2341520" y="1999315"/>
                  </a:moveTo>
                  <a:cubicBezTo>
                    <a:pt x="2346779" y="1999315"/>
                    <a:pt x="2351044" y="2003581"/>
                    <a:pt x="2351044" y="2008842"/>
                  </a:cubicBezTo>
                  <a:cubicBezTo>
                    <a:pt x="2351044" y="2014104"/>
                    <a:pt x="2346779" y="2018369"/>
                    <a:pt x="2341520" y="2018369"/>
                  </a:cubicBezTo>
                  <a:cubicBezTo>
                    <a:pt x="2336252" y="2018369"/>
                    <a:pt x="2331987" y="2014104"/>
                    <a:pt x="2331987" y="2008842"/>
                  </a:cubicBezTo>
                  <a:cubicBezTo>
                    <a:pt x="2331987" y="2003581"/>
                    <a:pt x="2336252" y="1999315"/>
                    <a:pt x="2341520" y="1999315"/>
                  </a:cubicBezTo>
                  <a:close/>
                  <a:moveTo>
                    <a:pt x="3776312" y="1999315"/>
                  </a:moveTo>
                  <a:cubicBezTo>
                    <a:pt x="3781572" y="1999315"/>
                    <a:pt x="3785837" y="2003579"/>
                    <a:pt x="3785837" y="2008841"/>
                  </a:cubicBezTo>
                  <a:cubicBezTo>
                    <a:pt x="3785837" y="2014102"/>
                    <a:pt x="3781572" y="2018367"/>
                    <a:pt x="3776312" y="2018367"/>
                  </a:cubicBezTo>
                  <a:cubicBezTo>
                    <a:pt x="3771051" y="2018367"/>
                    <a:pt x="3766787" y="2014102"/>
                    <a:pt x="3766787" y="2008841"/>
                  </a:cubicBezTo>
                  <a:cubicBezTo>
                    <a:pt x="3766787" y="2003579"/>
                    <a:pt x="3771051" y="1999315"/>
                    <a:pt x="3776312" y="1999315"/>
                  </a:cubicBezTo>
                  <a:close/>
                  <a:moveTo>
                    <a:pt x="3596941" y="1999315"/>
                  </a:moveTo>
                  <a:cubicBezTo>
                    <a:pt x="3602201" y="1999315"/>
                    <a:pt x="3606466" y="2003579"/>
                    <a:pt x="3606466" y="2008841"/>
                  </a:cubicBezTo>
                  <a:cubicBezTo>
                    <a:pt x="3606466" y="2014102"/>
                    <a:pt x="3602201" y="2018367"/>
                    <a:pt x="3596941" y="2018367"/>
                  </a:cubicBezTo>
                  <a:cubicBezTo>
                    <a:pt x="3591680" y="2018367"/>
                    <a:pt x="3587416" y="2014102"/>
                    <a:pt x="3587416" y="2008841"/>
                  </a:cubicBezTo>
                  <a:cubicBezTo>
                    <a:pt x="3587416" y="2003579"/>
                    <a:pt x="3591680" y="1999315"/>
                    <a:pt x="3596941" y="1999315"/>
                  </a:cubicBezTo>
                  <a:close/>
                  <a:moveTo>
                    <a:pt x="3417570" y="1999315"/>
                  </a:moveTo>
                  <a:cubicBezTo>
                    <a:pt x="3422830" y="1999315"/>
                    <a:pt x="3427095" y="2003579"/>
                    <a:pt x="3427095" y="2008841"/>
                  </a:cubicBezTo>
                  <a:cubicBezTo>
                    <a:pt x="3427095" y="2014102"/>
                    <a:pt x="3422830" y="2018367"/>
                    <a:pt x="3417570" y="2018367"/>
                  </a:cubicBezTo>
                  <a:cubicBezTo>
                    <a:pt x="3412309" y="2018367"/>
                    <a:pt x="3408045" y="2014102"/>
                    <a:pt x="3408045" y="2008841"/>
                  </a:cubicBezTo>
                  <a:cubicBezTo>
                    <a:pt x="3408045" y="2003579"/>
                    <a:pt x="3412309" y="1999315"/>
                    <a:pt x="3417570" y="1999315"/>
                  </a:cubicBezTo>
                  <a:close/>
                  <a:moveTo>
                    <a:pt x="3238328" y="1999315"/>
                  </a:moveTo>
                  <a:cubicBezTo>
                    <a:pt x="3243591" y="1999315"/>
                    <a:pt x="3247854" y="2003579"/>
                    <a:pt x="3247854" y="2008841"/>
                  </a:cubicBezTo>
                  <a:cubicBezTo>
                    <a:pt x="3247854" y="2014102"/>
                    <a:pt x="3243591" y="2018368"/>
                    <a:pt x="3238328" y="2018368"/>
                  </a:cubicBezTo>
                  <a:cubicBezTo>
                    <a:pt x="3233069" y="2018368"/>
                    <a:pt x="3228803" y="2014102"/>
                    <a:pt x="3228803" y="2008841"/>
                  </a:cubicBezTo>
                  <a:cubicBezTo>
                    <a:pt x="3228803" y="2003579"/>
                    <a:pt x="3233069" y="1999315"/>
                    <a:pt x="3238328" y="1999315"/>
                  </a:cubicBezTo>
                  <a:close/>
                  <a:moveTo>
                    <a:pt x="4493796" y="1999314"/>
                  </a:moveTo>
                  <a:cubicBezTo>
                    <a:pt x="4499056" y="1999314"/>
                    <a:pt x="4503321" y="2003579"/>
                    <a:pt x="4503321" y="2008840"/>
                  </a:cubicBezTo>
                  <a:cubicBezTo>
                    <a:pt x="4503321" y="2014101"/>
                    <a:pt x="4499056" y="2018366"/>
                    <a:pt x="4493796" y="2018366"/>
                  </a:cubicBezTo>
                  <a:cubicBezTo>
                    <a:pt x="4488535" y="2018366"/>
                    <a:pt x="4484271" y="2014101"/>
                    <a:pt x="4484271" y="2008840"/>
                  </a:cubicBezTo>
                  <a:cubicBezTo>
                    <a:pt x="4484271" y="2003579"/>
                    <a:pt x="4488535" y="1999314"/>
                    <a:pt x="4493796" y="1999314"/>
                  </a:cubicBezTo>
                  <a:close/>
                  <a:moveTo>
                    <a:pt x="4314424" y="1999314"/>
                  </a:moveTo>
                  <a:cubicBezTo>
                    <a:pt x="4319684" y="1999314"/>
                    <a:pt x="4323949" y="2003579"/>
                    <a:pt x="4323949" y="2008840"/>
                  </a:cubicBezTo>
                  <a:cubicBezTo>
                    <a:pt x="4323949" y="2014101"/>
                    <a:pt x="4319684" y="2018366"/>
                    <a:pt x="4314424" y="2018366"/>
                  </a:cubicBezTo>
                  <a:cubicBezTo>
                    <a:pt x="4309163" y="2018366"/>
                    <a:pt x="4304899" y="2014101"/>
                    <a:pt x="4304899" y="2008840"/>
                  </a:cubicBezTo>
                  <a:cubicBezTo>
                    <a:pt x="4304899" y="2003579"/>
                    <a:pt x="4309163" y="1999314"/>
                    <a:pt x="4314424" y="1999314"/>
                  </a:cubicBezTo>
                  <a:close/>
                  <a:moveTo>
                    <a:pt x="4135054" y="1999314"/>
                  </a:moveTo>
                  <a:cubicBezTo>
                    <a:pt x="4140314" y="1999314"/>
                    <a:pt x="4144579" y="2003579"/>
                    <a:pt x="4144579" y="2008840"/>
                  </a:cubicBezTo>
                  <a:cubicBezTo>
                    <a:pt x="4144579" y="2014101"/>
                    <a:pt x="4140314" y="2018366"/>
                    <a:pt x="4135054" y="2018366"/>
                  </a:cubicBezTo>
                  <a:cubicBezTo>
                    <a:pt x="4129793" y="2018366"/>
                    <a:pt x="4125529" y="2014101"/>
                    <a:pt x="4125529" y="2008840"/>
                  </a:cubicBezTo>
                  <a:cubicBezTo>
                    <a:pt x="4125529" y="2003579"/>
                    <a:pt x="4129793" y="1999314"/>
                    <a:pt x="4135054" y="1999314"/>
                  </a:cubicBezTo>
                  <a:close/>
                  <a:moveTo>
                    <a:pt x="3955683" y="1999314"/>
                  </a:moveTo>
                  <a:cubicBezTo>
                    <a:pt x="3960943" y="1999314"/>
                    <a:pt x="3965208" y="2003579"/>
                    <a:pt x="3965208" y="2008840"/>
                  </a:cubicBezTo>
                  <a:cubicBezTo>
                    <a:pt x="3965208" y="2014101"/>
                    <a:pt x="3960943" y="2018367"/>
                    <a:pt x="3955683" y="2018367"/>
                  </a:cubicBezTo>
                  <a:cubicBezTo>
                    <a:pt x="3950422" y="2018367"/>
                    <a:pt x="3946158" y="2014101"/>
                    <a:pt x="3946158" y="2008840"/>
                  </a:cubicBezTo>
                  <a:cubicBezTo>
                    <a:pt x="3946158" y="2003579"/>
                    <a:pt x="3950422" y="1999314"/>
                    <a:pt x="3955683" y="1999314"/>
                  </a:cubicBezTo>
                  <a:close/>
                  <a:moveTo>
                    <a:pt x="5211280" y="1999313"/>
                  </a:moveTo>
                  <a:cubicBezTo>
                    <a:pt x="5216540" y="1999313"/>
                    <a:pt x="5220805" y="2003578"/>
                    <a:pt x="5220805" y="2008839"/>
                  </a:cubicBezTo>
                  <a:cubicBezTo>
                    <a:pt x="5220805" y="2014100"/>
                    <a:pt x="5216540" y="2018365"/>
                    <a:pt x="5211280" y="2018365"/>
                  </a:cubicBezTo>
                  <a:cubicBezTo>
                    <a:pt x="5206019" y="2018365"/>
                    <a:pt x="5201755" y="2014100"/>
                    <a:pt x="5201755" y="2008839"/>
                  </a:cubicBezTo>
                  <a:cubicBezTo>
                    <a:pt x="5201755" y="2003578"/>
                    <a:pt x="5206019" y="1999313"/>
                    <a:pt x="5211280" y="1999313"/>
                  </a:cubicBezTo>
                  <a:close/>
                  <a:moveTo>
                    <a:pt x="5031909" y="1999313"/>
                  </a:moveTo>
                  <a:cubicBezTo>
                    <a:pt x="5037169" y="1999313"/>
                    <a:pt x="5041434" y="2003578"/>
                    <a:pt x="5041434" y="2008839"/>
                  </a:cubicBezTo>
                  <a:cubicBezTo>
                    <a:pt x="5041434" y="2014100"/>
                    <a:pt x="5037169" y="2018365"/>
                    <a:pt x="5031909" y="2018365"/>
                  </a:cubicBezTo>
                  <a:cubicBezTo>
                    <a:pt x="5026648" y="2018365"/>
                    <a:pt x="5022384" y="2014100"/>
                    <a:pt x="5022384" y="2008839"/>
                  </a:cubicBezTo>
                  <a:cubicBezTo>
                    <a:pt x="5022384" y="2003578"/>
                    <a:pt x="5026648" y="1999313"/>
                    <a:pt x="5031909" y="1999313"/>
                  </a:cubicBezTo>
                  <a:close/>
                  <a:moveTo>
                    <a:pt x="4852537" y="1999313"/>
                  </a:moveTo>
                  <a:cubicBezTo>
                    <a:pt x="4857797" y="1999313"/>
                    <a:pt x="4862062" y="2003578"/>
                    <a:pt x="4862062" y="2008839"/>
                  </a:cubicBezTo>
                  <a:cubicBezTo>
                    <a:pt x="4862062" y="2014100"/>
                    <a:pt x="4857797" y="2018365"/>
                    <a:pt x="4852537" y="2018365"/>
                  </a:cubicBezTo>
                  <a:cubicBezTo>
                    <a:pt x="4847276" y="2018365"/>
                    <a:pt x="4843012" y="2014100"/>
                    <a:pt x="4843012" y="2008839"/>
                  </a:cubicBezTo>
                  <a:cubicBezTo>
                    <a:pt x="4843012" y="2003578"/>
                    <a:pt x="4847276" y="1999313"/>
                    <a:pt x="4852537" y="1999313"/>
                  </a:cubicBezTo>
                  <a:close/>
                  <a:moveTo>
                    <a:pt x="4673167" y="1999313"/>
                  </a:moveTo>
                  <a:cubicBezTo>
                    <a:pt x="4678427" y="1999313"/>
                    <a:pt x="4682692" y="2003579"/>
                    <a:pt x="4682692" y="2008840"/>
                  </a:cubicBezTo>
                  <a:cubicBezTo>
                    <a:pt x="4682692" y="2014100"/>
                    <a:pt x="4678427" y="2018366"/>
                    <a:pt x="4673167" y="2018366"/>
                  </a:cubicBezTo>
                  <a:cubicBezTo>
                    <a:pt x="4667906" y="2018366"/>
                    <a:pt x="4663642" y="2014100"/>
                    <a:pt x="4663642" y="2008840"/>
                  </a:cubicBezTo>
                  <a:cubicBezTo>
                    <a:pt x="4663642" y="2003579"/>
                    <a:pt x="4667906" y="1999313"/>
                    <a:pt x="4673167" y="1999313"/>
                  </a:cubicBezTo>
                  <a:close/>
                  <a:moveTo>
                    <a:pt x="6108134" y="1999312"/>
                  </a:moveTo>
                  <a:cubicBezTo>
                    <a:pt x="6113394" y="1999312"/>
                    <a:pt x="6117659" y="2003577"/>
                    <a:pt x="6117659" y="2008838"/>
                  </a:cubicBezTo>
                  <a:cubicBezTo>
                    <a:pt x="6117659" y="2014099"/>
                    <a:pt x="6113394" y="2018364"/>
                    <a:pt x="6108134" y="2018364"/>
                  </a:cubicBezTo>
                  <a:cubicBezTo>
                    <a:pt x="6102873" y="2018364"/>
                    <a:pt x="6098609" y="2014099"/>
                    <a:pt x="6098609" y="2008838"/>
                  </a:cubicBezTo>
                  <a:cubicBezTo>
                    <a:pt x="6098609" y="2003577"/>
                    <a:pt x="6102873" y="1999312"/>
                    <a:pt x="6108134" y="1999312"/>
                  </a:cubicBezTo>
                  <a:close/>
                  <a:moveTo>
                    <a:pt x="5928763" y="1999312"/>
                  </a:moveTo>
                  <a:cubicBezTo>
                    <a:pt x="5934023" y="1999312"/>
                    <a:pt x="5938288" y="2003577"/>
                    <a:pt x="5938288" y="2008838"/>
                  </a:cubicBezTo>
                  <a:cubicBezTo>
                    <a:pt x="5938288" y="2014099"/>
                    <a:pt x="5934023" y="2018364"/>
                    <a:pt x="5928763" y="2018364"/>
                  </a:cubicBezTo>
                  <a:cubicBezTo>
                    <a:pt x="5923502" y="2018364"/>
                    <a:pt x="5919238" y="2014099"/>
                    <a:pt x="5919238" y="2008838"/>
                  </a:cubicBezTo>
                  <a:cubicBezTo>
                    <a:pt x="5919238" y="2003577"/>
                    <a:pt x="5923502" y="1999312"/>
                    <a:pt x="5928763" y="1999312"/>
                  </a:cubicBezTo>
                  <a:close/>
                  <a:moveTo>
                    <a:pt x="5749393" y="1999312"/>
                  </a:moveTo>
                  <a:cubicBezTo>
                    <a:pt x="5754653" y="1999312"/>
                    <a:pt x="5758918" y="2003577"/>
                    <a:pt x="5758918" y="2008838"/>
                  </a:cubicBezTo>
                  <a:cubicBezTo>
                    <a:pt x="5758918" y="2014099"/>
                    <a:pt x="5754653" y="2018364"/>
                    <a:pt x="5749393" y="2018364"/>
                  </a:cubicBezTo>
                  <a:cubicBezTo>
                    <a:pt x="5744132" y="2018364"/>
                    <a:pt x="5739868" y="2014099"/>
                    <a:pt x="5739868" y="2008838"/>
                  </a:cubicBezTo>
                  <a:cubicBezTo>
                    <a:pt x="5739868" y="2003577"/>
                    <a:pt x="5744132" y="1999312"/>
                    <a:pt x="5749393" y="1999312"/>
                  </a:cubicBezTo>
                  <a:close/>
                  <a:moveTo>
                    <a:pt x="5570021" y="1999312"/>
                  </a:moveTo>
                  <a:cubicBezTo>
                    <a:pt x="5575281" y="1999312"/>
                    <a:pt x="5579546" y="2003577"/>
                    <a:pt x="5579546" y="2008838"/>
                  </a:cubicBezTo>
                  <a:cubicBezTo>
                    <a:pt x="5579546" y="2014099"/>
                    <a:pt x="5575281" y="2018364"/>
                    <a:pt x="5570021" y="2018364"/>
                  </a:cubicBezTo>
                  <a:cubicBezTo>
                    <a:pt x="5564760" y="2018364"/>
                    <a:pt x="5560496" y="2014099"/>
                    <a:pt x="5560496" y="2008838"/>
                  </a:cubicBezTo>
                  <a:cubicBezTo>
                    <a:pt x="5560496" y="2003577"/>
                    <a:pt x="5564760" y="1999312"/>
                    <a:pt x="5570021" y="1999312"/>
                  </a:cubicBezTo>
                  <a:close/>
                  <a:moveTo>
                    <a:pt x="5390650" y="1999312"/>
                  </a:moveTo>
                  <a:cubicBezTo>
                    <a:pt x="5395910" y="1999312"/>
                    <a:pt x="5400175" y="2003578"/>
                    <a:pt x="5400175" y="2008839"/>
                  </a:cubicBezTo>
                  <a:cubicBezTo>
                    <a:pt x="5400175" y="2014100"/>
                    <a:pt x="5395910" y="2018365"/>
                    <a:pt x="5390650" y="2018365"/>
                  </a:cubicBezTo>
                  <a:cubicBezTo>
                    <a:pt x="5385389" y="2018365"/>
                    <a:pt x="5381125" y="2014100"/>
                    <a:pt x="5381125" y="2008839"/>
                  </a:cubicBezTo>
                  <a:cubicBezTo>
                    <a:pt x="5381125" y="2003578"/>
                    <a:pt x="5385389" y="1999312"/>
                    <a:pt x="5390650" y="1999312"/>
                  </a:cubicBezTo>
                  <a:close/>
                  <a:moveTo>
                    <a:pt x="6646247" y="1999311"/>
                  </a:moveTo>
                  <a:cubicBezTo>
                    <a:pt x="6651508" y="1999311"/>
                    <a:pt x="6655772" y="2003576"/>
                    <a:pt x="6655772" y="2008837"/>
                  </a:cubicBezTo>
                  <a:cubicBezTo>
                    <a:pt x="6655772" y="2014099"/>
                    <a:pt x="6651508" y="2018364"/>
                    <a:pt x="6646247" y="2018364"/>
                  </a:cubicBezTo>
                  <a:cubicBezTo>
                    <a:pt x="6640987" y="2018364"/>
                    <a:pt x="6636722" y="2014099"/>
                    <a:pt x="6636722" y="2008837"/>
                  </a:cubicBezTo>
                  <a:cubicBezTo>
                    <a:pt x="6636722" y="2003576"/>
                    <a:pt x="6640987" y="1999311"/>
                    <a:pt x="6646247" y="1999311"/>
                  </a:cubicBezTo>
                  <a:close/>
                  <a:moveTo>
                    <a:pt x="6466876" y="1999311"/>
                  </a:moveTo>
                  <a:cubicBezTo>
                    <a:pt x="6472136" y="1999311"/>
                    <a:pt x="6476401" y="2003576"/>
                    <a:pt x="6476401" y="2008837"/>
                  </a:cubicBezTo>
                  <a:cubicBezTo>
                    <a:pt x="6476401" y="2014099"/>
                    <a:pt x="6472136" y="2018364"/>
                    <a:pt x="6466876" y="2018364"/>
                  </a:cubicBezTo>
                  <a:cubicBezTo>
                    <a:pt x="6461615" y="2018364"/>
                    <a:pt x="6457351" y="2014099"/>
                    <a:pt x="6457351" y="2008837"/>
                  </a:cubicBezTo>
                  <a:cubicBezTo>
                    <a:pt x="6457351" y="2003576"/>
                    <a:pt x="6461615" y="1999311"/>
                    <a:pt x="6466876" y="1999311"/>
                  </a:cubicBezTo>
                  <a:close/>
                  <a:moveTo>
                    <a:pt x="6287505" y="1999311"/>
                  </a:moveTo>
                  <a:cubicBezTo>
                    <a:pt x="6292765" y="1999311"/>
                    <a:pt x="6297030" y="2003576"/>
                    <a:pt x="6297030" y="2008837"/>
                  </a:cubicBezTo>
                  <a:cubicBezTo>
                    <a:pt x="6297030" y="2014099"/>
                    <a:pt x="6292765" y="2018364"/>
                    <a:pt x="6287505" y="2018364"/>
                  </a:cubicBezTo>
                  <a:cubicBezTo>
                    <a:pt x="6282244" y="2018364"/>
                    <a:pt x="6277980" y="2014099"/>
                    <a:pt x="6277980" y="2008837"/>
                  </a:cubicBezTo>
                  <a:cubicBezTo>
                    <a:pt x="6277980" y="2003576"/>
                    <a:pt x="6282244" y="1999311"/>
                    <a:pt x="6287505" y="1999311"/>
                  </a:cubicBezTo>
                  <a:close/>
                  <a:moveTo>
                    <a:pt x="727178" y="1817548"/>
                  </a:moveTo>
                  <a:cubicBezTo>
                    <a:pt x="732437" y="1817548"/>
                    <a:pt x="736702" y="1821813"/>
                    <a:pt x="736702" y="1827074"/>
                  </a:cubicBezTo>
                  <a:cubicBezTo>
                    <a:pt x="736702" y="1832335"/>
                    <a:pt x="732437" y="1836600"/>
                    <a:pt x="727178" y="1836600"/>
                  </a:cubicBezTo>
                  <a:cubicBezTo>
                    <a:pt x="721914" y="1836600"/>
                    <a:pt x="717640" y="1832335"/>
                    <a:pt x="717640" y="1827074"/>
                  </a:cubicBezTo>
                  <a:cubicBezTo>
                    <a:pt x="717640" y="1821813"/>
                    <a:pt x="721914" y="1817548"/>
                    <a:pt x="727178" y="1817548"/>
                  </a:cubicBezTo>
                  <a:close/>
                  <a:moveTo>
                    <a:pt x="547782" y="1817548"/>
                  </a:moveTo>
                  <a:cubicBezTo>
                    <a:pt x="553042" y="1817548"/>
                    <a:pt x="557306" y="1821813"/>
                    <a:pt x="557306" y="1827074"/>
                  </a:cubicBezTo>
                  <a:cubicBezTo>
                    <a:pt x="557306" y="1832335"/>
                    <a:pt x="553042" y="1836600"/>
                    <a:pt x="547782" y="1836600"/>
                  </a:cubicBezTo>
                  <a:cubicBezTo>
                    <a:pt x="542521" y="1836600"/>
                    <a:pt x="538257" y="1832335"/>
                    <a:pt x="538257" y="1827074"/>
                  </a:cubicBezTo>
                  <a:cubicBezTo>
                    <a:pt x="538257" y="1821813"/>
                    <a:pt x="542521" y="1817548"/>
                    <a:pt x="547782" y="1817548"/>
                  </a:cubicBezTo>
                  <a:close/>
                  <a:moveTo>
                    <a:pt x="368415" y="1817548"/>
                  </a:moveTo>
                  <a:cubicBezTo>
                    <a:pt x="373676" y="1817548"/>
                    <a:pt x="377940" y="1821813"/>
                    <a:pt x="377940" y="1827074"/>
                  </a:cubicBezTo>
                  <a:cubicBezTo>
                    <a:pt x="377940" y="1832335"/>
                    <a:pt x="373676" y="1836600"/>
                    <a:pt x="368415" y="1836600"/>
                  </a:cubicBezTo>
                  <a:cubicBezTo>
                    <a:pt x="363154" y="1836600"/>
                    <a:pt x="358890" y="1832335"/>
                    <a:pt x="358890" y="1827074"/>
                  </a:cubicBezTo>
                  <a:cubicBezTo>
                    <a:pt x="358890" y="1821813"/>
                    <a:pt x="363154" y="1817548"/>
                    <a:pt x="368415" y="1817548"/>
                  </a:cubicBezTo>
                  <a:close/>
                  <a:moveTo>
                    <a:pt x="189047" y="1817548"/>
                  </a:moveTo>
                  <a:cubicBezTo>
                    <a:pt x="194307" y="1817548"/>
                    <a:pt x="198572" y="1821813"/>
                    <a:pt x="198572" y="1827074"/>
                  </a:cubicBezTo>
                  <a:cubicBezTo>
                    <a:pt x="198572" y="1832335"/>
                    <a:pt x="194307" y="1836600"/>
                    <a:pt x="189047" y="1836600"/>
                  </a:cubicBezTo>
                  <a:cubicBezTo>
                    <a:pt x="183787" y="1836600"/>
                    <a:pt x="179522" y="1832335"/>
                    <a:pt x="179522" y="1827074"/>
                  </a:cubicBezTo>
                  <a:cubicBezTo>
                    <a:pt x="179522" y="1821813"/>
                    <a:pt x="183787" y="1817548"/>
                    <a:pt x="189047" y="1817548"/>
                  </a:cubicBezTo>
                  <a:close/>
                  <a:moveTo>
                    <a:pt x="9682" y="1817548"/>
                  </a:moveTo>
                  <a:cubicBezTo>
                    <a:pt x="14941" y="1817548"/>
                    <a:pt x="19205" y="1821814"/>
                    <a:pt x="19205" y="1827075"/>
                  </a:cubicBezTo>
                  <a:cubicBezTo>
                    <a:pt x="19205" y="1832336"/>
                    <a:pt x="14941" y="1836601"/>
                    <a:pt x="9682" y="1836601"/>
                  </a:cubicBezTo>
                  <a:cubicBezTo>
                    <a:pt x="4422" y="1836601"/>
                    <a:pt x="158" y="1832336"/>
                    <a:pt x="158" y="1827075"/>
                  </a:cubicBezTo>
                  <a:cubicBezTo>
                    <a:pt x="158" y="1821814"/>
                    <a:pt x="4422" y="1817548"/>
                    <a:pt x="9682" y="1817548"/>
                  </a:cubicBezTo>
                  <a:close/>
                  <a:moveTo>
                    <a:pt x="1444682" y="1817547"/>
                  </a:moveTo>
                  <a:cubicBezTo>
                    <a:pt x="1449943" y="1817547"/>
                    <a:pt x="1454207" y="1821812"/>
                    <a:pt x="1454207" y="1827073"/>
                  </a:cubicBezTo>
                  <a:cubicBezTo>
                    <a:pt x="1454207" y="1832335"/>
                    <a:pt x="1449943" y="1836600"/>
                    <a:pt x="1444682" y="1836600"/>
                  </a:cubicBezTo>
                  <a:cubicBezTo>
                    <a:pt x="1439422" y="1836600"/>
                    <a:pt x="1435157" y="1832335"/>
                    <a:pt x="1435157" y="1827073"/>
                  </a:cubicBezTo>
                  <a:cubicBezTo>
                    <a:pt x="1435157" y="1821812"/>
                    <a:pt x="1439422" y="1817547"/>
                    <a:pt x="1444682" y="1817547"/>
                  </a:cubicBezTo>
                  <a:close/>
                  <a:moveTo>
                    <a:pt x="1265329" y="1817547"/>
                  </a:moveTo>
                  <a:cubicBezTo>
                    <a:pt x="1270590" y="1817547"/>
                    <a:pt x="1274854" y="1821812"/>
                    <a:pt x="1274854" y="1827073"/>
                  </a:cubicBezTo>
                  <a:cubicBezTo>
                    <a:pt x="1274854" y="1832335"/>
                    <a:pt x="1270590" y="1836600"/>
                    <a:pt x="1265329" y="1836600"/>
                  </a:cubicBezTo>
                  <a:cubicBezTo>
                    <a:pt x="1260069" y="1836600"/>
                    <a:pt x="1255804" y="1832335"/>
                    <a:pt x="1255804" y="1827073"/>
                  </a:cubicBezTo>
                  <a:cubicBezTo>
                    <a:pt x="1255804" y="1821812"/>
                    <a:pt x="1260069" y="1817547"/>
                    <a:pt x="1265329" y="1817547"/>
                  </a:cubicBezTo>
                  <a:close/>
                  <a:moveTo>
                    <a:pt x="1085941" y="1817547"/>
                  </a:moveTo>
                  <a:cubicBezTo>
                    <a:pt x="1091203" y="1817547"/>
                    <a:pt x="1095469" y="1821812"/>
                    <a:pt x="1095469" y="1827073"/>
                  </a:cubicBezTo>
                  <a:cubicBezTo>
                    <a:pt x="1095469" y="1832335"/>
                    <a:pt x="1091203" y="1836600"/>
                    <a:pt x="1085941" y="1836600"/>
                  </a:cubicBezTo>
                  <a:cubicBezTo>
                    <a:pt x="1080678" y="1836600"/>
                    <a:pt x="1076413" y="1832335"/>
                    <a:pt x="1076413" y="1827073"/>
                  </a:cubicBezTo>
                  <a:cubicBezTo>
                    <a:pt x="1076413" y="1821812"/>
                    <a:pt x="1080678" y="1817547"/>
                    <a:pt x="1085941" y="1817547"/>
                  </a:cubicBezTo>
                  <a:close/>
                  <a:moveTo>
                    <a:pt x="906554" y="1817547"/>
                  </a:moveTo>
                  <a:cubicBezTo>
                    <a:pt x="911815" y="1817547"/>
                    <a:pt x="916078" y="1821812"/>
                    <a:pt x="916078" y="1827073"/>
                  </a:cubicBezTo>
                  <a:cubicBezTo>
                    <a:pt x="916078" y="1832335"/>
                    <a:pt x="911815" y="1836600"/>
                    <a:pt x="906554" y="1836600"/>
                  </a:cubicBezTo>
                  <a:cubicBezTo>
                    <a:pt x="901293" y="1836600"/>
                    <a:pt x="897028" y="1832335"/>
                    <a:pt x="897028" y="1827073"/>
                  </a:cubicBezTo>
                  <a:cubicBezTo>
                    <a:pt x="897028" y="1821812"/>
                    <a:pt x="901293" y="1817547"/>
                    <a:pt x="906554" y="1817547"/>
                  </a:cubicBezTo>
                  <a:close/>
                  <a:moveTo>
                    <a:pt x="2341524" y="1817546"/>
                  </a:moveTo>
                  <a:cubicBezTo>
                    <a:pt x="2346783" y="1817546"/>
                    <a:pt x="2351048" y="1821811"/>
                    <a:pt x="2351048" y="1827073"/>
                  </a:cubicBezTo>
                  <a:cubicBezTo>
                    <a:pt x="2351048" y="1832334"/>
                    <a:pt x="2346783" y="1836599"/>
                    <a:pt x="2341524" y="1836599"/>
                  </a:cubicBezTo>
                  <a:cubicBezTo>
                    <a:pt x="2336256" y="1836599"/>
                    <a:pt x="2331990" y="1832334"/>
                    <a:pt x="2331990" y="1827073"/>
                  </a:cubicBezTo>
                  <a:cubicBezTo>
                    <a:pt x="2331990" y="1821811"/>
                    <a:pt x="2336256" y="1817546"/>
                    <a:pt x="2341524" y="1817546"/>
                  </a:cubicBezTo>
                  <a:close/>
                  <a:moveTo>
                    <a:pt x="2162085" y="1817546"/>
                  </a:moveTo>
                  <a:cubicBezTo>
                    <a:pt x="2167344" y="1817546"/>
                    <a:pt x="2171609" y="1821811"/>
                    <a:pt x="2171609" y="1827073"/>
                  </a:cubicBezTo>
                  <a:cubicBezTo>
                    <a:pt x="2171609" y="1832334"/>
                    <a:pt x="2167344" y="1836599"/>
                    <a:pt x="2162085" y="1836599"/>
                  </a:cubicBezTo>
                  <a:cubicBezTo>
                    <a:pt x="2156825" y="1836599"/>
                    <a:pt x="2152561" y="1832334"/>
                    <a:pt x="2152561" y="1827073"/>
                  </a:cubicBezTo>
                  <a:cubicBezTo>
                    <a:pt x="2152561" y="1821811"/>
                    <a:pt x="2156825" y="1817546"/>
                    <a:pt x="2162085" y="1817546"/>
                  </a:cubicBezTo>
                  <a:close/>
                  <a:moveTo>
                    <a:pt x="1982733" y="1817546"/>
                  </a:moveTo>
                  <a:cubicBezTo>
                    <a:pt x="1987966" y="1817546"/>
                    <a:pt x="1992228" y="1821811"/>
                    <a:pt x="1992228" y="1827073"/>
                  </a:cubicBezTo>
                  <a:cubicBezTo>
                    <a:pt x="1992228" y="1832334"/>
                    <a:pt x="1987966" y="1836599"/>
                    <a:pt x="1982733" y="1836599"/>
                  </a:cubicBezTo>
                  <a:cubicBezTo>
                    <a:pt x="1977456" y="1836599"/>
                    <a:pt x="1973181" y="1832334"/>
                    <a:pt x="1973181" y="1827073"/>
                  </a:cubicBezTo>
                  <a:cubicBezTo>
                    <a:pt x="1973181" y="1821811"/>
                    <a:pt x="1977456" y="1817546"/>
                    <a:pt x="1982733" y="1817546"/>
                  </a:cubicBezTo>
                  <a:close/>
                  <a:moveTo>
                    <a:pt x="1803455" y="1817546"/>
                  </a:moveTo>
                  <a:cubicBezTo>
                    <a:pt x="1808674" y="1817546"/>
                    <a:pt x="1812937" y="1821811"/>
                    <a:pt x="1812937" y="1827073"/>
                  </a:cubicBezTo>
                  <a:cubicBezTo>
                    <a:pt x="1812937" y="1832334"/>
                    <a:pt x="1808674" y="1836599"/>
                    <a:pt x="1803455" y="1836599"/>
                  </a:cubicBezTo>
                  <a:cubicBezTo>
                    <a:pt x="1798238" y="1836599"/>
                    <a:pt x="1793975" y="1832334"/>
                    <a:pt x="1793975" y="1827073"/>
                  </a:cubicBezTo>
                  <a:cubicBezTo>
                    <a:pt x="1793975" y="1821811"/>
                    <a:pt x="1798238" y="1817546"/>
                    <a:pt x="1803455" y="1817546"/>
                  </a:cubicBezTo>
                  <a:close/>
                  <a:moveTo>
                    <a:pt x="1624032" y="1817546"/>
                  </a:moveTo>
                  <a:cubicBezTo>
                    <a:pt x="1629292" y="1817546"/>
                    <a:pt x="1633557" y="1821812"/>
                    <a:pt x="1633557" y="1827073"/>
                  </a:cubicBezTo>
                  <a:cubicBezTo>
                    <a:pt x="1633557" y="1832335"/>
                    <a:pt x="1629292" y="1836600"/>
                    <a:pt x="1624032" y="1836600"/>
                  </a:cubicBezTo>
                  <a:cubicBezTo>
                    <a:pt x="1618771" y="1836600"/>
                    <a:pt x="1614507" y="1832335"/>
                    <a:pt x="1614507" y="1827073"/>
                  </a:cubicBezTo>
                  <a:cubicBezTo>
                    <a:pt x="1614507" y="1821812"/>
                    <a:pt x="1618771" y="1817546"/>
                    <a:pt x="1624032" y="1817546"/>
                  </a:cubicBezTo>
                  <a:close/>
                  <a:moveTo>
                    <a:pt x="3058833" y="1817545"/>
                  </a:moveTo>
                  <a:cubicBezTo>
                    <a:pt x="3064092" y="1817545"/>
                    <a:pt x="3068355" y="1821810"/>
                    <a:pt x="3068355" y="1827072"/>
                  </a:cubicBezTo>
                  <a:cubicBezTo>
                    <a:pt x="3068355" y="1832333"/>
                    <a:pt x="3064092" y="1836598"/>
                    <a:pt x="3058833" y="1836598"/>
                  </a:cubicBezTo>
                  <a:cubicBezTo>
                    <a:pt x="3053586" y="1836598"/>
                    <a:pt x="3049571" y="1832333"/>
                    <a:pt x="3049571" y="1827072"/>
                  </a:cubicBezTo>
                  <a:cubicBezTo>
                    <a:pt x="3049571" y="1821810"/>
                    <a:pt x="3053586" y="1817545"/>
                    <a:pt x="3058833" y="1817545"/>
                  </a:cubicBezTo>
                  <a:close/>
                  <a:moveTo>
                    <a:pt x="2879724" y="1817545"/>
                  </a:moveTo>
                  <a:cubicBezTo>
                    <a:pt x="2884984" y="1817545"/>
                    <a:pt x="2889252" y="1821810"/>
                    <a:pt x="2889252" y="1827072"/>
                  </a:cubicBezTo>
                  <a:cubicBezTo>
                    <a:pt x="2889252" y="1832333"/>
                    <a:pt x="2884984" y="1836598"/>
                    <a:pt x="2879724" y="1836598"/>
                  </a:cubicBezTo>
                  <a:cubicBezTo>
                    <a:pt x="2874465" y="1836598"/>
                    <a:pt x="2870202" y="1832333"/>
                    <a:pt x="2870202" y="1827072"/>
                  </a:cubicBezTo>
                  <a:cubicBezTo>
                    <a:pt x="2870202" y="1821810"/>
                    <a:pt x="2874465" y="1817545"/>
                    <a:pt x="2879724" y="1817545"/>
                  </a:cubicBezTo>
                  <a:close/>
                  <a:moveTo>
                    <a:pt x="2700350" y="1817545"/>
                  </a:moveTo>
                  <a:cubicBezTo>
                    <a:pt x="2705615" y="1817545"/>
                    <a:pt x="2709867" y="1821810"/>
                    <a:pt x="2709867" y="1827072"/>
                  </a:cubicBezTo>
                  <a:cubicBezTo>
                    <a:pt x="2709867" y="1832333"/>
                    <a:pt x="2705615" y="1836598"/>
                    <a:pt x="2700350" y="1836598"/>
                  </a:cubicBezTo>
                  <a:cubicBezTo>
                    <a:pt x="2695090" y="1836598"/>
                    <a:pt x="2690815" y="1832333"/>
                    <a:pt x="2690815" y="1827072"/>
                  </a:cubicBezTo>
                  <a:cubicBezTo>
                    <a:pt x="2690815" y="1821810"/>
                    <a:pt x="2695090" y="1817545"/>
                    <a:pt x="2700350" y="1817545"/>
                  </a:cubicBezTo>
                  <a:close/>
                  <a:moveTo>
                    <a:pt x="2520893" y="1817545"/>
                  </a:moveTo>
                  <a:cubicBezTo>
                    <a:pt x="2526180" y="1817545"/>
                    <a:pt x="2530434" y="1821810"/>
                    <a:pt x="2530434" y="1827072"/>
                  </a:cubicBezTo>
                  <a:cubicBezTo>
                    <a:pt x="2530434" y="1832333"/>
                    <a:pt x="2526180" y="1836599"/>
                    <a:pt x="2520893" y="1836599"/>
                  </a:cubicBezTo>
                  <a:cubicBezTo>
                    <a:pt x="2515636" y="1836599"/>
                    <a:pt x="2511366" y="1832333"/>
                    <a:pt x="2511366" y="1827072"/>
                  </a:cubicBezTo>
                  <a:cubicBezTo>
                    <a:pt x="2511366" y="1821810"/>
                    <a:pt x="2515636" y="1817545"/>
                    <a:pt x="2520893" y="1817545"/>
                  </a:cubicBezTo>
                  <a:close/>
                  <a:moveTo>
                    <a:pt x="3955683" y="1817545"/>
                  </a:moveTo>
                  <a:cubicBezTo>
                    <a:pt x="3960943" y="1817545"/>
                    <a:pt x="3965208" y="1821810"/>
                    <a:pt x="3965208" y="1827071"/>
                  </a:cubicBezTo>
                  <a:cubicBezTo>
                    <a:pt x="3965208" y="1832332"/>
                    <a:pt x="3960943" y="1836597"/>
                    <a:pt x="3955683" y="1836597"/>
                  </a:cubicBezTo>
                  <a:cubicBezTo>
                    <a:pt x="3950422" y="1836597"/>
                    <a:pt x="3946158" y="1832332"/>
                    <a:pt x="3946158" y="1827071"/>
                  </a:cubicBezTo>
                  <a:cubicBezTo>
                    <a:pt x="3946158" y="1821810"/>
                    <a:pt x="3950422" y="1817545"/>
                    <a:pt x="3955683" y="1817545"/>
                  </a:cubicBezTo>
                  <a:close/>
                  <a:moveTo>
                    <a:pt x="3776312" y="1817545"/>
                  </a:moveTo>
                  <a:cubicBezTo>
                    <a:pt x="3781572" y="1817545"/>
                    <a:pt x="3785837" y="1821810"/>
                    <a:pt x="3785837" y="1827071"/>
                  </a:cubicBezTo>
                  <a:cubicBezTo>
                    <a:pt x="3785837" y="1832332"/>
                    <a:pt x="3781572" y="1836597"/>
                    <a:pt x="3776312" y="1836597"/>
                  </a:cubicBezTo>
                  <a:cubicBezTo>
                    <a:pt x="3771051" y="1836597"/>
                    <a:pt x="3766787" y="1832332"/>
                    <a:pt x="3766787" y="1827071"/>
                  </a:cubicBezTo>
                  <a:cubicBezTo>
                    <a:pt x="3766787" y="1821810"/>
                    <a:pt x="3771051" y="1817545"/>
                    <a:pt x="3776312" y="1817545"/>
                  </a:cubicBezTo>
                  <a:close/>
                  <a:moveTo>
                    <a:pt x="3596941" y="1817545"/>
                  </a:moveTo>
                  <a:cubicBezTo>
                    <a:pt x="3602201" y="1817545"/>
                    <a:pt x="3606466" y="1821810"/>
                    <a:pt x="3606466" y="1827071"/>
                  </a:cubicBezTo>
                  <a:cubicBezTo>
                    <a:pt x="3606466" y="1832332"/>
                    <a:pt x="3602201" y="1836597"/>
                    <a:pt x="3596941" y="1836597"/>
                  </a:cubicBezTo>
                  <a:cubicBezTo>
                    <a:pt x="3591680" y="1836597"/>
                    <a:pt x="3587416" y="1832332"/>
                    <a:pt x="3587416" y="1827071"/>
                  </a:cubicBezTo>
                  <a:cubicBezTo>
                    <a:pt x="3587416" y="1821810"/>
                    <a:pt x="3591680" y="1817545"/>
                    <a:pt x="3596941" y="1817545"/>
                  </a:cubicBezTo>
                  <a:close/>
                  <a:moveTo>
                    <a:pt x="3417570" y="1817545"/>
                  </a:moveTo>
                  <a:cubicBezTo>
                    <a:pt x="3422830" y="1817545"/>
                    <a:pt x="3427095" y="1821810"/>
                    <a:pt x="3427095" y="1827071"/>
                  </a:cubicBezTo>
                  <a:cubicBezTo>
                    <a:pt x="3427095" y="1832332"/>
                    <a:pt x="3422830" y="1836597"/>
                    <a:pt x="3417570" y="1836597"/>
                  </a:cubicBezTo>
                  <a:cubicBezTo>
                    <a:pt x="3412309" y="1836597"/>
                    <a:pt x="3408045" y="1832332"/>
                    <a:pt x="3408045" y="1827071"/>
                  </a:cubicBezTo>
                  <a:cubicBezTo>
                    <a:pt x="3408045" y="1821810"/>
                    <a:pt x="3412309" y="1817545"/>
                    <a:pt x="3417570" y="1817545"/>
                  </a:cubicBezTo>
                  <a:close/>
                  <a:moveTo>
                    <a:pt x="3238331" y="1817545"/>
                  </a:moveTo>
                  <a:cubicBezTo>
                    <a:pt x="3243594" y="1817545"/>
                    <a:pt x="3247857" y="1821810"/>
                    <a:pt x="3247857" y="1827072"/>
                  </a:cubicBezTo>
                  <a:cubicBezTo>
                    <a:pt x="3247857" y="1832333"/>
                    <a:pt x="3243594" y="1836598"/>
                    <a:pt x="3238331" y="1836598"/>
                  </a:cubicBezTo>
                  <a:cubicBezTo>
                    <a:pt x="3233072" y="1836598"/>
                    <a:pt x="3228805" y="1832333"/>
                    <a:pt x="3228805" y="1827072"/>
                  </a:cubicBezTo>
                  <a:cubicBezTo>
                    <a:pt x="3228805" y="1821810"/>
                    <a:pt x="3233072" y="1817545"/>
                    <a:pt x="3238331" y="1817545"/>
                  </a:cubicBezTo>
                  <a:close/>
                  <a:moveTo>
                    <a:pt x="4673167" y="1817544"/>
                  </a:moveTo>
                  <a:cubicBezTo>
                    <a:pt x="4678427" y="1817544"/>
                    <a:pt x="4682692" y="1821809"/>
                    <a:pt x="4682692" y="1827070"/>
                  </a:cubicBezTo>
                  <a:cubicBezTo>
                    <a:pt x="4682692" y="1832331"/>
                    <a:pt x="4678427" y="1836596"/>
                    <a:pt x="4673167" y="1836596"/>
                  </a:cubicBezTo>
                  <a:cubicBezTo>
                    <a:pt x="4667906" y="1836596"/>
                    <a:pt x="4663642" y="1832331"/>
                    <a:pt x="4663642" y="1827070"/>
                  </a:cubicBezTo>
                  <a:cubicBezTo>
                    <a:pt x="4663642" y="1821809"/>
                    <a:pt x="4667906" y="1817544"/>
                    <a:pt x="4673167" y="1817544"/>
                  </a:cubicBezTo>
                  <a:close/>
                  <a:moveTo>
                    <a:pt x="4493796" y="1817544"/>
                  </a:moveTo>
                  <a:cubicBezTo>
                    <a:pt x="4499056" y="1817544"/>
                    <a:pt x="4503321" y="1821809"/>
                    <a:pt x="4503321" y="1827070"/>
                  </a:cubicBezTo>
                  <a:cubicBezTo>
                    <a:pt x="4503321" y="1832331"/>
                    <a:pt x="4499056" y="1836596"/>
                    <a:pt x="4493796" y="1836596"/>
                  </a:cubicBezTo>
                  <a:cubicBezTo>
                    <a:pt x="4488535" y="1836596"/>
                    <a:pt x="4484271" y="1832331"/>
                    <a:pt x="4484271" y="1827070"/>
                  </a:cubicBezTo>
                  <a:cubicBezTo>
                    <a:pt x="4484271" y="1821809"/>
                    <a:pt x="4488535" y="1817544"/>
                    <a:pt x="4493796" y="1817544"/>
                  </a:cubicBezTo>
                  <a:close/>
                  <a:moveTo>
                    <a:pt x="4314424" y="1817544"/>
                  </a:moveTo>
                  <a:cubicBezTo>
                    <a:pt x="4319684" y="1817544"/>
                    <a:pt x="4323949" y="1821809"/>
                    <a:pt x="4323949" y="1827070"/>
                  </a:cubicBezTo>
                  <a:cubicBezTo>
                    <a:pt x="4323949" y="1832331"/>
                    <a:pt x="4319684" y="1836596"/>
                    <a:pt x="4314424" y="1836596"/>
                  </a:cubicBezTo>
                  <a:cubicBezTo>
                    <a:pt x="4309163" y="1836596"/>
                    <a:pt x="4304899" y="1832331"/>
                    <a:pt x="4304899" y="1827070"/>
                  </a:cubicBezTo>
                  <a:cubicBezTo>
                    <a:pt x="4304899" y="1821809"/>
                    <a:pt x="4309163" y="1817544"/>
                    <a:pt x="4314424" y="1817544"/>
                  </a:cubicBezTo>
                  <a:close/>
                  <a:moveTo>
                    <a:pt x="4135054" y="1817544"/>
                  </a:moveTo>
                  <a:cubicBezTo>
                    <a:pt x="4140314" y="1817544"/>
                    <a:pt x="4144579" y="1821810"/>
                    <a:pt x="4144579" y="1827070"/>
                  </a:cubicBezTo>
                  <a:cubicBezTo>
                    <a:pt x="4144579" y="1832331"/>
                    <a:pt x="4140314" y="1836597"/>
                    <a:pt x="4135054" y="1836597"/>
                  </a:cubicBezTo>
                  <a:cubicBezTo>
                    <a:pt x="4129793" y="1836597"/>
                    <a:pt x="4125529" y="1832331"/>
                    <a:pt x="4125529" y="1827070"/>
                  </a:cubicBezTo>
                  <a:cubicBezTo>
                    <a:pt x="4125529" y="1821810"/>
                    <a:pt x="4129793" y="1817544"/>
                    <a:pt x="4135054" y="1817544"/>
                  </a:cubicBezTo>
                  <a:close/>
                  <a:moveTo>
                    <a:pt x="5570021" y="1817543"/>
                  </a:moveTo>
                  <a:cubicBezTo>
                    <a:pt x="5575281" y="1817543"/>
                    <a:pt x="5579546" y="1821808"/>
                    <a:pt x="5579546" y="1827069"/>
                  </a:cubicBezTo>
                  <a:cubicBezTo>
                    <a:pt x="5579546" y="1832330"/>
                    <a:pt x="5575281" y="1836595"/>
                    <a:pt x="5570021" y="1836595"/>
                  </a:cubicBezTo>
                  <a:cubicBezTo>
                    <a:pt x="5564760" y="1836595"/>
                    <a:pt x="5560496" y="1832330"/>
                    <a:pt x="5560496" y="1827069"/>
                  </a:cubicBezTo>
                  <a:cubicBezTo>
                    <a:pt x="5560496" y="1821808"/>
                    <a:pt x="5564760" y="1817543"/>
                    <a:pt x="5570021" y="1817543"/>
                  </a:cubicBezTo>
                  <a:close/>
                  <a:moveTo>
                    <a:pt x="5390650" y="1817543"/>
                  </a:moveTo>
                  <a:cubicBezTo>
                    <a:pt x="5395910" y="1817543"/>
                    <a:pt x="5400175" y="1821808"/>
                    <a:pt x="5400175" y="1827069"/>
                  </a:cubicBezTo>
                  <a:cubicBezTo>
                    <a:pt x="5400175" y="1832330"/>
                    <a:pt x="5395910" y="1836595"/>
                    <a:pt x="5390650" y="1836595"/>
                  </a:cubicBezTo>
                  <a:cubicBezTo>
                    <a:pt x="5385389" y="1836595"/>
                    <a:pt x="5381125" y="1832330"/>
                    <a:pt x="5381125" y="1827069"/>
                  </a:cubicBezTo>
                  <a:cubicBezTo>
                    <a:pt x="5381125" y="1821808"/>
                    <a:pt x="5385389" y="1817543"/>
                    <a:pt x="5390650" y="1817543"/>
                  </a:cubicBezTo>
                  <a:close/>
                  <a:moveTo>
                    <a:pt x="5211280" y="1817543"/>
                  </a:moveTo>
                  <a:cubicBezTo>
                    <a:pt x="5216540" y="1817543"/>
                    <a:pt x="5220805" y="1821808"/>
                    <a:pt x="5220805" y="1827069"/>
                  </a:cubicBezTo>
                  <a:cubicBezTo>
                    <a:pt x="5220805" y="1832330"/>
                    <a:pt x="5216540" y="1836595"/>
                    <a:pt x="5211280" y="1836595"/>
                  </a:cubicBezTo>
                  <a:cubicBezTo>
                    <a:pt x="5206019" y="1836595"/>
                    <a:pt x="5201755" y="1832330"/>
                    <a:pt x="5201755" y="1827069"/>
                  </a:cubicBezTo>
                  <a:cubicBezTo>
                    <a:pt x="5201755" y="1821808"/>
                    <a:pt x="5206019" y="1817543"/>
                    <a:pt x="5211280" y="1817543"/>
                  </a:cubicBezTo>
                  <a:close/>
                  <a:moveTo>
                    <a:pt x="5031909" y="1817543"/>
                  </a:moveTo>
                  <a:cubicBezTo>
                    <a:pt x="5037169" y="1817543"/>
                    <a:pt x="5041434" y="1821808"/>
                    <a:pt x="5041434" y="1827069"/>
                  </a:cubicBezTo>
                  <a:cubicBezTo>
                    <a:pt x="5041434" y="1832330"/>
                    <a:pt x="5037169" y="1836595"/>
                    <a:pt x="5031909" y="1836595"/>
                  </a:cubicBezTo>
                  <a:cubicBezTo>
                    <a:pt x="5026648" y="1836595"/>
                    <a:pt x="5022384" y="1832330"/>
                    <a:pt x="5022384" y="1827069"/>
                  </a:cubicBezTo>
                  <a:cubicBezTo>
                    <a:pt x="5022384" y="1821808"/>
                    <a:pt x="5026648" y="1817543"/>
                    <a:pt x="5031909" y="1817543"/>
                  </a:cubicBezTo>
                  <a:close/>
                  <a:moveTo>
                    <a:pt x="4852537" y="1817543"/>
                  </a:moveTo>
                  <a:cubicBezTo>
                    <a:pt x="4857797" y="1817543"/>
                    <a:pt x="4862062" y="1821809"/>
                    <a:pt x="4862062" y="1827070"/>
                  </a:cubicBezTo>
                  <a:cubicBezTo>
                    <a:pt x="4862062" y="1832331"/>
                    <a:pt x="4857797" y="1836596"/>
                    <a:pt x="4852537" y="1836596"/>
                  </a:cubicBezTo>
                  <a:cubicBezTo>
                    <a:pt x="4847276" y="1836596"/>
                    <a:pt x="4843012" y="1832331"/>
                    <a:pt x="4843012" y="1827070"/>
                  </a:cubicBezTo>
                  <a:cubicBezTo>
                    <a:pt x="4843012" y="1821809"/>
                    <a:pt x="4847276" y="1817543"/>
                    <a:pt x="4852537" y="1817543"/>
                  </a:cubicBezTo>
                  <a:close/>
                  <a:moveTo>
                    <a:pt x="6287505" y="1817542"/>
                  </a:moveTo>
                  <a:cubicBezTo>
                    <a:pt x="6292765" y="1817542"/>
                    <a:pt x="6297030" y="1821807"/>
                    <a:pt x="6297030" y="1827068"/>
                  </a:cubicBezTo>
                  <a:cubicBezTo>
                    <a:pt x="6297030" y="1832329"/>
                    <a:pt x="6292765" y="1836594"/>
                    <a:pt x="6287505" y="1836594"/>
                  </a:cubicBezTo>
                  <a:cubicBezTo>
                    <a:pt x="6282244" y="1836594"/>
                    <a:pt x="6277980" y="1832329"/>
                    <a:pt x="6277980" y="1827068"/>
                  </a:cubicBezTo>
                  <a:cubicBezTo>
                    <a:pt x="6277980" y="1821807"/>
                    <a:pt x="6282244" y="1817542"/>
                    <a:pt x="6287505" y="1817542"/>
                  </a:cubicBezTo>
                  <a:close/>
                  <a:moveTo>
                    <a:pt x="6108134" y="1817542"/>
                  </a:moveTo>
                  <a:cubicBezTo>
                    <a:pt x="6113394" y="1817542"/>
                    <a:pt x="6117659" y="1821807"/>
                    <a:pt x="6117659" y="1827068"/>
                  </a:cubicBezTo>
                  <a:cubicBezTo>
                    <a:pt x="6117659" y="1832329"/>
                    <a:pt x="6113394" y="1836594"/>
                    <a:pt x="6108134" y="1836594"/>
                  </a:cubicBezTo>
                  <a:cubicBezTo>
                    <a:pt x="6102873" y="1836594"/>
                    <a:pt x="6098609" y="1832329"/>
                    <a:pt x="6098609" y="1827068"/>
                  </a:cubicBezTo>
                  <a:cubicBezTo>
                    <a:pt x="6098609" y="1821807"/>
                    <a:pt x="6102873" y="1817542"/>
                    <a:pt x="6108134" y="1817542"/>
                  </a:cubicBezTo>
                  <a:close/>
                  <a:moveTo>
                    <a:pt x="5928763" y="1817542"/>
                  </a:moveTo>
                  <a:cubicBezTo>
                    <a:pt x="5934023" y="1817542"/>
                    <a:pt x="5938288" y="1821807"/>
                    <a:pt x="5938288" y="1827068"/>
                  </a:cubicBezTo>
                  <a:cubicBezTo>
                    <a:pt x="5938288" y="1832329"/>
                    <a:pt x="5934023" y="1836594"/>
                    <a:pt x="5928763" y="1836594"/>
                  </a:cubicBezTo>
                  <a:cubicBezTo>
                    <a:pt x="5923502" y="1836594"/>
                    <a:pt x="5919238" y="1832329"/>
                    <a:pt x="5919238" y="1827068"/>
                  </a:cubicBezTo>
                  <a:cubicBezTo>
                    <a:pt x="5919238" y="1821807"/>
                    <a:pt x="5923502" y="1817542"/>
                    <a:pt x="5928763" y="1817542"/>
                  </a:cubicBezTo>
                  <a:close/>
                  <a:moveTo>
                    <a:pt x="5749393" y="1817542"/>
                  </a:moveTo>
                  <a:cubicBezTo>
                    <a:pt x="5754653" y="1817542"/>
                    <a:pt x="5758918" y="1821808"/>
                    <a:pt x="5758918" y="1827068"/>
                  </a:cubicBezTo>
                  <a:cubicBezTo>
                    <a:pt x="5758918" y="1832329"/>
                    <a:pt x="5754653" y="1836595"/>
                    <a:pt x="5749393" y="1836595"/>
                  </a:cubicBezTo>
                  <a:cubicBezTo>
                    <a:pt x="5744132" y="1836595"/>
                    <a:pt x="5739868" y="1832329"/>
                    <a:pt x="5739868" y="1827068"/>
                  </a:cubicBezTo>
                  <a:cubicBezTo>
                    <a:pt x="5739868" y="1821808"/>
                    <a:pt x="5744132" y="1817542"/>
                    <a:pt x="5749393" y="1817542"/>
                  </a:cubicBezTo>
                  <a:close/>
                  <a:moveTo>
                    <a:pt x="6646247" y="1817541"/>
                  </a:moveTo>
                  <a:cubicBezTo>
                    <a:pt x="6651508" y="1817541"/>
                    <a:pt x="6655772" y="1821806"/>
                    <a:pt x="6655772" y="1827067"/>
                  </a:cubicBezTo>
                  <a:cubicBezTo>
                    <a:pt x="6655772" y="1832329"/>
                    <a:pt x="6651508" y="1836594"/>
                    <a:pt x="6646247" y="1836594"/>
                  </a:cubicBezTo>
                  <a:cubicBezTo>
                    <a:pt x="6640987" y="1836594"/>
                    <a:pt x="6636722" y="1832329"/>
                    <a:pt x="6636722" y="1827067"/>
                  </a:cubicBezTo>
                  <a:cubicBezTo>
                    <a:pt x="6636722" y="1821806"/>
                    <a:pt x="6640987" y="1817541"/>
                    <a:pt x="6646247" y="1817541"/>
                  </a:cubicBezTo>
                  <a:close/>
                  <a:moveTo>
                    <a:pt x="6466876" y="1817541"/>
                  </a:moveTo>
                  <a:cubicBezTo>
                    <a:pt x="6472136" y="1817541"/>
                    <a:pt x="6476401" y="1821807"/>
                    <a:pt x="6476401" y="1827068"/>
                  </a:cubicBezTo>
                  <a:cubicBezTo>
                    <a:pt x="6476401" y="1832329"/>
                    <a:pt x="6472136" y="1836594"/>
                    <a:pt x="6466876" y="1836594"/>
                  </a:cubicBezTo>
                  <a:cubicBezTo>
                    <a:pt x="6461615" y="1836594"/>
                    <a:pt x="6457351" y="1832329"/>
                    <a:pt x="6457351" y="1827068"/>
                  </a:cubicBezTo>
                  <a:cubicBezTo>
                    <a:pt x="6457351" y="1821807"/>
                    <a:pt x="6461615" y="1817541"/>
                    <a:pt x="6466876" y="1817541"/>
                  </a:cubicBezTo>
                  <a:close/>
                  <a:moveTo>
                    <a:pt x="727181" y="1635776"/>
                  </a:moveTo>
                  <a:cubicBezTo>
                    <a:pt x="732441" y="1635776"/>
                    <a:pt x="736706" y="1640041"/>
                    <a:pt x="736706" y="1645303"/>
                  </a:cubicBezTo>
                  <a:cubicBezTo>
                    <a:pt x="736706" y="1650564"/>
                    <a:pt x="732441" y="1654829"/>
                    <a:pt x="727181" y="1654829"/>
                  </a:cubicBezTo>
                  <a:cubicBezTo>
                    <a:pt x="721918" y="1654829"/>
                    <a:pt x="717644" y="1650564"/>
                    <a:pt x="717644" y="1645303"/>
                  </a:cubicBezTo>
                  <a:cubicBezTo>
                    <a:pt x="717644" y="1640041"/>
                    <a:pt x="721918" y="1635776"/>
                    <a:pt x="727181" y="1635776"/>
                  </a:cubicBezTo>
                  <a:close/>
                  <a:moveTo>
                    <a:pt x="547785" y="1635776"/>
                  </a:moveTo>
                  <a:cubicBezTo>
                    <a:pt x="553045" y="1635776"/>
                    <a:pt x="557310" y="1640041"/>
                    <a:pt x="557310" y="1645303"/>
                  </a:cubicBezTo>
                  <a:cubicBezTo>
                    <a:pt x="557310" y="1650564"/>
                    <a:pt x="553045" y="1654829"/>
                    <a:pt x="547785" y="1654829"/>
                  </a:cubicBezTo>
                  <a:cubicBezTo>
                    <a:pt x="542525" y="1654829"/>
                    <a:pt x="538260" y="1650564"/>
                    <a:pt x="538260" y="1645303"/>
                  </a:cubicBezTo>
                  <a:cubicBezTo>
                    <a:pt x="538260" y="1640041"/>
                    <a:pt x="542525" y="1635776"/>
                    <a:pt x="547785" y="1635776"/>
                  </a:cubicBezTo>
                  <a:close/>
                  <a:moveTo>
                    <a:pt x="368418" y="1635776"/>
                  </a:moveTo>
                  <a:cubicBezTo>
                    <a:pt x="373679" y="1635776"/>
                    <a:pt x="377943" y="1640041"/>
                    <a:pt x="377943" y="1645303"/>
                  </a:cubicBezTo>
                  <a:cubicBezTo>
                    <a:pt x="377943" y="1650564"/>
                    <a:pt x="373679" y="1654829"/>
                    <a:pt x="368418" y="1654829"/>
                  </a:cubicBezTo>
                  <a:cubicBezTo>
                    <a:pt x="363158" y="1654829"/>
                    <a:pt x="358893" y="1650564"/>
                    <a:pt x="358893" y="1645303"/>
                  </a:cubicBezTo>
                  <a:cubicBezTo>
                    <a:pt x="358893" y="1640041"/>
                    <a:pt x="363158" y="1635776"/>
                    <a:pt x="368418" y="1635776"/>
                  </a:cubicBezTo>
                  <a:close/>
                  <a:moveTo>
                    <a:pt x="189050" y="1635776"/>
                  </a:moveTo>
                  <a:cubicBezTo>
                    <a:pt x="194311" y="1635776"/>
                    <a:pt x="198575" y="1640041"/>
                    <a:pt x="198575" y="1645303"/>
                  </a:cubicBezTo>
                  <a:cubicBezTo>
                    <a:pt x="198575" y="1650564"/>
                    <a:pt x="194311" y="1654830"/>
                    <a:pt x="189050" y="1654830"/>
                  </a:cubicBezTo>
                  <a:cubicBezTo>
                    <a:pt x="183790" y="1654830"/>
                    <a:pt x="179525" y="1650564"/>
                    <a:pt x="179525" y="1645303"/>
                  </a:cubicBezTo>
                  <a:cubicBezTo>
                    <a:pt x="179525" y="1640041"/>
                    <a:pt x="183790" y="1635776"/>
                    <a:pt x="189050" y="1635776"/>
                  </a:cubicBezTo>
                  <a:close/>
                  <a:moveTo>
                    <a:pt x="9686" y="1635776"/>
                  </a:moveTo>
                  <a:cubicBezTo>
                    <a:pt x="14944" y="1635776"/>
                    <a:pt x="19209" y="1640042"/>
                    <a:pt x="19209" y="1645304"/>
                  </a:cubicBezTo>
                  <a:cubicBezTo>
                    <a:pt x="19209" y="1650565"/>
                    <a:pt x="14944" y="1654830"/>
                    <a:pt x="9686" y="1654830"/>
                  </a:cubicBezTo>
                  <a:cubicBezTo>
                    <a:pt x="4425" y="1654830"/>
                    <a:pt x="161" y="1650565"/>
                    <a:pt x="161" y="1645304"/>
                  </a:cubicBezTo>
                  <a:cubicBezTo>
                    <a:pt x="161" y="1640042"/>
                    <a:pt x="4425" y="1635776"/>
                    <a:pt x="9686" y="1635776"/>
                  </a:cubicBezTo>
                  <a:close/>
                  <a:moveTo>
                    <a:pt x="1624036" y="1635776"/>
                  </a:moveTo>
                  <a:cubicBezTo>
                    <a:pt x="1629296" y="1635776"/>
                    <a:pt x="1633561" y="1640041"/>
                    <a:pt x="1633561" y="1645302"/>
                  </a:cubicBezTo>
                  <a:cubicBezTo>
                    <a:pt x="1633561" y="1650563"/>
                    <a:pt x="1629296" y="1654828"/>
                    <a:pt x="1624036" y="1654828"/>
                  </a:cubicBezTo>
                  <a:cubicBezTo>
                    <a:pt x="1618775" y="1654828"/>
                    <a:pt x="1614511" y="1650563"/>
                    <a:pt x="1614511" y="1645302"/>
                  </a:cubicBezTo>
                  <a:cubicBezTo>
                    <a:pt x="1614511" y="1640041"/>
                    <a:pt x="1618775" y="1635776"/>
                    <a:pt x="1624036" y="1635776"/>
                  </a:cubicBezTo>
                  <a:close/>
                  <a:moveTo>
                    <a:pt x="1444687" y="1635776"/>
                  </a:moveTo>
                  <a:cubicBezTo>
                    <a:pt x="1449947" y="1635776"/>
                    <a:pt x="1454212" y="1640041"/>
                    <a:pt x="1454212" y="1645302"/>
                  </a:cubicBezTo>
                  <a:cubicBezTo>
                    <a:pt x="1454212" y="1650563"/>
                    <a:pt x="1449947" y="1654828"/>
                    <a:pt x="1444687" y="1654828"/>
                  </a:cubicBezTo>
                  <a:cubicBezTo>
                    <a:pt x="1439426" y="1654828"/>
                    <a:pt x="1435162" y="1650563"/>
                    <a:pt x="1435162" y="1645302"/>
                  </a:cubicBezTo>
                  <a:cubicBezTo>
                    <a:pt x="1435162" y="1640041"/>
                    <a:pt x="1439426" y="1635776"/>
                    <a:pt x="1444687" y="1635776"/>
                  </a:cubicBezTo>
                  <a:close/>
                  <a:moveTo>
                    <a:pt x="1265334" y="1635776"/>
                  </a:moveTo>
                  <a:cubicBezTo>
                    <a:pt x="1270594" y="1635776"/>
                    <a:pt x="1274859" y="1640041"/>
                    <a:pt x="1274859" y="1645302"/>
                  </a:cubicBezTo>
                  <a:cubicBezTo>
                    <a:pt x="1274859" y="1650563"/>
                    <a:pt x="1270594" y="1654828"/>
                    <a:pt x="1265334" y="1654828"/>
                  </a:cubicBezTo>
                  <a:cubicBezTo>
                    <a:pt x="1260073" y="1654828"/>
                    <a:pt x="1255809" y="1650563"/>
                    <a:pt x="1255809" y="1645302"/>
                  </a:cubicBezTo>
                  <a:cubicBezTo>
                    <a:pt x="1255809" y="1640041"/>
                    <a:pt x="1260073" y="1635776"/>
                    <a:pt x="1265334" y="1635776"/>
                  </a:cubicBezTo>
                  <a:close/>
                  <a:moveTo>
                    <a:pt x="1085945" y="1635776"/>
                  </a:moveTo>
                  <a:cubicBezTo>
                    <a:pt x="1091207" y="1635776"/>
                    <a:pt x="1095473" y="1640041"/>
                    <a:pt x="1095473" y="1645302"/>
                  </a:cubicBezTo>
                  <a:cubicBezTo>
                    <a:pt x="1095473" y="1650563"/>
                    <a:pt x="1091207" y="1654829"/>
                    <a:pt x="1085945" y="1654829"/>
                  </a:cubicBezTo>
                  <a:cubicBezTo>
                    <a:pt x="1080682" y="1654829"/>
                    <a:pt x="1076417" y="1650563"/>
                    <a:pt x="1076417" y="1645302"/>
                  </a:cubicBezTo>
                  <a:cubicBezTo>
                    <a:pt x="1076417" y="1640041"/>
                    <a:pt x="1080682" y="1635776"/>
                    <a:pt x="1085945" y="1635776"/>
                  </a:cubicBezTo>
                  <a:close/>
                  <a:moveTo>
                    <a:pt x="906558" y="1635776"/>
                  </a:moveTo>
                  <a:cubicBezTo>
                    <a:pt x="911818" y="1635776"/>
                    <a:pt x="916082" y="1640041"/>
                    <a:pt x="916082" y="1645303"/>
                  </a:cubicBezTo>
                  <a:cubicBezTo>
                    <a:pt x="916082" y="1650564"/>
                    <a:pt x="911818" y="1654829"/>
                    <a:pt x="906558" y="1654829"/>
                  </a:cubicBezTo>
                  <a:cubicBezTo>
                    <a:pt x="901297" y="1654829"/>
                    <a:pt x="897032" y="1650564"/>
                    <a:pt x="897032" y="1645303"/>
                  </a:cubicBezTo>
                  <a:cubicBezTo>
                    <a:pt x="897032" y="1640041"/>
                    <a:pt x="901297" y="1635776"/>
                    <a:pt x="906558" y="1635776"/>
                  </a:cubicBezTo>
                  <a:close/>
                  <a:moveTo>
                    <a:pt x="2520898" y="1635775"/>
                  </a:moveTo>
                  <a:cubicBezTo>
                    <a:pt x="2526185" y="1635775"/>
                    <a:pt x="2530439" y="1640040"/>
                    <a:pt x="2530439" y="1645301"/>
                  </a:cubicBezTo>
                  <a:cubicBezTo>
                    <a:pt x="2530439" y="1650562"/>
                    <a:pt x="2526185" y="1654827"/>
                    <a:pt x="2520898" y="1654827"/>
                  </a:cubicBezTo>
                  <a:cubicBezTo>
                    <a:pt x="2515639" y="1654827"/>
                    <a:pt x="2511370" y="1650562"/>
                    <a:pt x="2511370" y="1645301"/>
                  </a:cubicBezTo>
                  <a:cubicBezTo>
                    <a:pt x="2511370" y="1640040"/>
                    <a:pt x="2515639" y="1635775"/>
                    <a:pt x="2520898" y="1635775"/>
                  </a:cubicBezTo>
                  <a:close/>
                  <a:moveTo>
                    <a:pt x="2341528" y="1635775"/>
                  </a:moveTo>
                  <a:cubicBezTo>
                    <a:pt x="2346787" y="1635775"/>
                    <a:pt x="2351052" y="1640040"/>
                    <a:pt x="2351052" y="1645301"/>
                  </a:cubicBezTo>
                  <a:cubicBezTo>
                    <a:pt x="2351052" y="1650562"/>
                    <a:pt x="2346787" y="1654827"/>
                    <a:pt x="2341528" y="1654827"/>
                  </a:cubicBezTo>
                  <a:cubicBezTo>
                    <a:pt x="2336259" y="1654827"/>
                    <a:pt x="2331994" y="1650562"/>
                    <a:pt x="2331994" y="1645301"/>
                  </a:cubicBezTo>
                  <a:cubicBezTo>
                    <a:pt x="2331994" y="1640040"/>
                    <a:pt x="2336259" y="1635775"/>
                    <a:pt x="2341528" y="1635775"/>
                  </a:cubicBezTo>
                  <a:close/>
                  <a:moveTo>
                    <a:pt x="2162087" y="1635775"/>
                  </a:moveTo>
                  <a:cubicBezTo>
                    <a:pt x="2167346" y="1635775"/>
                    <a:pt x="2171612" y="1640040"/>
                    <a:pt x="2171612" y="1645301"/>
                  </a:cubicBezTo>
                  <a:cubicBezTo>
                    <a:pt x="2171612" y="1650562"/>
                    <a:pt x="2167346" y="1654827"/>
                    <a:pt x="2162087" y="1654827"/>
                  </a:cubicBezTo>
                  <a:cubicBezTo>
                    <a:pt x="2156827" y="1654827"/>
                    <a:pt x="2152563" y="1650562"/>
                    <a:pt x="2152563" y="1645301"/>
                  </a:cubicBezTo>
                  <a:cubicBezTo>
                    <a:pt x="2152563" y="1640040"/>
                    <a:pt x="2156827" y="1635775"/>
                    <a:pt x="2162087" y="1635775"/>
                  </a:cubicBezTo>
                  <a:close/>
                  <a:moveTo>
                    <a:pt x="1982735" y="1635775"/>
                  </a:moveTo>
                  <a:cubicBezTo>
                    <a:pt x="1987968" y="1635775"/>
                    <a:pt x="1992230" y="1640040"/>
                    <a:pt x="1992230" y="1645301"/>
                  </a:cubicBezTo>
                  <a:cubicBezTo>
                    <a:pt x="1992230" y="1650562"/>
                    <a:pt x="1987968" y="1654828"/>
                    <a:pt x="1982735" y="1654828"/>
                  </a:cubicBezTo>
                  <a:cubicBezTo>
                    <a:pt x="1977460" y="1654828"/>
                    <a:pt x="1973184" y="1650562"/>
                    <a:pt x="1973184" y="1645301"/>
                  </a:cubicBezTo>
                  <a:cubicBezTo>
                    <a:pt x="1973184" y="1640040"/>
                    <a:pt x="1977460" y="1635775"/>
                    <a:pt x="1982735" y="1635775"/>
                  </a:cubicBezTo>
                  <a:close/>
                  <a:moveTo>
                    <a:pt x="1803459" y="1635775"/>
                  </a:moveTo>
                  <a:cubicBezTo>
                    <a:pt x="1808678" y="1635775"/>
                    <a:pt x="1812941" y="1640041"/>
                    <a:pt x="1812941" y="1645302"/>
                  </a:cubicBezTo>
                  <a:cubicBezTo>
                    <a:pt x="1812941" y="1650563"/>
                    <a:pt x="1808678" y="1654828"/>
                    <a:pt x="1803459" y="1654828"/>
                  </a:cubicBezTo>
                  <a:cubicBezTo>
                    <a:pt x="1798244" y="1654828"/>
                    <a:pt x="1793981" y="1650563"/>
                    <a:pt x="1793981" y="1645302"/>
                  </a:cubicBezTo>
                  <a:cubicBezTo>
                    <a:pt x="1793981" y="1640041"/>
                    <a:pt x="1798244" y="1635775"/>
                    <a:pt x="1803459" y="1635775"/>
                  </a:cubicBezTo>
                  <a:close/>
                  <a:moveTo>
                    <a:pt x="3417570" y="1635774"/>
                  </a:moveTo>
                  <a:cubicBezTo>
                    <a:pt x="3422830" y="1635774"/>
                    <a:pt x="3427095" y="1640039"/>
                    <a:pt x="3427095" y="1645300"/>
                  </a:cubicBezTo>
                  <a:cubicBezTo>
                    <a:pt x="3427095" y="1650561"/>
                    <a:pt x="3422830" y="1654826"/>
                    <a:pt x="3417570" y="1654826"/>
                  </a:cubicBezTo>
                  <a:cubicBezTo>
                    <a:pt x="3412309" y="1654826"/>
                    <a:pt x="3408045" y="1650561"/>
                    <a:pt x="3408045" y="1645300"/>
                  </a:cubicBezTo>
                  <a:cubicBezTo>
                    <a:pt x="3408045" y="1640039"/>
                    <a:pt x="3412309" y="1635774"/>
                    <a:pt x="3417570" y="1635774"/>
                  </a:cubicBezTo>
                  <a:close/>
                  <a:moveTo>
                    <a:pt x="3238334" y="1635774"/>
                  </a:moveTo>
                  <a:cubicBezTo>
                    <a:pt x="3243598" y="1635774"/>
                    <a:pt x="3247861" y="1640039"/>
                    <a:pt x="3247861" y="1645300"/>
                  </a:cubicBezTo>
                  <a:cubicBezTo>
                    <a:pt x="3247861" y="1650561"/>
                    <a:pt x="3243598" y="1654826"/>
                    <a:pt x="3238334" y="1654826"/>
                  </a:cubicBezTo>
                  <a:cubicBezTo>
                    <a:pt x="3233075" y="1654826"/>
                    <a:pt x="3228809" y="1650561"/>
                    <a:pt x="3228809" y="1645300"/>
                  </a:cubicBezTo>
                  <a:cubicBezTo>
                    <a:pt x="3228809" y="1640039"/>
                    <a:pt x="3233075" y="1635774"/>
                    <a:pt x="3238334" y="1635774"/>
                  </a:cubicBezTo>
                  <a:close/>
                  <a:moveTo>
                    <a:pt x="3058833" y="1635774"/>
                  </a:moveTo>
                  <a:cubicBezTo>
                    <a:pt x="3064092" y="1635774"/>
                    <a:pt x="3068355" y="1640039"/>
                    <a:pt x="3068355" y="1645300"/>
                  </a:cubicBezTo>
                  <a:cubicBezTo>
                    <a:pt x="3068355" y="1650561"/>
                    <a:pt x="3064092" y="1654826"/>
                    <a:pt x="3058833" y="1654826"/>
                  </a:cubicBezTo>
                  <a:cubicBezTo>
                    <a:pt x="3053586" y="1654826"/>
                    <a:pt x="3049577" y="1650561"/>
                    <a:pt x="3049577" y="1645300"/>
                  </a:cubicBezTo>
                  <a:cubicBezTo>
                    <a:pt x="3049577" y="1640039"/>
                    <a:pt x="3053586" y="1635774"/>
                    <a:pt x="3058833" y="1635774"/>
                  </a:cubicBezTo>
                  <a:close/>
                  <a:moveTo>
                    <a:pt x="2879730" y="1635774"/>
                  </a:moveTo>
                  <a:cubicBezTo>
                    <a:pt x="2884989" y="1635774"/>
                    <a:pt x="2889259" y="1640039"/>
                    <a:pt x="2889259" y="1645300"/>
                  </a:cubicBezTo>
                  <a:cubicBezTo>
                    <a:pt x="2889259" y="1650561"/>
                    <a:pt x="2884989" y="1654827"/>
                    <a:pt x="2879730" y="1654827"/>
                  </a:cubicBezTo>
                  <a:cubicBezTo>
                    <a:pt x="2874471" y="1654827"/>
                    <a:pt x="2870208" y="1650561"/>
                    <a:pt x="2870208" y="1645300"/>
                  </a:cubicBezTo>
                  <a:cubicBezTo>
                    <a:pt x="2870208" y="1640039"/>
                    <a:pt x="2874471" y="1635774"/>
                    <a:pt x="2879730" y="1635774"/>
                  </a:cubicBezTo>
                  <a:close/>
                  <a:moveTo>
                    <a:pt x="2700356" y="1635774"/>
                  </a:moveTo>
                  <a:cubicBezTo>
                    <a:pt x="2705621" y="1635774"/>
                    <a:pt x="2709872" y="1640040"/>
                    <a:pt x="2709872" y="1645301"/>
                  </a:cubicBezTo>
                  <a:cubicBezTo>
                    <a:pt x="2709872" y="1650562"/>
                    <a:pt x="2705621" y="1654827"/>
                    <a:pt x="2700356" y="1654827"/>
                  </a:cubicBezTo>
                  <a:cubicBezTo>
                    <a:pt x="2695097" y="1654827"/>
                    <a:pt x="2690822" y="1650562"/>
                    <a:pt x="2690822" y="1645301"/>
                  </a:cubicBezTo>
                  <a:cubicBezTo>
                    <a:pt x="2690822" y="1640040"/>
                    <a:pt x="2695097" y="1635774"/>
                    <a:pt x="2700356" y="1635774"/>
                  </a:cubicBezTo>
                  <a:close/>
                  <a:moveTo>
                    <a:pt x="4314424" y="1635773"/>
                  </a:moveTo>
                  <a:cubicBezTo>
                    <a:pt x="4319684" y="1635773"/>
                    <a:pt x="4323949" y="1640038"/>
                    <a:pt x="4323949" y="1645299"/>
                  </a:cubicBezTo>
                  <a:cubicBezTo>
                    <a:pt x="4323949" y="1650561"/>
                    <a:pt x="4319684" y="1654826"/>
                    <a:pt x="4314424" y="1654826"/>
                  </a:cubicBezTo>
                  <a:cubicBezTo>
                    <a:pt x="4309163" y="1654826"/>
                    <a:pt x="4304899" y="1650561"/>
                    <a:pt x="4304899" y="1645299"/>
                  </a:cubicBezTo>
                  <a:cubicBezTo>
                    <a:pt x="4304899" y="1640038"/>
                    <a:pt x="4309163" y="1635773"/>
                    <a:pt x="4314424" y="1635773"/>
                  </a:cubicBezTo>
                  <a:close/>
                  <a:moveTo>
                    <a:pt x="4135054" y="1635773"/>
                  </a:moveTo>
                  <a:cubicBezTo>
                    <a:pt x="4140314" y="1635773"/>
                    <a:pt x="4144579" y="1640038"/>
                    <a:pt x="4144579" y="1645299"/>
                  </a:cubicBezTo>
                  <a:cubicBezTo>
                    <a:pt x="4144579" y="1650561"/>
                    <a:pt x="4140314" y="1654826"/>
                    <a:pt x="4135054" y="1654826"/>
                  </a:cubicBezTo>
                  <a:cubicBezTo>
                    <a:pt x="4129793" y="1654826"/>
                    <a:pt x="4125529" y="1650561"/>
                    <a:pt x="4125529" y="1645299"/>
                  </a:cubicBezTo>
                  <a:cubicBezTo>
                    <a:pt x="4125529" y="1640038"/>
                    <a:pt x="4129793" y="1635773"/>
                    <a:pt x="4135054" y="1635773"/>
                  </a:cubicBezTo>
                  <a:close/>
                  <a:moveTo>
                    <a:pt x="3955683" y="1635773"/>
                  </a:moveTo>
                  <a:cubicBezTo>
                    <a:pt x="3960943" y="1635773"/>
                    <a:pt x="3965208" y="1640038"/>
                    <a:pt x="3965208" y="1645299"/>
                  </a:cubicBezTo>
                  <a:cubicBezTo>
                    <a:pt x="3965208" y="1650561"/>
                    <a:pt x="3960943" y="1654826"/>
                    <a:pt x="3955683" y="1654826"/>
                  </a:cubicBezTo>
                  <a:cubicBezTo>
                    <a:pt x="3950422" y="1654826"/>
                    <a:pt x="3946158" y="1650561"/>
                    <a:pt x="3946158" y="1645299"/>
                  </a:cubicBezTo>
                  <a:cubicBezTo>
                    <a:pt x="3946158" y="1640038"/>
                    <a:pt x="3950422" y="1635773"/>
                    <a:pt x="3955683" y="1635773"/>
                  </a:cubicBezTo>
                  <a:close/>
                  <a:moveTo>
                    <a:pt x="3776312" y="1635773"/>
                  </a:moveTo>
                  <a:cubicBezTo>
                    <a:pt x="3781572" y="1635773"/>
                    <a:pt x="3785837" y="1640038"/>
                    <a:pt x="3785837" y="1645299"/>
                  </a:cubicBezTo>
                  <a:cubicBezTo>
                    <a:pt x="3785837" y="1650561"/>
                    <a:pt x="3781572" y="1654826"/>
                    <a:pt x="3776312" y="1654826"/>
                  </a:cubicBezTo>
                  <a:cubicBezTo>
                    <a:pt x="3771051" y="1654826"/>
                    <a:pt x="3766787" y="1650561"/>
                    <a:pt x="3766787" y="1645299"/>
                  </a:cubicBezTo>
                  <a:cubicBezTo>
                    <a:pt x="3766787" y="1640038"/>
                    <a:pt x="3771051" y="1635773"/>
                    <a:pt x="3776312" y="1635773"/>
                  </a:cubicBezTo>
                  <a:close/>
                  <a:moveTo>
                    <a:pt x="3596941" y="1635773"/>
                  </a:moveTo>
                  <a:cubicBezTo>
                    <a:pt x="3602201" y="1635773"/>
                    <a:pt x="3606466" y="1640039"/>
                    <a:pt x="3606466" y="1645300"/>
                  </a:cubicBezTo>
                  <a:cubicBezTo>
                    <a:pt x="3606466" y="1650561"/>
                    <a:pt x="3602201" y="1654826"/>
                    <a:pt x="3596941" y="1654826"/>
                  </a:cubicBezTo>
                  <a:cubicBezTo>
                    <a:pt x="3591680" y="1654826"/>
                    <a:pt x="3587416" y="1650561"/>
                    <a:pt x="3587416" y="1645300"/>
                  </a:cubicBezTo>
                  <a:cubicBezTo>
                    <a:pt x="3587416" y="1640039"/>
                    <a:pt x="3591680" y="1635773"/>
                    <a:pt x="3596941" y="1635773"/>
                  </a:cubicBezTo>
                  <a:close/>
                  <a:moveTo>
                    <a:pt x="5211280" y="1635772"/>
                  </a:moveTo>
                  <a:cubicBezTo>
                    <a:pt x="5216540" y="1635772"/>
                    <a:pt x="5220805" y="1640037"/>
                    <a:pt x="5220805" y="1645298"/>
                  </a:cubicBezTo>
                  <a:cubicBezTo>
                    <a:pt x="5220805" y="1650560"/>
                    <a:pt x="5216540" y="1654825"/>
                    <a:pt x="5211280" y="1654825"/>
                  </a:cubicBezTo>
                  <a:cubicBezTo>
                    <a:pt x="5206019" y="1654825"/>
                    <a:pt x="5201755" y="1650560"/>
                    <a:pt x="5201755" y="1645298"/>
                  </a:cubicBezTo>
                  <a:cubicBezTo>
                    <a:pt x="5201755" y="1640037"/>
                    <a:pt x="5206019" y="1635772"/>
                    <a:pt x="5211280" y="1635772"/>
                  </a:cubicBezTo>
                  <a:close/>
                  <a:moveTo>
                    <a:pt x="5031909" y="1635772"/>
                  </a:moveTo>
                  <a:cubicBezTo>
                    <a:pt x="5037169" y="1635772"/>
                    <a:pt x="5041434" y="1640037"/>
                    <a:pt x="5041434" y="1645298"/>
                  </a:cubicBezTo>
                  <a:cubicBezTo>
                    <a:pt x="5041434" y="1650560"/>
                    <a:pt x="5037169" y="1654825"/>
                    <a:pt x="5031909" y="1654825"/>
                  </a:cubicBezTo>
                  <a:cubicBezTo>
                    <a:pt x="5026648" y="1654825"/>
                    <a:pt x="5022384" y="1650560"/>
                    <a:pt x="5022384" y="1645298"/>
                  </a:cubicBezTo>
                  <a:cubicBezTo>
                    <a:pt x="5022384" y="1640037"/>
                    <a:pt x="5026648" y="1635772"/>
                    <a:pt x="5031909" y="1635772"/>
                  </a:cubicBezTo>
                  <a:close/>
                  <a:moveTo>
                    <a:pt x="4852537" y="1635772"/>
                  </a:moveTo>
                  <a:cubicBezTo>
                    <a:pt x="4857797" y="1635772"/>
                    <a:pt x="4862062" y="1640037"/>
                    <a:pt x="4862062" y="1645298"/>
                  </a:cubicBezTo>
                  <a:cubicBezTo>
                    <a:pt x="4862062" y="1650560"/>
                    <a:pt x="4857797" y="1654825"/>
                    <a:pt x="4852537" y="1654825"/>
                  </a:cubicBezTo>
                  <a:cubicBezTo>
                    <a:pt x="4847276" y="1654825"/>
                    <a:pt x="4843012" y="1650560"/>
                    <a:pt x="4843012" y="1645298"/>
                  </a:cubicBezTo>
                  <a:cubicBezTo>
                    <a:pt x="4843012" y="1640037"/>
                    <a:pt x="4847276" y="1635772"/>
                    <a:pt x="4852537" y="1635772"/>
                  </a:cubicBezTo>
                  <a:close/>
                  <a:moveTo>
                    <a:pt x="4673167" y="1635772"/>
                  </a:moveTo>
                  <a:cubicBezTo>
                    <a:pt x="4678427" y="1635772"/>
                    <a:pt x="4682692" y="1640037"/>
                    <a:pt x="4682692" y="1645298"/>
                  </a:cubicBezTo>
                  <a:cubicBezTo>
                    <a:pt x="4682692" y="1650560"/>
                    <a:pt x="4678427" y="1654826"/>
                    <a:pt x="4673167" y="1654826"/>
                  </a:cubicBezTo>
                  <a:cubicBezTo>
                    <a:pt x="4667906" y="1654826"/>
                    <a:pt x="4663642" y="1650560"/>
                    <a:pt x="4663642" y="1645298"/>
                  </a:cubicBezTo>
                  <a:cubicBezTo>
                    <a:pt x="4663642" y="1640037"/>
                    <a:pt x="4667906" y="1635772"/>
                    <a:pt x="4673167" y="1635772"/>
                  </a:cubicBezTo>
                  <a:close/>
                  <a:moveTo>
                    <a:pt x="4493796" y="1635772"/>
                  </a:moveTo>
                  <a:cubicBezTo>
                    <a:pt x="4499056" y="1635772"/>
                    <a:pt x="4503321" y="1640038"/>
                    <a:pt x="4503321" y="1645299"/>
                  </a:cubicBezTo>
                  <a:cubicBezTo>
                    <a:pt x="4503321" y="1650561"/>
                    <a:pt x="4499056" y="1654826"/>
                    <a:pt x="4493796" y="1654826"/>
                  </a:cubicBezTo>
                  <a:cubicBezTo>
                    <a:pt x="4488535" y="1654826"/>
                    <a:pt x="4484271" y="1650561"/>
                    <a:pt x="4484271" y="1645299"/>
                  </a:cubicBezTo>
                  <a:cubicBezTo>
                    <a:pt x="4484271" y="1640038"/>
                    <a:pt x="4488535" y="1635772"/>
                    <a:pt x="4493796" y="1635772"/>
                  </a:cubicBezTo>
                  <a:close/>
                  <a:moveTo>
                    <a:pt x="6108134" y="1635771"/>
                  </a:moveTo>
                  <a:cubicBezTo>
                    <a:pt x="6113394" y="1635771"/>
                    <a:pt x="6117659" y="1640036"/>
                    <a:pt x="6117659" y="1645298"/>
                  </a:cubicBezTo>
                  <a:cubicBezTo>
                    <a:pt x="6117659" y="1650559"/>
                    <a:pt x="6113394" y="1654824"/>
                    <a:pt x="6108134" y="1654824"/>
                  </a:cubicBezTo>
                  <a:cubicBezTo>
                    <a:pt x="6102873" y="1654824"/>
                    <a:pt x="6098609" y="1650559"/>
                    <a:pt x="6098609" y="1645298"/>
                  </a:cubicBezTo>
                  <a:cubicBezTo>
                    <a:pt x="6098609" y="1640036"/>
                    <a:pt x="6102873" y="1635771"/>
                    <a:pt x="6108134" y="1635771"/>
                  </a:cubicBezTo>
                  <a:close/>
                  <a:moveTo>
                    <a:pt x="5928763" y="1635771"/>
                  </a:moveTo>
                  <a:cubicBezTo>
                    <a:pt x="5934023" y="1635771"/>
                    <a:pt x="5938288" y="1640036"/>
                    <a:pt x="5938288" y="1645298"/>
                  </a:cubicBezTo>
                  <a:cubicBezTo>
                    <a:pt x="5938288" y="1650559"/>
                    <a:pt x="5934023" y="1654824"/>
                    <a:pt x="5928763" y="1654824"/>
                  </a:cubicBezTo>
                  <a:cubicBezTo>
                    <a:pt x="5923502" y="1654824"/>
                    <a:pt x="5919238" y="1650559"/>
                    <a:pt x="5919238" y="1645298"/>
                  </a:cubicBezTo>
                  <a:cubicBezTo>
                    <a:pt x="5919238" y="1640036"/>
                    <a:pt x="5923502" y="1635771"/>
                    <a:pt x="5928763" y="1635771"/>
                  </a:cubicBezTo>
                  <a:close/>
                  <a:moveTo>
                    <a:pt x="5749393" y="1635771"/>
                  </a:moveTo>
                  <a:cubicBezTo>
                    <a:pt x="5754653" y="1635771"/>
                    <a:pt x="5758918" y="1640036"/>
                    <a:pt x="5758918" y="1645298"/>
                  </a:cubicBezTo>
                  <a:cubicBezTo>
                    <a:pt x="5758918" y="1650559"/>
                    <a:pt x="5754653" y="1654824"/>
                    <a:pt x="5749393" y="1654824"/>
                  </a:cubicBezTo>
                  <a:cubicBezTo>
                    <a:pt x="5744132" y="1654824"/>
                    <a:pt x="5739868" y="1650559"/>
                    <a:pt x="5739868" y="1645298"/>
                  </a:cubicBezTo>
                  <a:cubicBezTo>
                    <a:pt x="5739868" y="1640036"/>
                    <a:pt x="5744132" y="1635771"/>
                    <a:pt x="5749393" y="1635771"/>
                  </a:cubicBezTo>
                  <a:close/>
                  <a:moveTo>
                    <a:pt x="5570021" y="1635771"/>
                  </a:moveTo>
                  <a:cubicBezTo>
                    <a:pt x="5575281" y="1635771"/>
                    <a:pt x="5579546" y="1640036"/>
                    <a:pt x="5579546" y="1645298"/>
                  </a:cubicBezTo>
                  <a:cubicBezTo>
                    <a:pt x="5579546" y="1650559"/>
                    <a:pt x="5575281" y="1654825"/>
                    <a:pt x="5570021" y="1654825"/>
                  </a:cubicBezTo>
                  <a:cubicBezTo>
                    <a:pt x="5564760" y="1654825"/>
                    <a:pt x="5560496" y="1650559"/>
                    <a:pt x="5560496" y="1645298"/>
                  </a:cubicBezTo>
                  <a:cubicBezTo>
                    <a:pt x="5560496" y="1640036"/>
                    <a:pt x="5564760" y="1635771"/>
                    <a:pt x="5570021" y="1635771"/>
                  </a:cubicBezTo>
                  <a:close/>
                  <a:moveTo>
                    <a:pt x="5390650" y="1635771"/>
                  </a:moveTo>
                  <a:cubicBezTo>
                    <a:pt x="5395910" y="1635771"/>
                    <a:pt x="5400175" y="1640037"/>
                    <a:pt x="5400175" y="1645298"/>
                  </a:cubicBezTo>
                  <a:cubicBezTo>
                    <a:pt x="5400175" y="1650560"/>
                    <a:pt x="5395910" y="1654825"/>
                    <a:pt x="5390650" y="1654825"/>
                  </a:cubicBezTo>
                  <a:cubicBezTo>
                    <a:pt x="5385389" y="1654825"/>
                    <a:pt x="5381125" y="1650560"/>
                    <a:pt x="5381125" y="1645298"/>
                  </a:cubicBezTo>
                  <a:cubicBezTo>
                    <a:pt x="5381125" y="1640037"/>
                    <a:pt x="5385389" y="1635771"/>
                    <a:pt x="5390650" y="1635771"/>
                  </a:cubicBezTo>
                  <a:close/>
                  <a:moveTo>
                    <a:pt x="6646247" y="1635771"/>
                  </a:moveTo>
                  <a:cubicBezTo>
                    <a:pt x="6651508" y="1635771"/>
                    <a:pt x="6655772" y="1640036"/>
                    <a:pt x="6655772" y="1645297"/>
                  </a:cubicBezTo>
                  <a:cubicBezTo>
                    <a:pt x="6655772" y="1650558"/>
                    <a:pt x="6651508" y="1654823"/>
                    <a:pt x="6646247" y="1654823"/>
                  </a:cubicBezTo>
                  <a:cubicBezTo>
                    <a:pt x="6640987" y="1654823"/>
                    <a:pt x="6636722" y="1650558"/>
                    <a:pt x="6636722" y="1645297"/>
                  </a:cubicBezTo>
                  <a:cubicBezTo>
                    <a:pt x="6636722" y="1640036"/>
                    <a:pt x="6640987" y="1635771"/>
                    <a:pt x="6646247" y="1635771"/>
                  </a:cubicBezTo>
                  <a:close/>
                  <a:moveTo>
                    <a:pt x="6466876" y="1635771"/>
                  </a:moveTo>
                  <a:cubicBezTo>
                    <a:pt x="6472136" y="1635771"/>
                    <a:pt x="6476401" y="1640036"/>
                    <a:pt x="6476401" y="1645297"/>
                  </a:cubicBezTo>
                  <a:cubicBezTo>
                    <a:pt x="6476401" y="1650558"/>
                    <a:pt x="6472136" y="1654823"/>
                    <a:pt x="6466876" y="1654823"/>
                  </a:cubicBezTo>
                  <a:cubicBezTo>
                    <a:pt x="6461615" y="1654823"/>
                    <a:pt x="6457351" y="1650558"/>
                    <a:pt x="6457351" y="1645297"/>
                  </a:cubicBezTo>
                  <a:cubicBezTo>
                    <a:pt x="6457351" y="1640036"/>
                    <a:pt x="6461615" y="1635771"/>
                    <a:pt x="6466876" y="1635771"/>
                  </a:cubicBezTo>
                  <a:close/>
                  <a:moveTo>
                    <a:pt x="6287505" y="1635771"/>
                  </a:moveTo>
                  <a:cubicBezTo>
                    <a:pt x="6292765" y="1635771"/>
                    <a:pt x="6297030" y="1640036"/>
                    <a:pt x="6297030" y="1645298"/>
                  </a:cubicBezTo>
                  <a:cubicBezTo>
                    <a:pt x="6297030" y="1650559"/>
                    <a:pt x="6292765" y="1654824"/>
                    <a:pt x="6287505" y="1654824"/>
                  </a:cubicBezTo>
                  <a:cubicBezTo>
                    <a:pt x="6282244" y="1654824"/>
                    <a:pt x="6277980" y="1650559"/>
                    <a:pt x="6277980" y="1645298"/>
                  </a:cubicBezTo>
                  <a:cubicBezTo>
                    <a:pt x="6277980" y="1640036"/>
                    <a:pt x="6282244" y="1635771"/>
                    <a:pt x="6287505" y="1635771"/>
                  </a:cubicBezTo>
                  <a:close/>
                  <a:moveTo>
                    <a:pt x="9689" y="1454005"/>
                  </a:moveTo>
                  <a:cubicBezTo>
                    <a:pt x="14948" y="1454005"/>
                    <a:pt x="19212" y="1458270"/>
                    <a:pt x="19212" y="1463531"/>
                  </a:cubicBezTo>
                  <a:cubicBezTo>
                    <a:pt x="19212" y="1468792"/>
                    <a:pt x="14948" y="1473057"/>
                    <a:pt x="9689" y="1473057"/>
                  </a:cubicBezTo>
                  <a:cubicBezTo>
                    <a:pt x="4429" y="1473057"/>
                    <a:pt x="165" y="1468792"/>
                    <a:pt x="165" y="1463531"/>
                  </a:cubicBezTo>
                  <a:cubicBezTo>
                    <a:pt x="165" y="1458270"/>
                    <a:pt x="4429" y="1454005"/>
                    <a:pt x="9689" y="1454005"/>
                  </a:cubicBezTo>
                  <a:close/>
                  <a:moveTo>
                    <a:pt x="906562" y="1454004"/>
                  </a:moveTo>
                  <a:cubicBezTo>
                    <a:pt x="911822" y="1454004"/>
                    <a:pt x="916086" y="1458269"/>
                    <a:pt x="916086" y="1463530"/>
                  </a:cubicBezTo>
                  <a:cubicBezTo>
                    <a:pt x="916086" y="1468791"/>
                    <a:pt x="911822" y="1473056"/>
                    <a:pt x="906562" y="1473056"/>
                  </a:cubicBezTo>
                  <a:cubicBezTo>
                    <a:pt x="901301" y="1473056"/>
                    <a:pt x="897036" y="1468791"/>
                    <a:pt x="897036" y="1463530"/>
                  </a:cubicBezTo>
                  <a:cubicBezTo>
                    <a:pt x="897036" y="1458269"/>
                    <a:pt x="901301" y="1454004"/>
                    <a:pt x="906562" y="1454004"/>
                  </a:cubicBezTo>
                  <a:close/>
                  <a:moveTo>
                    <a:pt x="727186" y="1454004"/>
                  </a:moveTo>
                  <a:cubicBezTo>
                    <a:pt x="732445" y="1454004"/>
                    <a:pt x="736709" y="1458269"/>
                    <a:pt x="736709" y="1463530"/>
                  </a:cubicBezTo>
                  <a:cubicBezTo>
                    <a:pt x="736709" y="1468791"/>
                    <a:pt x="732445" y="1473056"/>
                    <a:pt x="727186" y="1473056"/>
                  </a:cubicBezTo>
                  <a:cubicBezTo>
                    <a:pt x="721921" y="1473056"/>
                    <a:pt x="717647" y="1468791"/>
                    <a:pt x="717647" y="1463530"/>
                  </a:cubicBezTo>
                  <a:cubicBezTo>
                    <a:pt x="717647" y="1458269"/>
                    <a:pt x="721921" y="1454004"/>
                    <a:pt x="727186" y="1454004"/>
                  </a:cubicBezTo>
                  <a:close/>
                  <a:moveTo>
                    <a:pt x="547788" y="1454004"/>
                  </a:moveTo>
                  <a:cubicBezTo>
                    <a:pt x="553049" y="1454004"/>
                    <a:pt x="557313" y="1458269"/>
                    <a:pt x="557313" y="1463530"/>
                  </a:cubicBezTo>
                  <a:cubicBezTo>
                    <a:pt x="557313" y="1468791"/>
                    <a:pt x="553049" y="1473056"/>
                    <a:pt x="547788" y="1473056"/>
                  </a:cubicBezTo>
                  <a:cubicBezTo>
                    <a:pt x="542528" y="1473056"/>
                    <a:pt x="538264" y="1468791"/>
                    <a:pt x="538264" y="1463530"/>
                  </a:cubicBezTo>
                  <a:cubicBezTo>
                    <a:pt x="538264" y="1458269"/>
                    <a:pt x="542528" y="1454004"/>
                    <a:pt x="547788" y="1454004"/>
                  </a:cubicBezTo>
                  <a:close/>
                  <a:moveTo>
                    <a:pt x="368422" y="1454004"/>
                  </a:moveTo>
                  <a:cubicBezTo>
                    <a:pt x="373682" y="1454004"/>
                    <a:pt x="377947" y="1458269"/>
                    <a:pt x="377947" y="1463530"/>
                  </a:cubicBezTo>
                  <a:cubicBezTo>
                    <a:pt x="377947" y="1468791"/>
                    <a:pt x="373682" y="1473057"/>
                    <a:pt x="368422" y="1473057"/>
                  </a:cubicBezTo>
                  <a:cubicBezTo>
                    <a:pt x="363161" y="1473057"/>
                    <a:pt x="358897" y="1468791"/>
                    <a:pt x="358897" y="1463530"/>
                  </a:cubicBezTo>
                  <a:cubicBezTo>
                    <a:pt x="358897" y="1458269"/>
                    <a:pt x="363161" y="1454004"/>
                    <a:pt x="368422" y="1454004"/>
                  </a:cubicBezTo>
                  <a:close/>
                  <a:moveTo>
                    <a:pt x="189054" y="1454004"/>
                  </a:moveTo>
                  <a:cubicBezTo>
                    <a:pt x="194314" y="1454004"/>
                    <a:pt x="198579" y="1458270"/>
                    <a:pt x="198579" y="1463531"/>
                  </a:cubicBezTo>
                  <a:cubicBezTo>
                    <a:pt x="198579" y="1468792"/>
                    <a:pt x="194314" y="1473057"/>
                    <a:pt x="189054" y="1473057"/>
                  </a:cubicBezTo>
                  <a:cubicBezTo>
                    <a:pt x="183793" y="1473057"/>
                    <a:pt x="179529" y="1468792"/>
                    <a:pt x="179529" y="1463531"/>
                  </a:cubicBezTo>
                  <a:cubicBezTo>
                    <a:pt x="179529" y="1458270"/>
                    <a:pt x="183793" y="1454004"/>
                    <a:pt x="189054" y="1454004"/>
                  </a:cubicBezTo>
                  <a:close/>
                  <a:moveTo>
                    <a:pt x="1982739" y="1454003"/>
                  </a:moveTo>
                  <a:cubicBezTo>
                    <a:pt x="1987971" y="1454003"/>
                    <a:pt x="1992233" y="1458268"/>
                    <a:pt x="1992233" y="1463529"/>
                  </a:cubicBezTo>
                  <a:cubicBezTo>
                    <a:pt x="1992233" y="1468791"/>
                    <a:pt x="1987971" y="1473056"/>
                    <a:pt x="1982739" y="1473056"/>
                  </a:cubicBezTo>
                  <a:cubicBezTo>
                    <a:pt x="1977462" y="1473056"/>
                    <a:pt x="1973187" y="1468791"/>
                    <a:pt x="1973187" y="1463529"/>
                  </a:cubicBezTo>
                  <a:cubicBezTo>
                    <a:pt x="1973187" y="1458268"/>
                    <a:pt x="1977462" y="1454003"/>
                    <a:pt x="1982739" y="1454003"/>
                  </a:cubicBezTo>
                  <a:close/>
                  <a:moveTo>
                    <a:pt x="1803465" y="1454003"/>
                  </a:moveTo>
                  <a:cubicBezTo>
                    <a:pt x="1808682" y="1454003"/>
                    <a:pt x="1812945" y="1458268"/>
                    <a:pt x="1812945" y="1463529"/>
                  </a:cubicBezTo>
                  <a:cubicBezTo>
                    <a:pt x="1812945" y="1468791"/>
                    <a:pt x="1808682" y="1473056"/>
                    <a:pt x="1803465" y="1473056"/>
                  </a:cubicBezTo>
                  <a:cubicBezTo>
                    <a:pt x="1798250" y="1473056"/>
                    <a:pt x="1793987" y="1468791"/>
                    <a:pt x="1793987" y="1463529"/>
                  </a:cubicBezTo>
                  <a:cubicBezTo>
                    <a:pt x="1793987" y="1458268"/>
                    <a:pt x="1798250" y="1454003"/>
                    <a:pt x="1803465" y="1454003"/>
                  </a:cubicBezTo>
                  <a:close/>
                  <a:moveTo>
                    <a:pt x="1624039" y="1454003"/>
                  </a:moveTo>
                  <a:cubicBezTo>
                    <a:pt x="1629300" y="1454003"/>
                    <a:pt x="1633565" y="1458268"/>
                    <a:pt x="1633565" y="1463529"/>
                  </a:cubicBezTo>
                  <a:cubicBezTo>
                    <a:pt x="1633565" y="1468791"/>
                    <a:pt x="1629300" y="1473056"/>
                    <a:pt x="1624039" y="1473056"/>
                  </a:cubicBezTo>
                  <a:cubicBezTo>
                    <a:pt x="1618779" y="1473056"/>
                    <a:pt x="1614514" y="1468791"/>
                    <a:pt x="1614514" y="1463529"/>
                  </a:cubicBezTo>
                  <a:cubicBezTo>
                    <a:pt x="1614514" y="1458268"/>
                    <a:pt x="1618779" y="1454003"/>
                    <a:pt x="1624039" y="1454003"/>
                  </a:cubicBezTo>
                  <a:close/>
                  <a:moveTo>
                    <a:pt x="1444691" y="1454003"/>
                  </a:moveTo>
                  <a:cubicBezTo>
                    <a:pt x="1449952" y="1454003"/>
                    <a:pt x="1454216" y="1458268"/>
                    <a:pt x="1454216" y="1463529"/>
                  </a:cubicBezTo>
                  <a:cubicBezTo>
                    <a:pt x="1454216" y="1468791"/>
                    <a:pt x="1449952" y="1473056"/>
                    <a:pt x="1444691" y="1473056"/>
                  </a:cubicBezTo>
                  <a:cubicBezTo>
                    <a:pt x="1439431" y="1473056"/>
                    <a:pt x="1435166" y="1468791"/>
                    <a:pt x="1435166" y="1463529"/>
                  </a:cubicBezTo>
                  <a:cubicBezTo>
                    <a:pt x="1435166" y="1458268"/>
                    <a:pt x="1439431" y="1454003"/>
                    <a:pt x="1444691" y="1454003"/>
                  </a:cubicBezTo>
                  <a:close/>
                  <a:moveTo>
                    <a:pt x="1265338" y="1454003"/>
                  </a:moveTo>
                  <a:cubicBezTo>
                    <a:pt x="1270599" y="1454003"/>
                    <a:pt x="1274864" y="1458268"/>
                    <a:pt x="1274864" y="1463529"/>
                  </a:cubicBezTo>
                  <a:cubicBezTo>
                    <a:pt x="1274864" y="1468791"/>
                    <a:pt x="1270599" y="1473056"/>
                    <a:pt x="1265338" y="1473056"/>
                  </a:cubicBezTo>
                  <a:cubicBezTo>
                    <a:pt x="1260078" y="1473056"/>
                    <a:pt x="1255814" y="1468791"/>
                    <a:pt x="1255814" y="1463529"/>
                  </a:cubicBezTo>
                  <a:cubicBezTo>
                    <a:pt x="1255814" y="1458268"/>
                    <a:pt x="1260078" y="1454003"/>
                    <a:pt x="1265338" y="1454003"/>
                  </a:cubicBezTo>
                  <a:close/>
                  <a:moveTo>
                    <a:pt x="1085949" y="1454003"/>
                  </a:moveTo>
                  <a:cubicBezTo>
                    <a:pt x="1091212" y="1454003"/>
                    <a:pt x="1095478" y="1458269"/>
                    <a:pt x="1095478" y="1463530"/>
                  </a:cubicBezTo>
                  <a:cubicBezTo>
                    <a:pt x="1095478" y="1468791"/>
                    <a:pt x="1091212" y="1473056"/>
                    <a:pt x="1085949" y="1473056"/>
                  </a:cubicBezTo>
                  <a:cubicBezTo>
                    <a:pt x="1080686" y="1473056"/>
                    <a:pt x="1076421" y="1468791"/>
                    <a:pt x="1076421" y="1463530"/>
                  </a:cubicBezTo>
                  <a:cubicBezTo>
                    <a:pt x="1076421" y="1458269"/>
                    <a:pt x="1080686" y="1454003"/>
                    <a:pt x="1085949" y="1454003"/>
                  </a:cubicBezTo>
                  <a:close/>
                  <a:moveTo>
                    <a:pt x="2879736" y="1454002"/>
                  </a:moveTo>
                  <a:cubicBezTo>
                    <a:pt x="2884996" y="1454002"/>
                    <a:pt x="2889265" y="1458267"/>
                    <a:pt x="2889265" y="1463529"/>
                  </a:cubicBezTo>
                  <a:cubicBezTo>
                    <a:pt x="2889265" y="1468790"/>
                    <a:pt x="2884996" y="1473055"/>
                    <a:pt x="2879736" y="1473055"/>
                  </a:cubicBezTo>
                  <a:cubicBezTo>
                    <a:pt x="2874477" y="1473055"/>
                    <a:pt x="2870214" y="1468790"/>
                    <a:pt x="2870214" y="1463529"/>
                  </a:cubicBezTo>
                  <a:cubicBezTo>
                    <a:pt x="2870214" y="1458267"/>
                    <a:pt x="2874477" y="1454002"/>
                    <a:pt x="2879736" y="1454002"/>
                  </a:cubicBezTo>
                  <a:close/>
                  <a:moveTo>
                    <a:pt x="2700362" y="1454002"/>
                  </a:moveTo>
                  <a:cubicBezTo>
                    <a:pt x="2705628" y="1454002"/>
                    <a:pt x="2709879" y="1458267"/>
                    <a:pt x="2709879" y="1463529"/>
                  </a:cubicBezTo>
                  <a:cubicBezTo>
                    <a:pt x="2709879" y="1468790"/>
                    <a:pt x="2705628" y="1473055"/>
                    <a:pt x="2700362" y="1473055"/>
                  </a:cubicBezTo>
                  <a:cubicBezTo>
                    <a:pt x="2695103" y="1473055"/>
                    <a:pt x="2690827" y="1468790"/>
                    <a:pt x="2690827" y="1463529"/>
                  </a:cubicBezTo>
                  <a:cubicBezTo>
                    <a:pt x="2690827" y="1458267"/>
                    <a:pt x="2695103" y="1454002"/>
                    <a:pt x="2700362" y="1454002"/>
                  </a:cubicBezTo>
                  <a:close/>
                  <a:moveTo>
                    <a:pt x="2520902" y="1454002"/>
                  </a:moveTo>
                  <a:cubicBezTo>
                    <a:pt x="2526190" y="1454002"/>
                    <a:pt x="2530443" y="1458267"/>
                    <a:pt x="2530443" y="1463529"/>
                  </a:cubicBezTo>
                  <a:cubicBezTo>
                    <a:pt x="2530443" y="1468790"/>
                    <a:pt x="2526190" y="1473055"/>
                    <a:pt x="2520902" y="1473055"/>
                  </a:cubicBezTo>
                  <a:cubicBezTo>
                    <a:pt x="2515644" y="1473055"/>
                    <a:pt x="2511374" y="1468790"/>
                    <a:pt x="2511374" y="1463529"/>
                  </a:cubicBezTo>
                  <a:cubicBezTo>
                    <a:pt x="2511374" y="1458267"/>
                    <a:pt x="2515644" y="1454002"/>
                    <a:pt x="2520902" y="1454002"/>
                  </a:cubicBezTo>
                  <a:close/>
                  <a:moveTo>
                    <a:pt x="2341532" y="1454002"/>
                  </a:moveTo>
                  <a:cubicBezTo>
                    <a:pt x="2346791" y="1454002"/>
                    <a:pt x="2351057" y="1458267"/>
                    <a:pt x="2351057" y="1463529"/>
                  </a:cubicBezTo>
                  <a:cubicBezTo>
                    <a:pt x="2351057" y="1468790"/>
                    <a:pt x="2346791" y="1473056"/>
                    <a:pt x="2341532" y="1473056"/>
                  </a:cubicBezTo>
                  <a:cubicBezTo>
                    <a:pt x="2336264" y="1473056"/>
                    <a:pt x="2331998" y="1468790"/>
                    <a:pt x="2331998" y="1463529"/>
                  </a:cubicBezTo>
                  <a:cubicBezTo>
                    <a:pt x="2331998" y="1458267"/>
                    <a:pt x="2336264" y="1454002"/>
                    <a:pt x="2341532" y="1454002"/>
                  </a:cubicBezTo>
                  <a:close/>
                  <a:moveTo>
                    <a:pt x="2162090" y="1454002"/>
                  </a:moveTo>
                  <a:cubicBezTo>
                    <a:pt x="2167349" y="1454002"/>
                    <a:pt x="2171614" y="1458268"/>
                    <a:pt x="2171614" y="1463529"/>
                  </a:cubicBezTo>
                  <a:cubicBezTo>
                    <a:pt x="2171614" y="1468791"/>
                    <a:pt x="2167349" y="1473056"/>
                    <a:pt x="2162090" y="1473056"/>
                  </a:cubicBezTo>
                  <a:cubicBezTo>
                    <a:pt x="2156830" y="1473056"/>
                    <a:pt x="2152566" y="1468791"/>
                    <a:pt x="2152566" y="1463529"/>
                  </a:cubicBezTo>
                  <a:cubicBezTo>
                    <a:pt x="2152566" y="1458268"/>
                    <a:pt x="2156830" y="1454002"/>
                    <a:pt x="2162090" y="1454002"/>
                  </a:cubicBezTo>
                  <a:close/>
                  <a:moveTo>
                    <a:pt x="3955683" y="1454001"/>
                  </a:moveTo>
                  <a:cubicBezTo>
                    <a:pt x="3960943" y="1454001"/>
                    <a:pt x="3965208" y="1458266"/>
                    <a:pt x="3965208" y="1463528"/>
                  </a:cubicBezTo>
                  <a:cubicBezTo>
                    <a:pt x="3965208" y="1468789"/>
                    <a:pt x="3960943" y="1473054"/>
                    <a:pt x="3955683" y="1473054"/>
                  </a:cubicBezTo>
                  <a:cubicBezTo>
                    <a:pt x="3950422" y="1473054"/>
                    <a:pt x="3946158" y="1468789"/>
                    <a:pt x="3946158" y="1463528"/>
                  </a:cubicBezTo>
                  <a:cubicBezTo>
                    <a:pt x="3946158" y="1458266"/>
                    <a:pt x="3950422" y="1454001"/>
                    <a:pt x="3955683" y="1454001"/>
                  </a:cubicBezTo>
                  <a:close/>
                  <a:moveTo>
                    <a:pt x="3776312" y="1454001"/>
                  </a:moveTo>
                  <a:cubicBezTo>
                    <a:pt x="3781572" y="1454001"/>
                    <a:pt x="3785837" y="1458266"/>
                    <a:pt x="3785837" y="1463528"/>
                  </a:cubicBezTo>
                  <a:cubicBezTo>
                    <a:pt x="3785837" y="1468789"/>
                    <a:pt x="3781572" y="1473054"/>
                    <a:pt x="3776312" y="1473054"/>
                  </a:cubicBezTo>
                  <a:cubicBezTo>
                    <a:pt x="3771051" y="1473054"/>
                    <a:pt x="3766787" y="1468789"/>
                    <a:pt x="3766787" y="1463528"/>
                  </a:cubicBezTo>
                  <a:cubicBezTo>
                    <a:pt x="3766787" y="1458266"/>
                    <a:pt x="3771051" y="1454001"/>
                    <a:pt x="3776312" y="1454001"/>
                  </a:cubicBezTo>
                  <a:close/>
                  <a:moveTo>
                    <a:pt x="3596941" y="1454001"/>
                  </a:moveTo>
                  <a:cubicBezTo>
                    <a:pt x="3602201" y="1454001"/>
                    <a:pt x="3606466" y="1458266"/>
                    <a:pt x="3606466" y="1463528"/>
                  </a:cubicBezTo>
                  <a:cubicBezTo>
                    <a:pt x="3606466" y="1468789"/>
                    <a:pt x="3602201" y="1473054"/>
                    <a:pt x="3596941" y="1473054"/>
                  </a:cubicBezTo>
                  <a:cubicBezTo>
                    <a:pt x="3591680" y="1473054"/>
                    <a:pt x="3587416" y="1468789"/>
                    <a:pt x="3587416" y="1463528"/>
                  </a:cubicBezTo>
                  <a:cubicBezTo>
                    <a:pt x="3587416" y="1458266"/>
                    <a:pt x="3591680" y="1454001"/>
                    <a:pt x="3596941" y="1454001"/>
                  </a:cubicBezTo>
                  <a:close/>
                  <a:moveTo>
                    <a:pt x="3417570" y="1454001"/>
                  </a:moveTo>
                  <a:cubicBezTo>
                    <a:pt x="3422830" y="1454001"/>
                    <a:pt x="3427095" y="1458266"/>
                    <a:pt x="3427095" y="1463528"/>
                  </a:cubicBezTo>
                  <a:cubicBezTo>
                    <a:pt x="3427095" y="1468789"/>
                    <a:pt x="3422830" y="1473054"/>
                    <a:pt x="3417570" y="1473054"/>
                  </a:cubicBezTo>
                  <a:cubicBezTo>
                    <a:pt x="3412309" y="1473054"/>
                    <a:pt x="3408045" y="1468789"/>
                    <a:pt x="3408045" y="1463528"/>
                  </a:cubicBezTo>
                  <a:cubicBezTo>
                    <a:pt x="3408045" y="1458266"/>
                    <a:pt x="3412309" y="1454001"/>
                    <a:pt x="3417570" y="1454001"/>
                  </a:cubicBezTo>
                  <a:close/>
                  <a:moveTo>
                    <a:pt x="3238337" y="1454001"/>
                  </a:moveTo>
                  <a:cubicBezTo>
                    <a:pt x="3243601" y="1454001"/>
                    <a:pt x="3247864" y="1458266"/>
                    <a:pt x="3247864" y="1463528"/>
                  </a:cubicBezTo>
                  <a:cubicBezTo>
                    <a:pt x="3247864" y="1468790"/>
                    <a:pt x="3243601" y="1473055"/>
                    <a:pt x="3238337" y="1473055"/>
                  </a:cubicBezTo>
                  <a:cubicBezTo>
                    <a:pt x="3233078" y="1473055"/>
                    <a:pt x="3228812" y="1468790"/>
                    <a:pt x="3228812" y="1463528"/>
                  </a:cubicBezTo>
                  <a:cubicBezTo>
                    <a:pt x="3228812" y="1458266"/>
                    <a:pt x="3233078" y="1454001"/>
                    <a:pt x="3238337" y="1454001"/>
                  </a:cubicBezTo>
                  <a:close/>
                  <a:moveTo>
                    <a:pt x="3058833" y="1454001"/>
                  </a:moveTo>
                  <a:cubicBezTo>
                    <a:pt x="3064092" y="1454001"/>
                    <a:pt x="3068355" y="1458267"/>
                    <a:pt x="3068355" y="1463529"/>
                  </a:cubicBezTo>
                  <a:cubicBezTo>
                    <a:pt x="3068355" y="1468790"/>
                    <a:pt x="3064092" y="1473055"/>
                    <a:pt x="3058833" y="1473055"/>
                  </a:cubicBezTo>
                  <a:cubicBezTo>
                    <a:pt x="3053586" y="1473055"/>
                    <a:pt x="3049583" y="1468790"/>
                    <a:pt x="3049583" y="1463529"/>
                  </a:cubicBezTo>
                  <a:cubicBezTo>
                    <a:pt x="3049583" y="1458267"/>
                    <a:pt x="3053586" y="1454001"/>
                    <a:pt x="3058833" y="1454001"/>
                  </a:cubicBezTo>
                  <a:close/>
                  <a:moveTo>
                    <a:pt x="4852537" y="1454001"/>
                  </a:moveTo>
                  <a:cubicBezTo>
                    <a:pt x="4857797" y="1454001"/>
                    <a:pt x="4862062" y="1458266"/>
                    <a:pt x="4862062" y="1463527"/>
                  </a:cubicBezTo>
                  <a:cubicBezTo>
                    <a:pt x="4862062" y="1468788"/>
                    <a:pt x="4857797" y="1473053"/>
                    <a:pt x="4852537" y="1473053"/>
                  </a:cubicBezTo>
                  <a:cubicBezTo>
                    <a:pt x="4847276" y="1473053"/>
                    <a:pt x="4843012" y="1468788"/>
                    <a:pt x="4843012" y="1463527"/>
                  </a:cubicBezTo>
                  <a:cubicBezTo>
                    <a:pt x="4843012" y="1458266"/>
                    <a:pt x="4847276" y="1454001"/>
                    <a:pt x="4852537" y="1454001"/>
                  </a:cubicBezTo>
                  <a:close/>
                  <a:moveTo>
                    <a:pt x="4673167" y="1454001"/>
                  </a:moveTo>
                  <a:cubicBezTo>
                    <a:pt x="4678427" y="1454001"/>
                    <a:pt x="4682692" y="1458266"/>
                    <a:pt x="4682692" y="1463527"/>
                  </a:cubicBezTo>
                  <a:cubicBezTo>
                    <a:pt x="4682692" y="1468788"/>
                    <a:pt x="4678427" y="1473053"/>
                    <a:pt x="4673167" y="1473053"/>
                  </a:cubicBezTo>
                  <a:cubicBezTo>
                    <a:pt x="4667906" y="1473053"/>
                    <a:pt x="4663642" y="1468788"/>
                    <a:pt x="4663642" y="1463527"/>
                  </a:cubicBezTo>
                  <a:cubicBezTo>
                    <a:pt x="4663642" y="1458266"/>
                    <a:pt x="4667906" y="1454001"/>
                    <a:pt x="4673167" y="1454001"/>
                  </a:cubicBezTo>
                  <a:close/>
                  <a:moveTo>
                    <a:pt x="4493796" y="1454001"/>
                  </a:moveTo>
                  <a:cubicBezTo>
                    <a:pt x="4499056" y="1454001"/>
                    <a:pt x="4503321" y="1458266"/>
                    <a:pt x="4503321" y="1463527"/>
                  </a:cubicBezTo>
                  <a:cubicBezTo>
                    <a:pt x="4503321" y="1468788"/>
                    <a:pt x="4499056" y="1473053"/>
                    <a:pt x="4493796" y="1473053"/>
                  </a:cubicBezTo>
                  <a:cubicBezTo>
                    <a:pt x="4488535" y="1473053"/>
                    <a:pt x="4484271" y="1468788"/>
                    <a:pt x="4484271" y="1463527"/>
                  </a:cubicBezTo>
                  <a:cubicBezTo>
                    <a:pt x="4484271" y="1458266"/>
                    <a:pt x="4488535" y="1454001"/>
                    <a:pt x="4493796" y="1454001"/>
                  </a:cubicBezTo>
                  <a:close/>
                  <a:moveTo>
                    <a:pt x="4314424" y="1454001"/>
                  </a:moveTo>
                  <a:cubicBezTo>
                    <a:pt x="4319684" y="1454001"/>
                    <a:pt x="4323949" y="1458266"/>
                    <a:pt x="4323949" y="1463527"/>
                  </a:cubicBezTo>
                  <a:cubicBezTo>
                    <a:pt x="4323949" y="1468788"/>
                    <a:pt x="4319684" y="1473054"/>
                    <a:pt x="4314424" y="1473054"/>
                  </a:cubicBezTo>
                  <a:cubicBezTo>
                    <a:pt x="4309163" y="1473054"/>
                    <a:pt x="4304899" y="1468788"/>
                    <a:pt x="4304899" y="1463527"/>
                  </a:cubicBezTo>
                  <a:cubicBezTo>
                    <a:pt x="4304899" y="1458266"/>
                    <a:pt x="4309163" y="1454001"/>
                    <a:pt x="4314424" y="1454001"/>
                  </a:cubicBezTo>
                  <a:close/>
                  <a:moveTo>
                    <a:pt x="4135054" y="1454001"/>
                  </a:moveTo>
                  <a:cubicBezTo>
                    <a:pt x="4140314" y="1454001"/>
                    <a:pt x="4144579" y="1458266"/>
                    <a:pt x="4144579" y="1463528"/>
                  </a:cubicBezTo>
                  <a:cubicBezTo>
                    <a:pt x="4144579" y="1468789"/>
                    <a:pt x="4140314" y="1473054"/>
                    <a:pt x="4135054" y="1473054"/>
                  </a:cubicBezTo>
                  <a:cubicBezTo>
                    <a:pt x="4129793" y="1473054"/>
                    <a:pt x="4125529" y="1468789"/>
                    <a:pt x="4125529" y="1463528"/>
                  </a:cubicBezTo>
                  <a:cubicBezTo>
                    <a:pt x="4125529" y="1458266"/>
                    <a:pt x="4129793" y="1454001"/>
                    <a:pt x="4135054" y="1454001"/>
                  </a:cubicBezTo>
                  <a:close/>
                  <a:moveTo>
                    <a:pt x="5749393" y="1454000"/>
                  </a:moveTo>
                  <a:cubicBezTo>
                    <a:pt x="5754653" y="1454000"/>
                    <a:pt x="5758918" y="1458265"/>
                    <a:pt x="5758918" y="1463526"/>
                  </a:cubicBezTo>
                  <a:cubicBezTo>
                    <a:pt x="5758918" y="1468787"/>
                    <a:pt x="5754653" y="1473052"/>
                    <a:pt x="5749393" y="1473052"/>
                  </a:cubicBezTo>
                  <a:cubicBezTo>
                    <a:pt x="5744132" y="1473052"/>
                    <a:pt x="5739868" y="1468787"/>
                    <a:pt x="5739868" y="1463526"/>
                  </a:cubicBezTo>
                  <a:cubicBezTo>
                    <a:pt x="5739868" y="1458265"/>
                    <a:pt x="5744132" y="1454000"/>
                    <a:pt x="5749393" y="1454000"/>
                  </a:cubicBezTo>
                  <a:close/>
                  <a:moveTo>
                    <a:pt x="5570021" y="1454000"/>
                  </a:moveTo>
                  <a:cubicBezTo>
                    <a:pt x="5575281" y="1454000"/>
                    <a:pt x="5579546" y="1458265"/>
                    <a:pt x="5579546" y="1463526"/>
                  </a:cubicBezTo>
                  <a:cubicBezTo>
                    <a:pt x="5579546" y="1468787"/>
                    <a:pt x="5575281" y="1473052"/>
                    <a:pt x="5570021" y="1473052"/>
                  </a:cubicBezTo>
                  <a:cubicBezTo>
                    <a:pt x="5564760" y="1473052"/>
                    <a:pt x="5560496" y="1468787"/>
                    <a:pt x="5560496" y="1463526"/>
                  </a:cubicBezTo>
                  <a:cubicBezTo>
                    <a:pt x="5560496" y="1458265"/>
                    <a:pt x="5564760" y="1454000"/>
                    <a:pt x="5570021" y="1454000"/>
                  </a:cubicBezTo>
                  <a:close/>
                  <a:moveTo>
                    <a:pt x="5390650" y="1454000"/>
                  </a:moveTo>
                  <a:cubicBezTo>
                    <a:pt x="5395910" y="1454000"/>
                    <a:pt x="5400175" y="1458265"/>
                    <a:pt x="5400175" y="1463526"/>
                  </a:cubicBezTo>
                  <a:cubicBezTo>
                    <a:pt x="5400175" y="1468787"/>
                    <a:pt x="5395910" y="1473052"/>
                    <a:pt x="5390650" y="1473052"/>
                  </a:cubicBezTo>
                  <a:cubicBezTo>
                    <a:pt x="5385389" y="1473052"/>
                    <a:pt x="5381125" y="1468787"/>
                    <a:pt x="5381125" y="1463526"/>
                  </a:cubicBezTo>
                  <a:cubicBezTo>
                    <a:pt x="5381125" y="1458265"/>
                    <a:pt x="5385389" y="1454000"/>
                    <a:pt x="5390650" y="1454000"/>
                  </a:cubicBezTo>
                  <a:close/>
                  <a:moveTo>
                    <a:pt x="5211280" y="1454000"/>
                  </a:moveTo>
                  <a:cubicBezTo>
                    <a:pt x="5216540" y="1454000"/>
                    <a:pt x="5220805" y="1458265"/>
                    <a:pt x="5220805" y="1463526"/>
                  </a:cubicBezTo>
                  <a:cubicBezTo>
                    <a:pt x="5220805" y="1468787"/>
                    <a:pt x="5216540" y="1473053"/>
                    <a:pt x="5211280" y="1473053"/>
                  </a:cubicBezTo>
                  <a:cubicBezTo>
                    <a:pt x="5206019" y="1473053"/>
                    <a:pt x="5201755" y="1468787"/>
                    <a:pt x="5201755" y="1463526"/>
                  </a:cubicBezTo>
                  <a:cubicBezTo>
                    <a:pt x="5201755" y="1458265"/>
                    <a:pt x="5206019" y="1454000"/>
                    <a:pt x="5211280" y="1454000"/>
                  </a:cubicBezTo>
                  <a:close/>
                  <a:moveTo>
                    <a:pt x="5031909" y="1454000"/>
                  </a:moveTo>
                  <a:cubicBezTo>
                    <a:pt x="5037169" y="1454000"/>
                    <a:pt x="5041434" y="1458266"/>
                    <a:pt x="5041434" y="1463527"/>
                  </a:cubicBezTo>
                  <a:cubicBezTo>
                    <a:pt x="5041434" y="1468788"/>
                    <a:pt x="5037169" y="1473053"/>
                    <a:pt x="5031909" y="1473053"/>
                  </a:cubicBezTo>
                  <a:cubicBezTo>
                    <a:pt x="5026648" y="1473053"/>
                    <a:pt x="5022384" y="1468788"/>
                    <a:pt x="5022384" y="1463527"/>
                  </a:cubicBezTo>
                  <a:cubicBezTo>
                    <a:pt x="5022384" y="1458266"/>
                    <a:pt x="5026648" y="1454000"/>
                    <a:pt x="5031909" y="1454000"/>
                  </a:cubicBezTo>
                  <a:close/>
                  <a:moveTo>
                    <a:pt x="6646247" y="1453999"/>
                  </a:moveTo>
                  <a:cubicBezTo>
                    <a:pt x="6651508" y="1453999"/>
                    <a:pt x="6655772" y="1458264"/>
                    <a:pt x="6655772" y="1463525"/>
                  </a:cubicBezTo>
                  <a:cubicBezTo>
                    <a:pt x="6655772" y="1468786"/>
                    <a:pt x="6651508" y="1473051"/>
                    <a:pt x="6646247" y="1473051"/>
                  </a:cubicBezTo>
                  <a:cubicBezTo>
                    <a:pt x="6640987" y="1473051"/>
                    <a:pt x="6636722" y="1468786"/>
                    <a:pt x="6636722" y="1463525"/>
                  </a:cubicBezTo>
                  <a:cubicBezTo>
                    <a:pt x="6636722" y="1458264"/>
                    <a:pt x="6640987" y="1453999"/>
                    <a:pt x="6646247" y="1453999"/>
                  </a:cubicBezTo>
                  <a:close/>
                  <a:moveTo>
                    <a:pt x="6466876" y="1453999"/>
                  </a:moveTo>
                  <a:cubicBezTo>
                    <a:pt x="6472136" y="1453999"/>
                    <a:pt x="6476401" y="1458264"/>
                    <a:pt x="6476401" y="1463525"/>
                  </a:cubicBezTo>
                  <a:cubicBezTo>
                    <a:pt x="6476401" y="1468786"/>
                    <a:pt x="6472136" y="1473051"/>
                    <a:pt x="6466876" y="1473051"/>
                  </a:cubicBezTo>
                  <a:cubicBezTo>
                    <a:pt x="6461615" y="1473051"/>
                    <a:pt x="6457351" y="1468786"/>
                    <a:pt x="6457351" y="1463525"/>
                  </a:cubicBezTo>
                  <a:cubicBezTo>
                    <a:pt x="6457351" y="1458264"/>
                    <a:pt x="6461615" y="1453999"/>
                    <a:pt x="6466876" y="1453999"/>
                  </a:cubicBezTo>
                  <a:close/>
                  <a:moveTo>
                    <a:pt x="6287505" y="1453999"/>
                  </a:moveTo>
                  <a:cubicBezTo>
                    <a:pt x="6292765" y="1453999"/>
                    <a:pt x="6297030" y="1458264"/>
                    <a:pt x="6297030" y="1463525"/>
                  </a:cubicBezTo>
                  <a:cubicBezTo>
                    <a:pt x="6297030" y="1468786"/>
                    <a:pt x="6292765" y="1473051"/>
                    <a:pt x="6287505" y="1473051"/>
                  </a:cubicBezTo>
                  <a:cubicBezTo>
                    <a:pt x="6282244" y="1473051"/>
                    <a:pt x="6277980" y="1468786"/>
                    <a:pt x="6277980" y="1463525"/>
                  </a:cubicBezTo>
                  <a:cubicBezTo>
                    <a:pt x="6277980" y="1458264"/>
                    <a:pt x="6282244" y="1453999"/>
                    <a:pt x="6287505" y="1453999"/>
                  </a:cubicBezTo>
                  <a:close/>
                  <a:moveTo>
                    <a:pt x="6108134" y="1453999"/>
                  </a:moveTo>
                  <a:cubicBezTo>
                    <a:pt x="6113394" y="1453999"/>
                    <a:pt x="6117659" y="1458264"/>
                    <a:pt x="6117659" y="1463526"/>
                  </a:cubicBezTo>
                  <a:cubicBezTo>
                    <a:pt x="6117659" y="1468787"/>
                    <a:pt x="6113394" y="1473052"/>
                    <a:pt x="6108134" y="1473052"/>
                  </a:cubicBezTo>
                  <a:cubicBezTo>
                    <a:pt x="6102873" y="1473052"/>
                    <a:pt x="6098609" y="1468787"/>
                    <a:pt x="6098609" y="1463526"/>
                  </a:cubicBezTo>
                  <a:cubicBezTo>
                    <a:pt x="6098609" y="1458264"/>
                    <a:pt x="6102873" y="1453999"/>
                    <a:pt x="6108134" y="1453999"/>
                  </a:cubicBezTo>
                  <a:close/>
                  <a:moveTo>
                    <a:pt x="5928763" y="1453999"/>
                  </a:moveTo>
                  <a:cubicBezTo>
                    <a:pt x="5934023" y="1453999"/>
                    <a:pt x="5938288" y="1458265"/>
                    <a:pt x="5938288" y="1463526"/>
                  </a:cubicBezTo>
                  <a:cubicBezTo>
                    <a:pt x="5938288" y="1468787"/>
                    <a:pt x="5934023" y="1473052"/>
                    <a:pt x="5928763" y="1473052"/>
                  </a:cubicBezTo>
                  <a:cubicBezTo>
                    <a:pt x="5923502" y="1473052"/>
                    <a:pt x="5919238" y="1468787"/>
                    <a:pt x="5919238" y="1463526"/>
                  </a:cubicBezTo>
                  <a:cubicBezTo>
                    <a:pt x="5919238" y="1458265"/>
                    <a:pt x="5923502" y="1453999"/>
                    <a:pt x="5928763" y="1453999"/>
                  </a:cubicBezTo>
                  <a:close/>
                  <a:moveTo>
                    <a:pt x="906565" y="1272231"/>
                  </a:moveTo>
                  <a:cubicBezTo>
                    <a:pt x="911826" y="1272231"/>
                    <a:pt x="916090" y="1276496"/>
                    <a:pt x="916090" y="1281757"/>
                  </a:cubicBezTo>
                  <a:cubicBezTo>
                    <a:pt x="916090" y="1287018"/>
                    <a:pt x="911826" y="1291283"/>
                    <a:pt x="906565" y="1291283"/>
                  </a:cubicBezTo>
                  <a:cubicBezTo>
                    <a:pt x="901305" y="1291283"/>
                    <a:pt x="897040" y="1287018"/>
                    <a:pt x="897040" y="1281757"/>
                  </a:cubicBezTo>
                  <a:cubicBezTo>
                    <a:pt x="897040" y="1276496"/>
                    <a:pt x="901305" y="1272231"/>
                    <a:pt x="906565" y="1272231"/>
                  </a:cubicBezTo>
                  <a:close/>
                  <a:moveTo>
                    <a:pt x="727189" y="1272231"/>
                  </a:moveTo>
                  <a:cubicBezTo>
                    <a:pt x="732449" y="1272231"/>
                    <a:pt x="736714" y="1276496"/>
                    <a:pt x="736714" y="1281757"/>
                  </a:cubicBezTo>
                  <a:cubicBezTo>
                    <a:pt x="736714" y="1287018"/>
                    <a:pt x="732449" y="1291283"/>
                    <a:pt x="727189" y="1291283"/>
                  </a:cubicBezTo>
                  <a:cubicBezTo>
                    <a:pt x="721925" y="1291283"/>
                    <a:pt x="717651" y="1287018"/>
                    <a:pt x="717651" y="1281757"/>
                  </a:cubicBezTo>
                  <a:cubicBezTo>
                    <a:pt x="717651" y="1276496"/>
                    <a:pt x="721925" y="1272231"/>
                    <a:pt x="727189" y="1272231"/>
                  </a:cubicBezTo>
                  <a:close/>
                  <a:moveTo>
                    <a:pt x="547791" y="1272231"/>
                  </a:moveTo>
                  <a:cubicBezTo>
                    <a:pt x="553052" y="1272231"/>
                    <a:pt x="557316" y="1276496"/>
                    <a:pt x="557316" y="1281757"/>
                  </a:cubicBezTo>
                  <a:cubicBezTo>
                    <a:pt x="557316" y="1287018"/>
                    <a:pt x="553052" y="1291283"/>
                    <a:pt x="547791" y="1291283"/>
                  </a:cubicBezTo>
                  <a:cubicBezTo>
                    <a:pt x="542531" y="1291283"/>
                    <a:pt x="538267" y="1287018"/>
                    <a:pt x="538267" y="1281757"/>
                  </a:cubicBezTo>
                  <a:cubicBezTo>
                    <a:pt x="538267" y="1276496"/>
                    <a:pt x="542531" y="1272231"/>
                    <a:pt x="547791" y="1272231"/>
                  </a:cubicBezTo>
                  <a:close/>
                  <a:moveTo>
                    <a:pt x="368425" y="1272231"/>
                  </a:moveTo>
                  <a:cubicBezTo>
                    <a:pt x="373686" y="1272231"/>
                    <a:pt x="377950" y="1276496"/>
                    <a:pt x="377950" y="1281757"/>
                  </a:cubicBezTo>
                  <a:cubicBezTo>
                    <a:pt x="377950" y="1287018"/>
                    <a:pt x="373686" y="1291284"/>
                    <a:pt x="368425" y="1291284"/>
                  </a:cubicBezTo>
                  <a:cubicBezTo>
                    <a:pt x="363165" y="1291284"/>
                    <a:pt x="358900" y="1287018"/>
                    <a:pt x="358900" y="1281757"/>
                  </a:cubicBezTo>
                  <a:cubicBezTo>
                    <a:pt x="358900" y="1276496"/>
                    <a:pt x="363165" y="1272231"/>
                    <a:pt x="368425" y="1272231"/>
                  </a:cubicBezTo>
                  <a:close/>
                  <a:moveTo>
                    <a:pt x="189057" y="1272231"/>
                  </a:moveTo>
                  <a:cubicBezTo>
                    <a:pt x="194318" y="1272231"/>
                    <a:pt x="198582" y="1276496"/>
                    <a:pt x="198582" y="1281757"/>
                  </a:cubicBezTo>
                  <a:cubicBezTo>
                    <a:pt x="198582" y="1287018"/>
                    <a:pt x="194318" y="1291284"/>
                    <a:pt x="189057" y="1291284"/>
                  </a:cubicBezTo>
                  <a:cubicBezTo>
                    <a:pt x="183797" y="1291284"/>
                    <a:pt x="179532" y="1287018"/>
                    <a:pt x="179532" y="1281757"/>
                  </a:cubicBezTo>
                  <a:cubicBezTo>
                    <a:pt x="179532" y="1276496"/>
                    <a:pt x="183797" y="1272231"/>
                    <a:pt x="189057" y="1272231"/>
                  </a:cubicBezTo>
                  <a:close/>
                  <a:moveTo>
                    <a:pt x="9693" y="1272231"/>
                  </a:moveTo>
                  <a:cubicBezTo>
                    <a:pt x="14952" y="1272231"/>
                    <a:pt x="19216" y="1276496"/>
                    <a:pt x="19216" y="1281758"/>
                  </a:cubicBezTo>
                  <a:cubicBezTo>
                    <a:pt x="19216" y="1287019"/>
                    <a:pt x="14952" y="1291284"/>
                    <a:pt x="9693" y="1291284"/>
                  </a:cubicBezTo>
                  <a:cubicBezTo>
                    <a:pt x="4433" y="1291284"/>
                    <a:pt x="168" y="1287019"/>
                    <a:pt x="168" y="1281758"/>
                  </a:cubicBezTo>
                  <a:cubicBezTo>
                    <a:pt x="168" y="1276496"/>
                    <a:pt x="4433" y="1272231"/>
                    <a:pt x="9693" y="1272231"/>
                  </a:cubicBezTo>
                  <a:close/>
                  <a:moveTo>
                    <a:pt x="1982742" y="1272230"/>
                  </a:moveTo>
                  <a:cubicBezTo>
                    <a:pt x="1987974" y="1272230"/>
                    <a:pt x="1992236" y="1276495"/>
                    <a:pt x="1992236" y="1281756"/>
                  </a:cubicBezTo>
                  <a:cubicBezTo>
                    <a:pt x="1992236" y="1287017"/>
                    <a:pt x="1987974" y="1291282"/>
                    <a:pt x="1982742" y="1291282"/>
                  </a:cubicBezTo>
                  <a:cubicBezTo>
                    <a:pt x="1977465" y="1291282"/>
                    <a:pt x="1973189" y="1287017"/>
                    <a:pt x="1973189" y="1281756"/>
                  </a:cubicBezTo>
                  <a:cubicBezTo>
                    <a:pt x="1973189" y="1276495"/>
                    <a:pt x="1977465" y="1272230"/>
                    <a:pt x="1982742" y="1272230"/>
                  </a:cubicBezTo>
                  <a:close/>
                  <a:moveTo>
                    <a:pt x="1803469" y="1272230"/>
                  </a:moveTo>
                  <a:cubicBezTo>
                    <a:pt x="1808686" y="1272230"/>
                    <a:pt x="1812949" y="1276495"/>
                    <a:pt x="1812949" y="1281756"/>
                  </a:cubicBezTo>
                  <a:cubicBezTo>
                    <a:pt x="1812949" y="1287017"/>
                    <a:pt x="1808686" y="1291282"/>
                    <a:pt x="1803469" y="1291282"/>
                  </a:cubicBezTo>
                  <a:cubicBezTo>
                    <a:pt x="1798256" y="1291282"/>
                    <a:pt x="1793993" y="1287017"/>
                    <a:pt x="1793993" y="1281756"/>
                  </a:cubicBezTo>
                  <a:cubicBezTo>
                    <a:pt x="1793993" y="1276495"/>
                    <a:pt x="1798256" y="1272230"/>
                    <a:pt x="1803469" y="1272230"/>
                  </a:cubicBezTo>
                  <a:close/>
                  <a:moveTo>
                    <a:pt x="1624043" y="1272230"/>
                  </a:moveTo>
                  <a:cubicBezTo>
                    <a:pt x="1629304" y="1272230"/>
                    <a:pt x="1633568" y="1276495"/>
                    <a:pt x="1633568" y="1281756"/>
                  </a:cubicBezTo>
                  <a:cubicBezTo>
                    <a:pt x="1633568" y="1287017"/>
                    <a:pt x="1629304" y="1291282"/>
                    <a:pt x="1624043" y="1291282"/>
                  </a:cubicBezTo>
                  <a:cubicBezTo>
                    <a:pt x="1618783" y="1291282"/>
                    <a:pt x="1614518" y="1287017"/>
                    <a:pt x="1614518" y="1281756"/>
                  </a:cubicBezTo>
                  <a:cubicBezTo>
                    <a:pt x="1614518" y="1276495"/>
                    <a:pt x="1618783" y="1272230"/>
                    <a:pt x="1624043" y="1272230"/>
                  </a:cubicBezTo>
                  <a:close/>
                  <a:moveTo>
                    <a:pt x="1444695" y="1272230"/>
                  </a:moveTo>
                  <a:cubicBezTo>
                    <a:pt x="1449956" y="1272230"/>
                    <a:pt x="1454220" y="1276495"/>
                    <a:pt x="1454220" y="1281756"/>
                  </a:cubicBezTo>
                  <a:cubicBezTo>
                    <a:pt x="1454220" y="1287017"/>
                    <a:pt x="1449956" y="1291282"/>
                    <a:pt x="1444695" y="1291282"/>
                  </a:cubicBezTo>
                  <a:cubicBezTo>
                    <a:pt x="1439435" y="1291282"/>
                    <a:pt x="1435170" y="1287017"/>
                    <a:pt x="1435170" y="1281756"/>
                  </a:cubicBezTo>
                  <a:cubicBezTo>
                    <a:pt x="1435170" y="1276495"/>
                    <a:pt x="1439435" y="1272230"/>
                    <a:pt x="1444695" y="1272230"/>
                  </a:cubicBezTo>
                  <a:close/>
                  <a:moveTo>
                    <a:pt x="1265343" y="1272230"/>
                  </a:moveTo>
                  <a:cubicBezTo>
                    <a:pt x="1270604" y="1272230"/>
                    <a:pt x="1274868" y="1276495"/>
                    <a:pt x="1274868" y="1281756"/>
                  </a:cubicBezTo>
                  <a:cubicBezTo>
                    <a:pt x="1274868" y="1287017"/>
                    <a:pt x="1270604" y="1291283"/>
                    <a:pt x="1265343" y="1291283"/>
                  </a:cubicBezTo>
                  <a:cubicBezTo>
                    <a:pt x="1260083" y="1291283"/>
                    <a:pt x="1255818" y="1287017"/>
                    <a:pt x="1255818" y="1281756"/>
                  </a:cubicBezTo>
                  <a:cubicBezTo>
                    <a:pt x="1255818" y="1276495"/>
                    <a:pt x="1260083" y="1272230"/>
                    <a:pt x="1265343" y="1272230"/>
                  </a:cubicBezTo>
                  <a:close/>
                  <a:moveTo>
                    <a:pt x="1085953" y="1272230"/>
                  </a:moveTo>
                  <a:cubicBezTo>
                    <a:pt x="1091216" y="1272230"/>
                    <a:pt x="1095482" y="1276496"/>
                    <a:pt x="1095482" y="1281757"/>
                  </a:cubicBezTo>
                  <a:cubicBezTo>
                    <a:pt x="1095482" y="1287018"/>
                    <a:pt x="1091216" y="1291283"/>
                    <a:pt x="1085953" y="1291283"/>
                  </a:cubicBezTo>
                  <a:cubicBezTo>
                    <a:pt x="1080691" y="1291283"/>
                    <a:pt x="1076426" y="1287018"/>
                    <a:pt x="1076426" y="1281757"/>
                  </a:cubicBezTo>
                  <a:cubicBezTo>
                    <a:pt x="1076426" y="1276496"/>
                    <a:pt x="1080691" y="1272230"/>
                    <a:pt x="1085953" y="1272230"/>
                  </a:cubicBezTo>
                  <a:close/>
                  <a:moveTo>
                    <a:pt x="3058833" y="1272229"/>
                  </a:moveTo>
                  <a:cubicBezTo>
                    <a:pt x="3064092" y="1272229"/>
                    <a:pt x="3068355" y="1276494"/>
                    <a:pt x="3068355" y="1281755"/>
                  </a:cubicBezTo>
                  <a:cubicBezTo>
                    <a:pt x="3068355" y="1287016"/>
                    <a:pt x="3064092" y="1291281"/>
                    <a:pt x="3058833" y="1291281"/>
                  </a:cubicBezTo>
                  <a:cubicBezTo>
                    <a:pt x="3053586" y="1291281"/>
                    <a:pt x="3049589" y="1287016"/>
                    <a:pt x="3049589" y="1281755"/>
                  </a:cubicBezTo>
                  <a:cubicBezTo>
                    <a:pt x="3049589" y="1276494"/>
                    <a:pt x="3053586" y="1272229"/>
                    <a:pt x="3058833" y="1272229"/>
                  </a:cubicBezTo>
                  <a:close/>
                  <a:moveTo>
                    <a:pt x="2879743" y="1272229"/>
                  </a:moveTo>
                  <a:cubicBezTo>
                    <a:pt x="2885002" y="1272229"/>
                    <a:pt x="2889271" y="1276494"/>
                    <a:pt x="2889271" y="1281755"/>
                  </a:cubicBezTo>
                  <a:cubicBezTo>
                    <a:pt x="2889271" y="1287016"/>
                    <a:pt x="2885002" y="1291281"/>
                    <a:pt x="2879743" y="1291281"/>
                  </a:cubicBezTo>
                  <a:cubicBezTo>
                    <a:pt x="2874483" y="1291281"/>
                    <a:pt x="2870220" y="1287016"/>
                    <a:pt x="2870220" y="1281755"/>
                  </a:cubicBezTo>
                  <a:cubicBezTo>
                    <a:pt x="2870220" y="1276494"/>
                    <a:pt x="2874483" y="1272229"/>
                    <a:pt x="2879743" y="1272229"/>
                  </a:cubicBezTo>
                  <a:close/>
                  <a:moveTo>
                    <a:pt x="2700368" y="1272229"/>
                  </a:moveTo>
                  <a:cubicBezTo>
                    <a:pt x="2705634" y="1272229"/>
                    <a:pt x="2709885" y="1276494"/>
                    <a:pt x="2709885" y="1281755"/>
                  </a:cubicBezTo>
                  <a:cubicBezTo>
                    <a:pt x="2709885" y="1287016"/>
                    <a:pt x="2705634" y="1291281"/>
                    <a:pt x="2700368" y="1291281"/>
                  </a:cubicBezTo>
                  <a:cubicBezTo>
                    <a:pt x="2695109" y="1291281"/>
                    <a:pt x="2690834" y="1287016"/>
                    <a:pt x="2690834" y="1281755"/>
                  </a:cubicBezTo>
                  <a:cubicBezTo>
                    <a:pt x="2690834" y="1276494"/>
                    <a:pt x="2695109" y="1272229"/>
                    <a:pt x="2700368" y="1272229"/>
                  </a:cubicBezTo>
                  <a:close/>
                  <a:moveTo>
                    <a:pt x="2520905" y="1272229"/>
                  </a:moveTo>
                  <a:cubicBezTo>
                    <a:pt x="2526194" y="1272229"/>
                    <a:pt x="2530448" y="1276494"/>
                    <a:pt x="2530448" y="1281755"/>
                  </a:cubicBezTo>
                  <a:cubicBezTo>
                    <a:pt x="2530448" y="1287016"/>
                    <a:pt x="2526194" y="1291281"/>
                    <a:pt x="2520905" y="1291281"/>
                  </a:cubicBezTo>
                  <a:cubicBezTo>
                    <a:pt x="2515648" y="1291281"/>
                    <a:pt x="2511377" y="1287016"/>
                    <a:pt x="2511377" y="1281755"/>
                  </a:cubicBezTo>
                  <a:cubicBezTo>
                    <a:pt x="2511377" y="1276494"/>
                    <a:pt x="2515648" y="1272229"/>
                    <a:pt x="2520905" y="1272229"/>
                  </a:cubicBezTo>
                  <a:close/>
                  <a:moveTo>
                    <a:pt x="2341536" y="1272229"/>
                  </a:moveTo>
                  <a:cubicBezTo>
                    <a:pt x="2346795" y="1272229"/>
                    <a:pt x="2351060" y="1276494"/>
                    <a:pt x="2351060" y="1281755"/>
                  </a:cubicBezTo>
                  <a:cubicBezTo>
                    <a:pt x="2351060" y="1287016"/>
                    <a:pt x="2346795" y="1291282"/>
                    <a:pt x="2341536" y="1291282"/>
                  </a:cubicBezTo>
                  <a:cubicBezTo>
                    <a:pt x="2336267" y="1291282"/>
                    <a:pt x="2332002" y="1287016"/>
                    <a:pt x="2332002" y="1281755"/>
                  </a:cubicBezTo>
                  <a:cubicBezTo>
                    <a:pt x="2332002" y="1276494"/>
                    <a:pt x="2336267" y="1272229"/>
                    <a:pt x="2341536" y="1272229"/>
                  </a:cubicBezTo>
                  <a:close/>
                  <a:moveTo>
                    <a:pt x="2162092" y="1272229"/>
                  </a:moveTo>
                  <a:cubicBezTo>
                    <a:pt x="2167351" y="1272229"/>
                    <a:pt x="2171617" y="1276495"/>
                    <a:pt x="2171617" y="1281756"/>
                  </a:cubicBezTo>
                  <a:cubicBezTo>
                    <a:pt x="2171617" y="1287017"/>
                    <a:pt x="2167351" y="1291282"/>
                    <a:pt x="2162092" y="1291282"/>
                  </a:cubicBezTo>
                  <a:cubicBezTo>
                    <a:pt x="2156832" y="1291282"/>
                    <a:pt x="2152569" y="1287017"/>
                    <a:pt x="2152569" y="1281756"/>
                  </a:cubicBezTo>
                  <a:cubicBezTo>
                    <a:pt x="2152569" y="1276495"/>
                    <a:pt x="2156832" y="1272229"/>
                    <a:pt x="2162092" y="1272229"/>
                  </a:cubicBezTo>
                  <a:close/>
                  <a:moveTo>
                    <a:pt x="4135054" y="1272228"/>
                  </a:moveTo>
                  <a:cubicBezTo>
                    <a:pt x="4140314" y="1272228"/>
                    <a:pt x="4144579" y="1276493"/>
                    <a:pt x="4144579" y="1281754"/>
                  </a:cubicBezTo>
                  <a:cubicBezTo>
                    <a:pt x="4144579" y="1287016"/>
                    <a:pt x="4140314" y="1291281"/>
                    <a:pt x="4135054" y="1291281"/>
                  </a:cubicBezTo>
                  <a:cubicBezTo>
                    <a:pt x="4129793" y="1291281"/>
                    <a:pt x="4125529" y="1287016"/>
                    <a:pt x="4125529" y="1281754"/>
                  </a:cubicBezTo>
                  <a:cubicBezTo>
                    <a:pt x="4125529" y="1276493"/>
                    <a:pt x="4129793" y="1272228"/>
                    <a:pt x="4135054" y="1272228"/>
                  </a:cubicBezTo>
                  <a:close/>
                  <a:moveTo>
                    <a:pt x="3955683" y="1272228"/>
                  </a:moveTo>
                  <a:cubicBezTo>
                    <a:pt x="3960943" y="1272228"/>
                    <a:pt x="3965208" y="1276493"/>
                    <a:pt x="3965208" y="1281754"/>
                  </a:cubicBezTo>
                  <a:cubicBezTo>
                    <a:pt x="3965208" y="1287016"/>
                    <a:pt x="3960943" y="1291281"/>
                    <a:pt x="3955683" y="1291281"/>
                  </a:cubicBezTo>
                  <a:cubicBezTo>
                    <a:pt x="3950422" y="1291281"/>
                    <a:pt x="3946158" y="1287016"/>
                    <a:pt x="3946158" y="1281754"/>
                  </a:cubicBezTo>
                  <a:cubicBezTo>
                    <a:pt x="3946158" y="1276493"/>
                    <a:pt x="3950422" y="1272228"/>
                    <a:pt x="3955683" y="1272228"/>
                  </a:cubicBezTo>
                  <a:close/>
                  <a:moveTo>
                    <a:pt x="3776312" y="1272228"/>
                  </a:moveTo>
                  <a:cubicBezTo>
                    <a:pt x="3781572" y="1272228"/>
                    <a:pt x="3785837" y="1276493"/>
                    <a:pt x="3785837" y="1281754"/>
                  </a:cubicBezTo>
                  <a:cubicBezTo>
                    <a:pt x="3785837" y="1287016"/>
                    <a:pt x="3781572" y="1291281"/>
                    <a:pt x="3776312" y="1291281"/>
                  </a:cubicBezTo>
                  <a:cubicBezTo>
                    <a:pt x="3771051" y="1291281"/>
                    <a:pt x="3766787" y="1287016"/>
                    <a:pt x="3766787" y="1281754"/>
                  </a:cubicBezTo>
                  <a:cubicBezTo>
                    <a:pt x="3766787" y="1276493"/>
                    <a:pt x="3771051" y="1272228"/>
                    <a:pt x="3776312" y="1272228"/>
                  </a:cubicBezTo>
                  <a:close/>
                  <a:moveTo>
                    <a:pt x="3596941" y="1272228"/>
                  </a:moveTo>
                  <a:cubicBezTo>
                    <a:pt x="3602201" y="1272228"/>
                    <a:pt x="3606466" y="1276493"/>
                    <a:pt x="3606466" y="1281754"/>
                  </a:cubicBezTo>
                  <a:cubicBezTo>
                    <a:pt x="3606466" y="1287016"/>
                    <a:pt x="3602201" y="1291281"/>
                    <a:pt x="3596941" y="1291281"/>
                  </a:cubicBezTo>
                  <a:cubicBezTo>
                    <a:pt x="3591680" y="1291281"/>
                    <a:pt x="3587416" y="1287016"/>
                    <a:pt x="3587416" y="1281754"/>
                  </a:cubicBezTo>
                  <a:cubicBezTo>
                    <a:pt x="3587416" y="1276493"/>
                    <a:pt x="3591680" y="1272228"/>
                    <a:pt x="3596941" y="1272228"/>
                  </a:cubicBezTo>
                  <a:close/>
                  <a:moveTo>
                    <a:pt x="3417570" y="1272228"/>
                  </a:moveTo>
                  <a:cubicBezTo>
                    <a:pt x="3422830" y="1272228"/>
                    <a:pt x="3427095" y="1276493"/>
                    <a:pt x="3427095" y="1281754"/>
                  </a:cubicBezTo>
                  <a:cubicBezTo>
                    <a:pt x="3427095" y="1287016"/>
                    <a:pt x="3422830" y="1291281"/>
                    <a:pt x="3417570" y="1291281"/>
                  </a:cubicBezTo>
                  <a:cubicBezTo>
                    <a:pt x="3412309" y="1291281"/>
                    <a:pt x="3408045" y="1287016"/>
                    <a:pt x="3408045" y="1281754"/>
                  </a:cubicBezTo>
                  <a:cubicBezTo>
                    <a:pt x="3408045" y="1276493"/>
                    <a:pt x="3412309" y="1272228"/>
                    <a:pt x="3417570" y="1272228"/>
                  </a:cubicBezTo>
                  <a:close/>
                  <a:moveTo>
                    <a:pt x="3238340" y="1272228"/>
                  </a:moveTo>
                  <a:cubicBezTo>
                    <a:pt x="3243603" y="1272228"/>
                    <a:pt x="3247867" y="1276494"/>
                    <a:pt x="3247867" y="1281755"/>
                  </a:cubicBezTo>
                  <a:cubicBezTo>
                    <a:pt x="3247867" y="1287016"/>
                    <a:pt x="3243603" y="1291281"/>
                    <a:pt x="3238340" y="1291281"/>
                  </a:cubicBezTo>
                  <a:cubicBezTo>
                    <a:pt x="3233081" y="1291281"/>
                    <a:pt x="3228815" y="1287016"/>
                    <a:pt x="3228815" y="1281755"/>
                  </a:cubicBezTo>
                  <a:cubicBezTo>
                    <a:pt x="3228815" y="1276494"/>
                    <a:pt x="3233081" y="1272228"/>
                    <a:pt x="3238340" y="1272228"/>
                  </a:cubicBezTo>
                  <a:close/>
                  <a:moveTo>
                    <a:pt x="5211280" y="1272227"/>
                  </a:moveTo>
                  <a:cubicBezTo>
                    <a:pt x="5216540" y="1272227"/>
                    <a:pt x="5220805" y="1276492"/>
                    <a:pt x="5220805" y="1281753"/>
                  </a:cubicBezTo>
                  <a:cubicBezTo>
                    <a:pt x="5220805" y="1287015"/>
                    <a:pt x="5216540" y="1291280"/>
                    <a:pt x="5211280" y="1291280"/>
                  </a:cubicBezTo>
                  <a:cubicBezTo>
                    <a:pt x="5206019" y="1291280"/>
                    <a:pt x="5201755" y="1287015"/>
                    <a:pt x="5201755" y="1281753"/>
                  </a:cubicBezTo>
                  <a:cubicBezTo>
                    <a:pt x="5201755" y="1276492"/>
                    <a:pt x="5206019" y="1272227"/>
                    <a:pt x="5211280" y="1272227"/>
                  </a:cubicBezTo>
                  <a:close/>
                  <a:moveTo>
                    <a:pt x="5031909" y="1272227"/>
                  </a:moveTo>
                  <a:cubicBezTo>
                    <a:pt x="5037169" y="1272227"/>
                    <a:pt x="5041434" y="1276492"/>
                    <a:pt x="5041434" y="1281753"/>
                  </a:cubicBezTo>
                  <a:cubicBezTo>
                    <a:pt x="5041434" y="1287015"/>
                    <a:pt x="5037169" y="1291280"/>
                    <a:pt x="5031909" y="1291280"/>
                  </a:cubicBezTo>
                  <a:cubicBezTo>
                    <a:pt x="5026648" y="1291280"/>
                    <a:pt x="5022384" y="1287015"/>
                    <a:pt x="5022384" y="1281753"/>
                  </a:cubicBezTo>
                  <a:cubicBezTo>
                    <a:pt x="5022384" y="1276492"/>
                    <a:pt x="5026648" y="1272227"/>
                    <a:pt x="5031909" y="1272227"/>
                  </a:cubicBezTo>
                  <a:close/>
                  <a:moveTo>
                    <a:pt x="4852537" y="1272227"/>
                  </a:moveTo>
                  <a:cubicBezTo>
                    <a:pt x="4857797" y="1272227"/>
                    <a:pt x="4862062" y="1276492"/>
                    <a:pt x="4862062" y="1281753"/>
                  </a:cubicBezTo>
                  <a:cubicBezTo>
                    <a:pt x="4862062" y="1287015"/>
                    <a:pt x="4857797" y="1291280"/>
                    <a:pt x="4852537" y="1291280"/>
                  </a:cubicBezTo>
                  <a:cubicBezTo>
                    <a:pt x="4847276" y="1291280"/>
                    <a:pt x="4843012" y="1287015"/>
                    <a:pt x="4843012" y="1281753"/>
                  </a:cubicBezTo>
                  <a:cubicBezTo>
                    <a:pt x="4843012" y="1276492"/>
                    <a:pt x="4847276" y="1272227"/>
                    <a:pt x="4852537" y="1272227"/>
                  </a:cubicBezTo>
                  <a:close/>
                  <a:moveTo>
                    <a:pt x="4673167" y="1272227"/>
                  </a:moveTo>
                  <a:cubicBezTo>
                    <a:pt x="4678427" y="1272227"/>
                    <a:pt x="4682692" y="1276492"/>
                    <a:pt x="4682692" y="1281753"/>
                  </a:cubicBezTo>
                  <a:cubicBezTo>
                    <a:pt x="4682692" y="1287015"/>
                    <a:pt x="4678427" y="1291281"/>
                    <a:pt x="4673167" y="1291281"/>
                  </a:cubicBezTo>
                  <a:cubicBezTo>
                    <a:pt x="4667906" y="1291281"/>
                    <a:pt x="4663642" y="1287015"/>
                    <a:pt x="4663642" y="1281753"/>
                  </a:cubicBezTo>
                  <a:cubicBezTo>
                    <a:pt x="4663642" y="1276492"/>
                    <a:pt x="4667906" y="1272227"/>
                    <a:pt x="4673167" y="1272227"/>
                  </a:cubicBezTo>
                  <a:close/>
                  <a:moveTo>
                    <a:pt x="4493796" y="1272227"/>
                  </a:moveTo>
                  <a:cubicBezTo>
                    <a:pt x="4499056" y="1272227"/>
                    <a:pt x="4503321" y="1276492"/>
                    <a:pt x="4503321" y="1281753"/>
                  </a:cubicBezTo>
                  <a:cubicBezTo>
                    <a:pt x="4503321" y="1287015"/>
                    <a:pt x="4499056" y="1291281"/>
                    <a:pt x="4493796" y="1291281"/>
                  </a:cubicBezTo>
                  <a:cubicBezTo>
                    <a:pt x="4488535" y="1291281"/>
                    <a:pt x="4484271" y="1287015"/>
                    <a:pt x="4484271" y="1281753"/>
                  </a:cubicBezTo>
                  <a:cubicBezTo>
                    <a:pt x="4484271" y="1276492"/>
                    <a:pt x="4488535" y="1272227"/>
                    <a:pt x="4493796" y="1272227"/>
                  </a:cubicBezTo>
                  <a:close/>
                  <a:moveTo>
                    <a:pt x="4314424" y="1272227"/>
                  </a:moveTo>
                  <a:cubicBezTo>
                    <a:pt x="4319684" y="1272227"/>
                    <a:pt x="4323949" y="1276493"/>
                    <a:pt x="4323949" y="1281754"/>
                  </a:cubicBezTo>
                  <a:cubicBezTo>
                    <a:pt x="4323949" y="1287016"/>
                    <a:pt x="4319684" y="1291281"/>
                    <a:pt x="4314424" y="1291281"/>
                  </a:cubicBezTo>
                  <a:cubicBezTo>
                    <a:pt x="4309163" y="1291281"/>
                    <a:pt x="4304899" y="1287016"/>
                    <a:pt x="4304899" y="1281754"/>
                  </a:cubicBezTo>
                  <a:cubicBezTo>
                    <a:pt x="4304899" y="1276493"/>
                    <a:pt x="4309163" y="1272227"/>
                    <a:pt x="4314424" y="1272227"/>
                  </a:cubicBezTo>
                  <a:close/>
                  <a:moveTo>
                    <a:pt x="6287505" y="1272226"/>
                  </a:moveTo>
                  <a:cubicBezTo>
                    <a:pt x="6292765" y="1272226"/>
                    <a:pt x="6297030" y="1276491"/>
                    <a:pt x="6297030" y="1281753"/>
                  </a:cubicBezTo>
                  <a:cubicBezTo>
                    <a:pt x="6297030" y="1287014"/>
                    <a:pt x="6292765" y="1291279"/>
                    <a:pt x="6287505" y="1291279"/>
                  </a:cubicBezTo>
                  <a:cubicBezTo>
                    <a:pt x="6282244" y="1291279"/>
                    <a:pt x="6277980" y="1287014"/>
                    <a:pt x="6277980" y="1281753"/>
                  </a:cubicBezTo>
                  <a:cubicBezTo>
                    <a:pt x="6277980" y="1276491"/>
                    <a:pt x="6282244" y="1272226"/>
                    <a:pt x="6287505" y="1272226"/>
                  </a:cubicBezTo>
                  <a:close/>
                  <a:moveTo>
                    <a:pt x="6108134" y="1272226"/>
                  </a:moveTo>
                  <a:cubicBezTo>
                    <a:pt x="6113394" y="1272226"/>
                    <a:pt x="6117659" y="1276491"/>
                    <a:pt x="6117659" y="1281753"/>
                  </a:cubicBezTo>
                  <a:cubicBezTo>
                    <a:pt x="6117659" y="1287014"/>
                    <a:pt x="6113394" y="1291279"/>
                    <a:pt x="6108134" y="1291279"/>
                  </a:cubicBezTo>
                  <a:cubicBezTo>
                    <a:pt x="6102873" y="1291279"/>
                    <a:pt x="6098609" y="1287014"/>
                    <a:pt x="6098609" y="1281753"/>
                  </a:cubicBezTo>
                  <a:cubicBezTo>
                    <a:pt x="6098609" y="1276491"/>
                    <a:pt x="6102873" y="1272226"/>
                    <a:pt x="6108134" y="1272226"/>
                  </a:cubicBezTo>
                  <a:close/>
                  <a:moveTo>
                    <a:pt x="5928763" y="1272226"/>
                  </a:moveTo>
                  <a:cubicBezTo>
                    <a:pt x="5934023" y="1272226"/>
                    <a:pt x="5938288" y="1276491"/>
                    <a:pt x="5938288" y="1281753"/>
                  </a:cubicBezTo>
                  <a:cubicBezTo>
                    <a:pt x="5938288" y="1287014"/>
                    <a:pt x="5934023" y="1291279"/>
                    <a:pt x="5928763" y="1291279"/>
                  </a:cubicBezTo>
                  <a:cubicBezTo>
                    <a:pt x="5923502" y="1291279"/>
                    <a:pt x="5919238" y="1287014"/>
                    <a:pt x="5919238" y="1281753"/>
                  </a:cubicBezTo>
                  <a:cubicBezTo>
                    <a:pt x="5919238" y="1276491"/>
                    <a:pt x="5923502" y="1272226"/>
                    <a:pt x="5928763" y="1272226"/>
                  </a:cubicBezTo>
                  <a:close/>
                  <a:moveTo>
                    <a:pt x="5749393" y="1272226"/>
                  </a:moveTo>
                  <a:cubicBezTo>
                    <a:pt x="5754653" y="1272226"/>
                    <a:pt x="5758918" y="1276491"/>
                    <a:pt x="5758918" y="1281753"/>
                  </a:cubicBezTo>
                  <a:cubicBezTo>
                    <a:pt x="5758918" y="1287014"/>
                    <a:pt x="5754653" y="1291280"/>
                    <a:pt x="5749393" y="1291280"/>
                  </a:cubicBezTo>
                  <a:cubicBezTo>
                    <a:pt x="5744132" y="1291280"/>
                    <a:pt x="5739868" y="1287014"/>
                    <a:pt x="5739868" y="1281753"/>
                  </a:cubicBezTo>
                  <a:cubicBezTo>
                    <a:pt x="5739868" y="1276491"/>
                    <a:pt x="5744132" y="1272226"/>
                    <a:pt x="5749393" y="1272226"/>
                  </a:cubicBezTo>
                  <a:close/>
                  <a:moveTo>
                    <a:pt x="5570021" y="1272226"/>
                  </a:moveTo>
                  <a:cubicBezTo>
                    <a:pt x="5575281" y="1272226"/>
                    <a:pt x="5579546" y="1276491"/>
                    <a:pt x="5579546" y="1281753"/>
                  </a:cubicBezTo>
                  <a:cubicBezTo>
                    <a:pt x="5579546" y="1287014"/>
                    <a:pt x="5575281" y="1291280"/>
                    <a:pt x="5570021" y="1291280"/>
                  </a:cubicBezTo>
                  <a:cubicBezTo>
                    <a:pt x="5564760" y="1291280"/>
                    <a:pt x="5560496" y="1287014"/>
                    <a:pt x="5560496" y="1281753"/>
                  </a:cubicBezTo>
                  <a:cubicBezTo>
                    <a:pt x="5560496" y="1276491"/>
                    <a:pt x="5564760" y="1272226"/>
                    <a:pt x="5570021" y="1272226"/>
                  </a:cubicBezTo>
                  <a:close/>
                  <a:moveTo>
                    <a:pt x="5390650" y="1272226"/>
                  </a:moveTo>
                  <a:cubicBezTo>
                    <a:pt x="5395910" y="1272226"/>
                    <a:pt x="5400175" y="1276492"/>
                    <a:pt x="5400175" y="1281753"/>
                  </a:cubicBezTo>
                  <a:cubicBezTo>
                    <a:pt x="5400175" y="1287015"/>
                    <a:pt x="5395910" y="1291280"/>
                    <a:pt x="5390650" y="1291280"/>
                  </a:cubicBezTo>
                  <a:cubicBezTo>
                    <a:pt x="5385389" y="1291280"/>
                    <a:pt x="5381125" y="1287015"/>
                    <a:pt x="5381125" y="1281753"/>
                  </a:cubicBezTo>
                  <a:cubicBezTo>
                    <a:pt x="5381125" y="1276492"/>
                    <a:pt x="5385389" y="1272226"/>
                    <a:pt x="5390650" y="1272226"/>
                  </a:cubicBezTo>
                  <a:close/>
                  <a:moveTo>
                    <a:pt x="6646247" y="1272226"/>
                  </a:moveTo>
                  <a:cubicBezTo>
                    <a:pt x="6651508" y="1272226"/>
                    <a:pt x="6655772" y="1276491"/>
                    <a:pt x="6655772" y="1281752"/>
                  </a:cubicBezTo>
                  <a:cubicBezTo>
                    <a:pt x="6655772" y="1287013"/>
                    <a:pt x="6651508" y="1291279"/>
                    <a:pt x="6646247" y="1291279"/>
                  </a:cubicBezTo>
                  <a:cubicBezTo>
                    <a:pt x="6640987" y="1291279"/>
                    <a:pt x="6636722" y="1287013"/>
                    <a:pt x="6636722" y="1281752"/>
                  </a:cubicBezTo>
                  <a:cubicBezTo>
                    <a:pt x="6636722" y="1276491"/>
                    <a:pt x="6640987" y="1272226"/>
                    <a:pt x="6646247" y="1272226"/>
                  </a:cubicBezTo>
                  <a:close/>
                  <a:moveTo>
                    <a:pt x="6466876" y="1272226"/>
                  </a:moveTo>
                  <a:cubicBezTo>
                    <a:pt x="6472136" y="1272226"/>
                    <a:pt x="6476401" y="1276491"/>
                    <a:pt x="6476401" y="1281753"/>
                  </a:cubicBezTo>
                  <a:cubicBezTo>
                    <a:pt x="6476401" y="1287014"/>
                    <a:pt x="6472136" y="1291279"/>
                    <a:pt x="6466876" y="1291279"/>
                  </a:cubicBezTo>
                  <a:cubicBezTo>
                    <a:pt x="6461615" y="1291279"/>
                    <a:pt x="6457351" y="1287014"/>
                    <a:pt x="6457351" y="1281753"/>
                  </a:cubicBezTo>
                  <a:cubicBezTo>
                    <a:pt x="6457351" y="1276491"/>
                    <a:pt x="6461615" y="1272226"/>
                    <a:pt x="6466876" y="1272226"/>
                  </a:cubicBezTo>
                  <a:close/>
                  <a:moveTo>
                    <a:pt x="547795" y="1090457"/>
                  </a:moveTo>
                  <a:cubicBezTo>
                    <a:pt x="553055" y="1090457"/>
                    <a:pt x="557319" y="1094722"/>
                    <a:pt x="557319" y="1099984"/>
                  </a:cubicBezTo>
                  <a:cubicBezTo>
                    <a:pt x="557319" y="1105245"/>
                    <a:pt x="553055" y="1109510"/>
                    <a:pt x="547795" y="1109510"/>
                  </a:cubicBezTo>
                  <a:cubicBezTo>
                    <a:pt x="542535" y="1109510"/>
                    <a:pt x="538270" y="1105245"/>
                    <a:pt x="538270" y="1099984"/>
                  </a:cubicBezTo>
                  <a:cubicBezTo>
                    <a:pt x="538270" y="1094722"/>
                    <a:pt x="542535" y="1090457"/>
                    <a:pt x="547795" y="1090457"/>
                  </a:cubicBezTo>
                  <a:close/>
                  <a:moveTo>
                    <a:pt x="368429" y="1090457"/>
                  </a:moveTo>
                  <a:cubicBezTo>
                    <a:pt x="373689" y="1090457"/>
                    <a:pt x="377953" y="1094722"/>
                    <a:pt x="377953" y="1099984"/>
                  </a:cubicBezTo>
                  <a:cubicBezTo>
                    <a:pt x="377953" y="1105245"/>
                    <a:pt x="373689" y="1109510"/>
                    <a:pt x="368429" y="1109510"/>
                  </a:cubicBezTo>
                  <a:cubicBezTo>
                    <a:pt x="363168" y="1109510"/>
                    <a:pt x="358903" y="1105245"/>
                    <a:pt x="358903" y="1099984"/>
                  </a:cubicBezTo>
                  <a:cubicBezTo>
                    <a:pt x="358903" y="1094722"/>
                    <a:pt x="363168" y="1090457"/>
                    <a:pt x="368429" y="1090457"/>
                  </a:cubicBezTo>
                  <a:close/>
                  <a:moveTo>
                    <a:pt x="189061" y="1090457"/>
                  </a:moveTo>
                  <a:cubicBezTo>
                    <a:pt x="194321" y="1090457"/>
                    <a:pt x="198586" y="1094722"/>
                    <a:pt x="198586" y="1099984"/>
                  </a:cubicBezTo>
                  <a:cubicBezTo>
                    <a:pt x="198586" y="1105245"/>
                    <a:pt x="194321" y="1109510"/>
                    <a:pt x="189061" y="1109510"/>
                  </a:cubicBezTo>
                  <a:cubicBezTo>
                    <a:pt x="183800" y="1109510"/>
                    <a:pt x="179536" y="1105245"/>
                    <a:pt x="179536" y="1099984"/>
                  </a:cubicBezTo>
                  <a:cubicBezTo>
                    <a:pt x="179536" y="1094722"/>
                    <a:pt x="183800" y="1090457"/>
                    <a:pt x="189061" y="1090457"/>
                  </a:cubicBezTo>
                  <a:close/>
                  <a:moveTo>
                    <a:pt x="9696" y="1090457"/>
                  </a:moveTo>
                  <a:cubicBezTo>
                    <a:pt x="14955" y="1090457"/>
                    <a:pt x="19219" y="1094722"/>
                    <a:pt x="19219" y="1099984"/>
                  </a:cubicBezTo>
                  <a:cubicBezTo>
                    <a:pt x="19219" y="1105245"/>
                    <a:pt x="14955" y="1109511"/>
                    <a:pt x="9696" y="1109511"/>
                  </a:cubicBezTo>
                  <a:cubicBezTo>
                    <a:pt x="4436" y="1109511"/>
                    <a:pt x="172" y="1105245"/>
                    <a:pt x="172" y="1099984"/>
                  </a:cubicBezTo>
                  <a:cubicBezTo>
                    <a:pt x="172" y="1094722"/>
                    <a:pt x="4436" y="1090457"/>
                    <a:pt x="9696" y="1090457"/>
                  </a:cubicBezTo>
                  <a:close/>
                  <a:moveTo>
                    <a:pt x="1624047" y="1090456"/>
                  </a:moveTo>
                  <a:cubicBezTo>
                    <a:pt x="1629308" y="1090456"/>
                    <a:pt x="1633572" y="1094721"/>
                    <a:pt x="1633572" y="1099983"/>
                  </a:cubicBezTo>
                  <a:cubicBezTo>
                    <a:pt x="1633572" y="1105244"/>
                    <a:pt x="1629308" y="1109509"/>
                    <a:pt x="1624047" y="1109509"/>
                  </a:cubicBezTo>
                  <a:cubicBezTo>
                    <a:pt x="1618787" y="1109509"/>
                    <a:pt x="1614522" y="1105244"/>
                    <a:pt x="1614522" y="1099983"/>
                  </a:cubicBezTo>
                  <a:cubicBezTo>
                    <a:pt x="1614522" y="1094721"/>
                    <a:pt x="1618787" y="1090456"/>
                    <a:pt x="1624047" y="1090456"/>
                  </a:cubicBezTo>
                  <a:close/>
                  <a:moveTo>
                    <a:pt x="1444700" y="1090456"/>
                  </a:moveTo>
                  <a:cubicBezTo>
                    <a:pt x="1449960" y="1090456"/>
                    <a:pt x="1454225" y="1094721"/>
                    <a:pt x="1454225" y="1099983"/>
                  </a:cubicBezTo>
                  <a:cubicBezTo>
                    <a:pt x="1454225" y="1105244"/>
                    <a:pt x="1449960" y="1109509"/>
                    <a:pt x="1444700" y="1109509"/>
                  </a:cubicBezTo>
                  <a:cubicBezTo>
                    <a:pt x="1439439" y="1109509"/>
                    <a:pt x="1435175" y="1105244"/>
                    <a:pt x="1435175" y="1099983"/>
                  </a:cubicBezTo>
                  <a:cubicBezTo>
                    <a:pt x="1435175" y="1094721"/>
                    <a:pt x="1439439" y="1090456"/>
                    <a:pt x="1444700" y="1090456"/>
                  </a:cubicBezTo>
                  <a:close/>
                  <a:moveTo>
                    <a:pt x="1265348" y="1090456"/>
                  </a:moveTo>
                  <a:cubicBezTo>
                    <a:pt x="1270608" y="1090456"/>
                    <a:pt x="1274873" y="1094721"/>
                    <a:pt x="1274873" y="1099983"/>
                  </a:cubicBezTo>
                  <a:cubicBezTo>
                    <a:pt x="1274873" y="1105244"/>
                    <a:pt x="1270608" y="1109509"/>
                    <a:pt x="1265348" y="1109509"/>
                  </a:cubicBezTo>
                  <a:cubicBezTo>
                    <a:pt x="1260088" y="1109509"/>
                    <a:pt x="1255823" y="1105244"/>
                    <a:pt x="1255823" y="1099983"/>
                  </a:cubicBezTo>
                  <a:cubicBezTo>
                    <a:pt x="1255823" y="1094721"/>
                    <a:pt x="1260088" y="1090456"/>
                    <a:pt x="1265348" y="1090456"/>
                  </a:cubicBezTo>
                  <a:close/>
                  <a:moveTo>
                    <a:pt x="1085958" y="1090456"/>
                  </a:moveTo>
                  <a:cubicBezTo>
                    <a:pt x="1091220" y="1090456"/>
                    <a:pt x="1095487" y="1094721"/>
                    <a:pt x="1095487" y="1099983"/>
                  </a:cubicBezTo>
                  <a:cubicBezTo>
                    <a:pt x="1095487" y="1105244"/>
                    <a:pt x="1091220" y="1109510"/>
                    <a:pt x="1085958" y="1109510"/>
                  </a:cubicBezTo>
                  <a:cubicBezTo>
                    <a:pt x="1080695" y="1109510"/>
                    <a:pt x="1076430" y="1105244"/>
                    <a:pt x="1076430" y="1099983"/>
                  </a:cubicBezTo>
                  <a:cubicBezTo>
                    <a:pt x="1076430" y="1094721"/>
                    <a:pt x="1080695" y="1090456"/>
                    <a:pt x="1085958" y="1090456"/>
                  </a:cubicBezTo>
                  <a:close/>
                  <a:moveTo>
                    <a:pt x="906569" y="1090456"/>
                  </a:moveTo>
                  <a:cubicBezTo>
                    <a:pt x="911830" y="1090456"/>
                    <a:pt x="916094" y="1094721"/>
                    <a:pt x="916094" y="1099984"/>
                  </a:cubicBezTo>
                  <a:cubicBezTo>
                    <a:pt x="916094" y="1105245"/>
                    <a:pt x="911830" y="1109510"/>
                    <a:pt x="906569" y="1109510"/>
                  </a:cubicBezTo>
                  <a:cubicBezTo>
                    <a:pt x="901309" y="1109510"/>
                    <a:pt x="897044" y="1105245"/>
                    <a:pt x="897044" y="1099984"/>
                  </a:cubicBezTo>
                  <a:cubicBezTo>
                    <a:pt x="897044" y="1094721"/>
                    <a:pt x="901309" y="1090456"/>
                    <a:pt x="906569" y="1090456"/>
                  </a:cubicBezTo>
                  <a:close/>
                  <a:moveTo>
                    <a:pt x="727193" y="1090456"/>
                  </a:moveTo>
                  <a:cubicBezTo>
                    <a:pt x="732453" y="1090456"/>
                    <a:pt x="736717" y="1094722"/>
                    <a:pt x="736717" y="1099984"/>
                  </a:cubicBezTo>
                  <a:cubicBezTo>
                    <a:pt x="736717" y="1105245"/>
                    <a:pt x="732453" y="1109510"/>
                    <a:pt x="727193" y="1109510"/>
                  </a:cubicBezTo>
                  <a:cubicBezTo>
                    <a:pt x="721929" y="1109510"/>
                    <a:pt x="717654" y="1105245"/>
                    <a:pt x="717654" y="1099984"/>
                  </a:cubicBezTo>
                  <a:cubicBezTo>
                    <a:pt x="717654" y="1094722"/>
                    <a:pt x="721929" y="1090456"/>
                    <a:pt x="727193" y="1090456"/>
                  </a:cubicBezTo>
                  <a:close/>
                  <a:moveTo>
                    <a:pt x="2879748" y="1090456"/>
                  </a:moveTo>
                  <a:cubicBezTo>
                    <a:pt x="2885008" y="1090456"/>
                    <a:pt x="2889277" y="1094721"/>
                    <a:pt x="2889277" y="1099982"/>
                  </a:cubicBezTo>
                  <a:cubicBezTo>
                    <a:pt x="2889277" y="1105243"/>
                    <a:pt x="2885008" y="1109508"/>
                    <a:pt x="2879748" y="1109508"/>
                  </a:cubicBezTo>
                  <a:cubicBezTo>
                    <a:pt x="2874489" y="1109508"/>
                    <a:pt x="2870226" y="1105243"/>
                    <a:pt x="2870226" y="1099982"/>
                  </a:cubicBezTo>
                  <a:cubicBezTo>
                    <a:pt x="2870226" y="1094721"/>
                    <a:pt x="2874489" y="1090456"/>
                    <a:pt x="2879748" y="1090456"/>
                  </a:cubicBezTo>
                  <a:close/>
                  <a:moveTo>
                    <a:pt x="2700374" y="1090456"/>
                  </a:moveTo>
                  <a:cubicBezTo>
                    <a:pt x="2705640" y="1090456"/>
                    <a:pt x="2709891" y="1094721"/>
                    <a:pt x="2709891" y="1099982"/>
                  </a:cubicBezTo>
                  <a:cubicBezTo>
                    <a:pt x="2709891" y="1105243"/>
                    <a:pt x="2705640" y="1109508"/>
                    <a:pt x="2700374" y="1109508"/>
                  </a:cubicBezTo>
                  <a:cubicBezTo>
                    <a:pt x="2695115" y="1109508"/>
                    <a:pt x="2690839" y="1105243"/>
                    <a:pt x="2690839" y="1099982"/>
                  </a:cubicBezTo>
                  <a:cubicBezTo>
                    <a:pt x="2690839" y="1094721"/>
                    <a:pt x="2695115" y="1090456"/>
                    <a:pt x="2700374" y="1090456"/>
                  </a:cubicBezTo>
                  <a:close/>
                  <a:moveTo>
                    <a:pt x="2520909" y="1090456"/>
                  </a:moveTo>
                  <a:cubicBezTo>
                    <a:pt x="2526199" y="1090456"/>
                    <a:pt x="2530452" y="1094721"/>
                    <a:pt x="2530452" y="1099982"/>
                  </a:cubicBezTo>
                  <a:cubicBezTo>
                    <a:pt x="2530452" y="1105243"/>
                    <a:pt x="2526199" y="1109508"/>
                    <a:pt x="2520909" y="1109508"/>
                  </a:cubicBezTo>
                  <a:cubicBezTo>
                    <a:pt x="2515652" y="1109508"/>
                    <a:pt x="2511381" y="1105243"/>
                    <a:pt x="2511381" y="1099982"/>
                  </a:cubicBezTo>
                  <a:cubicBezTo>
                    <a:pt x="2511381" y="1094721"/>
                    <a:pt x="2515652" y="1090456"/>
                    <a:pt x="2520909" y="1090456"/>
                  </a:cubicBezTo>
                  <a:close/>
                  <a:moveTo>
                    <a:pt x="2341540" y="1090456"/>
                  </a:moveTo>
                  <a:cubicBezTo>
                    <a:pt x="2346799" y="1090456"/>
                    <a:pt x="2351064" y="1094721"/>
                    <a:pt x="2351064" y="1099982"/>
                  </a:cubicBezTo>
                  <a:cubicBezTo>
                    <a:pt x="2351064" y="1105243"/>
                    <a:pt x="2346799" y="1109509"/>
                    <a:pt x="2341540" y="1109509"/>
                  </a:cubicBezTo>
                  <a:cubicBezTo>
                    <a:pt x="2336270" y="1109509"/>
                    <a:pt x="2332006" y="1105243"/>
                    <a:pt x="2332006" y="1099982"/>
                  </a:cubicBezTo>
                  <a:cubicBezTo>
                    <a:pt x="2332006" y="1094721"/>
                    <a:pt x="2336270" y="1090456"/>
                    <a:pt x="2341540" y="1090456"/>
                  </a:cubicBezTo>
                  <a:close/>
                  <a:moveTo>
                    <a:pt x="2162095" y="1090456"/>
                  </a:moveTo>
                  <a:cubicBezTo>
                    <a:pt x="2167354" y="1090456"/>
                    <a:pt x="2171619" y="1094721"/>
                    <a:pt x="2171619" y="1099982"/>
                  </a:cubicBezTo>
                  <a:cubicBezTo>
                    <a:pt x="2171619" y="1105244"/>
                    <a:pt x="2167354" y="1109509"/>
                    <a:pt x="2162095" y="1109509"/>
                  </a:cubicBezTo>
                  <a:cubicBezTo>
                    <a:pt x="2156835" y="1109509"/>
                    <a:pt x="2152571" y="1105244"/>
                    <a:pt x="2152571" y="1099982"/>
                  </a:cubicBezTo>
                  <a:cubicBezTo>
                    <a:pt x="2152571" y="1094721"/>
                    <a:pt x="2156835" y="1090456"/>
                    <a:pt x="2162095" y="1090456"/>
                  </a:cubicBezTo>
                  <a:close/>
                  <a:moveTo>
                    <a:pt x="1982745" y="1090456"/>
                  </a:moveTo>
                  <a:cubicBezTo>
                    <a:pt x="1987976" y="1090456"/>
                    <a:pt x="1992239" y="1094721"/>
                    <a:pt x="1992239" y="1099983"/>
                  </a:cubicBezTo>
                  <a:cubicBezTo>
                    <a:pt x="1992239" y="1105244"/>
                    <a:pt x="1987976" y="1109509"/>
                    <a:pt x="1982745" y="1109509"/>
                  </a:cubicBezTo>
                  <a:cubicBezTo>
                    <a:pt x="1977468" y="1109509"/>
                    <a:pt x="1973191" y="1105244"/>
                    <a:pt x="1973191" y="1099983"/>
                  </a:cubicBezTo>
                  <a:cubicBezTo>
                    <a:pt x="1973191" y="1094721"/>
                    <a:pt x="1977468" y="1090456"/>
                    <a:pt x="1982745" y="1090456"/>
                  </a:cubicBezTo>
                  <a:close/>
                  <a:moveTo>
                    <a:pt x="1803473" y="1090456"/>
                  </a:moveTo>
                  <a:cubicBezTo>
                    <a:pt x="1808690" y="1090456"/>
                    <a:pt x="1812953" y="1094721"/>
                    <a:pt x="1812953" y="1099983"/>
                  </a:cubicBezTo>
                  <a:cubicBezTo>
                    <a:pt x="1812953" y="1105244"/>
                    <a:pt x="1808690" y="1109509"/>
                    <a:pt x="1803473" y="1109509"/>
                  </a:cubicBezTo>
                  <a:cubicBezTo>
                    <a:pt x="1798262" y="1109509"/>
                    <a:pt x="1793999" y="1105244"/>
                    <a:pt x="1793999" y="1099983"/>
                  </a:cubicBezTo>
                  <a:cubicBezTo>
                    <a:pt x="1793999" y="1094721"/>
                    <a:pt x="1798262" y="1090456"/>
                    <a:pt x="1803473" y="1090456"/>
                  </a:cubicBezTo>
                  <a:close/>
                  <a:moveTo>
                    <a:pt x="4135054" y="1090455"/>
                  </a:moveTo>
                  <a:cubicBezTo>
                    <a:pt x="4140314" y="1090455"/>
                    <a:pt x="4144579" y="1094720"/>
                    <a:pt x="4144579" y="1099981"/>
                  </a:cubicBezTo>
                  <a:cubicBezTo>
                    <a:pt x="4144579" y="1105242"/>
                    <a:pt x="4140314" y="1109507"/>
                    <a:pt x="4135054" y="1109507"/>
                  </a:cubicBezTo>
                  <a:cubicBezTo>
                    <a:pt x="4129793" y="1109507"/>
                    <a:pt x="4125529" y="1105242"/>
                    <a:pt x="4125529" y="1099981"/>
                  </a:cubicBezTo>
                  <a:cubicBezTo>
                    <a:pt x="4125529" y="1094720"/>
                    <a:pt x="4129793" y="1090455"/>
                    <a:pt x="4135054" y="1090455"/>
                  </a:cubicBezTo>
                  <a:close/>
                  <a:moveTo>
                    <a:pt x="3955683" y="1090455"/>
                  </a:moveTo>
                  <a:cubicBezTo>
                    <a:pt x="3960943" y="1090455"/>
                    <a:pt x="3965208" y="1094720"/>
                    <a:pt x="3965208" y="1099981"/>
                  </a:cubicBezTo>
                  <a:cubicBezTo>
                    <a:pt x="3965208" y="1105242"/>
                    <a:pt x="3960943" y="1109507"/>
                    <a:pt x="3955683" y="1109507"/>
                  </a:cubicBezTo>
                  <a:cubicBezTo>
                    <a:pt x="3950422" y="1109507"/>
                    <a:pt x="3946158" y="1105242"/>
                    <a:pt x="3946158" y="1099981"/>
                  </a:cubicBezTo>
                  <a:cubicBezTo>
                    <a:pt x="3946158" y="1094720"/>
                    <a:pt x="3950422" y="1090455"/>
                    <a:pt x="3955683" y="1090455"/>
                  </a:cubicBezTo>
                  <a:close/>
                  <a:moveTo>
                    <a:pt x="3776312" y="1090455"/>
                  </a:moveTo>
                  <a:cubicBezTo>
                    <a:pt x="3781572" y="1090455"/>
                    <a:pt x="3785837" y="1094720"/>
                    <a:pt x="3785837" y="1099981"/>
                  </a:cubicBezTo>
                  <a:cubicBezTo>
                    <a:pt x="3785837" y="1105242"/>
                    <a:pt x="3781572" y="1109507"/>
                    <a:pt x="3776312" y="1109507"/>
                  </a:cubicBezTo>
                  <a:cubicBezTo>
                    <a:pt x="3771051" y="1109507"/>
                    <a:pt x="3766787" y="1105242"/>
                    <a:pt x="3766787" y="1099981"/>
                  </a:cubicBezTo>
                  <a:cubicBezTo>
                    <a:pt x="3766787" y="1094720"/>
                    <a:pt x="3771051" y="1090455"/>
                    <a:pt x="3776312" y="1090455"/>
                  </a:cubicBezTo>
                  <a:close/>
                  <a:moveTo>
                    <a:pt x="3596941" y="1090455"/>
                  </a:moveTo>
                  <a:cubicBezTo>
                    <a:pt x="3602201" y="1090455"/>
                    <a:pt x="3606466" y="1094720"/>
                    <a:pt x="3606466" y="1099981"/>
                  </a:cubicBezTo>
                  <a:cubicBezTo>
                    <a:pt x="3606466" y="1105242"/>
                    <a:pt x="3602201" y="1109508"/>
                    <a:pt x="3596941" y="1109508"/>
                  </a:cubicBezTo>
                  <a:cubicBezTo>
                    <a:pt x="3591680" y="1109508"/>
                    <a:pt x="3587416" y="1105242"/>
                    <a:pt x="3587416" y="1099981"/>
                  </a:cubicBezTo>
                  <a:cubicBezTo>
                    <a:pt x="3587416" y="1094720"/>
                    <a:pt x="3591680" y="1090455"/>
                    <a:pt x="3596941" y="1090455"/>
                  </a:cubicBezTo>
                  <a:close/>
                  <a:moveTo>
                    <a:pt x="3417570" y="1090455"/>
                  </a:moveTo>
                  <a:cubicBezTo>
                    <a:pt x="3422830" y="1090455"/>
                    <a:pt x="3427095" y="1094720"/>
                    <a:pt x="3427095" y="1099981"/>
                  </a:cubicBezTo>
                  <a:cubicBezTo>
                    <a:pt x="3427095" y="1105242"/>
                    <a:pt x="3422830" y="1109508"/>
                    <a:pt x="3417570" y="1109508"/>
                  </a:cubicBezTo>
                  <a:cubicBezTo>
                    <a:pt x="3412309" y="1109508"/>
                    <a:pt x="3408045" y="1105242"/>
                    <a:pt x="3408045" y="1099981"/>
                  </a:cubicBezTo>
                  <a:cubicBezTo>
                    <a:pt x="3408045" y="1094720"/>
                    <a:pt x="3412309" y="1090455"/>
                    <a:pt x="3417570" y="1090455"/>
                  </a:cubicBezTo>
                  <a:close/>
                  <a:moveTo>
                    <a:pt x="3238343" y="1090455"/>
                  </a:moveTo>
                  <a:cubicBezTo>
                    <a:pt x="3243606" y="1090455"/>
                    <a:pt x="3247870" y="1094721"/>
                    <a:pt x="3247870" y="1099982"/>
                  </a:cubicBezTo>
                  <a:cubicBezTo>
                    <a:pt x="3247870" y="1105243"/>
                    <a:pt x="3243606" y="1109508"/>
                    <a:pt x="3238343" y="1109508"/>
                  </a:cubicBezTo>
                  <a:cubicBezTo>
                    <a:pt x="3233084" y="1109508"/>
                    <a:pt x="3228818" y="1105243"/>
                    <a:pt x="3228818" y="1099982"/>
                  </a:cubicBezTo>
                  <a:cubicBezTo>
                    <a:pt x="3228818" y="1094721"/>
                    <a:pt x="3233084" y="1090455"/>
                    <a:pt x="3238343" y="1090455"/>
                  </a:cubicBezTo>
                  <a:close/>
                  <a:moveTo>
                    <a:pt x="3058833" y="1090455"/>
                  </a:moveTo>
                  <a:cubicBezTo>
                    <a:pt x="3064092" y="1090455"/>
                    <a:pt x="3068355" y="1094721"/>
                    <a:pt x="3068355" y="1099982"/>
                  </a:cubicBezTo>
                  <a:cubicBezTo>
                    <a:pt x="3068355" y="1105243"/>
                    <a:pt x="3064092" y="1109508"/>
                    <a:pt x="3058833" y="1109508"/>
                  </a:cubicBezTo>
                  <a:cubicBezTo>
                    <a:pt x="3053586" y="1109508"/>
                    <a:pt x="3049595" y="1105243"/>
                    <a:pt x="3049595" y="1099982"/>
                  </a:cubicBezTo>
                  <a:cubicBezTo>
                    <a:pt x="3049595" y="1094721"/>
                    <a:pt x="3053586" y="1090455"/>
                    <a:pt x="3058833" y="1090455"/>
                  </a:cubicBezTo>
                  <a:close/>
                  <a:moveTo>
                    <a:pt x="5390650" y="1090454"/>
                  </a:moveTo>
                  <a:cubicBezTo>
                    <a:pt x="5395910" y="1090454"/>
                    <a:pt x="5400175" y="1094719"/>
                    <a:pt x="5400175" y="1099980"/>
                  </a:cubicBezTo>
                  <a:cubicBezTo>
                    <a:pt x="5400175" y="1105241"/>
                    <a:pt x="5395910" y="1109506"/>
                    <a:pt x="5390650" y="1109506"/>
                  </a:cubicBezTo>
                  <a:cubicBezTo>
                    <a:pt x="5385389" y="1109506"/>
                    <a:pt x="5381125" y="1105241"/>
                    <a:pt x="5381125" y="1099980"/>
                  </a:cubicBezTo>
                  <a:cubicBezTo>
                    <a:pt x="5381125" y="1094719"/>
                    <a:pt x="5385389" y="1090454"/>
                    <a:pt x="5390650" y="1090454"/>
                  </a:cubicBezTo>
                  <a:close/>
                  <a:moveTo>
                    <a:pt x="5211280" y="1090454"/>
                  </a:moveTo>
                  <a:cubicBezTo>
                    <a:pt x="5216540" y="1090454"/>
                    <a:pt x="5220805" y="1094719"/>
                    <a:pt x="5220805" y="1099980"/>
                  </a:cubicBezTo>
                  <a:cubicBezTo>
                    <a:pt x="5220805" y="1105241"/>
                    <a:pt x="5216540" y="1109506"/>
                    <a:pt x="5211280" y="1109506"/>
                  </a:cubicBezTo>
                  <a:cubicBezTo>
                    <a:pt x="5206019" y="1109506"/>
                    <a:pt x="5201755" y="1105241"/>
                    <a:pt x="5201755" y="1099980"/>
                  </a:cubicBezTo>
                  <a:cubicBezTo>
                    <a:pt x="5201755" y="1094719"/>
                    <a:pt x="5206019" y="1090454"/>
                    <a:pt x="5211280" y="1090454"/>
                  </a:cubicBezTo>
                  <a:close/>
                  <a:moveTo>
                    <a:pt x="5031909" y="1090454"/>
                  </a:moveTo>
                  <a:cubicBezTo>
                    <a:pt x="5037169" y="1090454"/>
                    <a:pt x="5041434" y="1094719"/>
                    <a:pt x="5041434" y="1099980"/>
                  </a:cubicBezTo>
                  <a:cubicBezTo>
                    <a:pt x="5041434" y="1105241"/>
                    <a:pt x="5037169" y="1109506"/>
                    <a:pt x="5031909" y="1109506"/>
                  </a:cubicBezTo>
                  <a:cubicBezTo>
                    <a:pt x="5026648" y="1109506"/>
                    <a:pt x="5022384" y="1105241"/>
                    <a:pt x="5022384" y="1099980"/>
                  </a:cubicBezTo>
                  <a:cubicBezTo>
                    <a:pt x="5022384" y="1094719"/>
                    <a:pt x="5026648" y="1090454"/>
                    <a:pt x="5031909" y="1090454"/>
                  </a:cubicBezTo>
                  <a:close/>
                  <a:moveTo>
                    <a:pt x="4852537" y="1090454"/>
                  </a:moveTo>
                  <a:cubicBezTo>
                    <a:pt x="4857797" y="1090454"/>
                    <a:pt x="4862062" y="1094719"/>
                    <a:pt x="4862062" y="1099980"/>
                  </a:cubicBezTo>
                  <a:cubicBezTo>
                    <a:pt x="4862062" y="1105241"/>
                    <a:pt x="4857797" y="1109506"/>
                    <a:pt x="4852537" y="1109506"/>
                  </a:cubicBezTo>
                  <a:cubicBezTo>
                    <a:pt x="4847276" y="1109506"/>
                    <a:pt x="4843012" y="1105241"/>
                    <a:pt x="4843012" y="1099980"/>
                  </a:cubicBezTo>
                  <a:cubicBezTo>
                    <a:pt x="4843012" y="1094719"/>
                    <a:pt x="4847276" y="1090454"/>
                    <a:pt x="4852537" y="1090454"/>
                  </a:cubicBezTo>
                  <a:close/>
                  <a:moveTo>
                    <a:pt x="4673167" y="1090454"/>
                  </a:moveTo>
                  <a:cubicBezTo>
                    <a:pt x="4678427" y="1090454"/>
                    <a:pt x="4682692" y="1094719"/>
                    <a:pt x="4682692" y="1099980"/>
                  </a:cubicBezTo>
                  <a:cubicBezTo>
                    <a:pt x="4682692" y="1105241"/>
                    <a:pt x="4678427" y="1109507"/>
                    <a:pt x="4673167" y="1109507"/>
                  </a:cubicBezTo>
                  <a:cubicBezTo>
                    <a:pt x="4667906" y="1109507"/>
                    <a:pt x="4663642" y="1105241"/>
                    <a:pt x="4663642" y="1099980"/>
                  </a:cubicBezTo>
                  <a:cubicBezTo>
                    <a:pt x="4663642" y="1094719"/>
                    <a:pt x="4667906" y="1090454"/>
                    <a:pt x="4673167" y="1090454"/>
                  </a:cubicBezTo>
                  <a:close/>
                  <a:moveTo>
                    <a:pt x="4493796" y="1090454"/>
                  </a:moveTo>
                  <a:cubicBezTo>
                    <a:pt x="4499056" y="1090454"/>
                    <a:pt x="4503321" y="1094719"/>
                    <a:pt x="4503321" y="1099981"/>
                  </a:cubicBezTo>
                  <a:cubicBezTo>
                    <a:pt x="4503321" y="1105242"/>
                    <a:pt x="4499056" y="1109507"/>
                    <a:pt x="4493796" y="1109507"/>
                  </a:cubicBezTo>
                  <a:cubicBezTo>
                    <a:pt x="4488535" y="1109507"/>
                    <a:pt x="4484271" y="1105242"/>
                    <a:pt x="4484271" y="1099981"/>
                  </a:cubicBezTo>
                  <a:cubicBezTo>
                    <a:pt x="4484271" y="1094719"/>
                    <a:pt x="4488535" y="1090454"/>
                    <a:pt x="4493796" y="1090454"/>
                  </a:cubicBezTo>
                  <a:close/>
                  <a:moveTo>
                    <a:pt x="4314424" y="1090454"/>
                  </a:moveTo>
                  <a:cubicBezTo>
                    <a:pt x="4319684" y="1090454"/>
                    <a:pt x="4323949" y="1094720"/>
                    <a:pt x="4323949" y="1099981"/>
                  </a:cubicBezTo>
                  <a:cubicBezTo>
                    <a:pt x="4323949" y="1105242"/>
                    <a:pt x="4319684" y="1109507"/>
                    <a:pt x="4314424" y="1109507"/>
                  </a:cubicBezTo>
                  <a:cubicBezTo>
                    <a:pt x="4309163" y="1109507"/>
                    <a:pt x="4304899" y="1105242"/>
                    <a:pt x="4304899" y="1099981"/>
                  </a:cubicBezTo>
                  <a:cubicBezTo>
                    <a:pt x="4304899" y="1094720"/>
                    <a:pt x="4309163" y="1090454"/>
                    <a:pt x="4314424" y="1090454"/>
                  </a:cubicBezTo>
                  <a:close/>
                  <a:moveTo>
                    <a:pt x="6466876" y="1090453"/>
                  </a:moveTo>
                  <a:cubicBezTo>
                    <a:pt x="6472136" y="1090453"/>
                    <a:pt x="6476401" y="1094718"/>
                    <a:pt x="6476401" y="1099979"/>
                  </a:cubicBezTo>
                  <a:cubicBezTo>
                    <a:pt x="6476401" y="1105241"/>
                    <a:pt x="6472136" y="1109506"/>
                    <a:pt x="6466876" y="1109506"/>
                  </a:cubicBezTo>
                  <a:cubicBezTo>
                    <a:pt x="6461615" y="1109506"/>
                    <a:pt x="6457351" y="1105241"/>
                    <a:pt x="6457351" y="1099979"/>
                  </a:cubicBezTo>
                  <a:cubicBezTo>
                    <a:pt x="6457351" y="1094718"/>
                    <a:pt x="6461615" y="1090453"/>
                    <a:pt x="6466876" y="1090453"/>
                  </a:cubicBezTo>
                  <a:close/>
                  <a:moveTo>
                    <a:pt x="6287505" y="1090453"/>
                  </a:moveTo>
                  <a:cubicBezTo>
                    <a:pt x="6292765" y="1090453"/>
                    <a:pt x="6297030" y="1094718"/>
                    <a:pt x="6297030" y="1099979"/>
                  </a:cubicBezTo>
                  <a:cubicBezTo>
                    <a:pt x="6297030" y="1105241"/>
                    <a:pt x="6292765" y="1109506"/>
                    <a:pt x="6287505" y="1109506"/>
                  </a:cubicBezTo>
                  <a:cubicBezTo>
                    <a:pt x="6282244" y="1109506"/>
                    <a:pt x="6277980" y="1105241"/>
                    <a:pt x="6277980" y="1099979"/>
                  </a:cubicBezTo>
                  <a:cubicBezTo>
                    <a:pt x="6277980" y="1094718"/>
                    <a:pt x="6282244" y="1090453"/>
                    <a:pt x="6287505" y="1090453"/>
                  </a:cubicBezTo>
                  <a:close/>
                  <a:moveTo>
                    <a:pt x="6108134" y="1090453"/>
                  </a:moveTo>
                  <a:cubicBezTo>
                    <a:pt x="6113394" y="1090453"/>
                    <a:pt x="6117659" y="1094718"/>
                    <a:pt x="6117659" y="1099979"/>
                  </a:cubicBezTo>
                  <a:cubicBezTo>
                    <a:pt x="6117659" y="1105241"/>
                    <a:pt x="6113394" y="1109506"/>
                    <a:pt x="6108134" y="1109506"/>
                  </a:cubicBezTo>
                  <a:cubicBezTo>
                    <a:pt x="6102873" y="1109506"/>
                    <a:pt x="6098609" y="1105241"/>
                    <a:pt x="6098609" y="1099979"/>
                  </a:cubicBezTo>
                  <a:cubicBezTo>
                    <a:pt x="6098609" y="1094718"/>
                    <a:pt x="6102873" y="1090453"/>
                    <a:pt x="6108134" y="1090453"/>
                  </a:cubicBezTo>
                  <a:close/>
                  <a:moveTo>
                    <a:pt x="5928763" y="1090453"/>
                  </a:moveTo>
                  <a:cubicBezTo>
                    <a:pt x="5934023" y="1090453"/>
                    <a:pt x="5938288" y="1094718"/>
                    <a:pt x="5938288" y="1099979"/>
                  </a:cubicBezTo>
                  <a:cubicBezTo>
                    <a:pt x="5938288" y="1105241"/>
                    <a:pt x="5934023" y="1109506"/>
                    <a:pt x="5928763" y="1109506"/>
                  </a:cubicBezTo>
                  <a:cubicBezTo>
                    <a:pt x="5923502" y="1109506"/>
                    <a:pt x="5919238" y="1105241"/>
                    <a:pt x="5919238" y="1099979"/>
                  </a:cubicBezTo>
                  <a:cubicBezTo>
                    <a:pt x="5919238" y="1094718"/>
                    <a:pt x="5923502" y="1090453"/>
                    <a:pt x="5928763" y="1090453"/>
                  </a:cubicBezTo>
                  <a:close/>
                  <a:moveTo>
                    <a:pt x="5749393" y="1090453"/>
                  </a:moveTo>
                  <a:cubicBezTo>
                    <a:pt x="5754653" y="1090453"/>
                    <a:pt x="5758918" y="1094718"/>
                    <a:pt x="5758918" y="1099979"/>
                  </a:cubicBezTo>
                  <a:cubicBezTo>
                    <a:pt x="5758918" y="1105241"/>
                    <a:pt x="5754653" y="1109506"/>
                    <a:pt x="5749393" y="1109506"/>
                  </a:cubicBezTo>
                  <a:cubicBezTo>
                    <a:pt x="5744132" y="1109506"/>
                    <a:pt x="5739868" y="1105241"/>
                    <a:pt x="5739868" y="1099979"/>
                  </a:cubicBezTo>
                  <a:cubicBezTo>
                    <a:pt x="5739868" y="1094718"/>
                    <a:pt x="5744132" y="1090453"/>
                    <a:pt x="5749393" y="1090453"/>
                  </a:cubicBezTo>
                  <a:close/>
                  <a:moveTo>
                    <a:pt x="5570021" y="1090453"/>
                  </a:moveTo>
                  <a:cubicBezTo>
                    <a:pt x="5575281" y="1090453"/>
                    <a:pt x="5579546" y="1094719"/>
                    <a:pt x="5579546" y="1099980"/>
                  </a:cubicBezTo>
                  <a:cubicBezTo>
                    <a:pt x="5579546" y="1105241"/>
                    <a:pt x="5575281" y="1109506"/>
                    <a:pt x="5570021" y="1109506"/>
                  </a:cubicBezTo>
                  <a:cubicBezTo>
                    <a:pt x="5564760" y="1109506"/>
                    <a:pt x="5560496" y="1105241"/>
                    <a:pt x="5560496" y="1099980"/>
                  </a:cubicBezTo>
                  <a:cubicBezTo>
                    <a:pt x="5560496" y="1094719"/>
                    <a:pt x="5564760" y="1090453"/>
                    <a:pt x="5570021" y="1090453"/>
                  </a:cubicBezTo>
                  <a:close/>
                  <a:moveTo>
                    <a:pt x="6646247" y="1090452"/>
                  </a:moveTo>
                  <a:cubicBezTo>
                    <a:pt x="6651508" y="1090452"/>
                    <a:pt x="6655772" y="1094718"/>
                    <a:pt x="6655772" y="1099979"/>
                  </a:cubicBezTo>
                  <a:cubicBezTo>
                    <a:pt x="6655772" y="1105241"/>
                    <a:pt x="6651508" y="1109506"/>
                    <a:pt x="6646247" y="1109506"/>
                  </a:cubicBezTo>
                  <a:cubicBezTo>
                    <a:pt x="6640987" y="1109506"/>
                    <a:pt x="6636722" y="1105241"/>
                    <a:pt x="6636722" y="1099979"/>
                  </a:cubicBezTo>
                  <a:cubicBezTo>
                    <a:pt x="6636722" y="1094718"/>
                    <a:pt x="6640987" y="1090452"/>
                    <a:pt x="6646247" y="1090452"/>
                  </a:cubicBezTo>
                  <a:close/>
                  <a:moveTo>
                    <a:pt x="9700" y="908719"/>
                  </a:moveTo>
                  <a:cubicBezTo>
                    <a:pt x="14959" y="908719"/>
                    <a:pt x="19223" y="912984"/>
                    <a:pt x="19223" y="918244"/>
                  </a:cubicBezTo>
                  <a:cubicBezTo>
                    <a:pt x="19223" y="923504"/>
                    <a:pt x="14959" y="927768"/>
                    <a:pt x="9700" y="927768"/>
                  </a:cubicBezTo>
                  <a:cubicBezTo>
                    <a:pt x="4440" y="927768"/>
                    <a:pt x="175" y="923504"/>
                    <a:pt x="175" y="918244"/>
                  </a:cubicBezTo>
                  <a:cubicBezTo>
                    <a:pt x="175" y="912984"/>
                    <a:pt x="4440" y="908719"/>
                    <a:pt x="9700" y="908719"/>
                  </a:cubicBezTo>
                  <a:close/>
                  <a:moveTo>
                    <a:pt x="189064" y="908719"/>
                  </a:moveTo>
                  <a:cubicBezTo>
                    <a:pt x="194324" y="908719"/>
                    <a:pt x="198589" y="912983"/>
                    <a:pt x="198589" y="918244"/>
                  </a:cubicBezTo>
                  <a:cubicBezTo>
                    <a:pt x="198589" y="923504"/>
                    <a:pt x="194324" y="927768"/>
                    <a:pt x="189064" y="927768"/>
                  </a:cubicBezTo>
                  <a:cubicBezTo>
                    <a:pt x="183804" y="927768"/>
                    <a:pt x="179539" y="923504"/>
                    <a:pt x="179539" y="918244"/>
                  </a:cubicBezTo>
                  <a:cubicBezTo>
                    <a:pt x="179539" y="912983"/>
                    <a:pt x="183804" y="908719"/>
                    <a:pt x="189064" y="908719"/>
                  </a:cubicBezTo>
                  <a:close/>
                  <a:moveTo>
                    <a:pt x="727197" y="908719"/>
                  </a:moveTo>
                  <a:cubicBezTo>
                    <a:pt x="732457" y="908719"/>
                    <a:pt x="736721" y="912983"/>
                    <a:pt x="736721" y="918243"/>
                  </a:cubicBezTo>
                  <a:cubicBezTo>
                    <a:pt x="736721" y="923503"/>
                    <a:pt x="732457" y="927768"/>
                    <a:pt x="727197" y="927768"/>
                  </a:cubicBezTo>
                  <a:cubicBezTo>
                    <a:pt x="721933" y="927768"/>
                    <a:pt x="717658" y="923503"/>
                    <a:pt x="717658" y="918243"/>
                  </a:cubicBezTo>
                  <a:cubicBezTo>
                    <a:pt x="717658" y="912983"/>
                    <a:pt x="721933" y="908719"/>
                    <a:pt x="727197" y="908719"/>
                  </a:cubicBezTo>
                  <a:close/>
                  <a:moveTo>
                    <a:pt x="547798" y="908719"/>
                  </a:moveTo>
                  <a:cubicBezTo>
                    <a:pt x="553059" y="908719"/>
                    <a:pt x="557323" y="912983"/>
                    <a:pt x="557323" y="918243"/>
                  </a:cubicBezTo>
                  <a:cubicBezTo>
                    <a:pt x="557323" y="923503"/>
                    <a:pt x="553059" y="927768"/>
                    <a:pt x="547798" y="927768"/>
                  </a:cubicBezTo>
                  <a:cubicBezTo>
                    <a:pt x="542538" y="927768"/>
                    <a:pt x="538273" y="923503"/>
                    <a:pt x="538273" y="918243"/>
                  </a:cubicBezTo>
                  <a:cubicBezTo>
                    <a:pt x="538273" y="912983"/>
                    <a:pt x="542538" y="908719"/>
                    <a:pt x="547798" y="908719"/>
                  </a:cubicBezTo>
                  <a:close/>
                  <a:moveTo>
                    <a:pt x="368432" y="908719"/>
                  </a:moveTo>
                  <a:cubicBezTo>
                    <a:pt x="373692" y="908719"/>
                    <a:pt x="377957" y="912983"/>
                    <a:pt x="377957" y="918244"/>
                  </a:cubicBezTo>
                  <a:cubicBezTo>
                    <a:pt x="377957" y="923504"/>
                    <a:pt x="373692" y="927768"/>
                    <a:pt x="368432" y="927768"/>
                  </a:cubicBezTo>
                  <a:cubicBezTo>
                    <a:pt x="363171" y="927768"/>
                    <a:pt x="358907" y="923504"/>
                    <a:pt x="358907" y="918244"/>
                  </a:cubicBezTo>
                  <a:cubicBezTo>
                    <a:pt x="358907" y="912983"/>
                    <a:pt x="363171" y="908719"/>
                    <a:pt x="368432" y="908719"/>
                  </a:cubicBezTo>
                  <a:close/>
                  <a:moveTo>
                    <a:pt x="906573" y="908719"/>
                  </a:moveTo>
                  <a:cubicBezTo>
                    <a:pt x="911834" y="908719"/>
                    <a:pt x="916098" y="912983"/>
                    <a:pt x="916098" y="918243"/>
                  </a:cubicBezTo>
                  <a:cubicBezTo>
                    <a:pt x="916098" y="923503"/>
                    <a:pt x="911834" y="927767"/>
                    <a:pt x="906573" y="927767"/>
                  </a:cubicBezTo>
                  <a:cubicBezTo>
                    <a:pt x="901313" y="927767"/>
                    <a:pt x="897047" y="923503"/>
                    <a:pt x="897047" y="918243"/>
                  </a:cubicBezTo>
                  <a:cubicBezTo>
                    <a:pt x="897047" y="912983"/>
                    <a:pt x="901313" y="908719"/>
                    <a:pt x="906573" y="908719"/>
                  </a:cubicBezTo>
                  <a:close/>
                  <a:moveTo>
                    <a:pt x="1085962" y="908719"/>
                  </a:moveTo>
                  <a:cubicBezTo>
                    <a:pt x="1091224" y="908719"/>
                    <a:pt x="1095491" y="912983"/>
                    <a:pt x="1095491" y="918243"/>
                  </a:cubicBezTo>
                  <a:cubicBezTo>
                    <a:pt x="1095491" y="923503"/>
                    <a:pt x="1091224" y="927767"/>
                    <a:pt x="1085962" y="927767"/>
                  </a:cubicBezTo>
                  <a:cubicBezTo>
                    <a:pt x="1080699" y="927767"/>
                    <a:pt x="1076434" y="923503"/>
                    <a:pt x="1076434" y="918243"/>
                  </a:cubicBezTo>
                  <a:cubicBezTo>
                    <a:pt x="1076434" y="912983"/>
                    <a:pt x="1080699" y="908719"/>
                    <a:pt x="1085962" y="908719"/>
                  </a:cubicBezTo>
                  <a:close/>
                  <a:moveTo>
                    <a:pt x="1265353" y="908718"/>
                  </a:moveTo>
                  <a:cubicBezTo>
                    <a:pt x="1270613" y="908718"/>
                    <a:pt x="1274878" y="912983"/>
                    <a:pt x="1274878" y="918243"/>
                  </a:cubicBezTo>
                  <a:cubicBezTo>
                    <a:pt x="1274878" y="923503"/>
                    <a:pt x="1270613" y="927767"/>
                    <a:pt x="1265353" y="927767"/>
                  </a:cubicBezTo>
                  <a:cubicBezTo>
                    <a:pt x="1260092" y="927767"/>
                    <a:pt x="1255828" y="923503"/>
                    <a:pt x="1255828" y="918243"/>
                  </a:cubicBezTo>
                  <a:cubicBezTo>
                    <a:pt x="1255828" y="912983"/>
                    <a:pt x="1260092" y="908718"/>
                    <a:pt x="1265353" y="908718"/>
                  </a:cubicBezTo>
                  <a:close/>
                  <a:moveTo>
                    <a:pt x="1444704" y="908718"/>
                  </a:moveTo>
                  <a:cubicBezTo>
                    <a:pt x="1449964" y="908718"/>
                    <a:pt x="1454229" y="912983"/>
                    <a:pt x="1454229" y="918243"/>
                  </a:cubicBezTo>
                  <a:cubicBezTo>
                    <a:pt x="1454229" y="923503"/>
                    <a:pt x="1449964" y="927767"/>
                    <a:pt x="1444704" y="927767"/>
                  </a:cubicBezTo>
                  <a:cubicBezTo>
                    <a:pt x="1439444" y="927767"/>
                    <a:pt x="1435179" y="923503"/>
                    <a:pt x="1435179" y="918243"/>
                  </a:cubicBezTo>
                  <a:cubicBezTo>
                    <a:pt x="1435179" y="912983"/>
                    <a:pt x="1439444" y="908718"/>
                    <a:pt x="1444704" y="908718"/>
                  </a:cubicBezTo>
                  <a:close/>
                  <a:moveTo>
                    <a:pt x="1624051" y="908718"/>
                  </a:moveTo>
                  <a:cubicBezTo>
                    <a:pt x="1629312" y="908718"/>
                    <a:pt x="1633576" y="912982"/>
                    <a:pt x="1633576" y="918243"/>
                  </a:cubicBezTo>
                  <a:cubicBezTo>
                    <a:pt x="1633576" y="923503"/>
                    <a:pt x="1629312" y="927767"/>
                    <a:pt x="1624051" y="927767"/>
                  </a:cubicBezTo>
                  <a:cubicBezTo>
                    <a:pt x="1618790" y="927767"/>
                    <a:pt x="1614526" y="923503"/>
                    <a:pt x="1614526" y="918243"/>
                  </a:cubicBezTo>
                  <a:cubicBezTo>
                    <a:pt x="1614526" y="912982"/>
                    <a:pt x="1618790" y="908718"/>
                    <a:pt x="1624051" y="908718"/>
                  </a:cubicBezTo>
                  <a:close/>
                  <a:moveTo>
                    <a:pt x="2162097" y="908718"/>
                  </a:moveTo>
                  <a:cubicBezTo>
                    <a:pt x="2167356" y="908718"/>
                    <a:pt x="2171622" y="912982"/>
                    <a:pt x="2171622" y="918242"/>
                  </a:cubicBezTo>
                  <a:cubicBezTo>
                    <a:pt x="2171622" y="923502"/>
                    <a:pt x="2167356" y="927767"/>
                    <a:pt x="2162097" y="927767"/>
                  </a:cubicBezTo>
                  <a:cubicBezTo>
                    <a:pt x="2156837" y="927767"/>
                    <a:pt x="2152574" y="923502"/>
                    <a:pt x="2152574" y="918242"/>
                  </a:cubicBezTo>
                  <a:cubicBezTo>
                    <a:pt x="2152574" y="912982"/>
                    <a:pt x="2156837" y="908718"/>
                    <a:pt x="2162097" y="908718"/>
                  </a:cubicBezTo>
                  <a:close/>
                  <a:moveTo>
                    <a:pt x="1982748" y="908718"/>
                  </a:moveTo>
                  <a:cubicBezTo>
                    <a:pt x="1987978" y="908718"/>
                    <a:pt x="1992241" y="912982"/>
                    <a:pt x="1992241" y="918242"/>
                  </a:cubicBezTo>
                  <a:cubicBezTo>
                    <a:pt x="1992241" y="923502"/>
                    <a:pt x="1987978" y="927767"/>
                    <a:pt x="1982748" y="927767"/>
                  </a:cubicBezTo>
                  <a:cubicBezTo>
                    <a:pt x="1977470" y="927767"/>
                    <a:pt x="1973193" y="923502"/>
                    <a:pt x="1973193" y="918242"/>
                  </a:cubicBezTo>
                  <a:cubicBezTo>
                    <a:pt x="1973193" y="912982"/>
                    <a:pt x="1977470" y="908718"/>
                    <a:pt x="1982748" y="908718"/>
                  </a:cubicBezTo>
                  <a:close/>
                  <a:moveTo>
                    <a:pt x="1803479" y="908718"/>
                  </a:moveTo>
                  <a:cubicBezTo>
                    <a:pt x="1808694" y="908718"/>
                    <a:pt x="1812957" y="912982"/>
                    <a:pt x="1812957" y="918242"/>
                  </a:cubicBezTo>
                  <a:cubicBezTo>
                    <a:pt x="1812957" y="923503"/>
                    <a:pt x="1808694" y="927767"/>
                    <a:pt x="1803479" y="927767"/>
                  </a:cubicBezTo>
                  <a:cubicBezTo>
                    <a:pt x="1798268" y="927767"/>
                    <a:pt x="1794005" y="923503"/>
                    <a:pt x="1794005" y="918242"/>
                  </a:cubicBezTo>
                  <a:cubicBezTo>
                    <a:pt x="1794005" y="912982"/>
                    <a:pt x="1798268" y="908718"/>
                    <a:pt x="1803479" y="908718"/>
                  </a:cubicBezTo>
                  <a:close/>
                  <a:moveTo>
                    <a:pt x="2341544" y="908718"/>
                  </a:moveTo>
                  <a:cubicBezTo>
                    <a:pt x="2346803" y="908718"/>
                    <a:pt x="2351069" y="912982"/>
                    <a:pt x="2351069" y="918242"/>
                  </a:cubicBezTo>
                  <a:cubicBezTo>
                    <a:pt x="2351069" y="923502"/>
                    <a:pt x="2346803" y="927766"/>
                    <a:pt x="2341544" y="927766"/>
                  </a:cubicBezTo>
                  <a:cubicBezTo>
                    <a:pt x="2336274" y="927766"/>
                    <a:pt x="2332010" y="923502"/>
                    <a:pt x="2332010" y="918242"/>
                  </a:cubicBezTo>
                  <a:cubicBezTo>
                    <a:pt x="2332010" y="912982"/>
                    <a:pt x="2336274" y="908718"/>
                    <a:pt x="2341544" y="908718"/>
                  </a:cubicBezTo>
                  <a:close/>
                  <a:moveTo>
                    <a:pt x="2520914" y="908718"/>
                  </a:moveTo>
                  <a:cubicBezTo>
                    <a:pt x="2526204" y="908718"/>
                    <a:pt x="2530457" y="912982"/>
                    <a:pt x="2530457" y="918242"/>
                  </a:cubicBezTo>
                  <a:cubicBezTo>
                    <a:pt x="2530457" y="923502"/>
                    <a:pt x="2526204" y="927766"/>
                    <a:pt x="2520914" y="927766"/>
                  </a:cubicBezTo>
                  <a:cubicBezTo>
                    <a:pt x="2515656" y="927766"/>
                    <a:pt x="2511385" y="923502"/>
                    <a:pt x="2511385" y="918242"/>
                  </a:cubicBezTo>
                  <a:cubicBezTo>
                    <a:pt x="2511385" y="912982"/>
                    <a:pt x="2515656" y="908718"/>
                    <a:pt x="2520914" y="908718"/>
                  </a:cubicBezTo>
                  <a:close/>
                  <a:moveTo>
                    <a:pt x="2700380" y="908717"/>
                  </a:moveTo>
                  <a:cubicBezTo>
                    <a:pt x="2705646" y="908717"/>
                    <a:pt x="2709896" y="912982"/>
                    <a:pt x="2709896" y="918242"/>
                  </a:cubicBezTo>
                  <a:cubicBezTo>
                    <a:pt x="2709896" y="923502"/>
                    <a:pt x="2705646" y="927766"/>
                    <a:pt x="2700380" y="927766"/>
                  </a:cubicBezTo>
                  <a:cubicBezTo>
                    <a:pt x="2695121" y="927766"/>
                    <a:pt x="2690846" y="923502"/>
                    <a:pt x="2690846" y="918242"/>
                  </a:cubicBezTo>
                  <a:cubicBezTo>
                    <a:pt x="2690846" y="912982"/>
                    <a:pt x="2695121" y="908717"/>
                    <a:pt x="2700380" y="908717"/>
                  </a:cubicBezTo>
                  <a:close/>
                  <a:moveTo>
                    <a:pt x="2879755" y="908717"/>
                  </a:moveTo>
                  <a:cubicBezTo>
                    <a:pt x="2885014" y="908717"/>
                    <a:pt x="2889283" y="912982"/>
                    <a:pt x="2889283" y="918242"/>
                  </a:cubicBezTo>
                  <a:cubicBezTo>
                    <a:pt x="2889283" y="923502"/>
                    <a:pt x="2885014" y="927766"/>
                    <a:pt x="2879755" y="927766"/>
                  </a:cubicBezTo>
                  <a:cubicBezTo>
                    <a:pt x="2874495" y="927766"/>
                    <a:pt x="2870232" y="923502"/>
                    <a:pt x="2870232" y="918242"/>
                  </a:cubicBezTo>
                  <a:cubicBezTo>
                    <a:pt x="2870232" y="912982"/>
                    <a:pt x="2874495" y="908717"/>
                    <a:pt x="2879755" y="908717"/>
                  </a:cubicBezTo>
                  <a:close/>
                  <a:moveTo>
                    <a:pt x="3238346" y="908717"/>
                  </a:moveTo>
                  <a:cubicBezTo>
                    <a:pt x="3243609" y="908717"/>
                    <a:pt x="3247873" y="912981"/>
                    <a:pt x="3247873" y="918241"/>
                  </a:cubicBezTo>
                  <a:cubicBezTo>
                    <a:pt x="3247873" y="923502"/>
                    <a:pt x="3243609" y="927766"/>
                    <a:pt x="3238346" y="927766"/>
                  </a:cubicBezTo>
                  <a:cubicBezTo>
                    <a:pt x="3233087" y="927766"/>
                    <a:pt x="3228821" y="923502"/>
                    <a:pt x="3228821" y="918241"/>
                  </a:cubicBezTo>
                  <a:cubicBezTo>
                    <a:pt x="3228821" y="912981"/>
                    <a:pt x="3233087" y="908717"/>
                    <a:pt x="3238346" y="908717"/>
                  </a:cubicBezTo>
                  <a:close/>
                  <a:moveTo>
                    <a:pt x="3058833" y="908717"/>
                  </a:moveTo>
                  <a:cubicBezTo>
                    <a:pt x="3064092" y="908717"/>
                    <a:pt x="3068355" y="912981"/>
                    <a:pt x="3068355" y="918241"/>
                  </a:cubicBezTo>
                  <a:cubicBezTo>
                    <a:pt x="3068355" y="923502"/>
                    <a:pt x="3064092" y="927766"/>
                    <a:pt x="3058833" y="927766"/>
                  </a:cubicBezTo>
                  <a:cubicBezTo>
                    <a:pt x="3053586" y="927766"/>
                    <a:pt x="3049601" y="923502"/>
                    <a:pt x="3049601" y="918241"/>
                  </a:cubicBezTo>
                  <a:cubicBezTo>
                    <a:pt x="3049601" y="912981"/>
                    <a:pt x="3053586" y="908717"/>
                    <a:pt x="3058833" y="908717"/>
                  </a:cubicBezTo>
                  <a:close/>
                  <a:moveTo>
                    <a:pt x="3596941" y="908717"/>
                  </a:moveTo>
                  <a:cubicBezTo>
                    <a:pt x="3602201" y="908717"/>
                    <a:pt x="3606466" y="912981"/>
                    <a:pt x="3606466" y="918241"/>
                  </a:cubicBezTo>
                  <a:cubicBezTo>
                    <a:pt x="3606466" y="923501"/>
                    <a:pt x="3602201" y="927766"/>
                    <a:pt x="3596941" y="927766"/>
                  </a:cubicBezTo>
                  <a:cubicBezTo>
                    <a:pt x="3591680" y="927766"/>
                    <a:pt x="3587416" y="923501"/>
                    <a:pt x="3587416" y="918241"/>
                  </a:cubicBezTo>
                  <a:cubicBezTo>
                    <a:pt x="3587416" y="912981"/>
                    <a:pt x="3591680" y="908717"/>
                    <a:pt x="3596941" y="908717"/>
                  </a:cubicBezTo>
                  <a:close/>
                  <a:moveTo>
                    <a:pt x="3417570" y="908717"/>
                  </a:moveTo>
                  <a:cubicBezTo>
                    <a:pt x="3422830" y="908717"/>
                    <a:pt x="3427095" y="912981"/>
                    <a:pt x="3427095" y="918241"/>
                  </a:cubicBezTo>
                  <a:cubicBezTo>
                    <a:pt x="3427095" y="923501"/>
                    <a:pt x="3422830" y="927766"/>
                    <a:pt x="3417570" y="927766"/>
                  </a:cubicBezTo>
                  <a:cubicBezTo>
                    <a:pt x="3412309" y="927766"/>
                    <a:pt x="3408045" y="923501"/>
                    <a:pt x="3408045" y="918241"/>
                  </a:cubicBezTo>
                  <a:cubicBezTo>
                    <a:pt x="3408045" y="912981"/>
                    <a:pt x="3412309" y="908717"/>
                    <a:pt x="3417570" y="908717"/>
                  </a:cubicBezTo>
                  <a:close/>
                  <a:moveTo>
                    <a:pt x="3776312" y="908717"/>
                  </a:moveTo>
                  <a:cubicBezTo>
                    <a:pt x="3781572" y="908717"/>
                    <a:pt x="3785837" y="912981"/>
                    <a:pt x="3785837" y="918241"/>
                  </a:cubicBezTo>
                  <a:cubicBezTo>
                    <a:pt x="3785837" y="923501"/>
                    <a:pt x="3781572" y="927765"/>
                    <a:pt x="3776312" y="927765"/>
                  </a:cubicBezTo>
                  <a:cubicBezTo>
                    <a:pt x="3771051" y="927765"/>
                    <a:pt x="3766787" y="923501"/>
                    <a:pt x="3766787" y="918241"/>
                  </a:cubicBezTo>
                  <a:cubicBezTo>
                    <a:pt x="3766787" y="912981"/>
                    <a:pt x="3771051" y="908717"/>
                    <a:pt x="3776312" y="908717"/>
                  </a:cubicBezTo>
                  <a:close/>
                  <a:moveTo>
                    <a:pt x="3955683" y="908717"/>
                  </a:moveTo>
                  <a:cubicBezTo>
                    <a:pt x="3960943" y="908717"/>
                    <a:pt x="3965208" y="912981"/>
                    <a:pt x="3965208" y="918241"/>
                  </a:cubicBezTo>
                  <a:cubicBezTo>
                    <a:pt x="3965208" y="923501"/>
                    <a:pt x="3960943" y="927765"/>
                    <a:pt x="3955683" y="927765"/>
                  </a:cubicBezTo>
                  <a:cubicBezTo>
                    <a:pt x="3950422" y="927765"/>
                    <a:pt x="3946158" y="923501"/>
                    <a:pt x="3946158" y="918241"/>
                  </a:cubicBezTo>
                  <a:cubicBezTo>
                    <a:pt x="3946158" y="912981"/>
                    <a:pt x="3950422" y="908717"/>
                    <a:pt x="3955683" y="908717"/>
                  </a:cubicBezTo>
                  <a:close/>
                  <a:moveTo>
                    <a:pt x="4135054" y="908716"/>
                  </a:moveTo>
                  <a:cubicBezTo>
                    <a:pt x="4140314" y="908716"/>
                    <a:pt x="4144579" y="912981"/>
                    <a:pt x="4144579" y="918241"/>
                  </a:cubicBezTo>
                  <a:cubicBezTo>
                    <a:pt x="4144579" y="923501"/>
                    <a:pt x="4140314" y="927765"/>
                    <a:pt x="4135054" y="927765"/>
                  </a:cubicBezTo>
                  <a:cubicBezTo>
                    <a:pt x="4129793" y="927765"/>
                    <a:pt x="4125529" y="923501"/>
                    <a:pt x="4125529" y="918241"/>
                  </a:cubicBezTo>
                  <a:cubicBezTo>
                    <a:pt x="4125529" y="912981"/>
                    <a:pt x="4129793" y="908716"/>
                    <a:pt x="4135054" y="908716"/>
                  </a:cubicBezTo>
                  <a:close/>
                  <a:moveTo>
                    <a:pt x="4314424" y="908716"/>
                  </a:moveTo>
                  <a:cubicBezTo>
                    <a:pt x="4319684" y="908716"/>
                    <a:pt x="4323949" y="912981"/>
                    <a:pt x="4323949" y="918241"/>
                  </a:cubicBezTo>
                  <a:cubicBezTo>
                    <a:pt x="4323949" y="923501"/>
                    <a:pt x="4319684" y="927765"/>
                    <a:pt x="4314424" y="927765"/>
                  </a:cubicBezTo>
                  <a:cubicBezTo>
                    <a:pt x="4309163" y="927765"/>
                    <a:pt x="4304899" y="923501"/>
                    <a:pt x="4304899" y="918241"/>
                  </a:cubicBezTo>
                  <a:cubicBezTo>
                    <a:pt x="4304899" y="912981"/>
                    <a:pt x="4309163" y="908716"/>
                    <a:pt x="4314424" y="908716"/>
                  </a:cubicBezTo>
                  <a:close/>
                  <a:moveTo>
                    <a:pt x="4852537" y="908716"/>
                  </a:moveTo>
                  <a:cubicBezTo>
                    <a:pt x="4857797" y="908716"/>
                    <a:pt x="4862062" y="912980"/>
                    <a:pt x="4862062" y="918240"/>
                  </a:cubicBezTo>
                  <a:cubicBezTo>
                    <a:pt x="4862062" y="923500"/>
                    <a:pt x="4857797" y="927765"/>
                    <a:pt x="4852537" y="927765"/>
                  </a:cubicBezTo>
                  <a:cubicBezTo>
                    <a:pt x="4847276" y="927765"/>
                    <a:pt x="4843012" y="923500"/>
                    <a:pt x="4843012" y="918240"/>
                  </a:cubicBezTo>
                  <a:cubicBezTo>
                    <a:pt x="4843012" y="912980"/>
                    <a:pt x="4847276" y="908716"/>
                    <a:pt x="4852537" y="908716"/>
                  </a:cubicBezTo>
                  <a:close/>
                  <a:moveTo>
                    <a:pt x="4673167" y="908716"/>
                  </a:moveTo>
                  <a:cubicBezTo>
                    <a:pt x="4678427" y="908716"/>
                    <a:pt x="4682692" y="912980"/>
                    <a:pt x="4682692" y="918240"/>
                  </a:cubicBezTo>
                  <a:cubicBezTo>
                    <a:pt x="4682692" y="923501"/>
                    <a:pt x="4678427" y="927765"/>
                    <a:pt x="4673167" y="927765"/>
                  </a:cubicBezTo>
                  <a:cubicBezTo>
                    <a:pt x="4667906" y="927765"/>
                    <a:pt x="4663642" y="923501"/>
                    <a:pt x="4663642" y="918240"/>
                  </a:cubicBezTo>
                  <a:cubicBezTo>
                    <a:pt x="4663642" y="912980"/>
                    <a:pt x="4667906" y="908716"/>
                    <a:pt x="4673167" y="908716"/>
                  </a:cubicBezTo>
                  <a:close/>
                  <a:moveTo>
                    <a:pt x="4493796" y="908716"/>
                  </a:moveTo>
                  <a:cubicBezTo>
                    <a:pt x="4499056" y="908716"/>
                    <a:pt x="4503321" y="912980"/>
                    <a:pt x="4503321" y="918240"/>
                  </a:cubicBezTo>
                  <a:cubicBezTo>
                    <a:pt x="4503321" y="923501"/>
                    <a:pt x="4499056" y="927765"/>
                    <a:pt x="4493796" y="927765"/>
                  </a:cubicBezTo>
                  <a:cubicBezTo>
                    <a:pt x="4488535" y="927765"/>
                    <a:pt x="4484271" y="923501"/>
                    <a:pt x="4484271" y="918240"/>
                  </a:cubicBezTo>
                  <a:cubicBezTo>
                    <a:pt x="4484271" y="912980"/>
                    <a:pt x="4488535" y="908716"/>
                    <a:pt x="4493796" y="908716"/>
                  </a:cubicBezTo>
                  <a:close/>
                  <a:moveTo>
                    <a:pt x="5031909" y="908716"/>
                  </a:moveTo>
                  <a:cubicBezTo>
                    <a:pt x="5037169" y="908716"/>
                    <a:pt x="5041434" y="912980"/>
                    <a:pt x="5041434" y="918240"/>
                  </a:cubicBezTo>
                  <a:cubicBezTo>
                    <a:pt x="5041434" y="923500"/>
                    <a:pt x="5037169" y="927765"/>
                    <a:pt x="5031909" y="927765"/>
                  </a:cubicBezTo>
                  <a:cubicBezTo>
                    <a:pt x="5026648" y="927765"/>
                    <a:pt x="5022384" y="923500"/>
                    <a:pt x="5022384" y="918240"/>
                  </a:cubicBezTo>
                  <a:cubicBezTo>
                    <a:pt x="5022384" y="912980"/>
                    <a:pt x="5026648" y="908716"/>
                    <a:pt x="5031909" y="908716"/>
                  </a:cubicBezTo>
                  <a:close/>
                  <a:moveTo>
                    <a:pt x="5211280" y="908716"/>
                  </a:moveTo>
                  <a:cubicBezTo>
                    <a:pt x="5216540" y="908716"/>
                    <a:pt x="5220805" y="912980"/>
                    <a:pt x="5220805" y="918240"/>
                  </a:cubicBezTo>
                  <a:cubicBezTo>
                    <a:pt x="5220805" y="923500"/>
                    <a:pt x="5216540" y="927764"/>
                    <a:pt x="5211280" y="927764"/>
                  </a:cubicBezTo>
                  <a:cubicBezTo>
                    <a:pt x="5206019" y="927764"/>
                    <a:pt x="5201755" y="923500"/>
                    <a:pt x="5201755" y="918240"/>
                  </a:cubicBezTo>
                  <a:cubicBezTo>
                    <a:pt x="5201755" y="912980"/>
                    <a:pt x="5206019" y="908716"/>
                    <a:pt x="5211280" y="908716"/>
                  </a:cubicBezTo>
                  <a:close/>
                  <a:moveTo>
                    <a:pt x="5390650" y="908716"/>
                  </a:moveTo>
                  <a:cubicBezTo>
                    <a:pt x="5395910" y="908716"/>
                    <a:pt x="5400175" y="912980"/>
                    <a:pt x="5400175" y="918240"/>
                  </a:cubicBezTo>
                  <a:cubicBezTo>
                    <a:pt x="5400175" y="923500"/>
                    <a:pt x="5395910" y="927764"/>
                    <a:pt x="5390650" y="927764"/>
                  </a:cubicBezTo>
                  <a:cubicBezTo>
                    <a:pt x="5385389" y="927764"/>
                    <a:pt x="5381125" y="923500"/>
                    <a:pt x="5381125" y="918240"/>
                  </a:cubicBezTo>
                  <a:cubicBezTo>
                    <a:pt x="5381125" y="912980"/>
                    <a:pt x="5385389" y="908716"/>
                    <a:pt x="5390650" y="908716"/>
                  </a:cubicBezTo>
                  <a:close/>
                  <a:moveTo>
                    <a:pt x="5570021" y="908715"/>
                  </a:moveTo>
                  <a:cubicBezTo>
                    <a:pt x="5575281" y="908715"/>
                    <a:pt x="5579546" y="912980"/>
                    <a:pt x="5579546" y="918240"/>
                  </a:cubicBezTo>
                  <a:cubicBezTo>
                    <a:pt x="5579546" y="923500"/>
                    <a:pt x="5575281" y="927764"/>
                    <a:pt x="5570021" y="927764"/>
                  </a:cubicBezTo>
                  <a:cubicBezTo>
                    <a:pt x="5564760" y="927764"/>
                    <a:pt x="5560496" y="923500"/>
                    <a:pt x="5560496" y="918240"/>
                  </a:cubicBezTo>
                  <a:cubicBezTo>
                    <a:pt x="5560496" y="912980"/>
                    <a:pt x="5564760" y="908715"/>
                    <a:pt x="5570021" y="908715"/>
                  </a:cubicBezTo>
                  <a:close/>
                  <a:moveTo>
                    <a:pt x="5749393" y="908715"/>
                  </a:moveTo>
                  <a:cubicBezTo>
                    <a:pt x="5754653" y="908715"/>
                    <a:pt x="5758918" y="912979"/>
                    <a:pt x="5758918" y="918240"/>
                  </a:cubicBezTo>
                  <a:cubicBezTo>
                    <a:pt x="5758918" y="923500"/>
                    <a:pt x="5754653" y="927764"/>
                    <a:pt x="5749393" y="927764"/>
                  </a:cubicBezTo>
                  <a:cubicBezTo>
                    <a:pt x="5744132" y="927764"/>
                    <a:pt x="5739868" y="923500"/>
                    <a:pt x="5739868" y="918240"/>
                  </a:cubicBezTo>
                  <a:cubicBezTo>
                    <a:pt x="5739868" y="912979"/>
                    <a:pt x="5744132" y="908715"/>
                    <a:pt x="5749393" y="908715"/>
                  </a:cubicBezTo>
                  <a:close/>
                  <a:moveTo>
                    <a:pt x="6287505" y="908715"/>
                  </a:moveTo>
                  <a:cubicBezTo>
                    <a:pt x="6292765" y="908715"/>
                    <a:pt x="6297030" y="912979"/>
                    <a:pt x="6297030" y="918239"/>
                  </a:cubicBezTo>
                  <a:cubicBezTo>
                    <a:pt x="6297030" y="923499"/>
                    <a:pt x="6292765" y="927764"/>
                    <a:pt x="6287505" y="927764"/>
                  </a:cubicBezTo>
                  <a:cubicBezTo>
                    <a:pt x="6282244" y="927764"/>
                    <a:pt x="6277980" y="923499"/>
                    <a:pt x="6277980" y="918239"/>
                  </a:cubicBezTo>
                  <a:cubicBezTo>
                    <a:pt x="6277980" y="912979"/>
                    <a:pt x="6282244" y="908715"/>
                    <a:pt x="6287505" y="908715"/>
                  </a:cubicBezTo>
                  <a:close/>
                  <a:moveTo>
                    <a:pt x="6108134" y="908715"/>
                  </a:moveTo>
                  <a:cubicBezTo>
                    <a:pt x="6113394" y="908715"/>
                    <a:pt x="6117659" y="912979"/>
                    <a:pt x="6117659" y="918239"/>
                  </a:cubicBezTo>
                  <a:cubicBezTo>
                    <a:pt x="6117659" y="923499"/>
                    <a:pt x="6113394" y="927764"/>
                    <a:pt x="6108134" y="927764"/>
                  </a:cubicBezTo>
                  <a:cubicBezTo>
                    <a:pt x="6102873" y="927764"/>
                    <a:pt x="6098609" y="923499"/>
                    <a:pt x="6098609" y="918239"/>
                  </a:cubicBezTo>
                  <a:cubicBezTo>
                    <a:pt x="6098609" y="912979"/>
                    <a:pt x="6102873" y="908715"/>
                    <a:pt x="6108134" y="908715"/>
                  </a:cubicBezTo>
                  <a:close/>
                  <a:moveTo>
                    <a:pt x="5928763" y="908715"/>
                  </a:moveTo>
                  <a:cubicBezTo>
                    <a:pt x="5934023" y="908715"/>
                    <a:pt x="5938288" y="912979"/>
                    <a:pt x="5938288" y="918239"/>
                  </a:cubicBezTo>
                  <a:cubicBezTo>
                    <a:pt x="5938288" y="923500"/>
                    <a:pt x="5934023" y="927764"/>
                    <a:pt x="5928763" y="927764"/>
                  </a:cubicBezTo>
                  <a:cubicBezTo>
                    <a:pt x="5923502" y="927764"/>
                    <a:pt x="5919238" y="923500"/>
                    <a:pt x="5919238" y="918239"/>
                  </a:cubicBezTo>
                  <a:cubicBezTo>
                    <a:pt x="5919238" y="912979"/>
                    <a:pt x="5923502" y="908715"/>
                    <a:pt x="5928763" y="908715"/>
                  </a:cubicBezTo>
                  <a:close/>
                  <a:moveTo>
                    <a:pt x="6466876" y="908715"/>
                  </a:moveTo>
                  <a:cubicBezTo>
                    <a:pt x="6472136" y="908715"/>
                    <a:pt x="6476401" y="912979"/>
                    <a:pt x="6476401" y="918239"/>
                  </a:cubicBezTo>
                  <a:cubicBezTo>
                    <a:pt x="6476401" y="923499"/>
                    <a:pt x="6472136" y="927763"/>
                    <a:pt x="6466876" y="927763"/>
                  </a:cubicBezTo>
                  <a:cubicBezTo>
                    <a:pt x="6461615" y="927763"/>
                    <a:pt x="6457351" y="923499"/>
                    <a:pt x="6457351" y="918239"/>
                  </a:cubicBezTo>
                  <a:cubicBezTo>
                    <a:pt x="6457351" y="912979"/>
                    <a:pt x="6461615" y="908715"/>
                    <a:pt x="6466876" y="908715"/>
                  </a:cubicBezTo>
                  <a:close/>
                  <a:moveTo>
                    <a:pt x="6646247" y="908715"/>
                  </a:moveTo>
                  <a:cubicBezTo>
                    <a:pt x="6651508" y="908715"/>
                    <a:pt x="6655772" y="912979"/>
                    <a:pt x="6655772" y="918239"/>
                  </a:cubicBezTo>
                  <a:cubicBezTo>
                    <a:pt x="6655772" y="923499"/>
                    <a:pt x="6651508" y="927763"/>
                    <a:pt x="6646247" y="927763"/>
                  </a:cubicBezTo>
                  <a:cubicBezTo>
                    <a:pt x="6640987" y="927763"/>
                    <a:pt x="6636722" y="923499"/>
                    <a:pt x="6636722" y="918239"/>
                  </a:cubicBezTo>
                  <a:cubicBezTo>
                    <a:pt x="6636722" y="912979"/>
                    <a:pt x="6640987" y="908715"/>
                    <a:pt x="6646247" y="908715"/>
                  </a:cubicBezTo>
                  <a:close/>
                  <a:moveTo>
                    <a:pt x="189067" y="726984"/>
                  </a:moveTo>
                  <a:cubicBezTo>
                    <a:pt x="194328" y="726984"/>
                    <a:pt x="198593" y="731247"/>
                    <a:pt x="198593" y="736509"/>
                  </a:cubicBezTo>
                  <a:cubicBezTo>
                    <a:pt x="198593" y="741769"/>
                    <a:pt x="194328" y="746033"/>
                    <a:pt x="189067" y="746033"/>
                  </a:cubicBezTo>
                  <a:cubicBezTo>
                    <a:pt x="183807" y="746033"/>
                    <a:pt x="179542" y="741769"/>
                    <a:pt x="179542" y="736509"/>
                  </a:cubicBezTo>
                  <a:cubicBezTo>
                    <a:pt x="179542" y="731247"/>
                    <a:pt x="183807" y="726984"/>
                    <a:pt x="189067" y="726984"/>
                  </a:cubicBezTo>
                  <a:close/>
                  <a:moveTo>
                    <a:pt x="9704" y="726984"/>
                  </a:moveTo>
                  <a:cubicBezTo>
                    <a:pt x="14962" y="726984"/>
                    <a:pt x="19226" y="731247"/>
                    <a:pt x="19226" y="736509"/>
                  </a:cubicBezTo>
                  <a:cubicBezTo>
                    <a:pt x="19226" y="741769"/>
                    <a:pt x="14962" y="746033"/>
                    <a:pt x="9704" y="746033"/>
                  </a:cubicBezTo>
                  <a:cubicBezTo>
                    <a:pt x="4443" y="746033"/>
                    <a:pt x="179" y="741769"/>
                    <a:pt x="179" y="736509"/>
                  </a:cubicBezTo>
                  <a:cubicBezTo>
                    <a:pt x="179" y="731247"/>
                    <a:pt x="4443" y="726984"/>
                    <a:pt x="9704" y="726984"/>
                  </a:cubicBezTo>
                  <a:close/>
                  <a:moveTo>
                    <a:pt x="727200" y="726984"/>
                  </a:moveTo>
                  <a:cubicBezTo>
                    <a:pt x="732460" y="726984"/>
                    <a:pt x="736725" y="731247"/>
                    <a:pt x="736725" y="736508"/>
                  </a:cubicBezTo>
                  <a:cubicBezTo>
                    <a:pt x="736725" y="741768"/>
                    <a:pt x="732460" y="746032"/>
                    <a:pt x="727200" y="746032"/>
                  </a:cubicBezTo>
                  <a:cubicBezTo>
                    <a:pt x="721937" y="746032"/>
                    <a:pt x="717661" y="741768"/>
                    <a:pt x="717661" y="736508"/>
                  </a:cubicBezTo>
                  <a:cubicBezTo>
                    <a:pt x="717661" y="731247"/>
                    <a:pt x="721937" y="726984"/>
                    <a:pt x="727200" y="726984"/>
                  </a:cubicBezTo>
                  <a:close/>
                  <a:moveTo>
                    <a:pt x="547801" y="726984"/>
                  </a:moveTo>
                  <a:cubicBezTo>
                    <a:pt x="553062" y="726984"/>
                    <a:pt x="557326" y="731247"/>
                    <a:pt x="557326" y="736508"/>
                  </a:cubicBezTo>
                  <a:cubicBezTo>
                    <a:pt x="557326" y="741768"/>
                    <a:pt x="553062" y="746032"/>
                    <a:pt x="547801" y="746032"/>
                  </a:cubicBezTo>
                  <a:cubicBezTo>
                    <a:pt x="542541" y="746032"/>
                    <a:pt x="538277" y="741768"/>
                    <a:pt x="538277" y="736508"/>
                  </a:cubicBezTo>
                  <a:cubicBezTo>
                    <a:pt x="538277" y="731247"/>
                    <a:pt x="542541" y="726984"/>
                    <a:pt x="547801" y="726984"/>
                  </a:cubicBezTo>
                  <a:close/>
                  <a:moveTo>
                    <a:pt x="368435" y="726984"/>
                  </a:moveTo>
                  <a:cubicBezTo>
                    <a:pt x="373696" y="726984"/>
                    <a:pt x="377960" y="731247"/>
                    <a:pt x="377960" y="736508"/>
                  </a:cubicBezTo>
                  <a:cubicBezTo>
                    <a:pt x="377960" y="741769"/>
                    <a:pt x="373696" y="746033"/>
                    <a:pt x="368435" y="746033"/>
                  </a:cubicBezTo>
                  <a:cubicBezTo>
                    <a:pt x="363175" y="746033"/>
                    <a:pt x="358910" y="741769"/>
                    <a:pt x="358910" y="736508"/>
                  </a:cubicBezTo>
                  <a:cubicBezTo>
                    <a:pt x="358910" y="731247"/>
                    <a:pt x="363175" y="726984"/>
                    <a:pt x="368435" y="726984"/>
                  </a:cubicBezTo>
                  <a:close/>
                  <a:moveTo>
                    <a:pt x="906577" y="726984"/>
                  </a:moveTo>
                  <a:cubicBezTo>
                    <a:pt x="911838" y="726984"/>
                    <a:pt x="916102" y="731247"/>
                    <a:pt x="916102" y="736508"/>
                  </a:cubicBezTo>
                  <a:cubicBezTo>
                    <a:pt x="916102" y="741768"/>
                    <a:pt x="911838" y="746032"/>
                    <a:pt x="906577" y="746032"/>
                  </a:cubicBezTo>
                  <a:cubicBezTo>
                    <a:pt x="901317" y="746032"/>
                    <a:pt x="897051" y="741768"/>
                    <a:pt x="897051" y="736508"/>
                  </a:cubicBezTo>
                  <a:cubicBezTo>
                    <a:pt x="897051" y="731247"/>
                    <a:pt x="901317" y="726984"/>
                    <a:pt x="906577" y="726984"/>
                  </a:cubicBezTo>
                  <a:close/>
                  <a:moveTo>
                    <a:pt x="1085966" y="726983"/>
                  </a:moveTo>
                  <a:cubicBezTo>
                    <a:pt x="1091229" y="726983"/>
                    <a:pt x="1095495" y="731247"/>
                    <a:pt x="1095495" y="736508"/>
                  </a:cubicBezTo>
                  <a:cubicBezTo>
                    <a:pt x="1095495" y="741768"/>
                    <a:pt x="1091229" y="746032"/>
                    <a:pt x="1085966" y="746032"/>
                  </a:cubicBezTo>
                  <a:cubicBezTo>
                    <a:pt x="1080703" y="746032"/>
                    <a:pt x="1076439" y="741768"/>
                    <a:pt x="1076439" y="736508"/>
                  </a:cubicBezTo>
                  <a:cubicBezTo>
                    <a:pt x="1076439" y="731247"/>
                    <a:pt x="1080703" y="726983"/>
                    <a:pt x="1085966" y="726983"/>
                  </a:cubicBezTo>
                  <a:close/>
                  <a:moveTo>
                    <a:pt x="1803483" y="726983"/>
                  </a:moveTo>
                  <a:cubicBezTo>
                    <a:pt x="1808698" y="726983"/>
                    <a:pt x="1812961" y="731247"/>
                    <a:pt x="1812961" y="736508"/>
                  </a:cubicBezTo>
                  <a:cubicBezTo>
                    <a:pt x="1812961" y="741768"/>
                    <a:pt x="1808698" y="746032"/>
                    <a:pt x="1803483" y="746032"/>
                  </a:cubicBezTo>
                  <a:cubicBezTo>
                    <a:pt x="1798274" y="746032"/>
                    <a:pt x="1794011" y="741768"/>
                    <a:pt x="1794011" y="736508"/>
                  </a:cubicBezTo>
                  <a:cubicBezTo>
                    <a:pt x="1794011" y="731247"/>
                    <a:pt x="1798274" y="726983"/>
                    <a:pt x="1803483" y="726983"/>
                  </a:cubicBezTo>
                  <a:close/>
                  <a:moveTo>
                    <a:pt x="1624055" y="726983"/>
                  </a:moveTo>
                  <a:cubicBezTo>
                    <a:pt x="1629315" y="726983"/>
                    <a:pt x="1633580" y="731247"/>
                    <a:pt x="1633580" y="736508"/>
                  </a:cubicBezTo>
                  <a:cubicBezTo>
                    <a:pt x="1633580" y="741768"/>
                    <a:pt x="1629315" y="746032"/>
                    <a:pt x="1624055" y="746032"/>
                  </a:cubicBezTo>
                  <a:cubicBezTo>
                    <a:pt x="1618794" y="746032"/>
                    <a:pt x="1614530" y="741768"/>
                    <a:pt x="1614530" y="736508"/>
                  </a:cubicBezTo>
                  <a:cubicBezTo>
                    <a:pt x="1614530" y="731247"/>
                    <a:pt x="1618794" y="726983"/>
                    <a:pt x="1624055" y="726983"/>
                  </a:cubicBezTo>
                  <a:close/>
                  <a:moveTo>
                    <a:pt x="1444708" y="726983"/>
                  </a:moveTo>
                  <a:cubicBezTo>
                    <a:pt x="1449969" y="726983"/>
                    <a:pt x="1454233" y="731247"/>
                    <a:pt x="1454233" y="736508"/>
                  </a:cubicBezTo>
                  <a:cubicBezTo>
                    <a:pt x="1454233" y="741768"/>
                    <a:pt x="1449969" y="746032"/>
                    <a:pt x="1444708" y="746032"/>
                  </a:cubicBezTo>
                  <a:cubicBezTo>
                    <a:pt x="1439448" y="746032"/>
                    <a:pt x="1435183" y="741768"/>
                    <a:pt x="1435183" y="736508"/>
                  </a:cubicBezTo>
                  <a:cubicBezTo>
                    <a:pt x="1435183" y="731247"/>
                    <a:pt x="1439448" y="726983"/>
                    <a:pt x="1444708" y="726983"/>
                  </a:cubicBezTo>
                  <a:close/>
                  <a:moveTo>
                    <a:pt x="1265357" y="726983"/>
                  </a:moveTo>
                  <a:cubicBezTo>
                    <a:pt x="1270618" y="726983"/>
                    <a:pt x="1274882" y="731247"/>
                    <a:pt x="1274882" y="736508"/>
                  </a:cubicBezTo>
                  <a:cubicBezTo>
                    <a:pt x="1274882" y="741768"/>
                    <a:pt x="1270618" y="746032"/>
                    <a:pt x="1265357" y="746032"/>
                  </a:cubicBezTo>
                  <a:cubicBezTo>
                    <a:pt x="1260097" y="746032"/>
                    <a:pt x="1255832" y="741768"/>
                    <a:pt x="1255832" y="736508"/>
                  </a:cubicBezTo>
                  <a:cubicBezTo>
                    <a:pt x="1255832" y="731247"/>
                    <a:pt x="1260097" y="726983"/>
                    <a:pt x="1265357" y="726983"/>
                  </a:cubicBezTo>
                  <a:close/>
                  <a:moveTo>
                    <a:pt x="2162100" y="726983"/>
                  </a:moveTo>
                  <a:cubicBezTo>
                    <a:pt x="2167359" y="726983"/>
                    <a:pt x="2171625" y="731247"/>
                    <a:pt x="2171625" y="736507"/>
                  </a:cubicBezTo>
                  <a:cubicBezTo>
                    <a:pt x="2171625" y="741767"/>
                    <a:pt x="2167359" y="746031"/>
                    <a:pt x="2162100" y="746031"/>
                  </a:cubicBezTo>
                  <a:cubicBezTo>
                    <a:pt x="2156840" y="746031"/>
                    <a:pt x="2152576" y="741767"/>
                    <a:pt x="2152576" y="736507"/>
                  </a:cubicBezTo>
                  <a:cubicBezTo>
                    <a:pt x="2152576" y="731247"/>
                    <a:pt x="2156840" y="726983"/>
                    <a:pt x="2162100" y="726983"/>
                  </a:cubicBezTo>
                  <a:close/>
                  <a:moveTo>
                    <a:pt x="1982751" y="726983"/>
                  </a:moveTo>
                  <a:cubicBezTo>
                    <a:pt x="1987980" y="726983"/>
                    <a:pt x="1992241" y="731247"/>
                    <a:pt x="1992241" y="736507"/>
                  </a:cubicBezTo>
                  <a:cubicBezTo>
                    <a:pt x="1992241" y="741767"/>
                    <a:pt x="1987980" y="746031"/>
                    <a:pt x="1982751" y="746031"/>
                  </a:cubicBezTo>
                  <a:cubicBezTo>
                    <a:pt x="1977472" y="746031"/>
                    <a:pt x="1973196" y="741767"/>
                    <a:pt x="1973196" y="736507"/>
                  </a:cubicBezTo>
                  <a:cubicBezTo>
                    <a:pt x="1973196" y="731247"/>
                    <a:pt x="1977472" y="726983"/>
                    <a:pt x="1982751" y="726983"/>
                  </a:cubicBezTo>
                  <a:close/>
                  <a:moveTo>
                    <a:pt x="2520917" y="726982"/>
                  </a:moveTo>
                  <a:cubicBezTo>
                    <a:pt x="2526207" y="726982"/>
                    <a:pt x="2530461" y="731247"/>
                    <a:pt x="2530461" y="736507"/>
                  </a:cubicBezTo>
                  <a:cubicBezTo>
                    <a:pt x="2530461" y="741767"/>
                    <a:pt x="2526207" y="746031"/>
                    <a:pt x="2520917" y="746031"/>
                  </a:cubicBezTo>
                  <a:cubicBezTo>
                    <a:pt x="2515660" y="746031"/>
                    <a:pt x="2511389" y="741767"/>
                    <a:pt x="2511389" y="736507"/>
                  </a:cubicBezTo>
                  <a:cubicBezTo>
                    <a:pt x="2511389" y="731247"/>
                    <a:pt x="2515660" y="726982"/>
                    <a:pt x="2520917" y="726982"/>
                  </a:cubicBezTo>
                  <a:close/>
                  <a:moveTo>
                    <a:pt x="2341548" y="726982"/>
                  </a:moveTo>
                  <a:cubicBezTo>
                    <a:pt x="2346807" y="726982"/>
                    <a:pt x="2351072" y="731247"/>
                    <a:pt x="2351072" y="736507"/>
                  </a:cubicBezTo>
                  <a:cubicBezTo>
                    <a:pt x="2351072" y="741767"/>
                    <a:pt x="2346807" y="746031"/>
                    <a:pt x="2341548" y="746031"/>
                  </a:cubicBezTo>
                  <a:cubicBezTo>
                    <a:pt x="2336278" y="746031"/>
                    <a:pt x="2332014" y="741767"/>
                    <a:pt x="2332014" y="736507"/>
                  </a:cubicBezTo>
                  <a:cubicBezTo>
                    <a:pt x="2332014" y="731247"/>
                    <a:pt x="2336278" y="726982"/>
                    <a:pt x="2341548" y="726982"/>
                  </a:cubicBezTo>
                  <a:close/>
                  <a:moveTo>
                    <a:pt x="2879760" y="726982"/>
                  </a:moveTo>
                  <a:cubicBezTo>
                    <a:pt x="2885020" y="726982"/>
                    <a:pt x="2889289" y="731247"/>
                    <a:pt x="2889289" y="736507"/>
                  </a:cubicBezTo>
                  <a:cubicBezTo>
                    <a:pt x="2889289" y="741766"/>
                    <a:pt x="2885020" y="746031"/>
                    <a:pt x="2879760" y="746031"/>
                  </a:cubicBezTo>
                  <a:cubicBezTo>
                    <a:pt x="2874501" y="746031"/>
                    <a:pt x="2870238" y="741766"/>
                    <a:pt x="2870238" y="736507"/>
                  </a:cubicBezTo>
                  <a:cubicBezTo>
                    <a:pt x="2870238" y="731247"/>
                    <a:pt x="2874501" y="726982"/>
                    <a:pt x="2879760" y="726982"/>
                  </a:cubicBezTo>
                  <a:close/>
                  <a:moveTo>
                    <a:pt x="2700386" y="726982"/>
                  </a:moveTo>
                  <a:cubicBezTo>
                    <a:pt x="2705652" y="726982"/>
                    <a:pt x="2709903" y="731247"/>
                    <a:pt x="2709903" y="736507"/>
                  </a:cubicBezTo>
                  <a:cubicBezTo>
                    <a:pt x="2709903" y="741766"/>
                    <a:pt x="2705652" y="746031"/>
                    <a:pt x="2700386" y="746031"/>
                  </a:cubicBezTo>
                  <a:cubicBezTo>
                    <a:pt x="2695127" y="746031"/>
                    <a:pt x="2690851" y="741766"/>
                    <a:pt x="2690851" y="736507"/>
                  </a:cubicBezTo>
                  <a:cubicBezTo>
                    <a:pt x="2690851" y="731247"/>
                    <a:pt x="2695127" y="726982"/>
                    <a:pt x="2700386" y="726982"/>
                  </a:cubicBezTo>
                  <a:close/>
                  <a:moveTo>
                    <a:pt x="3058833" y="726982"/>
                  </a:moveTo>
                  <a:cubicBezTo>
                    <a:pt x="3064092" y="726982"/>
                    <a:pt x="3068355" y="731246"/>
                    <a:pt x="3068355" y="736507"/>
                  </a:cubicBezTo>
                  <a:cubicBezTo>
                    <a:pt x="3068355" y="741766"/>
                    <a:pt x="3064092" y="746031"/>
                    <a:pt x="3058833" y="746031"/>
                  </a:cubicBezTo>
                  <a:cubicBezTo>
                    <a:pt x="3053586" y="746031"/>
                    <a:pt x="3049607" y="741766"/>
                    <a:pt x="3049607" y="736507"/>
                  </a:cubicBezTo>
                  <a:cubicBezTo>
                    <a:pt x="3049607" y="731246"/>
                    <a:pt x="3053586" y="726982"/>
                    <a:pt x="3058833" y="726982"/>
                  </a:cubicBezTo>
                  <a:close/>
                  <a:moveTo>
                    <a:pt x="3596941" y="726982"/>
                  </a:moveTo>
                  <a:cubicBezTo>
                    <a:pt x="3602201" y="726982"/>
                    <a:pt x="3606466" y="731246"/>
                    <a:pt x="3606466" y="736505"/>
                  </a:cubicBezTo>
                  <a:cubicBezTo>
                    <a:pt x="3606466" y="741766"/>
                    <a:pt x="3602201" y="746030"/>
                    <a:pt x="3596941" y="746030"/>
                  </a:cubicBezTo>
                  <a:cubicBezTo>
                    <a:pt x="3591680" y="746030"/>
                    <a:pt x="3587416" y="741766"/>
                    <a:pt x="3587416" y="736505"/>
                  </a:cubicBezTo>
                  <a:cubicBezTo>
                    <a:pt x="3587416" y="731246"/>
                    <a:pt x="3591680" y="726982"/>
                    <a:pt x="3596941" y="726982"/>
                  </a:cubicBezTo>
                  <a:close/>
                  <a:moveTo>
                    <a:pt x="3417570" y="726982"/>
                  </a:moveTo>
                  <a:cubicBezTo>
                    <a:pt x="3422830" y="726982"/>
                    <a:pt x="3427095" y="731246"/>
                    <a:pt x="3427095" y="736506"/>
                  </a:cubicBezTo>
                  <a:cubicBezTo>
                    <a:pt x="3427095" y="741766"/>
                    <a:pt x="3422830" y="746031"/>
                    <a:pt x="3417570" y="746031"/>
                  </a:cubicBezTo>
                  <a:cubicBezTo>
                    <a:pt x="3412309" y="746031"/>
                    <a:pt x="3408045" y="741766"/>
                    <a:pt x="3408045" y="736506"/>
                  </a:cubicBezTo>
                  <a:cubicBezTo>
                    <a:pt x="3408045" y="731246"/>
                    <a:pt x="3412309" y="726982"/>
                    <a:pt x="3417570" y="726982"/>
                  </a:cubicBezTo>
                  <a:close/>
                  <a:moveTo>
                    <a:pt x="3238349" y="726982"/>
                  </a:moveTo>
                  <a:cubicBezTo>
                    <a:pt x="3243612" y="726982"/>
                    <a:pt x="3247876" y="731246"/>
                    <a:pt x="3247876" y="736506"/>
                  </a:cubicBezTo>
                  <a:cubicBezTo>
                    <a:pt x="3247876" y="741766"/>
                    <a:pt x="3243612" y="746031"/>
                    <a:pt x="3238349" y="746031"/>
                  </a:cubicBezTo>
                  <a:cubicBezTo>
                    <a:pt x="3233090" y="746031"/>
                    <a:pt x="3228823" y="741766"/>
                    <a:pt x="3228823" y="736506"/>
                  </a:cubicBezTo>
                  <a:cubicBezTo>
                    <a:pt x="3228823" y="731246"/>
                    <a:pt x="3233090" y="726982"/>
                    <a:pt x="3238349" y="726982"/>
                  </a:cubicBezTo>
                  <a:close/>
                  <a:moveTo>
                    <a:pt x="3955683" y="726981"/>
                  </a:moveTo>
                  <a:cubicBezTo>
                    <a:pt x="3960943" y="726981"/>
                    <a:pt x="3965208" y="731246"/>
                    <a:pt x="3965208" y="736505"/>
                  </a:cubicBezTo>
                  <a:cubicBezTo>
                    <a:pt x="3965208" y="741766"/>
                    <a:pt x="3960943" y="746030"/>
                    <a:pt x="3955683" y="746030"/>
                  </a:cubicBezTo>
                  <a:cubicBezTo>
                    <a:pt x="3950422" y="746030"/>
                    <a:pt x="3946158" y="741766"/>
                    <a:pt x="3946158" y="736505"/>
                  </a:cubicBezTo>
                  <a:cubicBezTo>
                    <a:pt x="3946158" y="731246"/>
                    <a:pt x="3950422" y="726981"/>
                    <a:pt x="3955683" y="726981"/>
                  </a:cubicBezTo>
                  <a:close/>
                  <a:moveTo>
                    <a:pt x="3776312" y="726981"/>
                  </a:moveTo>
                  <a:cubicBezTo>
                    <a:pt x="3781572" y="726981"/>
                    <a:pt x="3785837" y="731246"/>
                    <a:pt x="3785837" y="736505"/>
                  </a:cubicBezTo>
                  <a:cubicBezTo>
                    <a:pt x="3785837" y="741766"/>
                    <a:pt x="3781572" y="746030"/>
                    <a:pt x="3776312" y="746030"/>
                  </a:cubicBezTo>
                  <a:cubicBezTo>
                    <a:pt x="3771051" y="746030"/>
                    <a:pt x="3766787" y="741766"/>
                    <a:pt x="3766787" y="736505"/>
                  </a:cubicBezTo>
                  <a:cubicBezTo>
                    <a:pt x="3766787" y="731246"/>
                    <a:pt x="3771051" y="726981"/>
                    <a:pt x="3776312" y="726981"/>
                  </a:cubicBezTo>
                  <a:close/>
                  <a:moveTo>
                    <a:pt x="4314424" y="726981"/>
                  </a:moveTo>
                  <a:cubicBezTo>
                    <a:pt x="4319684" y="726981"/>
                    <a:pt x="4323949" y="731245"/>
                    <a:pt x="4323949" y="736505"/>
                  </a:cubicBezTo>
                  <a:cubicBezTo>
                    <a:pt x="4323949" y="741766"/>
                    <a:pt x="4319684" y="746029"/>
                    <a:pt x="4314424" y="746029"/>
                  </a:cubicBezTo>
                  <a:cubicBezTo>
                    <a:pt x="4309163" y="746029"/>
                    <a:pt x="4304899" y="741766"/>
                    <a:pt x="4304899" y="736505"/>
                  </a:cubicBezTo>
                  <a:cubicBezTo>
                    <a:pt x="4304899" y="731245"/>
                    <a:pt x="4309163" y="726981"/>
                    <a:pt x="4314424" y="726981"/>
                  </a:cubicBezTo>
                  <a:close/>
                  <a:moveTo>
                    <a:pt x="4135054" y="726981"/>
                  </a:moveTo>
                  <a:cubicBezTo>
                    <a:pt x="4140314" y="726981"/>
                    <a:pt x="4144579" y="731246"/>
                    <a:pt x="4144579" y="736505"/>
                  </a:cubicBezTo>
                  <a:cubicBezTo>
                    <a:pt x="4144579" y="741766"/>
                    <a:pt x="4140314" y="746030"/>
                    <a:pt x="4135054" y="746030"/>
                  </a:cubicBezTo>
                  <a:cubicBezTo>
                    <a:pt x="4129793" y="746030"/>
                    <a:pt x="4125529" y="741766"/>
                    <a:pt x="4125529" y="736505"/>
                  </a:cubicBezTo>
                  <a:cubicBezTo>
                    <a:pt x="4125529" y="731246"/>
                    <a:pt x="4129793" y="726981"/>
                    <a:pt x="4135054" y="726981"/>
                  </a:cubicBezTo>
                  <a:close/>
                  <a:moveTo>
                    <a:pt x="4673167" y="726981"/>
                  </a:moveTo>
                  <a:cubicBezTo>
                    <a:pt x="4678427" y="726981"/>
                    <a:pt x="4682692" y="731245"/>
                    <a:pt x="4682692" y="736505"/>
                  </a:cubicBezTo>
                  <a:cubicBezTo>
                    <a:pt x="4682692" y="741766"/>
                    <a:pt x="4678427" y="746029"/>
                    <a:pt x="4673167" y="746029"/>
                  </a:cubicBezTo>
                  <a:cubicBezTo>
                    <a:pt x="4667906" y="746029"/>
                    <a:pt x="4663642" y="741766"/>
                    <a:pt x="4663642" y="736505"/>
                  </a:cubicBezTo>
                  <a:cubicBezTo>
                    <a:pt x="4663642" y="731245"/>
                    <a:pt x="4667906" y="726981"/>
                    <a:pt x="4673167" y="726981"/>
                  </a:cubicBezTo>
                  <a:close/>
                  <a:moveTo>
                    <a:pt x="4493796" y="726981"/>
                  </a:moveTo>
                  <a:cubicBezTo>
                    <a:pt x="4499056" y="726981"/>
                    <a:pt x="4503321" y="731245"/>
                    <a:pt x="4503321" y="736505"/>
                  </a:cubicBezTo>
                  <a:cubicBezTo>
                    <a:pt x="4503321" y="741766"/>
                    <a:pt x="4499056" y="746029"/>
                    <a:pt x="4493796" y="746029"/>
                  </a:cubicBezTo>
                  <a:cubicBezTo>
                    <a:pt x="4488535" y="746029"/>
                    <a:pt x="4484271" y="741766"/>
                    <a:pt x="4484271" y="736505"/>
                  </a:cubicBezTo>
                  <a:cubicBezTo>
                    <a:pt x="4484271" y="731245"/>
                    <a:pt x="4488535" y="726981"/>
                    <a:pt x="4493796" y="726981"/>
                  </a:cubicBezTo>
                  <a:close/>
                  <a:moveTo>
                    <a:pt x="5570021" y="726980"/>
                  </a:moveTo>
                  <a:cubicBezTo>
                    <a:pt x="5575281" y="726980"/>
                    <a:pt x="5579546" y="731243"/>
                    <a:pt x="5579546" y="736504"/>
                  </a:cubicBezTo>
                  <a:cubicBezTo>
                    <a:pt x="5579546" y="741765"/>
                    <a:pt x="5575281" y="746029"/>
                    <a:pt x="5570021" y="746029"/>
                  </a:cubicBezTo>
                  <a:cubicBezTo>
                    <a:pt x="5564760" y="746029"/>
                    <a:pt x="5560496" y="741765"/>
                    <a:pt x="5560496" y="736504"/>
                  </a:cubicBezTo>
                  <a:cubicBezTo>
                    <a:pt x="5560496" y="731243"/>
                    <a:pt x="5564760" y="726980"/>
                    <a:pt x="5570021" y="726980"/>
                  </a:cubicBezTo>
                  <a:close/>
                  <a:moveTo>
                    <a:pt x="5390650" y="726980"/>
                  </a:moveTo>
                  <a:cubicBezTo>
                    <a:pt x="5395910" y="726980"/>
                    <a:pt x="5400175" y="731243"/>
                    <a:pt x="5400175" y="736504"/>
                  </a:cubicBezTo>
                  <a:cubicBezTo>
                    <a:pt x="5400175" y="741765"/>
                    <a:pt x="5395910" y="746029"/>
                    <a:pt x="5390650" y="746029"/>
                  </a:cubicBezTo>
                  <a:cubicBezTo>
                    <a:pt x="5385389" y="746029"/>
                    <a:pt x="5381125" y="741765"/>
                    <a:pt x="5381125" y="736504"/>
                  </a:cubicBezTo>
                  <a:cubicBezTo>
                    <a:pt x="5381125" y="731243"/>
                    <a:pt x="5385389" y="726980"/>
                    <a:pt x="5390650" y="726980"/>
                  </a:cubicBezTo>
                  <a:close/>
                  <a:moveTo>
                    <a:pt x="5211280" y="726980"/>
                  </a:moveTo>
                  <a:cubicBezTo>
                    <a:pt x="5216540" y="726980"/>
                    <a:pt x="5220805" y="731243"/>
                    <a:pt x="5220805" y="736505"/>
                  </a:cubicBezTo>
                  <a:cubicBezTo>
                    <a:pt x="5220805" y="741765"/>
                    <a:pt x="5216540" y="746029"/>
                    <a:pt x="5211280" y="746029"/>
                  </a:cubicBezTo>
                  <a:cubicBezTo>
                    <a:pt x="5206019" y="746029"/>
                    <a:pt x="5201755" y="741765"/>
                    <a:pt x="5201755" y="736505"/>
                  </a:cubicBezTo>
                  <a:cubicBezTo>
                    <a:pt x="5201755" y="731243"/>
                    <a:pt x="5206019" y="726980"/>
                    <a:pt x="5211280" y="726980"/>
                  </a:cubicBezTo>
                  <a:close/>
                  <a:moveTo>
                    <a:pt x="5031909" y="726980"/>
                  </a:moveTo>
                  <a:cubicBezTo>
                    <a:pt x="5037169" y="726980"/>
                    <a:pt x="5041434" y="731245"/>
                    <a:pt x="5041434" y="736505"/>
                  </a:cubicBezTo>
                  <a:cubicBezTo>
                    <a:pt x="5041434" y="741765"/>
                    <a:pt x="5037169" y="746029"/>
                    <a:pt x="5031909" y="746029"/>
                  </a:cubicBezTo>
                  <a:cubicBezTo>
                    <a:pt x="5026648" y="746029"/>
                    <a:pt x="5022384" y="741765"/>
                    <a:pt x="5022384" y="736505"/>
                  </a:cubicBezTo>
                  <a:cubicBezTo>
                    <a:pt x="5022384" y="731245"/>
                    <a:pt x="5026648" y="726980"/>
                    <a:pt x="5031909" y="726980"/>
                  </a:cubicBezTo>
                  <a:close/>
                  <a:moveTo>
                    <a:pt x="4852537" y="726980"/>
                  </a:moveTo>
                  <a:cubicBezTo>
                    <a:pt x="4857797" y="726980"/>
                    <a:pt x="4862062" y="731245"/>
                    <a:pt x="4862062" y="736505"/>
                  </a:cubicBezTo>
                  <a:cubicBezTo>
                    <a:pt x="4862062" y="741765"/>
                    <a:pt x="4857797" y="746029"/>
                    <a:pt x="4852537" y="746029"/>
                  </a:cubicBezTo>
                  <a:cubicBezTo>
                    <a:pt x="4847276" y="746029"/>
                    <a:pt x="4843012" y="741765"/>
                    <a:pt x="4843012" y="736505"/>
                  </a:cubicBezTo>
                  <a:cubicBezTo>
                    <a:pt x="4843012" y="731245"/>
                    <a:pt x="4847276" y="726980"/>
                    <a:pt x="4852537" y="726980"/>
                  </a:cubicBezTo>
                  <a:close/>
                  <a:moveTo>
                    <a:pt x="5749393" y="726980"/>
                  </a:moveTo>
                  <a:cubicBezTo>
                    <a:pt x="5754653" y="726980"/>
                    <a:pt x="5758918" y="731243"/>
                    <a:pt x="5758918" y="736504"/>
                  </a:cubicBezTo>
                  <a:cubicBezTo>
                    <a:pt x="5758918" y="741765"/>
                    <a:pt x="5754653" y="746029"/>
                    <a:pt x="5749393" y="746029"/>
                  </a:cubicBezTo>
                  <a:cubicBezTo>
                    <a:pt x="5744132" y="746029"/>
                    <a:pt x="5739868" y="741765"/>
                    <a:pt x="5739868" y="736504"/>
                  </a:cubicBezTo>
                  <a:cubicBezTo>
                    <a:pt x="5739868" y="731243"/>
                    <a:pt x="5744132" y="726980"/>
                    <a:pt x="5749393" y="726980"/>
                  </a:cubicBezTo>
                  <a:close/>
                  <a:moveTo>
                    <a:pt x="6108134" y="726980"/>
                  </a:moveTo>
                  <a:cubicBezTo>
                    <a:pt x="6113394" y="726980"/>
                    <a:pt x="6117659" y="731243"/>
                    <a:pt x="6117659" y="736504"/>
                  </a:cubicBezTo>
                  <a:cubicBezTo>
                    <a:pt x="6117659" y="741765"/>
                    <a:pt x="6113394" y="746028"/>
                    <a:pt x="6108134" y="746028"/>
                  </a:cubicBezTo>
                  <a:cubicBezTo>
                    <a:pt x="6102873" y="746028"/>
                    <a:pt x="6098609" y="741765"/>
                    <a:pt x="6098609" y="736504"/>
                  </a:cubicBezTo>
                  <a:cubicBezTo>
                    <a:pt x="6098609" y="731243"/>
                    <a:pt x="6102873" y="726980"/>
                    <a:pt x="6108134" y="726980"/>
                  </a:cubicBezTo>
                  <a:close/>
                  <a:moveTo>
                    <a:pt x="5928763" y="726980"/>
                  </a:moveTo>
                  <a:cubicBezTo>
                    <a:pt x="5934023" y="726980"/>
                    <a:pt x="5938288" y="731243"/>
                    <a:pt x="5938288" y="736504"/>
                  </a:cubicBezTo>
                  <a:cubicBezTo>
                    <a:pt x="5938288" y="741765"/>
                    <a:pt x="5934023" y="746028"/>
                    <a:pt x="5928763" y="746028"/>
                  </a:cubicBezTo>
                  <a:cubicBezTo>
                    <a:pt x="5923502" y="746028"/>
                    <a:pt x="5919238" y="741765"/>
                    <a:pt x="5919238" y="736504"/>
                  </a:cubicBezTo>
                  <a:cubicBezTo>
                    <a:pt x="5919238" y="731243"/>
                    <a:pt x="5923502" y="726980"/>
                    <a:pt x="5928763" y="726980"/>
                  </a:cubicBezTo>
                  <a:close/>
                  <a:moveTo>
                    <a:pt x="6646247" y="726979"/>
                  </a:moveTo>
                  <a:cubicBezTo>
                    <a:pt x="6651508" y="726979"/>
                    <a:pt x="6655772" y="731243"/>
                    <a:pt x="6655772" y="736504"/>
                  </a:cubicBezTo>
                  <a:cubicBezTo>
                    <a:pt x="6655772" y="741764"/>
                    <a:pt x="6651508" y="746028"/>
                    <a:pt x="6646247" y="746028"/>
                  </a:cubicBezTo>
                  <a:cubicBezTo>
                    <a:pt x="6640987" y="746028"/>
                    <a:pt x="6636722" y="741764"/>
                    <a:pt x="6636722" y="736504"/>
                  </a:cubicBezTo>
                  <a:cubicBezTo>
                    <a:pt x="6636722" y="731243"/>
                    <a:pt x="6640987" y="726979"/>
                    <a:pt x="6646247" y="726979"/>
                  </a:cubicBezTo>
                  <a:close/>
                  <a:moveTo>
                    <a:pt x="6466876" y="726979"/>
                  </a:moveTo>
                  <a:cubicBezTo>
                    <a:pt x="6472136" y="726979"/>
                    <a:pt x="6476401" y="731243"/>
                    <a:pt x="6476401" y="736504"/>
                  </a:cubicBezTo>
                  <a:cubicBezTo>
                    <a:pt x="6476401" y="741764"/>
                    <a:pt x="6472136" y="746028"/>
                    <a:pt x="6466876" y="746028"/>
                  </a:cubicBezTo>
                  <a:cubicBezTo>
                    <a:pt x="6461615" y="746028"/>
                    <a:pt x="6457351" y="741764"/>
                    <a:pt x="6457351" y="736504"/>
                  </a:cubicBezTo>
                  <a:cubicBezTo>
                    <a:pt x="6457351" y="731243"/>
                    <a:pt x="6461615" y="726979"/>
                    <a:pt x="6466876" y="726979"/>
                  </a:cubicBezTo>
                  <a:close/>
                  <a:moveTo>
                    <a:pt x="6287505" y="726979"/>
                  </a:moveTo>
                  <a:cubicBezTo>
                    <a:pt x="6292765" y="726979"/>
                    <a:pt x="6297030" y="731243"/>
                    <a:pt x="6297030" y="736504"/>
                  </a:cubicBezTo>
                  <a:cubicBezTo>
                    <a:pt x="6297030" y="741764"/>
                    <a:pt x="6292765" y="746028"/>
                    <a:pt x="6287505" y="746028"/>
                  </a:cubicBezTo>
                  <a:cubicBezTo>
                    <a:pt x="6282244" y="746028"/>
                    <a:pt x="6277980" y="741764"/>
                    <a:pt x="6277980" y="736504"/>
                  </a:cubicBezTo>
                  <a:cubicBezTo>
                    <a:pt x="6277980" y="731243"/>
                    <a:pt x="6282244" y="726979"/>
                    <a:pt x="6287505" y="726979"/>
                  </a:cubicBezTo>
                  <a:close/>
                  <a:moveTo>
                    <a:pt x="9707" y="545229"/>
                  </a:moveTo>
                  <a:cubicBezTo>
                    <a:pt x="14966" y="545229"/>
                    <a:pt x="19230" y="549493"/>
                    <a:pt x="19230" y="554754"/>
                  </a:cubicBezTo>
                  <a:cubicBezTo>
                    <a:pt x="19230" y="560014"/>
                    <a:pt x="14966" y="564278"/>
                    <a:pt x="9707" y="564278"/>
                  </a:cubicBezTo>
                  <a:cubicBezTo>
                    <a:pt x="4447" y="564278"/>
                    <a:pt x="183" y="560014"/>
                    <a:pt x="183" y="554754"/>
                  </a:cubicBezTo>
                  <a:cubicBezTo>
                    <a:pt x="183" y="549493"/>
                    <a:pt x="4447" y="545229"/>
                    <a:pt x="9707" y="545229"/>
                  </a:cubicBezTo>
                  <a:close/>
                  <a:moveTo>
                    <a:pt x="189071" y="545229"/>
                  </a:moveTo>
                  <a:cubicBezTo>
                    <a:pt x="194331" y="545229"/>
                    <a:pt x="198596" y="549493"/>
                    <a:pt x="198596" y="554754"/>
                  </a:cubicBezTo>
                  <a:cubicBezTo>
                    <a:pt x="198596" y="560014"/>
                    <a:pt x="194331" y="564278"/>
                    <a:pt x="189071" y="564278"/>
                  </a:cubicBezTo>
                  <a:cubicBezTo>
                    <a:pt x="183811" y="564278"/>
                    <a:pt x="179546" y="560014"/>
                    <a:pt x="179546" y="554754"/>
                  </a:cubicBezTo>
                  <a:cubicBezTo>
                    <a:pt x="179546" y="549493"/>
                    <a:pt x="183811" y="545229"/>
                    <a:pt x="189071" y="545229"/>
                  </a:cubicBezTo>
                  <a:close/>
                  <a:moveTo>
                    <a:pt x="368439" y="545229"/>
                  </a:moveTo>
                  <a:cubicBezTo>
                    <a:pt x="373699" y="545229"/>
                    <a:pt x="377963" y="549493"/>
                    <a:pt x="377963" y="554753"/>
                  </a:cubicBezTo>
                  <a:cubicBezTo>
                    <a:pt x="377963" y="560014"/>
                    <a:pt x="373699" y="564278"/>
                    <a:pt x="368439" y="564278"/>
                  </a:cubicBezTo>
                  <a:cubicBezTo>
                    <a:pt x="363178" y="564278"/>
                    <a:pt x="358914" y="560014"/>
                    <a:pt x="358914" y="554753"/>
                  </a:cubicBezTo>
                  <a:cubicBezTo>
                    <a:pt x="358914" y="549493"/>
                    <a:pt x="363178" y="545229"/>
                    <a:pt x="368439" y="545229"/>
                  </a:cubicBezTo>
                  <a:close/>
                  <a:moveTo>
                    <a:pt x="547804" y="545228"/>
                  </a:moveTo>
                  <a:cubicBezTo>
                    <a:pt x="553065" y="545228"/>
                    <a:pt x="557329" y="549493"/>
                    <a:pt x="557329" y="554753"/>
                  </a:cubicBezTo>
                  <a:cubicBezTo>
                    <a:pt x="557329" y="560014"/>
                    <a:pt x="553065" y="564278"/>
                    <a:pt x="547804" y="564278"/>
                  </a:cubicBezTo>
                  <a:cubicBezTo>
                    <a:pt x="542544" y="564278"/>
                    <a:pt x="538280" y="560014"/>
                    <a:pt x="538280" y="554753"/>
                  </a:cubicBezTo>
                  <a:cubicBezTo>
                    <a:pt x="538280" y="549493"/>
                    <a:pt x="542544" y="545228"/>
                    <a:pt x="547804" y="545228"/>
                  </a:cubicBezTo>
                  <a:close/>
                  <a:moveTo>
                    <a:pt x="727205" y="545228"/>
                  </a:moveTo>
                  <a:cubicBezTo>
                    <a:pt x="732464" y="545228"/>
                    <a:pt x="736729" y="549493"/>
                    <a:pt x="736729" y="554753"/>
                  </a:cubicBezTo>
                  <a:cubicBezTo>
                    <a:pt x="736729" y="560013"/>
                    <a:pt x="732464" y="564278"/>
                    <a:pt x="727205" y="564278"/>
                  </a:cubicBezTo>
                  <a:cubicBezTo>
                    <a:pt x="721940" y="564278"/>
                    <a:pt x="717665" y="560013"/>
                    <a:pt x="717665" y="554753"/>
                  </a:cubicBezTo>
                  <a:cubicBezTo>
                    <a:pt x="717665" y="549493"/>
                    <a:pt x="721940" y="545228"/>
                    <a:pt x="727205" y="545228"/>
                  </a:cubicBezTo>
                  <a:close/>
                  <a:moveTo>
                    <a:pt x="1085971" y="545228"/>
                  </a:moveTo>
                  <a:cubicBezTo>
                    <a:pt x="1091233" y="545228"/>
                    <a:pt x="1095499" y="549492"/>
                    <a:pt x="1095499" y="554753"/>
                  </a:cubicBezTo>
                  <a:cubicBezTo>
                    <a:pt x="1095499" y="560013"/>
                    <a:pt x="1091233" y="564278"/>
                    <a:pt x="1085971" y="564278"/>
                  </a:cubicBezTo>
                  <a:cubicBezTo>
                    <a:pt x="1080708" y="564278"/>
                    <a:pt x="1076443" y="560013"/>
                    <a:pt x="1076443" y="554753"/>
                  </a:cubicBezTo>
                  <a:cubicBezTo>
                    <a:pt x="1076443" y="549492"/>
                    <a:pt x="1080708" y="545228"/>
                    <a:pt x="1085971" y="545228"/>
                  </a:cubicBezTo>
                  <a:close/>
                  <a:moveTo>
                    <a:pt x="906581" y="545228"/>
                  </a:moveTo>
                  <a:cubicBezTo>
                    <a:pt x="911842" y="545228"/>
                    <a:pt x="916106" y="549493"/>
                    <a:pt x="916106" y="554753"/>
                  </a:cubicBezTo>
                  <a:cubicBezTo>
                    <a:pt x="916106" y="560013"/>
                    <a:pt x="911842" y="564278"/>
                    <a:pt x="906581" y="564278"/>
                  </a:cubicBezTo>
                  <a:cubicBezTo>
                    <a:pt x="901321" y="564278"/>
                    <a:pt x="897055" y="560013"/>
                    <a:pt x="897055" y="554753"/>
                  </a:cubicBezTo>
                  <a:cubicBezTo>
                    <a:pt x="897055" y="549493"/>
                    <a:pt x="901321" y="545228"/>
                    <a:pt x="906581" y="545228"/>
                  </a:cubicBezTo>
                  <a:close/>
                  <a:moveTo>
                    <a:pt x="1265362" y="545228"/>
                  </a:moveTo>
                  <a:cubicBezTo>
                    <a:pt x="1270622" y="545228"/>
                    <a:pt x="1274887" y="549492"/>
                    <a:pt x="1274887" y="554753"/>
                  </a:cubicBezTo>
                  <a:cubicBezTo>
                    <a:pt x="1274887" y="560013"/>
                    <a:pt x="1270622" y="564277"/>
                    <a:pt x="1265362" y="564277"/>
                  </a:cubicBezTo>
                  <a:cubicBezTo>
                    <a:pt x="1260102" y="564277"/>
                    <a:pt x="1255837" y="560013"/>
                    <a:pt x="1255837" y="554753"/>
                  </a:cubicBezTo>
                  <a:cubicBezTo>
                    <a:pt x="1255837" y="549492"/>
                    <a:pt x="1260102" y="545228"/>
                    <a:pt x="1265362" y="545228"/>
                  </a:cubicBezTo>
                  <a:close/>
                  <a:moveTo>
                    <a:pt x="1444713" y="545228"/>
                  </a:moveTo>
                  <a:cubicBezTo>
                    <a:pt x="1449973" y="545228"/>
                    <a:pt x="1454238" y="549492"/>
                    <a:pt x="1454238" y="554752"/>
                  </a:cubicBezTo>
                  <a:cubicBezTo>
                    <a:pt x="1454238" y="560013"/>
                    <a:pt x="1449973" y="564277"/>
                    <a:pt x="1444713" y="564277"/>
                  </a:cubicBezTo>
                  <a:cubicBezTo>
                    <a:pt x="1439452" y="564277"/>
                    <a:pt x="1435188" y="560013"/>
                    <a:pt x="1435188" y="554752"/>
                  </a:cubicBezTo>
                  <a:cubicBezTo>
                    <a:pt x="1435188" y="549492"/>
                    <a:pt x="1439452" y="545228"/>
                    <a:pt x="1444713" y="545228"/>
                  </a:cubicBezTo>
                  <a:close/>
                  <a:moveTo>
                    <a:pt x="1624059" y="545228"/>
                  </a:moveTo>
                  <a:cubicBezTo>
                    <a:pt x="1629319" y="545228"/>
                    <a:pt x="1633584" y="549492"/>
                    <a:pt x="1633584" y="554752"/>
                  </a:cubicBezTo>
                  <a:cubicBezTo>
                    <a:pt x="1633584" y="560013"/>
                    <a:pt x="1629319" y="564277"/>
                    <a:pt x="1624059" y="564277"/>
                  </a:cubicBezTo>
                  <a:cubicBezTo>
                    <a:pt x="1618798" y="564277"/>
                    <a:pt x="1614534" y="560013"/>
                    <a:pt x="1614534" y="554752"/>
                  </a:cubicBezTo>
                  <a:cubicBezTo>
                    <a:pt x="1614534" y="549492"/>
                    <a:pt x="1618798" y="545228"/>
                    <a:pt x="1624059" y="545228"/>
                  </a:cubicBezTo>
                  <a:close/>
                  <a:moveTo>
                    <a:pt x="1803487" y="545228"/>
                  </a:moveTo>
                  <a:cubicBezTo>
                    <a:pt x="1808702" y="545228"/>
                    <a:pt x="1812965" y="549492"/>
                    <a:pt x="1812965" y="554752"/>
                  </a:cubicBezTo>
                  <a:cubicBezTo>
                    <a:pt x="1812965" y="560013"/>
                    <a:pt x="1808702" y="564277"/>
                    <a:pt x="1803487" y="564277"/>
                  </a:cubicBezTo>
                  <a:cubicBezTo>
                    <a:pt x="1798280" y="564277"/>
                    <a:pt x="1794017" y="560013"/>
                    <a:pt x="1794017" y="554752"/>
                  </a:cubicBezTo>
                  <a:cubicBezTo>
                    <a:pt x="1794017" y="549492"/>
                    <a:pt x="1798280" y="545228"/>
                    <a:pt x="1803487" y="545228"/>
                  </a:cubicBezTo>
                  <a:close/>
                  <a:moveTo>
                    <a:pt x="1982755" y="545227"/>
                  </a:moveTo>
                  <a:cubicBezTo>
                    <a:pt x="1987984" y="545227"/>
                    <a:pt x="1992243" y="549492"/>
                    <a:pt x="1992243" y="554752"/>
                  </a:cubicBezTo>
                  <a:cubicBezTo>
                    <a:pt x="1992243" y="560013"/>
                    <a:pt x="1987984" y="564277"/>
                    <a:pt x="1982755" y="564277"/>
                  </a:cubicBezTo>
                  <a:cubicBezTo>
                    <a:pt x="1977474" y="564277"/>
                    <a:pt x="1973199" y="560013"/>
                    <a:pt x="1973199" y="554752"/>
                  </a:cubicBezTo>
                  <a:cubicBezTo>
                    <a:pt x="1973199" y="549492"/>
                    <a:pt x="1977474" y="545227"/>
                    <a:pt x="1982755" y="545227"/>
                  </a:cubicBezTo>
                  <a:close/>
                  <a:moveTo>
                    <a:pt x="2162102" y="545227"/>
                  </a:moveTo>
                  <a:cubicBezTo>
                    <a:pt x="2167361" y="545227"/>
                    <a:pt x="2171627" y="549492"/>
                    <a:pt x="2171627" y="554752"/>
                  </a:cubicBezTo>
                  <a:cubicBezTo>
                    <a:pt x="2171627" y="560012"/>
                    <a:pt x="2167361" y="564277"/>
                    <a:pt x="2162102" y="564277"/>
                  </a:cubicBezTo>
                  <a:cubicBezTo>
                    <a:pt x="2156842" y="564277"/>
                    <a:pt x="2152579" y="560012"/>
                    <a:pt x="2152579" y="554752"/>
                  </a:cubicBezTo>
                  <a:cubicBezTo>
                    <a:pt x="2152579" y="549492"/>
                    <a:pt x="2156842" y="545227"/>
                    <a:pt x="2162102" y="545227"/>
                  </a:cubicBezTo>
                  <a:close/>
                  <a:moveTo>
                    <a:pt x="2341552" y="545227"/>
                  </a:moveTo>
                  <a:cubicBezTo>
                    <a:pt x="2346811" y="545227"/>
                    <a:pt x="2351076" y="549492"/>
                    <a:pt x="2351076" y="554752"/>
                  </a:cubicBezTo>
                  <a:cubicBezTo>
                    <a:pt x="2351076" y="560012"/>
                    <a:pt x="2346811" y="564277"/>
                    <a:pt x="2341552" y="564277"/>
                  </a:cubicBezTo>
                  <a:cubicBezTo>
                    <a:pt x="2336282" y="564277"/>
                    <a:pt x="2332018" y="560012"/>
                    <a:pt x="2332018" y="554752"/>
                  </a:cubicBezTo>
                  <a:cubicBezTo>
                    <a:pt x="2332018" y="549492"/>
                    <a:pt x="2336282" y="545227"/>
                    <a:pt x="2341552" y="545227"/>
                  </a:cubicBezTo>
                  <a:close/>
                  <a:moveTo>
                    <a:pt x="2520921" y="545227"/>
                  </a:moveTo>
                  <a:cubicBezTo>
                    <a:pt x="2526211" y="545227"/>
                    <a:pt x="2530464" y="549491"/>
                    <a:pt x="2530464" y="554752"/>
                  </a:cubicBezTo>
                  <a:cubicBezTo>
                    <a:pt x="2530464" y="560012"/>
                    <a:pt x="2526211" y="564277"/>
                    <a:pt x="2520921" y="564277"/>
                  </a:cubicBezTo>
                  <a:cubicBezTo>
                    <a:pt x="2515664" y="564277"/>
                    <a:pt x="2511392" y="560012"/>
                    <a:pt x="2511392" y="554752"/>
                  </a:cubicBezTo>
                  <a:cubicBezTo>
                    <a:pt x="2511392" y="549491"/>
                    <a:pt x="2515664" y="545227"/>
                    <a:pt x="2520921" y="545227"/>
                  </a:cubicBezTo>
                  <a:close/>
                  <a:moveTo>
                    <a:pt x="2879767" y="545227"/>
                  </a:moveTo>
                  <a:cubicBezTo>
                    <a:pt x="2885026" y="545227"/>
                    <a:pt x="2889295" y="549491"/>
                    <a:pt x="2889295" y="554751"/>
                  </a:cubicBezTo>
                  <a:cubicBezTo>
                    <a:pt x="2889295" y="560012"/>
                    <a:pt x="2885026" y="564276"/>
                    <a:pt x="2879767" y="564276"/>
                  </a:cubicBezTo>
                  <a:cubicBezTo>
                    <a:pt x="2874507" y="564276"/>
                    <a:pt x="2870244" y="560012"/>
                    <a:pt x="2870244" y="554751"/>
                  </a:cubicBezTo>
                  <a:cubicBezTo>
                    <a:pt x="2870244" y="549491"/>
                    <a:pt x="2874507" y="545227"/>
                    <a:pt x="2879767" y="545227"/>
                  </a:cubicBezTo>
                  <a:close/>
                  <a:moveTo>
                    <a:pt x="2700392" y="545227"/>
                  </a:moveTo>
                  <a:cubicBezTo>
                    <a:pt x="2705658" y="545227"/>
                    <a:pt x="2709909" y="549491"/>
                    <a:pt x="2709909" y="554752"/>
                  </a:cubicBezTo>
                  <a:cubicBezTo>
                    <a:pt x="2709909" y="560012"/>
                    <a:pt x="2705658" y="564276"/>
                    <a:pt x="2700392" y="564276"/>
                  </a:cubicBezTo>
                  <a:cubicBezTo>
                    <a:pt x="2695133" y="564276"/>
                    <a:pt x="2690857" y="560012"/>
                    <a:pt x="2690857" y="554752"/>
                  </a:cubicBezTo>
                  <a:cubicBezTo>
                    <a:pt x="2690857" y="549491"/>
                    <a:pt x="2695133" y="545227"/>
                    <a:pt x="2700392" y="545227"/>
                  </a:cubicBezTo>
                  <a:close/>
                  <a:moveTo>
                    <a:pt x="3058833" y="545227"/>
                  </a:moveTo>
                  <a:cubicBezTo>
                    <a:pt x="3064092" y="545227"/>
                    <a:pt x="3068355" y="549491"/>
                    <a:pt x="3068355" y="554751"/>
                  </a:cubicBezTo>
                  <a:cubicBezTo>
                    <a:pt x="3068355" y="560012"/>
                    <a:pt x="3064092" y="564276"/>
                    <a:pt x="3058833" y="564276"/>
                  </a:cubicBezTo>
                  <a:cubicBezTo>
                    <a:pt x="3053586" y="564276"/>
                    <a:pt x="3049613" y="560012"/>
                    <a:pt x="3049613" y="554751"/>
                  </a:cubicBezTo>
                  <a:cubicBezTo>
                    <a:pt x="3049613" y="549491"/>
                    <a:pt x="3053586" y="545227"/>
                    <a:pt x="3058833" y="545227"/>
                  </a:cubicBezTo>
                  <a:close/>
                  <a:moveTo>
                    <a:pt x="3238352" y="545227"/>
                  </a:moveTo>
                  <a:cubicBezTo>
                    <a:pt x="3243615" y="545227"/>
                    <a:pt x="3247878" y="549491"/>
                    <a:pt x="3247878" y="554751"/>
                  </a:cubicBezTo>
                  <a:cubicBezTo>
                    <a:pt x="3247878" y="560012"/>
                    <a:pt x="3243615" y="564276"/>
                    <a:pt x="3238352" y="564276"/>
                  </a:cubicBezTo>
                  <a:cubicBezTo>
                    <a:pt x="3233093" y="564276"/>
                    <a:pt x="3228827" y="560012"/>
                    <a:pt x="3228827" y="554751"/>
                  </a:cubicBezTo>
                  <a:cubicBezTo>
                    <a:pt x="3228827" y="549491"/>
                    <a:pt x="3233093" y="545227"/>
                    <a:pt x="3238352" y="545227"/>
                  </a:cubicBezTo>
                  <a:close/>
                  <a:moveTo>
                    <a:pt x="3417570" y="545226"/>
                  </a:moveTo>
                  <a:cubicBezTo>
                    <a:pt x="3422830" y="545226"/>
                    <a:pt x="3427095" y="549491"/>
                    <a:pt x="3427095" y="554751"/>
                  </a:cubicBezTo>
                  <a:cubicBezTo>
                    <a:pt x="3427095" y="560011"/>
                    <a:pt x="3422830" y="564276"/>
                    <a:pt x="3417570" y="564276"/>
                  </a:cubicBezTo>
                  <a:cubicBezTo>
                    <a:pt x="3412309" y="564276"/>
                    <a:pt x="3408045" y="560011"/>
                    <a:pt x="3408045" y="554751"/>
                  </a:cubicBezTo>
                  <a:cubicBezTo>
                    <a:pt x="3408045" y="549491"/>
                    <a:pt x="3412309" y="545226"/>
                    <a:pt x="3417570" y="545226"/>
                  </a:cubicBezTo>
                  <a:close/>
                  <a:moveTo>
                    <a:pt x="3596941" y="545226"/>
                  </a:moveTo>
                  <a:cubicBezTo>
                    <a:pt x="3602201" y="545226"/>
                    <a:pt x="3606466" y="549491"/>
                    <a:pt x="3606466" y="554751"/>
                  </a:cubicBezTo>
                  <a:cubicBezTo>
                    <a:pt x="3606466" y="560011"/>
                    <a:pt x="3602201" y="564276"/>
                    <a:pt x="3596941" y="564276"/>
                  </a:cubicBezTo>
                  <a:cubicBezTo>
                    <a:pt x="3591680" y="564276"/>
                    <a:pt x="3587416" y="560011"/>
                    <a:pt x="3587416" y="554751"/>
                  </a:cubicBezTo>
                  <a:cubicBezTo>
                    <a:pt x="3587416" y="549491"/>
                    <a:pt x="3591680" y="545226"/>
                    <a:pt x="3596941" y="545226"/>
                  </a:cubicBezTo>
                  <a:close/>
                  <a:moveTo>
                    <a:pt x="3776312" y="545226"/>
                  </a:moveTo>
                  <a:cubicBezTo>
                    <a:pt x="3781572" y="545226"/>
                    <a:pt x="3785837" y="549491"/>
                    <a:pt x="3785837" y="554751"/>
                  </a:cubicBezTo>
                  <a:cubicBezTo>
                    <a:pt x="3785837" y="560011"/>
                    <a:pt x="3781572" y="564276"/>
                    <a:pt x="3776312" y="564276"/>
                  </a:cubicBezTo>
                  <a:cubicBezTo>
                    <a:pt x="3771051" y="564276"/>
                    <a:pt x="3766787" y="560011"/>
                    <a:pt x="3766787" y="554751"/>
                  </a:cubicBezTo>
                  <a:cubicBezTo>
                    <a:pt x="3766787" y="549491"/>
                    <a:pt x="3771051" y="545226"/>
                    <a:pt x="3776312" y="545226"/>
                  </a:cubicBezTo>
                  <a:close/>
                  <a:moveTo>
                    <a:pt x="3955683" y="545226"/>
                  </a:moveTo>
                  <a:cubicBezTo>
                    <a:pt x="3960943" y="545226"/>
                    <a:pt x="3965208" y="549490"/>
                    <a:pt x="3965208" y="554751"/>
                  </a:cubicBezTo>
                  <a:cubicBezTo>
                    <a:pt x="3965208" y="560011"/>
                    <a:pt x="3960943" y="564275"/>
                    <a:pt x="3955683" y="564275"/>
                  </a:cubicBezTo>
                  <a:cubicBezTo>
                    <a:pt x="3950422" y="564275"/>
                    <a:pt x="3946158" y="560011"/>
                    <a:pt x="3946158" y="554751"/>
                  </a:cubicBezTo>
                  <a:cubicBezTo>
                    <a:pt x="3946158" y="549490"/>
                    <a:pt x="3950422" y="545226"/>
                    <a:pt x="3955683" y="545226"/>
                  </a:cubicBezTo>
                  <a:close/>
                  <a:moveTo>
                    <a:pt x="4135054" y="545226"/>
                  </a:moveTo>
                  <a:cubicBezTo>
                    <a:pt x="4140314" y="545226"/>
                    <a:pt x="4144579" y="549490"/>
                    <a:pt x="4144579" y="554751"/>
                  </a:cubicBezTo>
                  <a:cubicBezTo>
                    <a:pt x="4144579" y="560011"/>
                    <a:pt x="4140314" y="564275"/>
                    <a:pt x="4135054" y="564275"/>
                  </a:cubicBezTo>
                  <a:cubicBezTo>
                    <a:pt x="4129793" y="564275"/>
                    <a:pt x="4125529" y="560011"/>
                    <a:pt x="4125529" y="554751"/>
                  </a:cubicBezTo>
                  <a:cubicBezTo>
                    <a:pt x="4125529" y="549490"/>
                    <a:pt x="4129793" y="545226"/>
                    <a:pt x="4135054" y="545226"/>
                  </a:cubicBezTo>
                  <a:close/>
                  <a:moveTo>
                    <a:pt x="4314424" y="545226"/>
                  </a:moveTo>
                  <a:cubicBezTo>
                    <a:pt x="4319684" y="545226"/>
                    <a:pt x="4323949" y="549490"/>
                    <a:pt x="4323949" y="554750"/>
                  </a:cubicBezTo>
                  <a:cubicBezTo>
                    <a:pt x="4323949" y="560011"/>
                    <a:pt x="4319684" y="564275"/>
                    <a:pt x="4314424" y="564275"/>
                  </a:cubicBezTo>
                  <a:cubicBezTo>
                    <a:pt x="4309163" y="564275"/>
                    <a:pt x="4304899" y="560011"/>
                    <a:pt x="4304899" y="554750"/>
                  </a:cubicBezTo>
                  <a:cubicBezTo>
                    <a:pt x="4304899" y="549490"/>
                    <a:pt x="4309163" y="545226"/>
                    <a:pt x="4314424" y="545226"/>
                  </a:cubicBezTo>
                  <a:close/>
                  <a:moveTo>
                    <a:pt x="4673167" y="545226"/>
                  </a:moveTo>
                  <a:cubicBezTo>
                    <a:pt x="4678427" y="545226"/>
                    <a:pt x="4682692" y="549490"/>
                    <a:pt x="4682692" y="554750"/>
                  </a:cubicBezTo>
                  <a:cubicBezTo>
                    <a:pt x="4682692" y="560011"/>
                    <a:pt x="4678427" y="564275"/>
                    <a:pt x="4673167" y="564275"/>
                  </a:cubicBezTo>
                  <a:cubicBezTo>
                    <a:pt x="4667906" y="564275"/>
                    <a:pt x="4663642" y="560011"/>
                    <a:pt x="4663642" y="554750"/>
                  </a:cubicBezTo>
                  <a:cubicBezTo>
                    <a:pt x="4663642" y="549490"/>
                    <a:pt x="4667906" y="545226"/>
                    <a:pt x="4673167" y="545226"/>
                  </a:cubicBezTo>
                  <a:close/>
                  <a:moveTo>
                    <a:pt x="4493796" y="545226"/>
                  </a:moveTo>
                  <a:cubicBezTo>
                    <a:pt x="4499056" y="545226"/>
                    <a:pt x="4503321" y="549490"/>
                    <a:pt x="4503321" y="554750"/>
                  </a:cubicBezTo>
                  <a:cubicBezTo>
                    <a:pt x="4503321" y="560011"/>
                    <a:pt x="4499056" y="564275"/>
                    <a:pt x="4493796" y="564275"/>
                  </a:cubicBezTo>
                  <a:cubicBezTo>
                    <a:pt x="4488535" y="564275"/>
                    <a:pt x="4484271" y="560011"/>
                    <a:pt x="4484271" y="554750"/>
                  </a:cubicBezTo>
                  <a:cubicBezTo>
                    <a:pt x="4484271" y="549490"/>
                    <a:pt x="4488535" y="545226"/>
                    <a:pt x="4493796" y="545226"/>
                  </a:cubicBezTo>
                  <a:close/>
                  <a:moveTo>
                    <a:pt x="4852537" y="545225"/>
                  </a:moveTo>
                  <a:cubicBezTo>
                    <a:pt x="4857797" y="545225"/>
                    <a:pt x="4862062" y="549490"/>
                    <a:pt x="4862062" y="554750"/>
                  </a:cubicBezTo>
                  <a:cubicBezTo>
                    <a:pt x="4862062" y="560010"/>
                    <a:pt x="4857797" y="564275"/>
                    <a:pt x="4852537" y="564275"/>
                  </a:cubicBezTo>
                  <a:cubicBezTo>
                    <a:pt x="4847276" y="564275"/>
                    <a:pt x="4843012" y="560010"/>
                    <a:pt x="4843012" y="554750"/>
                  </a:cubicBezTo>
                  <a:cubicBezTo>
                    <a:pt x="4843012" y="549490"/>
                    <a:pt x="4847276" y="545225"/>
                    <a:pt x="4852537" y="545225"/>
                  </a:cubicBezTo>
                  <a:close/>
                  <a:moveTo>
                    <a:pt x="5031909" y="545225"/>
                  </a:moveTo>
                  <a:cubicBezTo>
                    <a:pt x="5037169" y="545225"/>
                    <a:pt x="5041434" y="549489"/>
                    <a:pt x="5041434" y="554750"/>
                  </a:cubicBezTo>
                  <a:cubicBezTo>
                    <a:pt x="5041434" y="560010"/>
                    <a:pt x="5037169" y="564275"/>
                    <a:pt x="5031909" y="564275"/>
                  </a:cubicBezTo>
                  <a:cubicBezTo>
                    <a:pt x="5026648" y="564275"/>
                    <a:pt x="5022384" y="560010"/>
                    <a:pt x="5022384" y="554750"/>
                  </a:cubicBezTo>
                  <a:cubicBezTo>
                    <a:pt x="5022384" y="549489"/>
                    <a:pt x="5026648" y="545225"/>
                    <a:pt x="5031909" y="545225"/>
                  </a:cubicBezTo>
                  <a:close/>
                  <a:moveTo>
                    <a:pt x="5211280" y="545225"/>
                  </a:moveTo>
                  <a:cubicBezTo>
                    <a:pt x="5216540" y="545225"/>
                    <a:pt x="5220805" y="549489"/>
                    <a:pt x="5220805" y="554750"/>
                  </a:cubicBezTo>
                  <a:cubicBezTo>
                    <a:pt x="5220805" y="560010"/>
                    <a:pt x="5216540" y="564274"/>
                    <a:pt x="5211280" y="564274"/>
                  </a:cubicBezTo>
                  <a:cubicBezTo>
                    <a:pt x="5206019" y="564274"/>
                    <a:pt x="5201755" y="560010"/>
                    <a:pt x="5201755" y="554750"/>
                  </a:cubicBezTo>
                  <a:cubicBezTo>
                    <a:pt x="5201755" y="549489"/>
                    <a:pt x="5206019" y="545225"/>
                    <a:pt x="5211280" y="545225"/>
                  </a:cubicBezTo>
                  <a:close/>
                  <a:moveTo>
                    <a:pt x="5390650" y="545225"/>
                  </a:moveTo>
                  <a:cubicBezTo>
                    <a:pt x="5395910" y="545225"/>
                    <a:pt x="5400175" y="549489"/>
                    <a:pt x="5400175" y="554750"/>
                  </a:cubicBezTo>
                  <a:cubicBezTo>
                    <a:pt x="5400175" y="560010"/>
                    <a:pt x="5395910" y="564274"/>
                    <a:pt x="5390650" y="564274"/>
                  </a:cubicBezTo>
                  <a:cubicBezTo>
                    <a:pt x="5385389" y="564274"/>
                    <a:pt x="5381125" y="560010"/>
                    <a:pt x="5381125" y="554750"/>
                  </a:cubicBezTo>
                  <a:cubicBezTo>
                    <a:pt x="5381125" y="549489"/>
                    <a:pt x="5385389" y="545225"/>
                    <a:pt x="5390650" y="545225"/>
                  </a:cubicBezTo>
                  <a:close/>
                  <a:moveTo>
                    <a:pt x="5570021" y="545225"/>
                  </a:moveTo>
                  <a:cubicBezTo>
                    <a:pt x="5575281" y="545225"/>
                    <a:pt x="5579546" y="549489"/>
                    <a:pt x="5579546" y="554750"/>
                  </a:cubicBezTo>
                  <a:cubicBezTo>
                    <a:pt x="5579546" y="560010"/>
                    <a:pt x="5575281" y="564274"/>
                    <a:pt x="5570021" y="564274"/>
                  </a:cubicBezTo>
                  <a:cubicBezTo>
                    <a:pt x="5564760" y="564274"/>
                    <a:pt x="5560496" y="560010"/>
                    <a:pt x="5560496" y="554750"/>
                  </a:cubicBezTo>
                  <a:cubicBezTo>
                    <a:pt x="5560496" y="549489"/>
                    <a:pt x="5564760" y="545225"/>
                    <a:pt x="5570021" y="545225"/>
                  </a:cubicBezTo>
                  <a:close/>
                  <a:moveTo>
                    <a:pt x="5749393" y="545225"/>
                  </a:moveTo>
                  <a:cubicBezTo>
                    <a:pt x="5754653" y="545225"/>
                    <a:pt x="5758918" y="549489"/>
                    <a:pt x="5758918" y="554749"/>
                  </a:cubicBezTo>
                  <a:cubicBezTo>
                    <a:pt x="5758918" y="560010"/>
                    <a:pt x="5754653" y="564274"/>
                    <a:pt x="5749393" y="564274"/>
                  </a:cubicBezTo>
                  <a:cubicBezTo>
                    <a:pt x="5744132" y="564274"/>
                    <a:pt x="5739868" y="560010"/>
                    <a:pt x="5739868" y="554749"/>
                  </a:cubicBezTo>
                  <a:cubicBezTo>
                    <a:pt x="5739868" y="549489"/>
                    <a:pt x="5744132" y="545225"/>
                    <a:pt x="5749393" y="545225"/>
                  </a:cubicBezTo>
                  <a:close/>
                  <a:moveTo>
                    <a:pt x="5928763" y="545224"/>
                  </a:moveTo>
                  <a:cubicBezTo>
                    <a:pt x="5934023" y="545224"/>
                    <a:pt x="5938288" y="549489"/>
                    <a:pt x="5938288" y="554749"/>
                  </a:cubicBezTo>
                  <a:cubicBezTo>
                    <a:pt x="5938288" y="560010"/>
                    <a:pt x="5934023" y="564274"/>
                    <a:pt x="5928763" y="564274"/>
                  </a:cubicBezTo>
                  <a:cubicBezTo>
                    <a:pt x="5923502" y="564274"/>
                    <a:pt x="5919238" y="560010"/>
                    <a:pt x="5919238" y="554749"/>
                  </a:cubicBezTo>
                  <a:cubicBezTo>
                    <a:pt x="5919238" y="549489"/>
                    <a:pt x="5923502" y="545224"/>
                    <a:pt x="5928763" y="545224"/>
                  </a:cubicBezTo>
                  <a:close/>
                  <a:moveTo>
                    <a:pt x="6108134" y="545224"/>
                  </a:moveTo>
                  <a:cubicBezTo>
                    <a:pt x="6113394" y="545224"/>
                    <a:pt x="6117659" y="549489"/>
                    <a:pt x="6117659" y="554749"/>
                  </a:cubicBezTo>
                  <a:cubicBezTo>
                    <a:pt x="6117659" y="560009"/>
                    <a:pt x="6113394" y="564274"/>
                    <a:pt x="6108134" y="564274"/>
                  </a:cubicBezTo>
                  <a:cubicBezTo>
                    <a:pt x="6102873" y="564274"/>
                    <a:pt x="6098609" y="560009"/>
                    <a:pt x="6098609" y="554749"/>
                  </a:cubicBezTo>
                  <a:cubicBezTo>
                    <a:pt x="6098609" y="549489"/>
                    <a:pt x="6102873" y="545224"/>
                    <a:pt x="6108134" y="545224"/>
                  </a:cubicBezTo>
                  <a:close/>
                  <a:moveTo>
                    <a:pt x="6287505" y="545224"/>
                  </a:moveTo>
                  <a:cubicBezTo>
                    <a:pt x="6292765" y="545224"/>
                    <a:pt x="6297030" y="549489"/>
                    <a:pt x="6297030" y="554749"/>
                  </a:cubicBezTo>
                  <a:cubicBezTo>
                    <a:pt x="6297030" y="560009"/>
                    <a:pt x="6292765" y="564274"/>
                    <a:pt x="6287505" y="564274"/>
                  </a:cubicBezTo>
                  <a:cubicBezTo>
                    <a:pt x="6282244" y="564274"/>
                    <a:pt x="6277980" y="560009"/>
                    <a:pt x="6277980" y="554749"/>
                  </a:cubicBezTo>
                  <a:cubicBezTo>
                    <a:pt x="6277980" y="549489"/>
                    <a:pt x="6282244" y="545224"/>
                    <a:pt x="6287505" y="545224"/>
                  </a:cubicBezTo>
                  <a:close/>
                  <a:moveTo>
                    <a:pt x="6646247" y="545224"/>
                  </a:moveTo>
                  <a:cubicBezTo>
                    <a:pt x="6651508" y="545224"/>
                    <a:pt x="6655772" y="549488"/>
                    <a:pt x="6655772" y="554749"/>
                  </a:cubicBezTo>
                  <a:cubicBezTo>
                    <a:pt x="6655772" y="560009"/>
                    <a:pt x="6651508" y="564273"/>
                    <a:pt x="6646247" y="564273"/>
                  </a:cubicBezTo>
                  <a:cubicBezTo>
                    <a:pt x="6640987" y="564273"/>
                    <a:pt x="6636722" y="560009"/>
                    <a:pt x="6636722" y="554749"/>
                  </a:cubicBezTo>
                  <a:cubicBezTo>
                    <a:pt x="6636722" y="549488"/>
                    <a:pt x="6640987" y="545224"/>
                    <a:pt x="6646247" y="545224"/>
                  </a:cubicBezTo>
                  <a:close/>
                  <a:moveTo>
                    <a:pt x="6466876" y="545224"/>
                  </a:moveTo>
                  <a:cubicBezTo>
                    <a:pt x="6472136" y="545224"/>
                    <a:pt x="6476401" y="549488"/>
                    <a:pt x="6476401" y="554749"/>
                  </a:cubicBezTo>
                  <a:cubicBezTo>
                    <a:pt x="6476401" y="560009"/>
                    <a:pt x="6472136" y="564274"/>
                    <a:pt x="6466876" y="564274"/>
                  </a:cubicBezTo>
                  <a:cubicBezTo>
                    <a:pt x="6461615" y="564274"/>
                    <a:pt x="6457351" y="560009"/>
                    <a:pt x="6457351" y="554749"/>
                  </a:cubicBezTo>
                  <a:cubicBezTo>
                    <a:pt x="6457351" y="549488"/>
                    <a:pt x="6461615" y="545224"/>
                    <a:pt x="6466876" y="545224"/>
                  </a:cubicBezTo>
                  <a:close/>
                  <a:moveTo>
                    <a:pt x="9711" y="363488"/>
                  </a:moveTo>
                  <a:cubicBezTo>
                    <a:pt x="14969" y="363488"/>
                    <a:pt x="19234" y="367753"/>
                    <a:pt x="19234" y="373013"/>
                  </a:cubicBezTo>
                  <a:cubicBezTo>
                    <a:pt x="19234" y="378273"/>
                    <a:pt x="14969" y="382538"/>
                    <a:pt x="9711" y="382538"/>
                  </a:cubicBezTo>
                  <a:cubicBezTo>
                    <a:pt x="4450" y="382538"/>
                    <a:pt x="186" y="378273"/>
                    <a:pt x="186" y="373013"/>
                  </a:cubicBezTo>
                  <a:cubicBezTo>
                    <a:pt x="186" y="367753"/>
                    <a:pt x="4450" y="363488"/>
                    <a:pt x="9711" y="363488"/>
                  </a:cubicBezTo>
                  <a:close/>
                  <a:moveTo>
                    <a:pt x="189074" y="363488"/>
                  </a:moveTo>
                  <a:cubicBezTo>
                    <a:pt x="194335" y="363488"/>
                    <a:pt x="198599" y="367752"/>
                    <a:pt x="198599" y="373013"/>
                  </a:cubicBezTo>
                  <a:cubicBezTo>
                    <a:pt x="198599" y="378273"/>
                    <a:pt x="194335" y="382537"/>
                    <a:pt x="189074" y="382537"/>
                  </a:cubicBezTo>
                  <a:cubicBezTo>
                    <a:pt x="183814" y="382537"/>
                    <a:pt x="179549" y="378273"/>
                    <a:pt x="179549" y="373013"/>
                  </a:cubicBezTo>
                  <a:cubicBezTo>
                    <a:pt x="179549" y="367752"/>
                    <a:pt x="183814" y="363488"/>
                    <a:pt x="189074" y="363488"/>
                  </a:cubicBezTo>
                  <a:close/>
                  <a:moveTo>
                    <a:pt x="368442" y="363488"/>
                  </a:moveTo>
                  <a:cubicBezTo>
                    <a:pt x="373702" y="363488"/>
                    <a:pt x="377967" y="367752"/>
                    <a:pt x="377967" y="373013"/>
                  </a:cubicBezTo>
                  <a:cubicBezTo>
                    <a:pt x="377967" y="378273"/>
                    <a:pt x="373702" y="382537"/>
                    <a:pt x="368442" y="382537"/>
                  </a:cubicBezTo>
                  <a:cubicBezTo>
                    <a:pt x="363181" y="382537"/>
                    <a:pt x="358917" y="378273"/>
                    <a:pt x="358917" y="373013"/>
                  </a:cubicBezTo>
                  <a:cubicBezTo>
                    <a:pt x="358917" y="367752"/>
                    <a:pt x="363181" y="363488"/>
                    <a:pt x="368442" y="363488"/>
                  </a:cubicBezTo>
                  <a:close/>
                  <a:moveTo>
                    <a:pt x="547808" y="363488"/>
                  </a:moveTo>
                  <a:cubicBezTo>
                    <a:pt x="553068" y="363488"/>
                    <a:pt x="557332" y="367752"/>
                    <a:pt x="557332" y="373013"/>
                  </a:cubicBezTo>
                  <a:cubicBezTo>
                    <a:pt x="557332" y="378273"/>
                    <a:pt x="553068" y="382537"/>
                    <a:pt x="547808" y="382537"/>
                  </a:cubicBezTo>
                  <a:cubicBezTo>
                    <a:pt x="542548" y="382537"/>
                    <a:pt x="538283" y="378273"/>
                    <a:pt x="538283" y="373013"/>
                  </a:cubicBezTo>
                  <a:cubicBezTo>
                    <a:pt x="538283" y="367752"/>
                    <a:pt x="542548" y="363488"/>
                    <a:pt x="547808" y="363488"/>
                  </a:cubicBezTo>
                  <a:close/>
                  <a:moveTo>
                    <a:pt x="727208" y="363488"/>
                  </a:moveTo>
                  <a:cubicBezTo>
                    <a:pt x="732468" y="363488"/>
                    <a:pt x="736733" y="367752"/>
                    <a:pt x="736733" y="373012"/>
                  </a:cubicBezTo>
                  <a:cubicBezTo>
                    <a:pt x="736733" y="378273"/>
                    <a:pt x="732468" y="382537"/>
                    <a:pt x="727208" y="382537"/>
                  </a:cubicBezTo>
                  <a:cubicBezTo>
                    <a:pt x="721944" y="382537"/>
                    <a:pt x="717668" y="378273"/>
                    <a:pt x="717668" y="373012"/>
                  </a:cubicBezTo>
                  <a:cubicBezTo>
                    <a:pt x="717668" y="367752"/>
                    <a:pt x="721944" y="363488"/>
                    <a:pt x="727208" y="363488"/>
                  </a:cubicBezTo>
                  <a:close/>
                  <a:moveTo>
                    <a:pt x="906585" y="363487"/>
                  </a:moveTo>
                  <a:cubicBezTo>
                    <a:pt x="911846" y="363487"/>
                    <a:pt x="916110" y="367752"/>
                    <a:pt x="916110" y="373012"/>
                  </a:cubicBezTo>
                  <a:cubicBezTo>
                    <a:pt x="916110" y="378273"/>
                    <a:pt x="911846" y="382537"/>
                    <a:pt x="906585" y="382537"/>
                  </a:cubicBezTo>
                  <a:cubicBezTo>
                    <a:pt x="901325" y="382537"/>
                    <a:pt x="897059" y="378273"/>
                    <a:pt x="897059" y="373012"/>
                  </a:cubicBezTo>
                  <a:cubicBezTo>
                    <a:pt x="897059" y="367752"/>
                    <a:pt x="901325" y="363487"/>
                    <a:pt x="906585" y="363487"/>
                  </a:cubicBezTo>
                  <a:close/>
                  <a:moveTo>
                    <a:pt x="1085975" y="363487"/>
                  </a:moveTo>
                  <a:cubicBezTo>
                    <a:pt x="1091237" y="363487"/>
                    <a:pt x="1095504" y="367752"/>
                    <a:pt x="1095504" y="373012"/>
                  </a:cubicBezTo>
                  <a:cubicBezTo>
                    <a:pt x="1095504" y="378272"/>
                    <a:pt x="1091237" y="382537"/>
                    <a:pt x="1085975" y="382537"/>
                  </a:cubicBezTo>
                  <a:cubicBezTo>
                    <a:pt x="1080712" y="382537"/>
                    <a:pt x="1076447" y="378272"/>
                    <a:pt x="1076447" y="373012"/>
                  </a:cubicBezTo>
                  <a:cubicBezTo>
                    <a:pt x="1076447" y="367752"/>
                    <a:pt x="1080712" y="363487"/>
                    <a:pt x="1085975" y="363487"/>
                  </a:cubicBezTo>
                  <a:close/>
                  <a:moveTo>
                    <a:pt x="1265367" y="363487"/>
                  </a:moveTo>
                  <a:cubicBezTo>
                    <a:pt x="1270627" y="363487"/>
                    <a:pt x="1274892" y="367752"/>
                    <a:pt x="1274892" y="373012"/>
                  </a:cubicBezTo>
                  <a:cubicBezTo>
                    <a:pt x="1274892" y="378272"/>
                    <a:pt x="1270627" y="382537"/>
                    <a:pt x="1265367" y="382537"/>
                  </a:cubicBezTo>
                  <a:cubicBezTo>
                    <a:pt x="1260106" y="382537"/>
                    <a:pt x="1255842" y="378272"/>
                    <a:pt x="1255842" y="373012"/>
                  </a:cubicBezTo>
                  <a:cubicBezTo>
                    <a:pt x="1255842" y="367752"/>
                    <a:pt x="1260106" y="363487"/>
                    <a:pt x="1265367" y="363487"/>
                  </a:cubicBezTo>
                  <a:close/>
                  <a:moveTo>
                    <a:pt x="1624062" y="363487"/>
                  </a:moveTo>
                  <a:cubicBezTo>
                    <a:pt x="1629323" y="363487"/>
                    <a:pt x="1633588" y="367751"/>
                    <a:pt x="1633588" y="373012"/>
                  </a:cubicBezTo>
                  <a:cubicBezTo>
                    <a:pt x="1633588" y="378272"/>
                    <a:pt x="1629323" y="382536"/>
                    <a:pt x="1624062" y="382536"/>
                  </a:cubicBezTo>
                  <a:cubicBezTo>
                    <a:pt x="1618802" y="382536"/>
                    <a:pt x="1614538" y="378272"/>
                    <a:pt x="1614538" y="373012"/>
                  </a:cubicBezTo>
                  <a:cubicBezTo>
                    <a:pt x="1614538" y="367751"/>
                    <a:pt x="1618802" y="363487"/>
                    <a:pt x="1624062" y="363487"/>
                  </a:cubicBezTo>
                  <a:close/>
                  <a:moveTo>
                    <a:pt x="1444717" y="363487"/>
                  </a:moveTo>
                  <a:cubicBezTo>
                    <a:pt x="1449977" y="363487"/>
                    <a:pt x="1454242" y="367751"/>
                    <a:pt x="1454242" y="373012"/>
                  </a:cubicBezTo>
                  <a:cubicBezTo>
                    <a:pt x="1454242" y="378272"/>
                    <a:pt x="1449977" y="382537"/>
                    <a:pt x="1444717" y="382537"/>
                  </a:cubicBezTo>
                  <a:cubicBezTo>
                    <a:pt x="1439457" y="382537"/>
                    <a:pt x="1435192" y="378272"/>
                    <a:pt x="1435192" y="373012"/>
                  </a:cubicBezTo>
                  <a:cubicBezTo>
                    <a:pt x="1435192" y="367751"/>
                    <a:pt x="1439457" y="363487"/>
                    <a:pt x="1444717" y="363487"/>
                  </a:cubicBezTo>
                  <a:close/>
                  <a:moveTo>
                    <a:pt x="1803493" y="363487"/>
                  </a:moveTo>
                  <a:cubicBezTo>
                    <a:pt x="1808706" y="363487"/>
                    <a:pt x="1812969" y="367751"/>
                    <a:pt x="1812969" y="373011"/>
                  </a:cubicBezTo>
                  <a:cubicBezTo>
                    <a:pt x="1812969" y="378272"/>
                    <a:pt x="1808706" y="382536"/>
                    <a:pt x="1803493" y="382536"/>
                  </a:cubicBezTo>
                  <a:cubicBezTo>
                    <a:pt x="1798286" y="382536"/>
                    <a:pt x="1794023" y="378272"/>
                    <a:pt x="1794023" y="373011"/>
                  </a:cubicBezTo>
                  <a:cubicBezTo>
                    <a:pt x="1794023" y="367751"/>
                    <a:pt x="1798286" y="363487"/>
                    <a:pt x="1803493" y="363487"/>
                  </a:cubicBezTo>
                  <a:close/>
                  <a:moveTo>
                    <a:pt x="1982758" y="363487"/>
                  </a:moveTo>
                  <a:cubicBezTo>
                    <a:pt x="1987986" y="363487"/>
                    <a:pt x="1992245" y="367751"/>
                    <a:pt x="1992245" y="373011"/>
                  </a:cubicBezTo>
                  <a:cubicBezTo>
                    <a:pt x="1992245" y="378272"/>
                    <a:pt x="1987986" y="382536"/>
                    <a:pt x="1982758" y="382536"/>
                  </a:cubicBezTo>
                  <a:cubicBezTo>
                    <a:pt x="1977477" y="382536"/>
                    <a:pt x="1973201" y="378272"/>
                    <a:pt x="1973201" y="373011"/>
                  </a:cubicBezTo>
                  <a:cubicBezTo>
                    <a:pt x="1973201" y="367751"/>
                    <a:pt x="1977477" y="363487"/>
                    <a:pt x="1982758" y="363487"/>
                  </a:cubicBezTo>
                  <a:close/>
                  <a:moveTo>
                    <a:pt x="2162105" y="363487"/>
                  </a:moveTo>
                  <a:cubicBezTo>
                    <a:pt x="2167364" y="363487"/>
                    <a:pt x="2171630" y="367751"/>
                    <a:pt x="2171630" y="373011"/>
                  </a:cubicBezTo>
                  <a:cubicBezTo>
                    <a:pt x="2171630" y="378272"/>
                    <a:pt x="2167364" y="382536"/>
                    <a:pt x="2162105" y="382536"/>
                  </a:cubicBezTo>
                  <a:cubicBezTo>
                    <a:pt x="2156845" y="382536"/>
                    <a:pt x="2152581" y="378272"/>
                    <a:pt x="2152581" y="373011"/>
                  </a:cubicBezTo>
                  <a:cubicBezTo>
                    <a:pt x="2152581" y="367751"/>
                    <a:pt x="2156845" y="363487"/>
                    <a:pt x="2162105" y="363487"/>
                  </a:cubicBezTo>
                  <a:close/>
                  <a:moveTo>
                    <a:pt x="2341556" y="363486"/>
                  </a:moveTo>
                  <a:cubicBezTo>
                    <a:pt x="2346815" y="363486"/>
                    <a:pt x="2351081" y="367751"/>
                    <a:pt x="2351081" y="373011"/>
                  </a:cubicBezTo>
                  <a:cubicBezTo>
                    <a:pt x="2351081" y="378271"/>
                    <a:pt x="2346815" y="382536"/>
                    <a:pt x="2341556" y="382536"/>
                  </a:cubicBezTo>
                  <a:cubicBezTo>
                    <a:pt x="2336286" y="382536"/>
                    <a:pt x="2332022" y="378271"/>
                    <a:pt x="2332022" y="373011"/>
                  </a:cubicBezTo>
                  <a:cubicBezTo>
                    <a:pt x="2332022" y="367751"/>
                    <a:pt x="2336286" y="363486"/>
                    <a:pt x="2341556" y="363486"/>
                  </a:cubicBezTo>
                  <a:close/>
                  <a:moveTo>
                    <a:pt x="2520926" y="363486"/>
                  </a:moveTo>
                  <a:cubicBezTo>
                    <a:pt x="2526216" y="363486"/>
                    <a:pt x="2530469" y="367751"/>
                    <a:pt x="2530469" y="373011"/>
                  </a:cubicBezTo>
                  <a:cubicBezTo>
                    <a:pt x="2530469" y="378271"/>
                    <a:pt x="2526216" y="382536"/>
                    <a:pt x="2520926" y="382536"/>
                  </a:cubicBezTo>
                  <a:cubicBezTo>
                    <a:pt x="2515669" y="382536"/>
                    <a:pt x="2511396" y="378271"/>
                    <a:pt x="2511396" y="373011"/>
                  </a:cubicBezTo>
                  <a:cubicBezTo>
                    <a:pt x="2511396" y="367751"/>
                    <a:pt x="2515669" y="363486"/>
                    <a:pt x="2520926" y="363486"/>
                  </a:cubicBezTo>
                  <a:close/>
                  <a:moveTo>
                    <a:pt x="2700399" y="363486"/>
                  </a:moveTo>
                  <a:cubicBezTo>
                    <a:pt x="2705664" y="363486"/>
                    <a:pt x="2709915" y="367751"/>
                    <a:pt x="2709915" y="373011"/>
                  </a:cubicBezTo>
                  <a:cubicBezTo>
                    <a:pt x="2709915" y="378271"/>
                    <a:pt x="2705664" y="382536"/>
                    <a:pt x="2700399" y="382536"/>
                  </a:cubicBezTo>
                  <a:cubicBezTo>
                    <a:pt x="2695139" y="382536"/>
                    <a:pt x="2690861" y="378271"/>
                    <a:pt x="2690861" y="373011"/>
                  </a:cubicBezTo>
                  <a:cubicBezTo>
                    <a:pt x="2690861" y="367751"/>
                    <a:pt x="2695139" y="363486"/>
                    <a:pt x="2700399" y="363486"/>
                  </a:cubicBezTo>
                  <a:close/>
                  <a:moveTo>
                    <a:pt x="2879772" y="363486"/>
                  </a:moveTo>
                  <a:cubicBezTo>
                    <a:pt x="2885032" y="363486"/>
                    <a:pt x="2889301" y="367750"/>
                    <a:pt x="2889301" y="373011"/>
                  </a:cubicBezTo>
                  <a:cubicBezTo>
                    <a:pt x="2889301" y="378271"/>
                    <a:pt x="2885032" y="382535"/>
                    <a:pt x="2879772" y="382535"/>
                  </a:cubicBezTo>
                  <a:cubicBezTo>
                    <a:pt x="2874513" y="382535"/>
                    <a:pt x="2870250" y="378271"/>
                    <a:pt x="2870250" y="373011"/>
                  </a:cubicBezTo>
                  <a:cubicBezTo>
                    <a:pt x="2870250" y="367750"/>
                    <a:pt x="2874513" y="363486"/>
                    <a:pt x="2879772" y="363486"/>
                  </a:cubicBezTo>
                  <a:close/>
                  <a:moveTo>
                    <a:pt x="3058833" y="363486"/>
                  </a:moveTo>
                  <a:cubicBezTo>
                    <a:pt x="3064092" y="363486"/>
                    <a:pt x="3068355" y="367750"/>
                    <a:pt x="3068355" y="373011"/>
                  </a:cubicBezTo>
                  <a:cubicBezTo>
                    <a:pt x="3068355" y="378271"/>
                    <a:pt x="3064092" y="382535"/>
                    <a:pt x="3058833" y="382535"/>
                  </a:cubicBezTo>
                  <a:cubicBezTo>
                    <a:pt x="3053586" y="382535"/>
                    <a:pt x="3049619" y="378271"/>
                    <a:pt x="3049619" y="373011"/>
                  </a:cubicBezTo>
                  <a:cubicBezTo>
                    <a:pt x="3049619" y="367750"/>
                    <a:pt x="3053586" y="363486"/>
                    <a:pt x="3058833" y="363486"/>
                  </a:cubicBezTo>
                  <a:close/>
                  <a:moveTo>
                    <a:pt x="3238355" y="363486"/>
                  </a:moveTo>
                  <a:cubicBezTo>
                    <a:pt x="3243618" y="363486"/>
                    <a:pt x="3247881" y="367750"/>
                    <a:pt x="3247881" y="373010"/>
                  </a:cubicBezTo>
                  <a:cubicBezTo>
                    <a:pt x="3247881" y="378271"/>
                    <a:pt x="3243618" y="382535"/>
                    <a:pt x="3238355" y="382535"/>
                  </a:cubicBezTo>
                  <a:cubicBezTo>
                    <a:pt x="3233096" y="382535"/>
                    <a:pt x="3228830" y="378271"/>
                    <a:pt x="3228830" y="373010"/>
                  </a:cubicBezTo>
                  <a:cubicBezTo>
                    <a:pt x="3228830" y="367750"/>
                    <a:pt x="3233096" y="363486"/>
                    <a:pt x="3238355" y="363486"/>
                  </a:cubicBezTo>
                  <a:close/>
                  <a:moveTo>
                    <a:pt x="3417570" y="363486"/>
                  </a:moveTo>
                  <a:cubicBezTo>
                    <a:pt x="3422830" y="363486"/>
                    <a:pt x="3427095" y="367750"/>
                    <a:pt x="3427095" y="373010"/>
                  </a:cubicBezTo>
                  <a:cubicBezTo>
                    <a:pt x="3427095" y="378271"/>
                    <a:pt x="3422830" y="382535"/>
                    <a:pt x="3417570" y="382535"/>
                  </a:cubicBezTo>
                  <a:cubicBezTo>
                    <a:pt x="3412309" y="382535"/>
                    <a:pt x="3408045" y="378271"/>
                    <a:pt x="3408045" y="373010"/>
                  </a:cubicBezTo>
                  <a:cubicBezTo>
                    <a:pt x="3408045" y="367750"/>
                    <a:pt x="3412309" y="363486"/>
                    <a:pt x="3417570" y="363486"/>
                  </a:cubicBezTo>
                  <a:close/>
                  <a:moveTo>
                    <a:pt x="3596941" y="363485"/>
                  </a:moveTo>
                  <a:cubicBezTo>
                    <a:pt x="3602201" y="363485"/>
                    <a:pt x="3606466" y="367750"/>
                    <a:pt x="3606466" y="373010"/>
                  </a:cubicBezTo>
                  <a:cubicBezTo>
                    <a:pt x="3606466" y="378271"/>
                    <a:pt x="3602201" y="382535"/>
                    <a:pt x="3596941" y="382535"/>
                  </a:cubicBezTo>
                  <a:cubicBezTo>
                    <a:pt x="3591680" y="382535"/>
                    <a:pt x="3587416" y="378271"/>
                    <a:pt x="3587416" y="373010"/>
                  </a:cubicBezTo>
                  <a:cubicBezTo>
                    <a:pt x="3587416" y="367750"/>
                    <a:pt x="3591680" y="363485"/>
                    <a:pt x="3596941" y="363485"/>
                  </a:cubicBezTo>
                  <a:close/>
                  <a:moveTo>
                    <a:pt x="3955683" y="363485"/>
                  </a:moveTo>
                  <a:cubicBezTo>
                    <a:pt x="3960943" y="363485"/>
                    <a:pt x="3965208" y="367750"/>
                    <a:pt x="3965208" y="373010"/>
                  </a:cubicBezTo>
                  <a:cubicBezTo>
                    <a:pt x="3965208" y="378270"/>
                    <a:pt x="3960943" y="382535"/>
                    <a:pt x="3955683" y="382535"/>
                  </a:cubicBezTo>
                  <a:cubicBezTo>
                    <a:pt x="3950422" y="382535"/>
                    <a:pt x="3946158" y="378270"/>
                    <a:pt x="3946158" y="373010"/>
                  </a:cubicBezTo>
                  <a:cubicBezTo>
                    <a:pt x="3946158" y="367750"/>
                    <a:pt x="3950422" y="363485"/>
                    <a:pt x="3955683" y="363485"/>
                  </a:cubicBezTo>
                  <a:close/>
                  <a:moveTo>
                    <a:pt x="3776312" y="363485"/>
                  </a:moveTo>
                  <a:cubicBezTo>
                    <a:pt x="3781572" y="363485"/>
                    <a:pt x="3785837" y="367750"/>
                    <a:pt x="3785837" y="373010"/>
                  </a:cubicBezTo>
                  <a:cubicBezTo>
                    <a:pt x="3785837" y="378270"/>
                    <a:pt x="3781572" y="382535"/>
                    <a:pt x="3776312" y="382535"/>
                  </a:cubicBezTo>
                  <a:cubicBezTo>
                    <a:pt x="3771051" y="382535"/>
                    <a:pt x="3766787" y="378270"/>
                    <a:pt x="3766787" y="373010"/>
                  </a:cubicBezTo>
                  <a:cubicBezTo>
                    <a:pt x="3766787" y="367750"/>
                    <a:pt x="3771051" y="363485"/>
                    <a:pt x="3776312" y="363485"/>
                  </a:cubicBezTo>
                  <a:close/>
                  <a:moveTo>
                    <a:pt x="4135054" y="363485"/>
                  </a:moveTo>
                  <a:cubicBezTo>
                    <a:pt x="4140314" y="363485"/>
                    <a:pt x="4144579" y="367749"/>
                    <a:pt x="4144579" y="373010"/>
                  </a:cubicBezTo>
                  <a:cubicBezTo>
                    <a:pt x="4144579" y="378270"/>
                    <a:pt x="4140314" y="382535"/>
                    <a:pt x="4135054" y="382535"/>
                  </a:cubicBezTo>
                  <a:cubicBezTo>
                    <a:pt x="4129793" y="382535"/>
                    <a:pt x="4125529" y="378270"/>
                    <a:pt x="4125529" y="373010"/>
                  </a:cubicBezTo>
                  <a:cubicBezTo>
                    <a:pt x="4125529" y="367749"/>
                    <a:pt x="4129793" y="363485"/>
                    <a:pt x="4135054" y="363485"/>
                  </a:cubicBezTo>
                  <a:close/>
                  <a:moveTo>
                    <a:pt x="4314424" y="363485"/>
                  </a:moveTo>
                  <a:cubicBezTo>
                    <a:pt x="4319684" y="363485"/>
                    <a:pt x="4323949" y="367749"/>
                    <a:pt x="4323949" y="373010"/>
                  </a:cubicBezTo>
                  <a:cubicBezTo>
                    <a:pt x="4323949" y="378270"/>
                    <a:pt x="4319684" y="382534"/>
                    <a:pt x="4314424" y="382534"/>
                  </a:cubicBezTo>
                  <a:cubicBezTo>
                    <a:pt x="4309163" y="382534"/>
                    <a:pt x="4304899" y="378270"/>
                    <a:pt x="4304899" y="373010"/>
                  </a:cubicBezTo>
                  <a:cubicBezTo>
                    <a:pt x="4304899" y="367749"/>
                    <a:pt x="4309163" y="363485"/>
                    <a:pt x="4314424" y="363485"/>
                  </a:cubicBezTo>
                  <a:close/>
                  <a:moveTo>
                    <a:pt x="4493796" y="363485"/>
                  </a:moveTo>
                  <a:cubicBezTo>
                    <a:pt x="4499056" y="363485"/>
                    <a:pt x="4503321" y="367749"/>
                    <a:pt x="4503321" y="373009"/>
                  </a:cubicBezTo>
                  <a:cubicBezTo>
                    <a:pt x="4503321" y="378270"/>
                    <a:pt x="4499056" y="382534"/>
                    <a:pt x="4493796" y="382534"/>
                  </a:cubicBezTo>
                  <a:cubicBezTo>
                    <a:pt x="4488535" y="382534"/>
                    <a:pt x="4484271" y="378270"/>
                    <a:pt x="4484271" y="373009"/>
                  </a:cubicBezTo>
                  <a:cubicBezTo>
                    <a:pt x="4484271" y="367749"/>
                    <a:pt x="4488535" y="363485"/>
                    <a:pt x="4493796" y="363485"/>
                  </a:cubicBezTo>
                  <a:close/>
                  <a:moveTo>
                    <a:pt x="4673167" y="363485"/>
                  </a:moveTo>
                  <a:cubicBezTo>
                    <a:pt x="4678427" y="363485"/>
                    <a:pt x="4682692" y="367749"/>
                    <a:pt x="4682692" y="373009"/>
                  </a:cubicBezTo>
                  <a:cubicBezTo>
                    <a:pt x="4682692" y="378270"/>
                    <a:pt x="4678427" y="382534"/>
                    <a:pt x="4673167" y="382534"/>
                  </a:cubicBezTo>
                  <a:cubicBezTo>
                    <a:pt x="4667906" y="382534"/>
                    <a:pt x="4663642" y="378270"/>
                    <a:pt x="4663642" y="373009"/>
                  </a:cubicBezTo>
                  <a:cubicBezTo>
                    <a:pt x="4663642" y="367749"/>
                    <a:pt x="4667906" y="363485"/>
                    <a:pt x="4673167" y="363485"/>
                  </a:cubicBezTo>
                  <a:close/>
                  <a:moveTo>
                    <a:pt x="4852537" y="363485"/>
                  </a:moveTo>
                  <a:cubicBezTo>
                    <a:pt x="4857797" y="363485"/>
                    <a:pt x="4862062" y="367749"/>
                    <a:pt x="4862062" y="373009"/>
                  </a:cubicBezTo>
                  <a:cubicBezTo>
                    <a:pt x="4862062" y="378270"/>
                    <a:pt x="4857797" y="382534"/>
                    <a:pt x="4852537" y="382534"/>
                  </a:cubicBezTo>
                  <a:cubicBezTo>
                    <a:pt x="4847276" y="382534"/>
                    <a:pt x="4843012" y="378270"/>
                    <a:pt x="4843012" y="373009"/>
                  </a:cubicBezTo>
                  <a:cubicBezTo>
                    <a:pt x="4843012" y="367749"/>
                    <a:pt x="4847276" y="363485"/>
                    <a:pt x="4852537" y="363485"/>
                  </a:cubicBezTo>
                  <a:close/>
                  <a:moveTo>
                    <a:pt x="5031909" y="363484"/>
                  </a:moveTo>
                  <a:cubicBezTo>
                    <a:pt x="5037169" y="363484"/>
                    <a:pt x="5041434" y="367749"/>
                    <a:pt x="5041434" y="373009"/>
                  </a:cubicBezTo>
                  <a:cubicBezTo>
                    <a:pt x="5041434" y="378269"/>
                    <a:pt x="5037169" y="382534"/>
                    <a:pt x="5031909" y="382534"/>
                  </a:cubicBezTo>
                  <a:cubicBezTo>
                    <a:pt x="5026648" y="382534"/>
                    <a:pt x="5022384" y="378269"/>
                    <a:pt x="5022384" y="373009"/>
                  </a:cubicBezTo>
                  <a:cubicBezTo>
                    <a:pt x="5022384" y="367749"/>
                    <a:pt x="5026648" y="363484"/>
                    <a:pt x="5031909" y="363484"/>
                  </a:cubicBezTo>
                  <a:close/>
                  <a:moveTo>
                    <a:pt x="5211280" y="363484"/>
                  </a:moveTo>
                  <a:cubicBezTo>
                    <a:pt x="5216540" y="363484"/>
                    <a:pt x="5220805" y="367749"/>
                    <a:pt x="5220805" y="373009"/>
                  </a:cubicBezTo>
                  <a:cubicBezTo>
                    <a:pt x="5220805" y="378269"/>
                    <a:pt x="5216540" y="382534"/>
                    <a:pt x="5211280" y="382534"/>
                  </a:cubicBezTo>
                  <a:cubicBezTo>
                    <a:pt x="5206019" y="382534"/>
                    <a:pt x="5201755" y="378269"/>
                    <a:pt x="5201755" y="373009"/>
                  </a:cubicBezTo>
                  <a:cubicBezTo>
                    <a:pt x="5201755" y="367749"/>
                    <a:pt x="5206019" y="363484"/>
                    <a:pt x="5211280" y="363484"/>
                  </a:cubicBezTo>
                  <a:close/>
                  <a:moveTo>
                    <a:pt x="5390650" y="363484"/>
                  </a:moveTo>
                  <a:cubicBezTo>
                    <a:pt x="5395910" y="363484"/>
                    <a:pt x="5400175" y="367748"/>
                    <a:pt x="5400175" y="373009"/>
                  </a:cubicBezTo>
                  <a:cubicBezTo>
                    <a:pt x="5400175" y="378269"/>
                    <a:pt x="5395910" y="382533"/>
                    <a:pt x="5390650" y="382533"/>
                  </a:cubicBezTo>
                  <a:cubicBezTo>
                    <a:pt x="5385389" y="382533"/>
                    <a:pt x="5381125" y="378269"/>
                    <a:pt x="5381125" y="373009"/>
                  </a:cubicBezTo>
                  <a:cubicBezTo>
                    <a:pt x="5381125" y="367748"/>
                    <a:pt x="5385389" y="363484"/>
                    <a:pt x="5390650" y="363484"/>
                  </a:cubicBezTo>
                  <a:close/>
                  <a:moveTo>
                    <a:pt x="5570021" y="363484"/>
                  </a:moveTo>
                  <a:cubicBezTo>
                    <a:pt x="5575281" y="363484"/>
                    <a:pt x="5579546" y="367748"/>
                    <a:pt x="5579546" y="373009"/>
                  </a:cubicBezTo>
                  <a:cubicBezTo>
                    <a:pt x="5579546" y="378269"/>
                    <a:pt x="5575281" y="382533"/>
                    <a:pt x="5570021" y="382533"/>
                  </a:cubicBezTo>
                  <a:cubicBezTo>
                    <a:pt x="5564760" y="382533"/>
                    <a:pt x="5560496" y="378269"/>
                    <a:pt x="5560496" y="373009"/>
                  </a:cubicBezTo>
                  <a:cubicBezTo>
                    <a:pt x="5560496" y="367748"/>
                    <a:pt x="5564760" y="363484"/>
                    <a:pt x="5570021" y="363484"/>
                  </a:cubicBezTo>
                  <a:close/>
                  <a:moveTo>
                    <a:pt x="5749393" y="363484"/>
                  </a:moveTo>
                  <a:cubicBezTo>
                    <a:pt x="5754653" y="363484"/>
                    <a:pt x="5758918" y="367748"/>
                    <a:pt x="5758918" y="373009"/>
                  </a:cubicBezTo>
                  <a:cubicBezTo>
                    <a:pt x="5758918" y="378269"/>
                    <a:pt x="5754653" y="382533"/>
                    <a:pt x="5749393" y="382533"/>
                  </a:cubicBezTo>
                  <a:cubicBezTo>
                    <a:pt x="5744132" y="382533"/>
                    <a:pt x="5739868" y="378269"/>
                    <a:pt x="5739868" y="373009"/>
                  </a:cubicBezTo>
                  <a:cubicBezTo>
                    <a:pt x="5739868" y="367748"/>
                    <a:pt x="5744132" y="363484"/>
                    <a:pt x="5749393" y="363484"/>
                  </a:cubicBezTo>
                  <a:close/>
                  <a:moveTo>
                    <a:pt x="5928763" y="363484"/>
                  </a:moveTo>
                  <a:cubicBezTo>
                    <a:pt x="5934023" y="363484"/>
                    <a:pt x="5938288" y="367748"/>
                    <a:pt x="5938288" y="373008"/>
                  </a:cubicBezTo>
                  <a:cubicBezTo>
                    <a:pt x="5938288" y="378269"/>
                    <a:pt x="5934023" y="382533"/>
                    <a:pt x="5928763" y="382533"/>
                  </a:cubicBezTo>
                  <a:cubicBezTo>
                    <a:pt x="5923502" y="382533"/>
                    <a:pt x="5919238" y="378269"/>
                    <a:pt x="5919238" y="373008"/>
                  </a:cubicBezTo>
                  <a:cubicBezTo>
                    <a:pt x="5919238" y="367748"/>
                    <a:pt x="5923502" y="363484"/>
                    <a:pt x="5928763" y="363484"/>
                  </a:cubicBezTo>
                  <a:close/>
                  <a:moveTo>
                    <a:pt x="6108134" y="363483"/>
                  </a:moveTo>
                  <a:cubicBezTo>
                    <a:pt x="6113394" y="363483"/>
                    <a:pt x="6117659" y="367748"/>
                    <a:pt x="6117659" y="373008"/>
                  </a:cubicBezTo>
                  <a:cubicBezTo>
                    <a:pt x="6117659" y="378269"/>
                    <a:pt x="6113394" y="382533"/>
                    <a:pt x="6108134" y="382533"/>
                  </a:cubicBezTo>
                  <a:cubicBezTo>
                    <a:pt x="6102873" y="382533"/>
                    <a:pt x="6098609" y="378269"/>
                    <a:pt x="6098609" y="373008"/>
                  </a:cubicBezTo>
                  <a:cubicBezTo>
                    <a:pt x="6098609" y="367748"/>
                    <a:pt x="6102873" y="363483"/>
                    <a:pt x="6108134" y="363483"/>
                  </a:cubicBezTo>
                  <a:close/>
                  <a:moveTo>
                    <a:pt x="6466876" y="363483"/>
                  </a:moveTo>
                  <a:cubicBezTo>
                    <a:pt x="6472136" y="363483"/>
                    <a:pt x="6476401" y="367748"/>
                    <a:pt x="6476401" y="373008"/>
                  </a:cubicBezTo>
                  <a:cubicBezTo>
                    <a:pt x="6476401" y="378268"/>
                    <a:pt x="6472136" y="382533"/>
                    <a:pt x="6466876" y="382533"/>
                  </a:cubicBezTo>
                  <a:cubicBezTo>
                    <a:pt x="6461615" y="382533"/>
                    <a:pt x="6457351" y="378268"/>
                    <a:pt x="6457351" y="373008"/>
                  </a:cubicBezTo>
                  <a:cubicBezTo>
                    <a:pt x="6457351" y="367748"/>
                    <a:pt x="6461615" y="363483"/>
                    <a:pt x="6466876" y="363483"/>
                  </a:cubicBezTo>
                  <a:close/>
                  <a:moveTo>
                    <a:pt x="6287505" y="363483"/>
                  </a:moveTo>
                  <a:cubicBezTo>
                    <a:pt x="6292765" y="363483"/>
                    <a:pt x="6297030" y="367748"/>
                    <a:pt x="6297030" y="373008"/>
                  </a:cubicBezTo>
                  <a:cubicBezTo>
                    <a:pt x="6297030" y="378268"/>
                    <a:pt x="6292765" y="382533"/>
                    <a:pt x="6287505" y="382533"/>
                  </a:cubicBezTo>
                  <a:cubicBezTo>
                    <a:pt x="6282244" y="382533"/>
                    <a:pt x="6277980" y="378268"/>
                    <a:pt x="6277980" y="373008"/>
                  </a:cubicBezTo>
                  <a:cubicBezTo>
                    <a:pt x="6277980" y="367748"/>
                    <a:pt x="6282244" y="363483"/>
                    <a:pt x="6287505" y="363483"/>
                  </a:cubicBezTo>
                  <a:close/>
                  <a:moveTo>
                    <a:pt x="6646247" y="363483"/>
                  </a:moveTo>
                  <a:cubicBezTo>
                    <a:pt x="6651508" y="363483"/>
                    <a:pt x="6655772" y="367747"/>
                    <a:pt x="6655772" y="373008"/>
                  </a:cubicBezTo>
                  <a:cubicBezTo>
                    <a:pt x="6655772" y="378268"/>
                    <a:pt x="6651508" y="382533"/>
                    <a:pt x="6646247" y="382533"/>
                  </a:cubicBezTo>
                  <a:cubicBezTo>
                    <a:pt x="6640987" y="382533"/>
                    <a:pt x="6636722" y="378268"/>
                    <a:pt x="6636722" y="373008"/>
                  </a:cubicBezTo>
                  <a:cubicBezTo>
                    <a:pt x="6636722" y="367747"/>
                    <a:pt x="6640987" y="363483"/>
                    <a:pt x="6646247" y="363483"/>
                  </a:cubicBezTo>
                  <a:close/>
                  <a:moveTo>
                    <a:pt x="9714" y="181747"/>
                  </a:moveTo>
                  <a:cubicBezTo>
                    <a:pt x="14973" y="181747"/>
                    <a:pt x="19237" y="186011"/>
                    <a:pt x="19237" y="191271"/>
                  </a:cubicBezTo>
                  <a:cubicBezTo>
                    <a:pt x="19237" y="196532"/>
                    <a:pt x="14973" y="200796"/>
                    <a:pt x="9714" y="200796"/>
                  </a:cubicBezTo>
                  <a:cubicBezTo>
                    <a:pt x="4454" y="200796"/>
                    <a:pt x="190" y="196532"/>
                    <a:pt x="190" y="191271"/>
                  </a:cubicBezTo>
                  <a:cubicBezTo>
                    <a:pt x="190" y="186011"/>
                    <a:pt x="4454" y="181747"/>
                    <a:pt x="9714" y="181747"/>
                  </a:cubicBezTo>
                  <a:close/>
                  <a:moveTo>
                    <a:pt x="189078" y="181746"/>
                  </a:moveTo>
                  <a:cubicBezTo>
                    <a:pt x="194338" y="181746"/>
                    <a:pt x="198603" y="186011"/>
                    <a:pt x="198603" y="191271"/>
                  </a:cubicBezTo>
                  <a:cubicBezTo>
                    <a:pt x="198603" y="196532"/>
                    <a:pt x="194338" y="200796"/>
                    <a:pt x="189078" y="200796"/>
                  </a:cubicBezTo>
                  <a:cubicBezTo>
                    <a:pt x="183817" y="200796"/>
                    <a:pt x="179553" y="196532"/>
                    <a:pt x="179553" y="191271"/>
                  </a:cubicBezTo>
                  <a:cubicBezTo>
                    <a:pt x="179553" y="186011"/>
                    <a:pt x="183817" y="181746"/>
                    <a:pt x="189078" y="181746"/>
                  </a:cubicBezTo>
                  <a:close/>
                  <a:moveTo>
                    <a:pt x="368445" y="181746"/>
                  </a:moveTo>
                  <a:cubicBezTo>
                    <a:pt x="373706" y="181746"/>
                    <a:pt x="377970" y="186011"/>
                    <a:pt x="377970" y="191271"/>
                  </a:cubicBezTo>
                  <a:cubicBezTo>
                    <a:pt x="377970" y="196531"/>
                    <a:pt x="373706" y="200796"/>
                    <a:pt x="368445" y="200796"/>
                  </a:cubicBezTo>
                  <a:cubicBezTo>
                    <a:pt x="363185" y="200796"/>
                    <a:pt x="358920" y="196531"/>
                    <a:pt x="358920" y="191271"/>
                  </a:cubicBezTo>
                  <a:cubicBezTo>
                    <a:pt x="358920" y="186011"/>
                    <a:pt x="363185" y="181746"/>
                    <a:pt x="368445" y="181746"/>
                  </a:cubicBezTo>
                  <a:close/>
                  <a:moveTo>
                    <a:pt x="547811" y="181746"/>
                  </a:moveTo>
                  <a:cubicBezTo>
                    <a:pt x="553072" y="181746"/>
                    <a:pt x="557336" y="186011"/>
                    <a:pt x="557336" y="191271"/>
                  </a:cubicBezTo>
                  <a:cubicBezTo>
                    <a:pt x="557336" y="196531"/>
                    <a:pt x="553072" y="200796"/>
                    <a:pt x="547811" y="200796"/>
                  </a:cubicBezTo>
                  <a:cubicBezTo>
                    <a:pt x="542551" y="200796"/>
                    <a:pt x="538286" y="196531"/>
                    <a:pt x="538286" y="191271"/>
                  </a:cubicBezTo>
                  <a:cubicBezTo>
                    <a:pt x="538286" y="186011"/>
                    <a:pt x="542551" y="181746"/>
                    <a:pt x="547811" y="181746"/>
                  </a:cubicBezTo>
                  <a:close/>
                  <a:moveTo>
                    <a:pt x="727212" y="181746"/>
                  </a:moveTo>
                  <a:cubicBezTo>
                    <a:pt x="732472" y="181746"/>
                    <a:pt x="736736" y="186010"/>
                    <a:pt x="736736" y="191271"/>
                  </a:cubicBezTo>
                  <a:cubicBezTo>
                    <a:pt x="736736" y="196531"/>
                    <a:pt x="732472" y="200795"/>
                    <a:pt x="727212" y="200795"/>
                  </a:cubicBezTo>
                  <a:cubicBezTo>
                    <a:pt x="721947" y="200795"/>
                    <a:pt x="717672" y="196531"/>
                    <a:pt x="717672" y="191271"/>
                  </a:cubicBezTo>
                  <a:cubicBezTo>
                    <a:pt x="717672" y="186010"/>
                    <a:pt x="721947" y="181746"/>
                    <a:pt x="727212" y="181746"/>
                  </a:cubicBezTo>
                  <a:close/>
                  <a:moveTo>
                    <a:pt x="906589" y="181746"/>
                  </a:moveTo>
                  <a:cubicBezTo>
                    <a:pt x="911850" y="181746"/>
                    <a:pt x="916114" y="186010"/>
                    <a:pt x="916114" y="191271"/>
                  </a:cubicBezTo>
                  <a:cubicBezTo>
                    <a:pt x="916114" y="196531"/>
                    <a:pt x="911850" y="200795"/>
                    <a:pt x="906589" y="200795"/>
                  </a:cubicBezTo>
                  <a:cubicBezTo>
                    <a:pt x="901329" y="200795"/>
                    <a:pt x="897063" y="196531"/>
                    <a:pt x="897063" y="191271"/>
                  </a:cubicBezTo>
                  <a:cubicBezTo>
                    <a:pt x="897063" y="186010"/>
                    <a:pt x="901329" y="181746"/>
                    <a:pt x="906589" y="181746"/>
                  </a:cubicBezTo>
                  <a:close/>
                  <a:moveTo>
                    <a:pt x="1265371" y="181746"/>
                  </a:moveTo>
                  <a:cubicBezTo>
                    <a:pt x="1270632" y="181746"/>
                    <a:pt x="1274896" y="186010"/>
                    <a:pt x="1274896" y="191270"/>
                  </a:cubicBezTo>
                  <a:cubicBezTo>
                    <a:pt x="1274896" y="196531"/>
                    <a:pt x="1270632" y="200795"/>
                    <a:pt x="1265371" y="200795"/>
                  </a:cubicBezTo>
                  <a:cubicBezTo>
                    <a:pt x="1260111" y="200795"/>
                    <a:pt x="1255846" y="196531"/>
                    <a:pt x="1255846" y="191270"/>
                  </a:cubicBezTo>
                  <a:cubicBezTo>
                    <a:pt x="1255846" y="186010"/>
                    <a:pt x="1260111" y="181746"/>
                    <a:pt x="1265371" y="181746"/>
                  </a:cubicBezTo>
                  <a:close/>
                  <a:moveTo>
                    <a:pt x="1085979" y="181746"/>
                  </a:moveTo>
                  <a:cubicBezTo>
                    <a:pt x="1091242" y="181746"/>
                    <a:pt x="1095508" y="186010"/>
                    <a:pt x="1095508" y="191270"/>
                  </a:cubicBezTo>
                  <a:cubicBezTo>
                    <a:pt x="1095508" y="196531"/>
                    <a:pt x="1091242" y="200795"/>
                    <a:pt x="1085979" y="200795"/>
                  </a:cubicBezTo>
                  <a:cubicBezTo>
                    <a:pt x="1080716" y="200795"/>
                    <a:pt x="1076451" y="196531"/>
                    <a:pt x="1076451" y="191270"/>
                  </a:cubicBezTo>
                  <a:cubicBezTo>
                    <a:pt x="1076451" y="186010"/>
                    <a:pt x="1080716" y="181746"/>
                    <a:pt x="1085979" y="181746"/>
                  </a:cubicBezTo>
                  <a:close/>
                  <a:moveTo>
                    <a:pt x="1444721" y="181746"/>
                  </a:moveTo>
                  <a:cubicBezTo>
                    <a:pt x="1449982" y="181746"/>
                    <a:pt x="1454246" y="186010"/>
                    <a:pt x="1454246" y="191270"/>
                  </a:cubicBezTo>
                  <a:cubicBezTo>
                    <a:pt x="1454246" y="196531"/>
                    <a:pt x="1449982" y="200795"/>
                    <a:pt x="1444721" y="200795"/>
                  </a:cubicBezTo>
                  <a:cubicBezTo>
                    <a:pt x="1439461" y="200795"/>
                    <a:pt x="1435196" y="196531"/>
                    <a:pt x="1435196" y="191270"/>
                  </a:cubicBezTo>
                  <a:cubicBezTo>
                    <a:pt x="1435196" y="186010"/>
                    <a:pt x="1439461" y="181746"/>
                    <a:pt x="1444721" y="181746"/>
                  </a:cubicBezTo>
                  <a:close/>
                  <a:moveTo>
                    <a:pt x="1624066" y="181745"/>
                  </a:moveTo>
                  <a:cubicBezTo>
                    <a:pt x="1629327" y="181745"/>
                    <a:pt x="1633591" y="186010"/>
                    <a:pt x="1633591" y="191270"/>
                  </a:cubicBezTo>
                  <a:cubicBezTo>
                    <a:pt x="1633591" y="196530"/>
                    <a:pt x="1629327" y="200795"/>
                    <a:pt x="1624066" y="200795"/>
                  </a:cubicBezTo>
                  <a:cubicBezTo>
                    <a:pt x="1618806" y="200795"/>
                    <a:pt x="1614541" y="196530"/>
                    <a:pt x="1614541" y="191270"/>
                  </a:cubicBezTo>
                  <a:cubicBezTo>
                    <a:pt x="1614541" y="186010"/>
                    <a:pt x="1618806" y="181745"/>
                    <a:pt x="1624066" y="181745"/>
                  </a:cubicBezTo>
                  <a:close/>
                  <a:moveTo>
                    <a:pt x="1803497" y="181745"/>
                  </a:moveTo>
                  <a:cubicBezTo>
                    <a:pt x="1808710" y="181745"/>
                    <a:pt x="1812973" y="186010"/>
                    <a:pt x="1812973" y="191270"/>
                  </a:cubicBezTo>
                  <a:cubicBezTo>
                    <a:pt x="1812973" y="196530"/>
                    <a:pt x="1808710" y="200795"/>
                    <a:pt x="1803497" y="200795"/>
                  </a:cubicBezTo>
                  <a:cubicBezTo>
                    <a:pt x="1798292" y="200795"/>
                    <a:pt x="1794029" y="196530"/>
                    <a:pt x="1794029" y="191270"/>
                  </a:cubicBezTo>
                  <a:cubicBezTo>
                    <a:pt x="1794029" y="186010"/>
                    <a:pt x="1798292" y="181745"/>
                    <a:pt x="1803497" y="181745"/>
                  </a:cubicBezTo>
                  <a:close/>
                  <a:moveTo>
                    <a:pt x="1982761" y="181745"/>
                  </a:moveTo>
                  <a:cubicBezTo>
                    <a:pt x="1987988" y="181745"/>
                    <a:pt x="1992247" y="186009"/>
                    <a:pt x="1992247" y="191270"/>
                  </a:cubicBezTo>
                  <a:cubicBezTo>
                    <a:pt x="1992247" y="196530"/>
                    <a:pt x="1987988" y="200795"/>
                    <a:pt x="1982761" y="200795"/>
                  </a:cubicBezTo>
                  <a:cubicBezTo>
                    <a:pt x="1977480" y="200795"/>
                    <a:pt x="1973202" y="196530"/>
                    <a:pt x="1973202" y="191270"/>
                  </a:cubicBezTo>
                  <a:cubicBezTo>
                    <a:pt x="1973202" y="186009"/>
                    <a:pt x="1977480" y="181745"/>
                    <a:pt x="1982761" y="181745"/>
                  </a:cubicBezTo>
                  <a:close/>
                  <a:moveTo>
                    <a:pt x="2162107" y="181745"/>
                  </a:moveTo>
                  <a:cubicBezTo>
                    <a:pt x="2167367" y="181745"/>
                    <a:pt x="2171632" y="186009"/>
                    <a:pt x="2171632" y="191270"/>
                  </a:cubicBezTo>
                  <a:cubicBezTo>
                    <a:pt x="2171632" y="196530"/>
                    <a:pt x="2167367" y="200794"/>
                    <a:pt x="2162107" y="200794"/>
                  </a:cubicBezTo>
                  <a:cubicBezTo>
                    <a:pt x="2156848" y="200794"/>
                    <a:pt x="2152584" y="196530"/>
                    <a:pt x="2152584" y="191270"/>
                  </a:cubicBezTo>
                  <a:cubicBezTo>
                    <a:pt x="2152584" y="186009"/>
                    <a:pt x="2156848" y="181745"/>
                    <a:pt x="2162107" y="181745"/>
                  </a:cubicBezTo>
                  <a:close/>
                  <a:moveTo>
                    <a:pt x="2341560" y="181745"/>
                  </a:moveTo>
                  <a:cubicBezTo>
                    <a:pt x="2346819" y="181745"/>
                    <a:pt x="2351084" y="186009"/>
                    <a:pt x="2351084" y="191269"/>
                  </a:cubicBezTo>
                  <a:cubicBezTo>
                    <a:pt x="2351084" y="196530"/>
                    <a:pt x="2346819" y="200794"/>
                    <a:pt x="2341560" y="200794"/>
                  </a:cubicBezTo>
                  <a:cubicBezTo>
                    <a:pt x="2336290" y="200794"/>
                    <a:pt x="2332025" y="196530"/>
                    <a:pt x="2332025" y="191269"/>
                  </a:cubicBezTo>
                  <a:cubicBezTo>
                    <a:pt x="2332025" y="186009"/>
                    <a:pt x="2336290" y="181745"/>
                    <a:pt x="2341560" y="181745"/>
                  </a:cubicBezTo>
                  <a:close/>
                  <a:moveTo>
                    <a:pt x="2520930" y="181745"/>
                  </a:moveTo>
                  <a:cubicBezTo>
                    <a:pt x="2526220" y="181745"/>
                    <a:pt x="2530474" y="186009"/>
                    <a:pt x="2530474" y="191269"/>
                  </a:cubicBezTo>
                  <a:cubicBezTo>
                    <a:pt x="2530474" y="196530"/>
                    <a:pt x="2526220" y="200794"/>
                    <a:pt x="2520930" y="200794"/>
                  </a:cubicBezTo>
                  <a:cubicBezTo>
                    <a:pt x="2515673" y="200794"/>
                    <a:pt x="2511399" y="196530"/>
                    <a:pt x="2511399" y="191269"/>
                  </a:cubicBezTo>
                  <a:cubicBezTo>
                    <a:pt x="2511399" y="186009"/>
                    <a:pt x="2515673" y="181745"/>
                    <a:pt x="2520930" y="181745"/>
                  </a:cubicBezTo>
                  <a:close/>
                  <a:moveTo>
                    <a:pt x="2700404" y="181745"/>
                  </a:moveTo>
                  <a:cubicBezTo>
                    <a:pt x="2705670" y="181745"/>
                    <a:pt x="2709921" y="186009"/>
                    <a:pt x="2709921" y="191269"/>
                  </a:cubicBezTo>
                  <a:cubicBezTo>
                    <a:pt x="2709921" y="196530"/>
                    <a:pt x="2705670" y="200794"/>
                    <a:pt x="2700404" y="200794"/>
                  </a:cubicBezTo>
                  <a:cubicBezTo>
                    <a:pt x="2695145" y="200794"/>
                    <a:pt x="2690865" y="196530"/>
                    <a:pt x="2690865" y="191269"/>
                  </a:cubicBezTo>
                  <a:cubicBezTo>
                    <a:pt x="2690865" y="186009"/>
                    <a:pt x="2695145" y="181745"/>
                    <a:pt x="2700404" y="181745"/>
                  </a:cubicBezTo>
                  <a:close/>
                  <a:moveTo>
                    <a:pt x="2879779" y="181744"/>
                  </a:moveTo>
                  <a:cubicBezTo>
                    <a:pt x="2885038" y="181744"/>
                    <a:pt x="2889307" y="186009"/>
                    <a:pt x="2889307" y="191269"/>
                  </a:cubicBezTo>
                  <a:cubicBezTo>
                    <a:pt x="2889307" y="196529"/>
                    <a:pt x="2885038" y="200794"/>
                    <a:pt x="2879779" y="200794"/>
                  </a:cubicBezTo>
                  <a:cubicBezTo>
                    <a:pt x="2874519" y="200794"/>
                    <a:pt x="2870256" y="196529"/>
                    <a:pt x="2870256" y="191269"/>
                  </a:cubicBezTo>
                  <a:cubicBezTo>
                    <a:pt x="2870256" y="186009"/>
                    <a:pt x="2874519" y="181744"/>
                    <a:pt x="2879779" y="181744"/>
                  </a:cubicBezTo>
                  <a:close/>
                  <a:moveTo>
                    <a:pt x="3058833" y="181744"/>
                  </a:moveTo>
                  <a:cubicBezTo>
                    <a:pt x="3064092" y="181744"/>
                    <a:pt x="3068355" y="186009"/>
                    <a:pt x="3068355" y="191269"/>
                  </a:cubicBezTo>
                  <a:cubicBezTo>
                    <a:pt x="3068355" y="196529"/>
                    <a:pt x="3064092" y="200794"/>
                    <a:pt x="3058833" y="200794"/>
                  </a:cubicBezTo>
                  <a:cubicBezTo>
                    <a:pt x="3053586" y="200794"/>
                    <a:pt x="3049625" y="196529"/>
                    <a:pt x="3049625" y="191269"/>
                  </a:cubicBezTo>
                  <a:cubicBezTo>
                    <a:pt x="3049625" y="186009"/>
                    <a:pt x="3053586" y="181744"/>
                    <a:pt x="3058833" y="181744"/>
                  </a:cubicBezTo>
                  <a:close/>
                  <a:moveTo>
                    <a:pt x="3238358" y="181744"/>
                  </a:moveTo>
                  <a:cubicBezTo>
                    <a:pt x="3243621" y="181744"/>
                    <a:pt x="3247884" y="186009"/>
                    <a:pt x="3247884" y="191269"/>
                  </a:cubicBezTo>
                  <a:cubicBezTo>
                    <a:pt x="3247884" y="196529"/>
                    <a:pt x="3243621" y="200794"/>
                    <a:pt x="3238358" y="200794"/>
                  </a:cubicBezTo>
                  <a:cubicBezTo>
                    <a:pt x="3233099" y="200794"/>
                    <a:pt x="3228833" y="196529"/>
                    <a:pt x="3228833" y="191269"/>
                  </a:cubicBezTo>
                  <a:cubicBezTo>
                    <a:pt x="3228833" y="186009"/>
                    <a:pt x="3233099" y="181744"/>
                    <a:pt x="3238358" y="181744"/>
                  </a:cubicBezTo>
                  <a:close/>
                  <a:moveTo>
                    <a:pt x="3417570" y="181744"/>
                  </a:moveTo>
                  <a:cubicBezTo>
                    <a:pt x="3422830" y="181744"/>
                    <a:pt x="3427095" y="186008"/>
                    <a:pt x="3427095" y="191269"/>
                  </a:cubicBezTo>
                  <a:cubicBezTo>
                    <a:pt x="3427095" y="196529"/>
                    <a:pt x="3422830" y="200793"/>
                    <a:pt x="3417570" y="200793"/>
                  </a:cubicBezTo>
                  <a:cubicBezTo>
                    <a:pt x="3412309" y="200793"/>
                    <a:pt x="3408045" y="196529"/>
                    <a:pt x="3408045" y="191269"/>
                  </a:cubicBezTo>
                  <a:cubicBezTo>
                    <a:pt x="3408045" y="186008"/>
                    <a:pt x="3412309" y="181744"/>
                    <a:pt x="3417570" y="181744"/>
                  </a:cubicBezTo>
                  <a:close/>
                  <a:moveTo>
                    <a:pt x="3596941" y="181744"/>
                  </a:moveTo>
                  <a:cubicBezTo>
                    <a:pt x="3602201" y="181744"/>
                    <a:pt x="3606466" y="186008"/>
                    <a:pt x="3606466" y="191269"/>
                  </a:cubicBezTo>
                  <a:cubicBezTo>
                    <a:pt x="3606466" y="196529"/>
                    <a:pt x="3602201" y="200793"/>
                    <a:pt x="3596941" y="200793"/>
                  </a:cubicBezTo>
                  <a:cubicBezTo>
                    <a:pt x="3591680" y="200793"/>
                    <a:pt x="3587416" y="196529"/>
                    <a:pt x="3587416" y="191269"/>
                  </a:cubicBezTo>
                  <a:cubicBezTo>
                    <a:pt x="3587416" y="186008"/>
                    <a:pt x="3591680" y="181744"/>
                    <a:pt x="3596941" y="181744"/>
                  </a:cubicBezTo>
                  <a:close/>
                  <a:moveTo>
                    <a:pt x="3776312" y="181744"/>
                  </a:moveTo>
                  <a:cubicBezTo>
                    <a:pt x="3781572" y="181744"/>
                    <a:pt x="3785837" y="186008"/>
                    <a:pt x="3785837" y="191268"/>
                  </a:cubicBezTo>
                  <a:cubicBezTo>
                    <a:pt x="3785837" y="196529"/>
                    <a:pt x="3781572" y="200793"/>
                    <a:pt x="3776312" y="200793"/>
                  </a:cubicBezTo>
                  <a:cubicBezTo>
                    <a:pt x="3771051" y="200793"/>
                    <a:pt x="3766787" y="196529"/>
                    <a:pt x="3766787" y="191268"/>
                  </a:cubicBezTo>
                  <a:cubicBezTo>
                    <a:pt x="3766787" y="186008"/>
                    <a:pt x="3771051" y="181744"/>
                    <a:pt x="3776312" y="181744"/>
                  </a:cubicBezTo>
                  <a:close/>
                  <a:moveTo>
                    <a:pt x="3955683" y="181744"/>
                  </a:moveTo>
                  <a:cubicBezTo>
                    <a:pt x="3960943" y="181744"/>
                    <a:pt x="3965208" y="186008"/>
                    <a:pt x="3965208" y="191268"/>
                  </a:cubicBezTo>
                  <a:cubicBezTo>
                    <a:pt x="3965208" y="196529"/>
                    <a:pt x="3960943" y="200793"/>
                    <a:pt x="3955683" y="200793"/>
                  </a:cubicBezTo>
                  <a:cubicBezTo>
                    <a:pt x="3950422" y="200793"/>
                    <a:pt x="3946158" y="196529"/>
                    <a:pt x="3946158" y="191268"/>
                  </a:cubicBezTo>
                  <a:cubicBezTo>
                    <a:pt x="3946158" y="186008"/>
                    <a:pt x="3950422" y="181744"/>
                    <a:pt x="3955683" y="181744"/>
                  </a:cubicBezTo>
                  <a:close/>
                  <a:moveTo>
                    <a:pt x="4314424" y="181743"/>
                  </a:moveTo>
                  <a:cubicBezTo>
                    <a:pt x="4319684" y="181743"/>
                    <a:pt x="4323949" y="186008"/>
                    <a:pt x="4323949" y="191268"/>
                  </a:cubicBezTo>
                  <a:cubicBezTo>
                    <a:pt x="4323949" y="196528"/>
                    <a:pt x="4319684" y="200793"/>
                    <a:pt x="4314424" y="200793"/>
                  </a:cubicBezTo>
                  <a:cubicBezTo>
                    <a:pt x="4309163" y="200793"/>
                    <a:pt x="4304899" y="196528"/>
                    <a:pt x="4304899" y="191268"/>
                  </a:cubicBezTo>
                  <a:cubicBezTo>
                    <a:pt x="4304899" y="186008"/>
                    <a:pt x="4309163" y="181743"/>
                    <a:pt x="4314424" y="181743"/>
                  </a:cubicBezTo>
                  <a:close/>
                  <a:moveTo>
                    <a:pt x="4135054" y="181743"/>
                  </a:moveTo>
                  <a:cubicBezTo>
                    <a:pt x="4140314" y="181743"/>
                    <a:pt x="4144579" y="186008"/>
                    <a:pt x="4144579" y="191268"/>
                  </a:cubicBezTo>
                  <a:cubicBezTo>
                    <a:pt x="4144579" y="196529"/>
                    <a:pt x="4140314" y="200793"/>
                    <a:pt x="4135054" y="200793"/>
                  </a:cubicBezTo>
                  <a:cubicBezTo>
                    <a:pt x="4129793" y="200793"/>
                    <a:pt x="4125529" y="196529"/>
                    <a:pt x="4125529" y="191268"/>
                  </a:cubicBezTo>
                  <a:cubicBezTo>
                    <a:pt x="4125529" y="186008"/>
                    <a:pt x="4129793" y="181743"/>
                    <a:pt x="4135054" y="181743"/>
                  </a:cubicBezTo>
                  <a:close/>
                  <a:moveTo>
                    <a:pt x="4493796" y="181743"/>
                  </a:moveTo>
                  <a:cubicBezTo>
                    <a:pt x="4499056" y="181743"/>
                    <a:pt x="4503321" y="186007"/>
                    <a:pt x="4503321" y="191268"/>
                  </a:cubicBezTo>
                  <a:cubicBezTo>
                    <a:pt x="4503321" y="196528"/>
                    <a:pt x="4499056" y="200793"/>
                    <a:pt x="4493796" y="200793"/>
                  </a:cubicBezTo>
                  <a:cubicBezTo>
                    <a:pt x="4488535" y="200793"/>
                    <a:pt x="4484271" y="196528"/>
                    <a:pt x="4484271" y="191268"/>
                  </a:cubicBezTo>
                  <a:cubicBezTo>
                    <a:pt x="4484271" y="186007"/>
                    <a:pt x="4488535" y="181743"/>
                    <a:pt x="4493796" y="181743"/>
                  </a:cubicBezTo>
                  <a:close/>
                  <a:moveTo>
                    <a:pt x="4673167" y="181743"/>
                  </a:moveTo>
                  <a:cubicBezTo>
                    <a:pt x="4678427" y="181743"/>
                    <a:pt x="4682692" y="186007"/>
                    <a:pt x="4682692" y="191268"/>
                  </a:cubicBezTo>
                  <a:cubicBezTo>
                    <a:pt x="4682692" y="196528"/>
                    <a:pt x="4678427" y="200792"/>
                    <a:pt x="4673167" y="200792"/>
                  </a:cubicBezTo>
                  <a:cubicBezTo>
                    <a:pt x="4667906" y="200792"/>
                    <a:pt x="4663642" y="196528"/>
                    <a:pt x="4663642" y="191268"/>
                  </a:cubicBezTo>
                  <a:cubicBezTo>
                    <a:pt x="4663642" y="186007"/>
                    <a:pt x="4667906" y="181743"/>
                    <a:pt x="4673167" y="181743"/>
                  </a:cubicBezTo>
                  <a:close/>
                  <a:moveTo>
                    <a:pt x="4852537" y="181743"/>
                  </a:moveTo>
                  <a:cubicBezTo>
                    <a:pt x="4857797" y="181743"/>
                    <a:pt x="4862062" y="186007"/>
                    <a:pt x="4862062" y="191268"/>
                  </a:cubicBezTo>
                  <a:cubicBezTo>
                    <a:pt x="4862062" y="196528"/>
                    <a:pt x="4857797" y="200792"/>
                    <a:pt x="4852537" y="200792"/>
                  </a:cubicBezTo>
                  <a:cubicBezTo>
                    <a:pt x="4847276" y="200792"/>
                    <a:pt x="4843012" y="196528"/>
                    <a:pt x="4843012" y="191268"/>
                  </a:cubicBezTo>
                  <a:cubicBezTo>
                    <a:pt x="4843012" y="186007"/>
                    <a:pt x="4847276" y="181743"/>
                    <a:pt x="4852537" y="181743"/>
                  </a:cubicBezTo>
                  <a:close/>
                  <a:moveTo>
                    <a:pt x="5031909" y="181743"/>
                  </a:moveTo>
                  <a:cubicBezTo>
                    <a:pt x="5037169" y="181743"/>
                    <a:pt x="5041434" y="186007"/>
                    <a:pt x="5041434" y="191267"/>
                  </a:cubicBezTo>
                  <a:cubicBezTo>
                    <a:pt x="5041434" y="196528"/>
                    <a:pt x="5037169" y="200792"/>
                    <a:pt x="5031909" y="200792"/>
                  </a:cubicBezTo>
                  <a:cubicBezTo>
                    <a:pt x="5026648" y="200792"/>
                    <a:pt x="5022384" y="196528"/>
                    <a:pt x="5022384" y="191267"/>
                  </a:cubicBezTo>
                  <a:cubicBezTo>
                    <a:pt x="5022384" y="186007"/>
                    <a:pt x="5026648" y="181743"/>
                    <a:pt x="5031909" y="181743"/>
                  </a:cubicBezTo>
                  <a:close/>
                  <a:moveTo>
                    <a:pt x="5211280" y="181743"/>
                  </a:moveTo>
                  <a:cubicBezTo>
                    <a:pt x="5216540" y="181743"/>
                    <a:pt x="5220805" y="186007"/>
                    <a:pt x="5220805" y="191267"/>
                  </a:cubicBezTo>
                  <a:cubicBezTo>
                    <a:pt x="5220805" y="196528"/>
                    <a:pt x="5216540" y="200792"/>
                    <a:pt x="5211280" y="200792"/>
                  </a:cubicBezTo>
                  <a:cubicBezTo>
                    <a:pt x="5206019" y="200792"/>
                    <a:pt x="5201755" y="196528"/>
                    <a:pt x="5201755" y="191267"/>
                  </a:cubicBezTo>
                  <a:cubicBezTo>
                    <a:pt x="5201755" y="186007"/>
                    <a:pt x="5206019" y="181743"/>
                    <a:pt x="5211280" y="181743"/>
                  </a:cubicBezTo>
                  <a:close/>
                  <a:moveTo>
                    <a:pt x="5390650" y="181742"/>
                  </a:moveTo>
                  <a:cubicBezTo>
                    <a:pt x="5395910" y="181742"/>
                    <a:pt x="5400175" y="186007"/>
                    <a:pt x="5400175" y="191267"/>
                  </a:cubicBezTo>
                  <a:cubicBezTo>
                    <a:pt x="5400175" y="196527"/>
                    <a:pt x="5395910" y="200792"/>
                    <a:pt x="5390650" y="200792"/>
                  </a:cubicBezTo>
                  <a:cubicBezTo>
                    <a:pt x="5385389" y="200792"/>
                    <a:pt x="5381125" y="196527"/>
                    <a:pt x="5381125" y="191267"/>
                  </a:cubicBezTo>
                  <a:cubicBezTo>
                    <a:pt x="5381125" y="186007"/>
                    <a:pt x="5385389" y="181742"/>
                    <a:pt x="5390650" y="181742"/>
                  </a:cubicBezTo>
                  <a:close/>
                  <a:moveTo>
                    <a:pt x="5570021" y="181742"/>
                  </a:moveTo>
                  <a:cubicBezTo>
                    <a:pt x="5575281" y="181742"/>
                    <a:pt x="5579546" y="186007"/>
                    <a:pt x="5579546" y="191267"/>
                  </a:cubicBezTo>
                  <a:cubicBezTo>
                    <a:pt x="5579546" y="196527"/>
                    <a:pt x="5575281" y="200792"/>
                    <a:pt x="5570021" y="200792"/>
                  </a:cubicBezTo>
                  <a:cubicBezTo>
                    <a:pt x="5564760" y="200792"/>
                    <a:pt x="5560496" y="196527"/>
                    <a:pt x="5560496" y="191267"/>
                  </a:cubicBezTo>
                  <a:cubicBezTo>
                    <a:pt x="5560496" y="186007"/>
                    <a:pt x="5564760" y="181742"/>
                    <a:pt x="5570021" y="181742"/>
                  </a:cubicBezTo>
                  <a:close/>
                  <a:moveTo>
                    <a:pt x="5749393" y="181742"/>
                  </a:moveTo>
                  <a:cubicBezTo>
                    <a:pt x="5754653" y="181742"/>
                    <a:pt x="5758918" y="186007"/>
                    <a:pt x="5758918" y="191267"/>
                  </a:cubicBezTo>
                  <a:cubicBezTo>
                    <a:pt x="5758918" y="196527"/>
                    <a:pt x="5754653" y="200792"/>
                    <a:pt x="5749393" y="200792"/>
                  </a:cubicBezTo>
                  <a:cubicBezTo>
                    <a:pt x="5744132" y="200792"/>
                    <a:pt x="5739868" y="196527"/>
                    <a:pt x="5739868" y="191267"/>
                  </a:cubicBezTo>
                  <a:cubicBezTo>
                    <a:pt x="5739868" y="186007"/>
                    <a:pt x="5744132" y="181742"/>
                    <a:pt x="5749393" y="181742"/>
                  </a:cubicBezTo>
                  <a:close/>
                  <a:moveTo>
                    <a:pt x="5928763" y="181742"/>
                  </a:moveTo>
                  <a:cubicBezTo>
                    <a:pt x="5934023" y="181742"/>
                    <a:pt x="5938288" y="186006"/>
                    <a:pt x="5938288" y="191267"/>
                  </a:cubicBezTo>
                  <a:cubicBezTo>
                    <a:pt x="5938288" y="196527"/>
                    <a:pt x="5934023" y="200791"/>
                    <a:pt x="5928763" y="200791"/>
                  </a:cubicBezTo>
                  <a:cubicBezTo>
                    <a:pt x="5923502" y="200791"/>
                    <a:pt x="5919238" y="196527"/>
                    <a:pt x="5919238" y="191267"/>
                  </a:cubicBezTo>
                  <a:cubicBezTo>
                    <a:pt x="5919238" y="186006"/>
                    <a:pt x="5923502" y="181742"/>
                    <a:pt x="5928763" y="181742"/>
                  </a:cubicBezTo>
                  <a:close/>
                  <a:moveTo>
                    <a:pt x="6108134" y="181742"/>
                  </a:moveTo>
                  <a:cubicBezTo>
                    <a:pt x="6113394" y="181742"/>
                    <a:pt x="6117659" y="186006"/>
                    <a:pt x="6117659" y="191267"/>
                  </a:cubicBezTo>
                  <a:cubicBezTo>
                    <a:pt x="6117659" y="196527"/>
                    <a:pt x="6113394" y="200791"/>
                    <a:pt x="6108134" y="200791"/>
                  </a:cubicBezTo>
                  <a:cubicBezTo>
                    <a:pt x="6102873" y="200791"/>
                    <a:pt x="6098609" y="196527"/>
                    <a:pt x="6098609" y="191267"/>
                  </a:cubicBezTo>
                  <a:cubicBezTo>
                    <a:pt x="6098609" y="186006"/>
                    <a:pt x="6102873" y="181742"/>
                    <a:pt x="6108134" y="181742"/>
                  </a:cubicBezTo>
                  <a:close/>
                  <a:moveTo>
                    <a:pt x="6287505" y="181742"/>
                  </a:moveTo>
                  <a:cubicBezTo>
                    <a:pt x="6292765" y="181742"/>
                    <a:pt x="6297030" y="186006"/>
                    <a:pt x="6297030" y="191267"/>
                  </a:cubicBezTo>
                  <a:cubicBezTo>
                    <a:pt x="6297030" y="196527"/>
                    <a:pt x="6292765" y="200791"/>
                    <a:pt x="6287505" y="200791"/>
                  </a:cubicBezTo>
                  <a:cubicBezTo>
                    <a:pt x="6282244" y="200791"/>
                    <a:pt x="6277980" y="196527"/>
                    <a:pt x="6277980" y="191267"/>
                  </a:cubicBezTo>
                  <a:cubicBezTo>
                    <a:pt x="6277980" y="186006"/>
                    <a:pt x="6282244" y="181742"/>
                    <a:pt x="6287505" y="181742"/>
                  </a:cubicBezTo>
                  <a:close/>
                  <a:moveTo>
                    <a:pt x="6466876" y="181742"/>
                  </a:moveTo>
                  <a:cubicBezTo>
                    <a:pt x="6472136" y="181742"/>
                    <a:pt x="6476401" y="186006"/>
                    <a:pt x="6476401" y="191266"/>
                  </a:cubicBezTo>
                  <a:cubicBezTo>
                    <a:pt x="6476401" y="196527"/>
                    <a:pt x="6472136" y="200791"/>
                    <a:pt x="6466876" y="200791"/>
                  </a:cubicBezTo>
                  <a:cubicBezTo>
                    <a:pt x="6461615" y="200791"/>
                    <a:pt x="6457351" y="196527"/>
                    <a:pt x="6457351" y="191266"/>
                  </a:cubicBezTo>
                  <a:cubicBezTo>
                    <a:pt x="6457351" y="186006"/>
                    <a:pt x="6461615" y="181742"/>
                    <a:pt x="6466876" y="181742"/>
                  </a:cubicBezTo>
                  <a:close/>
                  <a:moveTo>
                    <a:pt x="6646247" y="181741"/>
                  </a:moveTo>
                  <a:cubicBezTo>
                    <a:pt x="6651508" y="181741"/>
                    <a:pt x="6655772" y="186006"/>
                    <a:pt x="6655772" y="191266"/>
                  </a:cubicBezTo>
                  <a:cubicBezTo>
                    <a:pt x="6655772" y="196527"/>
                    <a:pt x="6651508" y="200791"/>
                    <a:pt x="6646247" y="200791"/>
                  </a:cubicBezTo>
                  <a:cubicBezTo>
                    <a:pt x="6640987" y="200791"/>
                    <a:pt x="6636722" y="196527"/>
                    <a:pt x="6636722" y="191266"/>
                  </a:cubicBezTo>
                  <a:cubicBezTo>
                    <a:pt x="6636722" y="186006"/>
                    <a:pt x="6640987" y="181741"/>
                    <a:pt x="6646247" y="181741"/>
                  </a:cubicBezTo>
                  <a:close/>
                  <a:moveTo>
                    <a:pt x="9718" y="5"/>
                  </a:moveTo>
                  <a:cubicBezTo>
                    <a:pt x="14976" y="5"/>
                    <a:pt x="19241" y="4270"/>
                    <a:pt x="19241" y="9530"/>
                  </a:cubicBezTo>
                  <a:cubicBezTo>
                    <a:pt x="19241" y="14791"/>
                    <a:pt x="14976" y="19055"/>
                    <a:pt x="9718" y="19055"/>
                  </a:cubicBezTo>
                  <a:cubicBezTo>
                    <a:pt x="4458" y="19055"/>
                    <a:pt x="193" y="14791"/>
                    <a:pt x="193" y="9530"/>
                  </a:cubicBezTo>
                  <a:cubicBezTo>
                    <a:pt x="193" y="4270"/>
                    <a:pt x="4458" y="5"/>
                    <a:pt x="9718" y="5"/>
                  </a:cubicBezTo>
                  <a:close/>
                  <a:moveTo>
                    <a:pt x="189081" y="5"/>
                  </a:moveTo>
                  <a:cubicBezTo>
                    <a:pt x="194342" y="5"/>
                    <a:pt x="198606" y="4270"/>
                    <a:pt x="198606" y="9530"/>
                  </a:cubicBezTo>
                  <a:cubicBezTo>
                    <a:pt x="198606" y="14790"/>
                    <a:pt x="194342" y="19055"/>
                    <a:pt x="189081" y="19055"/>
                  </a:cubicBezTo>
                  <a:cubicBezTo>
                    <a:pt x="183821" y="19055"/>
                    <a:pt x="179556" y="14790"/>
                    <a:pt x="179556" y="9530"/>
                  </a:cubicBezTo>
                  <a:cubicBezTo>
                    <a:pt x="179556" y="4270"/>
                    <a:pt x="183821" y="5"/>
                    <a:pt x="189081" y="5"/>
                  </a:cubicBezTo>
                  <a:close/>
                  <a:moveTo>
                    <a:pt x="368449" y="5"/>
                  </a:moveTo>
                  <a:cubicBezTo>
                    <a:pt x="373709" y="5"/>
                    <a:pt x="377974" y="4270"/>
                    <a:pt x="377974" y="9530"/>
                  </a:cubicBezTo>
                  <a:cubicBezTo>
                    <a:pt x="377974" y="14790"/>
                    <a:pt x="373709" y="19055"/>
                    <a:pt x="368449" y="19055"/>
                  </a:cubicBezTo>
                  <a:cubicBezTo>
                    <a:pt x="363188" y="19055"/>
                    <a:pt x="358924" y="14790"/>
                    <a:pt x="358924" y="9530"/>
                  </a:cubicBezTo>
                  <a:cubicBezTo>
                    <a:pt x="358924" y="4270"/>
                    <a:pt x="363188" y="5"/>
                    <a:pt x="368449" y="5"/>
                  </a:cubicBezTo>
                  <a:close/>
                  <a:moveTo>
                    <a:pt x="547814" y="5"/>
                  </a:moveTo>
                  <a:cubicBezTo>
                    <a:pt x="553075" y="5"/>
                    <a:pt x="557339" y="4269"/>
                    <a:pt x="557339" y="9530"/>
                  </a:cubicBezTo>
                  <a:cubicBezTo>
                    <a:pt x="557339" y="14790"/>
                    <a:pt x="553075" y="19054"/>
                    <a:pt x="547814" y="19054"/>
                  </a:cubicBezTo>
                  <a:cubicBezTo>
                    <a:pt x="542554" y="19054"/>
                    <a:pt x="538290" y="14790"/>
                    <a:pt x="538290" y="9530"/>
                  </a:cubicBezTo>
                  <a:cubicBezTo>
                    <a:pt x="538290" y="4269"/>
                    <a:pt x="542554" y="5"/>
                    <a:pt x="547814" y="5"/>
                  </a:cubicBezTo>
                  <a:close/>
                  <a:moveTo>
                    <a:pt x="727216" y="5"/>
                  </a:moveTo>
                  <a:cubicBezTo>
                    <a:pt x="732476" y="5"/>
                    <a:pt x="736740" y="4269"/>
                    <a:pt x="736740" y="9530"/>
                  </a:cubicBezTo>
                  <a:cubicBezTo>
                    <a:pt x="736740" y="14790"/>
                    <a:pt x="732476" y="19054"/>
                    <a:pt x="727216" y="19054"/>
                  </a:cubicBezTo>
                  <a:cubicBezTo>
                    <a:pt x="721951" y="19054"/>
                    <a:pt x="717675" y="14790"/>
                    <a:pt x="717675" y="9530"/>
                  </a:cubicBezTo>
                  <a:cubicBezTo>
                    <a:pt x="717675" y="4269"/>
                    <a:pt x="721951" y="5"/>
                    <a:pt x="727216" y="5"/>
                  </a:cubicBezTo>
                  <a:close/>
                  <a:moveTo>
                    <a:pt x="906593" y="5"/>
                  </a:moveTo>
                  <a:cubicBezTo>
                    <a:pt x="911854" y="5"/>
                    <a:pt x="916118" y="4269"/>
                    <a:pt x="916118" y="9530"/>
                  </a:cubicBezTo>
                  <a:cubicBezTo>
                    <a:pt x="916118" y="14790"/>
                    <a:pt x="911854" y="19054"/>
                    <a:pt x="906593" y="19054"/>
                  </a:cubicBezTo>
                  <a:cubicBezTo>
                    <a:pt x="901333" y="19054"/>
                    <a:pt x="897067" y="14790"/>
                    <a:pt x="897067" y="9530"/>
                  </a:cubicBezTo>
                  <a:cubicBezTo>
                    <a:pt x="897067" y="4269"/>
                    <a:pt x="901333" y="5"/>
                    <a:pt x="906593" y="5"/>
                  </a:cubicBezTo>
                  <a:close/>
                  <a:moveTo>
                    <a:pt x="1085983" y="5"/>
                  </a:moveTo>
                  <a:cubicBezTo>
                    <a:pt x="1091246" y="5"/>
                    <a:pt x="1095513" y="4269"/>
                    <a:pt x="1095513" y="9529"/>
                  </a:cubicBezTo>
                  <a:cubicBezTo>
                    <a:pt x="1095513" y="14790"/>
                    <a:pt x="1091246" y="19054"/>
                    <a:pt x="1085983" y="19054"/>
                  </a:cubicBezTo>
                  <a:cubicBezTo>
                    <a:pt x="1080720" y="19054"/>
                    <a:pt x="1076456" y="14790"/>
                    <a:pt x="1076456" y="9529"/>
                  </a:cubicBezTo>
                  <a:cubicBezTo>
                    <a:pt x="1076456" y="4269"/>
                    <a:pt x="1080720" y="5"/>
                    <a:pt x="1085983" y="5"/>
                  </a:cubicBezTo>
                  <a:close/>
                  <a:moveTo>
                    <a:pt x="1265376" y="4"/>
                  </a:moveTo>
                  <a:cubicBezTo>
                    <a:pt x="1270637" y="4"/>
                    <a:pt x="1274901" y="4269"/>
                    <a:pt x="1274901" y="9529"/>
                  </a:cubicBezTo>
                  <a:cubicBezTo>
                    <a:pt x="1274901" y="14790"/>
                    <a:pt x="1270637" y="19054"/>
                    <a:pt x="1265376" y="19054"/>
                  </a:cubicBezTo>
                  <a:cubicBezTo>
                    <a:pt x="1260116" y="19054"/>
                    <a:pt x="1255851" y="14790"/>
                    <a:pt x="1255851" y="9529"/>
                  </a:cubicBezTo>
                  <a:cubicBezTo>
                    <a:pt x="1255851" y="4269"/>
                    <a:pt x="1260116" y="4"/>
                    <a:pt x="1265376" y="4"/>
                  </a:cubicBezTo>
                  <a:close/>
                  <a:moveTo>
                    <a:pt x="1444726" y="4"/>
                  </a:moveTo>
                  <a:cubicBezTo>
                    <a:pt x="1449986" y="4"/>
                    <a:pt x="1454251" y="4269"/>
                    <a:pt x="1454251" y="9529"/>
                  </a:cubicBezTo>
                  <a:cubicBezTo>
                    <a:pt x="1454251" y="14789"/>
                    <a:pt x="1449986" y="19054"/>
                    <a:pt x="1444726" y="19054"/>
                  </a:cubicBezTo>
                  <a:cubicBezTo>
                    <a:pt x="1439465" y="19054"/>
                    <a:pt x="1435201" y="14789"/>
                    <a:pt x="1435201" y="9529"/>
                  </a:cubicBezTo>
                  <a:cubicBezTo>
                    <a:pt x="1435201" y="4269"/>
                    <a:pt x="1439465" y="4"/>
                    <a:pt x="1444726" y="4"/>
                  </a:cubicBezTo>
                  <a:close/>
                  <a:moveTo>
                    <a:pt x="1624070" y="4"/>
                  </a:moveTo>
                  <a:cubicBezTo>
                    <a:pt x="1629331" y="4"/>
                    <a:pt x="1633595" y="4269"/>
                    <a:pt x="1633595" y="9529"/>
                  </a:cubicBezTo>
                  <a:cubicBezTo>
                    <a:pt x="1633595" y="14789"/>
                    <a:pt x="1629331" y="19054"/>
                    <a:pt x="1624070" y="19054"/>
                  </a:cubicBezTo>
                  <a:cubicBezTo>
                    <a:pt x="1618810" y="19054"/>
                    <a:pt x="1614545" y="14789"/>
                    <a:pt x="1614545" y="9529"/>
                  </a:cubicBezTo>
                  <a:cubicBezTo>
                    <a:pt x="1614545" y="4269"/>
                    <a:pt x="1618810" y="4"/>
                    <a:pt x="1624070" y="4"/>
                  </a:cubicBezTo>
                  <a:close/>
                  <a:moveTo>
                    <a:pt x="1803501" y="4"/>
                  </a:moveTo>
                  <a:cubicBezTo>
                    <a:pt x="1808714" y="4"/>
                    <a:pt x="1812977" y="4268"/>
                    <a:pt x="1812977" y="9529"/>
                  </a:cubicBezTo>
                  <a:cubicBezTo>
                    <a:pt x="1812977" y="14789"/>
                    <a:pt x="1808714" y="19053"/>
                    <a:pt x="1803501" y="19053"/>
                  </a:cubicBezTo>
                  <a:cubicBezTo>
                    <a:pt x="1798298" y="19053"/>
                    <a:pt x="1794035" y="14789"/>
                    <a:pt x="1794035" y="9529"/>
                  </a:cubicBezTo>
                  <a:cubicBezTo>
                    <a:pt x="1794035" y="4268"/>
                    <a:pt x="1798298" y="4"/>
                    <a:pt x="1803501" y="4"/>
                  </a:cubicBezTo>
                  <a:close/>
                  <a:moveTo>
                    <a:pt x="1982764" y="4"/>
                  </a:moveTo>
                  <a:cubicBezTo>
                    <a:pt x="1987990" y="4"/>
                    <a:pt x="1992250" y="4268"/>
                    <a:pt x="1992250" y="9529"/>
                  </a:cubicBezTo>
                  <a:cubicBezTo>
                    <a:pt x="1992250" y="14789"/>
                    <a:pt x="1987990" y="19053"/>
                    <a:pt x="1982764" y="19053"/>
                  </a:cubicBezTo>
                  <a:cubicBezTo>
                    <a:pt x="1977484" y="19053"/>
                    <a:pt x="1973205" y="14789"/>
                    <a:pt x="1973205" y="9529"/>
                  </a:cubicBezTo>
                  <a:cubicBezTo>
                    <a:pt x="1973205" y="4268"/>
                    <a:pt x="1977484" y="4"/>
                    <a:pt x="1982764" y="4"/>
                  </a:cubicBezTo>
                  <a:close/>
                  <a:moveTo>
                    <a:pt x="2162109" y="4"/>
                  </a:moveTo>
                  <a:cubicBezTo>
                    <a:pt x="2167369" y="4"/>
                    <a:pt x="2171635" y="4268"/>
                    <a:pt x="2171635" y="9528"/>
                  </a:cubicBezTo>
                  <a:cubicBezTo>
                    <a:pt x="2171635" y="14789"/>
                    <a:pt x="2167369" y="19053"/>
                    <a:pt x="2162109" y="19053"/>
                  </a:cubicBezTo>
                  <a:cubicBezTo>
                    <a:pt x="2156850" y="19053"/>
                    <a:pt x="2152586" y="14789"/>
                    <a:pt x="2152586" y="9528"/>
                  </a:cubicBezTo>
                  <a:cubicBezTo>
                    <a:pt x="2152586" y="4268"/>
                    <a:pt x="2156850" y="4"/>
                    <a:pt x="2162109" y="4"/>
                  </a:cubicBezTo>
                  <a:close/>
                  <a:moveTo>
                    <a:pt x="2341564" y="4"/>
                  </a:moveTo>
                  <a:cubicBezTo>
                    <a:pt x="2346823" y="4"/>
                    <a:pt x="2351088" y="4268"/>
                    <a:pt x="2351088" y="9528"/>
                  </a:cubicBezTo>
                  <a:cubicBezTo>
                    <a:pt x="2351088" y="14789"/>
                    <a:pt x="2346823" y="19053"/>
                    <a:pt x="2341564" y="19053"/>
                  </a:cubicBezTo>
                  <a:cubicBezTo>
                    <a:pt x="2336294" y="19053"/>
                    <a:pt x="2332029" y="14789"/>
                    <a:pt x="2332029" y="9528"/>
                  </a:cubicBezTo>
                  <a:cubicBezTo>
                    <a:pt x="2332029" y="4268"/>
                    <a:pt x="2336294" y="4"/>
                    <a:pt x="2341564" y="4"/>
                  </a:cubicBezTo>
                  <a:close/>
                  <a:moveTo>
                    <a:pt x="2520933" y="3"/>
                  </a:moveTo>
                  <a:cubicBezTo>
                    <a:pt x="2526224" y="3"/>
                    <a:pt x="2530478" y="4268"/>
                    <a:pt x="2530478" y="9528"/>
                  </a:cubicBezTo>
                  <a:cubicBezTo>
                    <a:pt x="2530478" y="14789"/>
                    <a:pt x="2526224" y="19053"/>
                    <a:pt x="2520933" y="19053"/>
                  </a:cubicBezTo>
                  <a:cubicBezTo>
                    <a:pt x="2515676" y="19053"/>
                    <a:pt x="2511405" y="14789"/>
                    <a:pt x="2511405" y="9528"/>
                  </a:cubicBezTo>
                  <a:cubicBezTo>
                    <a:pt x="2511405" y="4268"/>
                    <a:pt x="2515676" y="3"/>
                    <a:pt x="2520933" y="3"/>
                  </a:cubicBezTo>
                  <a:close/>
                  <a:moveTo>
                    <a:pt x="2700411" y="3"/>
                  </a:moveTo>
                  <a:cubicBezTo>
                    <a:pt x="2705676" y="3"/>
                    <a:pt x="2709927" y="4268"/>
                    <a:pt x="2709927" y="9528"/>
                  </a:cubicBezTo>
                  <a:cubicBezTo>
                    <a:pt x="2709927" y="14788"/>
                    <a:pt x="2705676" y="19053"/>
                    <a:pt x="2700411" y="19053"/>
                  </a:cubicBezTo>
                  <a:cubicBezTo>
                    <a:pt x="2695151" y="19053"/>
                    <a:pt x="2690871" y="14788"/>
                    <a:pt x="2690871" y="9528"/>
                  </a:cubicBezTo>
                  <a:cubicBezTo>
                    <a:pt x="2690871" y="4268"/>
                    <a:pt x="2695151" y="3"/>
                    <a:pt x="2700411" y="3"/>
                  </a:cubicBezTo>
                  <a:close/>
                  <a:moveTo>
                    <a:pt x="2879785" y="3"/>
                  </a:moveTo>
                  <a:cubicBezTo>
                    <a:pt x="2885044" y="3"/>
                    <a:pt x="2889313" y="4268"/>
                    <a:pt x="2889313" y="9528"/>
                  </a:cubicBezTo>
                  <a:cubicBezTo>
                    <a:pt x="2889313" y="14788"/>
                    <a:pt x="2885044" y="19053"/>
                    <a:pt x="2879785" y="19053"/>
                  </a:cubicBezTo>
                  <a:cubicBezTo>
                    <a:pt x="2874525" y="19053"/>
                    <a:pt x="2870262" y="14788"/>
                    <a:pt x="2870262" y="9528"/>
                  </a:cubicBezTo>
                  <a:cubicBezTo>
                    <a:pt x="2870262" y="4268"/>
                    <a:pt x="2874525" y="3"/>
                    <a:pt x="2879785" y="3"/>
                  </a:cubicBezTo>
                  <a:close/>
                  <a:moveTo>
                    <a:pt x="3058833" y="3"/>
                  </a:moveTo>
                  <a:cubicBezTo>
                    <a:pt x="3064092" y="3"/>
                    <a:pt x="3068355" y="4267"/>
                    <a:pt x="3068355" y="9528"/>
                  </a:cubicBezTo>
                  <a:cubicBezTo>
                    <a:pt x="3068355" y="14788"/>
                    <a:pt x="3064092" y="19052"/>
                    <a:pt x="3058833" y="19052"/>
                  </a:cubicBezTo>
                  <a:cubicBezTo>
                    <a:pt x="3053586" y="19052"/>
                    <a:pt x="3049631" y="14788"/>
                    <a:pt x="3049631" y="9528"/>
                  </a:cubicBezTo>
                  <a:cubicBezTo>
                    <a:pt x="3049631" y="4267"/>
                    <a:pt x="3053586" y="3"/>
                    <a:pt x="3058833" y="3"/>
                  </a:cubicBezTo>
                  <a:close/>
                  <a:moveTo>
                    <a:pt x="3238361" y="3"/>
                  </a:moveTo>
                  <a:cubicBezTo>
                    <a:pt x="3243623" y="3"/>
                    <a:pt x="3247887" y="4267"/>
                    <a:pt x="3247887" y="9528"/>
                  </a:cubicBezTo>
                  <a:cubicBezTo>
                    <a:pt x="3247887" y="14788"/>
                    <a:pt x="3243623" y="19052"/>
                    <a:pt x="3238361" y="19052"/>
                  </a:cubicBezTo>
                  <a:cubicBezTo>
                    <a:pt x="3233102" y="19052"/>
                    <a:pt x="3228836" y="14788"/>
                    <a:pt x="3228836" y="9528"/>
                  </a:cubicBezTo>
                  <a:cubicBezTo>
                    <a:pt x="3228836" y="4267"/>
                    <a:pt x="3233102" y="3"/>
                    <a:pt x="3238361" y="3"/>
                  </a:cubicBezTo>
                  <a:close/>
                  <a:moveTo>
                    <a:pt x="3417570" y="3"/>
                  </a:moveTo>
                  <a:cubicBezTo>
                    <a:pt x="3422830" y="3"/>
                    <a:pt x="3427095" y="4267"/>
                    <a:pt x="3427095" y="9527"/>
                  </a:cubicBezTo>
                  <a:cubicBezTo>
                    <a:pt x="3427095" y="14788"/>
                    <a:pt x="3422830" y="19052"/>
                    <a:pt x="3417570" y="19052"/>
                  </a:cubicBezTo>
                  <a:cubicBezTo>
                    <a:pt x="3412309" y="19052"/>
                    <a:pt x="3408045" y="14788"/>
                    <a:pt x="3408045" y="9527"/>
                  </a:cubicBezTo>
                  <a:cubicBezTo>
                    <a:pt x="3408045" y="4267"/>
                    <a:pt x="3412309" y="3"/>
                    <a:pt x="3417570" y="3"/>
                  </a:cubicBezTo>
                  <a:close/>
                  <a:moveTo>
                    <a:pt x="3596941" y="3"/>
                  </a:moveTo>
                  <a:cubicBezTo>
                    <a:pt x="3602201" y="3"/>
                    <a:pt x="3606466" y="4267"/>
                    <a:pt x="3606466" y="9527"/>
                  </a:cubicBezTo>
                  <a:cubicBezTo>
                    <a:pt x="3606466" y="14788"/>
                    <a:pt x="3602201" y="19052"/>
                    <a:pt x="3596941" y="19052"/>
                  </a:cubicBezTo>
                  <a:cubicBezTo>
                    <a:pt x="3591680" y="19052"/>
                    <a:pt x="3587416" y="14788"/>
                    <a:pt x="3587416" y="9527"/>
                  </a:cubicBezTo>
                  <a:cubicBezTo>
                    <a:pt x="3587416" y="4267"/>
                    <a:pt x="3591680" y="3"/>
                    <a:pt x="3596941" y="3"/>
                  </a:cubicBezTo>
                  <a:close/>
                  <a:moveTo>
                    <a:pt x="3776312" y="2"/>
                  </a:moveTo>
                  <a:cubicBezTo>
                    <a:pt x="3781572" y="2"/>
                    <a:pt x="3785837" y="4267"/>
                    <a:pt x="3785837" y="9527"/>
                  </a:cubicBezTo>
                  <a:cubicBezTo>
                    <a:pt x="3785837" y="14788"/>
                    <a:pt x="3781572" y="19052"/>
                    <a:pt x="3776312" y="19052"/>
                  </a:cubicBezTo>
                  <a:cubicBezTo>
                    <a:pt x="3771051" y="19052"/>
                    <a:pt x="3766787" y="14788"/>
                    <a:pt x="3766787" y="9527"/>
                  </a:cubicBezTo>
                  <a:cubicBezTo>
                    <a:pt x="3766787" y="4267"/>
                    <a:pt x="3771051" y="2"/>
                    <a:pt x="3776312" y="2"/>
                  </a:cubicBezTo>
                  <a:close/>
                  <a:moveTo>
                    <a:pt x="3955683" y="2"/>
                  </a:moveTo>
                  <a:cubicBezTo>
                    <a:pt x="3960943" y="2"/>
                    <a:pt x="3965208" y="4267"/>
                    <a:pt x="3965208" y="9527"/>
                  </a:cubicBezTo>
                  <a:cubicBezTo>
                    <a:pt x="3965208" y="14787"/>
                    <a:pt x="3960943" y="19052"/>
                    <a:pt x="3955683" y="19052"/>
                  </a:cubicBezTo>
                  <a:cubicBezTo>
                    <a:pt x="3950422" y="19052"/>
                    <a:pt x="3946158" y="14787"/>
                    <a:pt x="3946158" y="9527"/>
                  </a:cubicBezTo>
                  <a:cubicBezTo>
                    <a:pt x="3946158" y="4267"/>
                    <a:pt x="3950422" y="2"/>
                    <a:pt x="3955683" y="2"/>
                  </a:cubicBezTo>
                  <a:close/>
                  <a:moveTo>
                    <a:pt x="4135054" y="2"/>
                  </a:moveTo>
                  <a:cubicBezTo>
                    <a:pt x="4140314" y="2"/>
                    <a:pt x="4144579" y="4267"/>
                    <a:pt x="4144579" y="9527"/>
                  </a:cubicBezTo>
                  <a:cubicBezTo>
                    <a:pt x="4144579" y="14787"/>
                    <a:pt x="4140314" y="19052"/>
                    <a:pt x="4135054" y="19052"/>
                  </a:cubicBezTo>
                  <a:cubicBezTo>
                    <a:pt x="4129793" y="19052"/>
                    <a:pt x="4125529" y="14787"/>
                    <a:pt x="4125529" y="9527"/>
                  </a:cubicBezTo>
                  <a:cubicBezTo>
                    <a:pt x="4125529" y="4267"/>
                    <a:pt x="4129793" y="2"/>
                    <a:pt x="4135054" y="2"/>
                  </a:cubicBezTo>
                  <a:close/>
                  <a:moveTo>
                    <a:pt x="4314424" y="2"/>
                  </a:moveTo>
                  <a:cubicBezTo>
                    <a:pt x="4319684" y="2"/>
                    <a:pt x="4323949" y="4266"/>
                    <a:pt x="4323949" y="9527"/>
                  </a:cubicBezTo>
                  <a:cubicBezTo>
                    <a:pt x="4323949" y="14787"/>
                    <a:pt x="4319684" y="19051"/>
                    <a:pt x="4314424" y="19051"/>
                  </a:cubicBezTo>
                  <a:cubicBezTo>
                    <a:pt x="4309163" y="19051"/>
                    <a:pt x="4304899" y="14787"/>
                    <a:pt x="4304899" y="9527"/>
                  </a:cubicBezTo>
                  <a:cubicBezTo>
                    <a:pt x="4304899" y="4266"/>
                    <a:pt x="4309163" y="2"/>
                    <a:pt x="4314424" y="2"/>
                  </a:cubicBezTo>
                  <a:close/>
                  <a:moveTo>
                    <a:pt x="4493796" y="2"/>
                  </a:moveTo>
                  <a:cubicBezTo>
                    <a:pt x="4499056" y="2"/>
                    <a:pt x="4503321" y="4266"/>
                    <a:pt x="4503321" y="9527"/>
                  </a:cubicBezTo>
                  <a:cubicBezTo>
                    <a:pt x="4503321" y="14787"/>
                    <a:pt x="4499056" y="19051"/>
                    <a:pt x="4493796" y="19051"/>
                  </a:cubicBezTo>
                  <a:cubicBezTo>
                    <a:pt x="4488535" y="19051"/>
                    <a:pt x="4484271" y="14787"/>
                    <a:pt x="4484271" y="9527"/>
                  </a:cubicBezTo>
                  <a:cubicBezTo>
                    <a:pt x="4484271" y="4266"/>
                    <a:pt x="4488535" y="2"/>
                    <a:pt x="4493796" y="2"/>
                  </a:cubicBezTo>
                  <a:close/>
                  <a:moveTo>
                    <a:pt x="4673167" y="2"/>
                  </a:moveTo>
                  <a:cubicBezTo>
                    <a:pt x="4678427" y="2"/>
                    <a:pt x="4682692" y="4266"/>
                    <a:pt x="4682692" y="9526"/>
                  </a:cubicBezTo>
                  <a:cubicBezTo>
                    <a:pt x="4682692" y="14787"/>
                    <a:pt x="4678427" y="19051"/>
                    <a:pt x="4673167" y="19051"/>
                  </a:cubicBezTo>
                  <a:cubicBezTo>
                    <a:pt x="4667906" y="19051"/>
                    <a:pt x="4663642" y="14787"/>
                    <a:pt x="4663642" y="9526"/>
                  </a:cubicBezTo>
                  <a:cubicBezTo>
                    <a:pt x="4663642" y="4266"/>
                    <a:pt x="4667906" y="2"/>
                    <a:pt x="4673167" y="2"/>
                  </a:cubicBezTo>
                  <a:close/>
                  <a:moveTo>
                    <a:pt x="4852537" y="1"/>
                  </a:moveTo>
                  <a:cubicBezTo>
                    <a:pt x="4857797" y="1"/>
                    <a:pt x="4862062" y="4266"/>
                    <a:pt x="4862062" y="9526"/>
                  </a:cubicBezTo>
                  <a:cubicBezTo>
                    <a:pt x="4862062" y="14787"/>
                    <a:pt x="4857797" y="19051"/>
                    <a:pt x="4852537" y="19051"/>
                  </a:cubicBezTo>
                  <a:cubicBezTo>
                    <a:pt x="4847276" y="19051"/>
                    <a:pt x="4843012" y="14787"/>
                    <a:pt x="4843012" y="9526"/>
                  </a:cubicBezTo>
                  <a:cubicBezTo>
                    <a:pt x="4843012" y="4266"/>
                    <a:pt x="4847276" y="1"/>
                    <a:pt x="4852537" y="1"/>
                  </a:cubicBezTo>
                  <a:close/>
                  <a:moveTo>
                    <a:pt x="5031909" y="1"/>
                  </a:moveTo>
                  <a:cubicBezTo>
                    <a:pt x="5037169" y="1"/>
                    <a:pt x="5041434" y="4266"/>
                    <a:pt x="5041434" y="9526"/>
                  </a:cubicBezTo>
                  <a:cubicBezTo>
                    <a:pt x="5041434" y="14787"/>
                    <a:pt x="5037169" y="19051"/>
                    <a:pt x="5031909" y="19051"/>
                  </a:cubicBezTo>
                  <a:cubicBezTo>
                    <a:pt x="5026648" y="19051"/>
                    <a:pt x="5022384" y="14787"/>
                    <a:pt x="5022384" y="9526"/>
                  </a:cubicBezTo>
                  <a:cubicBezTo>
                    <a:pt x="5022384" y="4266"/>
                    <a:pt x="5026648" y="1"/>
                    <a:pt x="5031909" y="1"/>
                  </a:cubicBezTo>
                  <a:close/>
                  <a:moveTo>
                    <a:pt x="5211280" y="1"/>
                  </a:moveTo>
                  <a:cubicBezTo>
                    <a:pt x="5216540" y="1"/>
                    <a:pt x="5220805" y="4266"/>
                    <a:pt x="5220805" y="9526"/>
                  </a:cubicBezTo>
                  <a:cubicBezTo>
                    <a:pt x="5220805" y="14786"/>
                    <a:pt x="5216540" y="19051"/>
                    <a:pt x="5211280" y="19051"/>
                  </a:cubicBezTo>
                  <a:cubicBezTo>
                    <a:pt x="5206019" y="19051"/>
                    <a:pt x="5201755" y="14786"/>
                    <a:pt x="5201755" y="9526"/>
                  </a:cubicBezTo>
                  <a:cubicBezTo>
                    <a:pt x="5201755" y="4266"/>
                    <a:pt x="5206019" y="1"/>
                    <a:pt x="5211280" y="1"/>
                  </a:cubicBezTo>
                  <a:close/>
                  <a:moveTo>
                    <a:pt x="5390650" y="1"/>
                  </a:moveTo>
                  <a:cubicBezTo>
                    <a:pt x="5395910" y="1"/>
                    <a:pt x="5400175" y="4265"/>
                    <a:pt x="5400175" y="9526"/>
                  </a:cubicBezTo>
                  <a:cubicBezTo>
                    <a:pt x="5400175" y="14786"/>
                    <a:pt x="5395910" y="19050"/>
                    <a:pt x="5390650" y="19050"/>
                  </a:cubicBezTo>
                  <a:cubicBezTo>
                    <a:pt x="5385389" y="19050"/>
                    <a:pt x="5381125" y="14786"/>
                    <a:pt x="5381125" y="9526"/>
                  </a:cubicBezTo>
                  <a:cubicBezTo>
                    <a:pt x="5381125" y="4265"/>
                    <a:pt x="5385389" y="1"/>
                    <a:pt x="5390650" y="1"/>
                  </a:cubicBezTo>
                  <a:close/>
                  <a:moveTo>
                    <a:pt x="5570021" y="1"/>
                  </a:moveTo>
                  <a:cubicBezTo>
                    <a:pt x="5575281" y="1"/>
                    <a:pt x="5579546" y="4265"/>
                    <a:pt x="5579546" y="9526"/>
                  </a:cubicBezTo>
                  <a:cubicBezTo>
                    <a:pt x="5579546" y="14786"/>
                    <a:pt x="5575281" y="19050"/>
                    <a:pt x="5570021" y="19050"/>
                  </a:cubicBezTo>
                  <a:cubicBezTo>
                    <a:pt x="5564760" y="19050"/>
                    <a:pt x="5560496" y="14786"/>
                    <a:pt x="5560496" y="9526"/>
                  </a:cubicBezTo>
                  <a:cubicBezTo>
                    <a:pt x="5560496" y="4265"/>
                    <a:pt x="5564760" y="1"/>
                    <a:pt x="5570021" y="1"/>
                  </a:cubicBezTo>
                  <a:close/>
                  <a:moveTo>
                    <a:pt x="5749393" y="1"/>
                  </a:moveTo>
                  <a:cubicBezTo>
                    <a:pt x="5754653" y="1"/>
                    <a:pt x="5758918" y="4265"/>
                    <a:pt x="5758918" y="9526"/>
                  </a:cubicBezTo>
                  <a:cubicBezTo>
                    <a:pt x="5758918" y="14786"/>
                    <a:pt x="5754653" y="19050"/>
                    <a:pt x="5749393" y="19050"/>
                  </a:cubicBezTo>
                  <a:cubicBezTo>
                    <a:pt x="5744132" y="19050"/>
                    <a:pt x="5739868" y="14786"/>
                    <a:pt x="5739868" y="9526"/>
                  </a:cubicBezTo>
                  <a:cubicBezTo>
                    <a:pt x="5739868" y="4265"/>
                    <a:pt x="5744132" y="1"/>
                    <a:pt x="5749393" y="1"/>
                  </a:cubicBezTo>
                  <a:close/>
                  <a:moveTo>
                    <a:pt x="5928763" y="1"/>
                  </a:moveTo>
                  <a:cubicBezTo>
                    <a:pt x="5934023" y="1"/>
                    <a:pt x="5938288" y="4265"/>
                    <a:pt x="5938288" y="9525"/>
                  </a:cubicBezTo>
                  <a:cubicBezTo>
                    <a:pt x="5938288" y="14786"/>
                    <a:pt x="5934023" y="19050"/>
                    <a:pt x="5928763" y="19050"/>
                  </a:cubicBezTo>
                  <a:cubicBezTo>
                    <a:pt x="5923502" y="19050"/>
                    <a:pt x="5919238" y="14786"/>
                    <a:pt x="5919238" y="9525"/>
                  </a:cubicBezTo>
                  <a:cubicBezTo>
                    <a:pt x="5919238" y="4265"/>
                    <a:pt x="5923502" y="1"/>
                    <a:pt x="5928763" y="1"/>
                  </a:cubicBezTo>
                  <a:close/>
                  <a:moveTo>
                    <a:pt x="6108134" y="0"/>
                  </a:moveTo>
                  <a:cubicBezTo>
                    <a:pt x="6113394" y="0"/>
                    <a:pt x="6117659" y="4265"/>
                    <a:pt x="6117659" y="9525"/>
                  </a:cubicBezTo>
                  <a:cubicBezTo>
                    <a:pt x="6117659" y="14786"/>
                    <a:pt x="6113394" y="19050"/>
                    <a:pt x="6108134" y="19050"/>
                  </a:cubicBezTo>
                  <a:cubicBezTo>
                    <a:pt x="6102873" y="19050"/>
                    <a:pt x="6098609" y="14786"/>
                    <a:pt x="6098609" y="9525"/>
                  </a:cubicBezTo>
                  <a:cubicBezTo>
                    <a:pt x="6098609" y="4265"/>
                    <a:pt x="6102873" y="0"/>
                    <a:pt x="6108134" y="0"/>
                  </a:cubicBezTo>
                  <a:close/>
                  <a:moveTo>
                    <a:pt x="6287505" y="0"/>
                  </a:moveTo>
                  <a:cubicBezTo>
                    <a:pt x="6292765" y="0"/>
                    <a:pt x="6297030" y="4265"/>
                    <a:pt x="6297030" y="9525"/>
                  </a:cubicBezTo>
                  <a:cubicBezTo>
                    <a:pt x="6297030" y="14785"/>
                    <a:pt x="6292765" y="19050"/>
                    <a:pt x="6287505" y="19050"/>
                  </a:cubicBezTo>
                  <a:cubicBezTo>
                    <a:pt x="6282244" y="19050"/>
                    <a:pt x="6277980" y="14785"/>
                    <a:pt x="6277980" y="9525"/>
                  </a:cubicBezTo>
                  <a:cubicBezTo>
                    <a:pt x="6277980" y="4265"/>
                    <a:pt x="6282244" y="0"/>
                    <a:pt x="6287505" y="0"/>
                  </a:cubicBezTo>
                  <a:close/>
                  <a:moveTo>
                    <a:pt x="6466876" y="0"/>
                  </a:moveTo>
                  <a:cubicBezTo>
                    <a:pt x="6472136" y="0"/>
                    <a:pt x="6476401" y="4265"/>
                    <a:pt x="6476401" y="9525"/>
                  </a:cubicBezTo>
                  <a:cubicBezTo>
                    <a:pt x="6476401" y="14785"/>
                    <a:pt x="6472136" y="19050"/>
                    <a:pt x="6466876" y="19050"/>
                  </a:cubicBezTo>
                  <a:cubicBezTo>
                    <a:pt x="6461615" y="19050"/>
                    <a:pt x="6457351" y="14785"/>
                    <a:pt x="6457351" y="9525"/>
                  </a:cubicBezTo>
                  <a:cubicBezTo>
                    <a:pt x="6457351" y="4265"/>
                    <a:pt x="6461615" y="0"/>
                    <a:pt x="6466876" y="0"/>
                  </a:cubicBezTo>
                  <a:close/>
                  <a:moveTo>
                    <a:pt x="6646247" y="0"/>
                  </a:moveTo>
                  <a:cubicBezTo>
                    <a:pt x="6651508" y="0"/>
                    <a:pt x="6655772" y="4264"/>
                    <a:pt x="6655772" y="9525"/>
                  </a:cubicBezTo>
                  <a:cubicBezTo>
                    <a:pt x="6655772" y="14785"/>
                    <a:pt x="6651508" y="19049"/>
                    <a:pt x="6646247" y="19049"/>
                  </a:cubicBezTo>
                  <a:cubicBezTo>
                    <a:pt x="6640987" y="19049"/>
                    <a:pt x="6636722" y="14785"/>
                    <a:pt x="6636722" y="9525"/>
                  </a:cubicBezTo>
                  <a:cubicBezTo>
                    <a:pt x="6636722" y="4264"/>
                    <a:pt x="6640987" y="0"/>
                    <a:pt x="6646247" y="0"/>
                  </a:cubicBezTo>
                  <a:close/>
                </a:path>
              </a:pathLst>
            </a:custGeom>
            <a:solidFill>
              <a:srgbClr val="C2BDBD"/>
            </a:solidFill>
          </p:spPr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" name="TextBox 2"/>
            <p:cNvSpPr txBox="1"/>
            <p:nvPr/>
          </p:nvSpPr>
          <p:spPr>
            <a:xfrm>
              <a:off x="6216651" y="10406267"/>
              <a:ext cx="898778" cy="9594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ts val="777"/>
                </a:lnSpc>
                <a:spcBef>
                  <a:spcPct val="0"/>
                </a:spcBef>
              </a:pPr>
              <a:r>
                <a:rPr lang="en-US" sz="647" dirty="0">
                  <a:solidFill>
                    <a:srgbClr val="C2BDBD"/>
                  </a:solidFill>
                  <a:latin typeface="Plus Jakarta Sans"/>
                </a:rPr>
                <a:t> 5x5mm dot paper</a:t>
              </a:r>
            </a:p>
          </p:txBody>
        </p:sp>
        <p:sp>
          <p:nvSpPr>
            <p:cNvPr id="6328" name="TemplateLAB"/>
            <p:cNvSpPr/>
            <p:nvPr/>
          </p:nvSpPr>
          <p:spPr>
            <a:xfrm>
              <a:off x="446953" y="10409043"/>
              <a:ext cx="564670" cy="93171"/>
            </a:xfrm>
            <a:custGeom>
              <a:avLst/>
              <a:gdLst/>
              <a:ahLst/>
              <a:cxnLst/>
              <a:rect l="l" t="t" r="r" b="b"/>
              <a:pathLst>
                <a:path w="564670" h="93171">
                  <a:moveTo>
                    <a:pt x="0" y="0"/>
                  </a:moveTo>
                  <a:lnTo>
                    <a:pt x="564670" y="0"/>
                  </a:lnTo>
                  <a:lnTo>
                    <a:pt x="564670" y="93170"/>
                  </a:lnTo>
                  <a:lnTo>
                    <a:pt x="0" y="931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(Portrait)</dc:title>
  <dc:creator>Hoang Anh</dc:creator>
  <cp:lastModifiedBy>Hoang Anh</cp:lastModifiedBy>
  <cp:revision>15</cp:revision>
  <dcterms:created xsi:type="dcterms:W3CDTF">2006-08-16T00:00:00Z</dcterms:created>
  <dcterms:modified xsi:type="dcterms:W3CDTF">2024-05-03T15:33:11Z</dcterms:modified>
  <dc:identifier>DAGEFspS-kU</dc:identifier>
</cp:coreProperties>
</file>