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50" d="100"/>
          <a:sy n="150" d="100"/>
        </p:scale>
        <p:origin x="354" y="-51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8C3EA8F8-61CD-2F23-7AD4-DB27CA8B19A0}"/>
              </a:ext>
            </a:extLst>
          </p:cNvPr>
          <p:cNvGrpSpPr/>
          <p:nvPr/>
        </p:nvGrpSpPr>
        <p:grpSpPr>
          <a:xfrm>
            <a:off x="365317" y="408225"/>
            <a:ext cx="7041766" cy="9412796"/>
            <a:chOff x="365317" y="408225"/>
            <a:chExt cx="7041766" cy="941279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F9C9E4B-7C05-2E37-1D1D-88368ABCF6A6}"/>
                </a:ext>
              </a:extLst>
            </p:cNvPr>
            <p:cNvGrpSpPr/>
            <p:nvPr/>
          </p:nvGrpSpPr>
          <p:grpSpPr>
            <a:xfrm>
              <a:off x="370080" y="408225"/>
              <a:ext cx="7032240" cy="9241950"/>
              <a:chOff x="370080" y="408225"/>
              <a:chExt cx="7032240" cy="9241950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2984047-42F6-9308-F863-7A09B24197A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70080" y="408225"/>
                <a:ext cx="7032240" cy="92419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A3CFE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0DEE02E3-A089-3DA9-7052-F6F746DF885A}"/>
                  </a:ext>
                </a:extLst>
              </p:cNvPr>
              <p:cNvGrpSpPr/>
              <p:nvPr/>
            </p:nvGrpSpPr>
            <p:grpSpPr>
              <a:xfrm>
                <a:off x="370332" y="754668"/>
                <a:ext cx="7031736" cy="8549075"/>
                <a:chOff x="370332" y="754668"/>
                <a:chExt cx="7031736" cy="8549075"/>
              </a:xfrm>
            </p:grpSpPr>
            <p:sp>
              <p:nvSpPr>
                <p:cNvPr id="5" name="AutoShape 5"/>
                <p:cNvSpPr/>
                <p:nvPr/>
              </p:nvSpPr>
              <p:spPr>
                <a:xfrm>
                  <a:off x="370332" y="9303743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>
                  <a:off x="370332" y="8961780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>
                  <a:off x="370332" y="8619817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AutoShape 8"/>
                <p:cNvSpPr/>
                <p:nvPr/>
              </p:nvSpPr>
              <p:spPr>
                <a:xfrm>
                  <a:off x="370332" y="8277854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370332" y="7935891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>
                  <a:off x="370332" y="7593928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>
                  <a:off x="370332" y="7251965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>
                  <a:off x="370332" y="6910002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>
                  <a:off x="370332" y="6568039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>
                  <a:off x="370332" y="6226076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>
                  <a:off x="370332" y="5884113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>
                  <a:off x="370332" y="5542150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370332" y="5200187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370332" y="4858224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370332" y="4516261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370332" y="4174298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370332" y="3832335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>
                  <a:off x="370332" y="3490372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>
                  <a:off x="370332" y="3148409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>
                  <a:off x="370332" y="2806446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>
                  <a:off x="370332" y="2464483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>
                  <a:off x="370332" y="2122520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>
                  <a:off x="370332" y="1780557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370332" y="1438594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>
                  <a:off x="370332" y="1096631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>
                  <a:off x="370332" y="754668"/>
                  <a:ext cx="7031736" cy="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5AC49EF5-2E19-1DE3-2F5E-FAD7F60B6498}"/>
                  </a:ext>
                </a:extLst>
              </p:cNvPr>
              <p:cNvGrpSpPr/>
              <p:nvPr/>
            </p:nvGrpSpPr>
            <p:grpSpPr>
              <a:xfrm>
                <a:off x="704949" y="408225"/>
                <a:ext cx="6362511" cy="9241950"/>
                <a:chOff x="704949" y="408225"/>
                <a:chExt cx="6362511" cy="9241950"/>
              </a:xfrm>
            </p:grpSpPr>
            <p:sp>
              <p:nvSpPr>
                <p:cNvPr id="31" name="AutoShape 31"/>
                <p:cNvSpPr/>
                <p:nvPr/>
              </p:nvSpPr>
              <p:spPr>
                <a:xfrm flipH="1">
                  <a:off x="704949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 flipH="1">
                  <a:off x="7067460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 flipH="1">
                  <a:off x="6732591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>
                  <a:off x="6397722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 flipH="1">
                  <a:off x="6062853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 flipH="1">
                  <a:off x="5727984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AutoShape 39"/>
                <p:cNvSpPr/>
                <p:nvPr/>
              </p:nvSpPr>
              <p:spPr>
                <a:xfrm>
                  <a:off x="5393115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utoShape 40"/>
                <p:cNvSpPr/>
                <p:nvPr/>
              </p:nvSpPr>
              <p:spPr>
                <a:xfrm>
                  <a:off x="5058246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AutoShape 41"/>
                <p:cNvSpPr/>
                <p:nvPr/>
              </p:nvSpPr>
              <p:spPr>
                <a:xfrm>
                  <a:off x="4723377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AutoShape 42"/>
                <p:cNvSpPr/>
                <p:nvPr/>
              </p:nvSpPr>
              <p:spPr>
                <a:xfrm flipH="1">
                  <a:off x="4388508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AutoShape 43"/>
                <p:cNvSpPr/>
                <p:nvPr/>
              </p:nvSpPr>
              <p:spPr>
                <a:xfrm flipH="1">
                  <a:off x="4053639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 flipH="1">
                  <a:off x="3718770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AutoShape 45"/>
                <p:cNvSpPr/>
                <p:nvPr/>
              </p:nvSpPr>
              <p:spPr>
                <a:xfrm flipH="1">
                  <a:off x="3383901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AutoShape 46"/>
                <p:cNvSpPr/>
                <p:nvPr/>
              </p:nvSpPr>
              <p:spPr>
                <a:xfrm flipH="1">
                  <a:off x="3049032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 flipH="1">
                  <a:off x="2714163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 flipH="1">
                  <a:off x="2379294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 flipH="1">
                  <a:off x="2044425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 flipH="1">
                  <a:off x="1709556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 flipH="1">
                  <a:off x="1374687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 flipH="1">
                  <a:off x="1039818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A3CFE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4" name="TextBox 54"/>
            <p:cNvSpPr txBox="1"/>
            <p:nvPr/>
          </p:nvSpPr>
          <p:spPr>
            <a:xfrm>
              <a:off x="6796615" y="9721866"/>
              <a:ext cx="610468" cy="902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31"/>
                </a:lnSpc>
                <a:spcBef>
                  <a:spcPct val="0"/>
                </a:spcBef>
              </a:pPr>
              <a:r>
                <a:rPr lang="en-US" sz="600" dirty="0">
                  <a:solidFill>
                    <a:srgbClr val="C2BDBD"/>
                  </a:solidFill>
                  <a:latin typeface="Plus Jakarta Sans"/>
                </a:rPr>
                <a:t>1cm graph paper</a:t>
              </a:r>
            </a:p>
          </p:txBody>
        </p:sp>
        <p:sp>
          <p:nvSpPr>
            <p:cNvPr id="53" name="TemplateLAB"/>
            <p:cNvSpPr/>
            <p:nvPr/>
          </p:nvSpPr>
          <p:spPr>
            <a:xfrm>
              <a:off x="365317" y="9728291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6</cp:revision>
  <dcterms:created xsi:type="dcterms:W3CDTF">2006-08-16T00:00:00Z</dcterms:created>
  <dcterms:modified xsi:type="dcterms:W3CDTF">2024-05-03T13:58:43Z</dcterms:modified>
  <dc:identifier>DAGDw_nvcDU</dc:identifier>
</cp:coreProperties>
</file>