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3C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249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3151B4B1-7CE0-3C01-EE26-31BF77DA37DC}"/>
              </a:ext>
            </a:extLst>
          </p:cNvPr>
          <p:cNvGrpSpPr/>
          <p:nvPr/>
        </p:nvGrpSpPr>
        <p:grpSpPr>
          <a:xfrm>
            <a:off x="391842" y="434639"/>
            <a:ext cx="6795294" cy="10005029"/>
            <a:chOff x="391842" y="434639"/>
            <a:chExt cx="6795294" cy="1000502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93BFADF-6299-9926-5064-EC543517D963}"/>
                </a:ext>
              </a:extLst>
            </p:cNvPr>
            <p:cNvSpPr>
              <a:spLocks/>
            </p:cNvSpPr>
            <p:nvPr/>
          </p:nvSpPr>
          <p:spPr>
            <a:xfrm>
              <a:off x="391842" y="434639"/>
              <a:ext cx="6772817" cy="98241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3CFE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9B078EC-D471-FC8E-F78B-37C88383DE3B}"/>
                </a:ext>
              </a:extLst>
            </p:cNvPr>
            <p:cNvGrpSpPr/>
            <p:nvPr/>
          </p:nvGrpSpPr>
          <p:grpSpPr>
            <a:xfrm>
              <a:off x="391842" y="802906"/>
              <a:ext cx="6772817" cy="9087600"/>
              <a:chOff x="391842" y="802906"/>
              <a:chExt cx="6772817" cy="9087600"/>
            </a:xfrm>
          </p:grpSpPr>
          <p:sp>
            <p:nvSpPr>
              <p:cNvPr id="4" name="AutoShape 4"/>
              <p:cNvSpPr/>
              <p:nvPr/>
            </p:nvSpPr>
            <p:spPr>
              <a:xfrm>
                <a:off x="391842" y="9890506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AutoShape 5"/>
              <p:cNvSpPr/>
              <p:nvPr/>
            </p:nvSpPr>
            <p:spPr>
              <a:xfrm>
                <a:off x="391842" y="9527002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AutoShape 6"/>
              <p:cNvSpPr/>
              <p:nvPr/>
            </p:nvSpPr>
            <p:spPr>
              <a:xfrm>
                <a:off x="391842" y="9163498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AutoShape 7"/>
              <p:cNvSpPr/>
              <p:nvPr/>
            </p:nvSpPr>
            <p:spPr>
              <a:xfrm>
                <a:off x="391842" y="8799994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>
                <a:off x="391842" y="8436490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391842" y="8072986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391842" y="7709482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391842" y="7345978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391842" y="6982474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13"/>
              <p:cNvSpPr/>
              <p:nvPr/>
            </p:nvSpPr>
            <p:spPr>
              <a:xfrm>
                <a:off x="391842" y="6618970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391842" y="6255466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391842" y="5891962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391842" y="5528458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391842" y="5164954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391842" y="4801450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AutoShape 19"/>
              <p:cNvSpPr/>
              <p:nvPr/>
            </p:nvSpPr>
            <p:spPr>
              <a:xfrm>
                <a:off x="391842" y="4437946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391842" y="4074442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391842" y="3710938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391842" y="3347434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3"/>
              <p:cNvSpPr/>
              <p:nvPr/>
            </p:nvSpPr>
            <p:spPr>
              <a:xfrm>
                <a:off x="391842" y="2983930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391842" y="2620426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391842" y="2256922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391842" y="1893418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391842" y="1529914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391842" y="1166410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391842" y="802906"/>
                <a:ext cx="6772817" cy="0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0F554BB-FA2F-6D8B-17E6-A39272F3C67E}"/>
                </a:ext>
              </a:extLst>
            </p:cNvPr>
            <p:cNvGrpSpPr/>
            <p:nvPr/>
          </p:nvGrpSpPr>
          <p:grpSpPr>
            <a:xfrm>
              <a:off x="752567" y="434639"/>
              <a:ext cx="6051371" cy="9824121"/>
              <a:chOff x="752567" y="434639"/>
              <a:chExt cx="6051371" cy="9824121"/>
            </a:xfrm>
          </p:grpSpPr>
          <p:sp>
            <p:nvSpPr>
              <p:cNvPr id="33" name="AutoShape 33"/>
              <p:cNvSpPr/>
              <p:nvPr/>
            </p:nvSpPr>
            <p:spPr>
              <a:xfrm flipH="1">
                <a:off x="6803938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34"/>
              <p:cNvSpPr/>
              <p:nvPr/>
            </p:nvSpPr>
            <p:spPr>
              <a:xfrm>
                <a:off x="6447975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AutoShape 35"/>
              <p:cNvSpPr/>
              <p:nvPr/>
            </p:nvSpPr>
            <p:spPr>
              <a:xfrm flipH="1">
                <a:off x="6092012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utoShape 36"/>
              <p:cNvSpPr/>
              <p:nvPr/>
            </p:nvSpPr>
            <p:spPr>
              <a:xfrm flipH="1">
                <a:off x="5736049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AutoShape 37"/>
              <p:cNvSpPr/>
              <p:nvPr/>
            </p:nvSpPr>
            <p:spPr>
              <a:xfrm>
                <a:off x="5380086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38"/>
              <p:cNvSpPr/>
              <p:nvPr/>
            </p:nvSpPr>
            <p:spPr>
              <a:xfrm>
                <a:off x="5024123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AutoShape 39"/>
              <p:cNvSpPr/>
              <p:nvPr/>
            </p:nvSpPr>
            <p:spPr>
              <a:xfrm>
                <a:off x="4668160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AutoShape 40"/>
              <p:cNvSpPr/>
              <p:nvPr/>
            </p:nvSpPr>
            <p:spPr>
              <a:xfrm flipH="1">
                <a:off x="4312197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AutoShape 41"/>
              <p:cNvSpPr/>
              <p:nvPr/>
            </p:nvSpPr>
            <p:spPr>
              <a:xfrm flipH="1">
                <a:off x="3956234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42"/>
              <p:cNvSpPr/>
              <p:nvPr/>
            </p:nvSpPr>
            <p:spPr>
              <a:xfrm flipH="1">
                <a:off x="3600271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AutoShape 43"/>
              <p:cNvSpPr/>
              <p:nvPr/>
            </p:nvSpPr>
            <p:spPr>
              <a:xfrm flipH="1">
                <a:off x="3244308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AutoShape 44"/>
              <p:cNvSpPr/>
              <p:nvPr/>
            </p:nvSpPr>
            <p:spPr>
              <a:xfrm flipH="1">
                <a:off x="2888345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AutoShape 45"/>
              <p:cNvSpPr/>
              <p:nvPr/>
            </p:nvSpPr>
            <p:spPr>
              <a:xfrm flipH="1">
                <a:off x="2532382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AutoShape 46"/>
              <p:cNvSpPr/>
              <p:nvPr/>
            </p:nvSpPr>
            <p:spPr>
              <a:xfrm flipH="1">
                <a:off x="2176419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utoShape 47"/>
              <p:cNvSpPr/>
              <p:nvPr/>
            </p:nvSpPr>
            <p:spPr>
              <a:xfrm flipH="1">
                <a:off x="1820456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AutoShape 48"/>
              <p:cNvSpPr/>
              <p:nvPr/>
            </p:nvSpPr>
            <p:spPr>
              <a:xfrm flipH="1">
                <a:off x="1464493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AutoShape 49"/>
              <p:cNvSpPr/>
              <p:nvPr/>
            </p:nvSpPr>
            <p:spPr>
              <a:xfrm flipH="1">
                <a:off x="1108530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AutoShape 50"/>
              <p:cNvSpPr/>
              <p:nvPr/>
            </p:nvSpPr>
            <p:spPr>
              <a:xfrm flipH="1">
                <a:off x="752567" y="434639"/>
                <a:ext cx="0" cy="9824121"/>
              </a:xfrm>
              <a:prstGeom prst="line">
                <a:avLst/>
              </a:prstGeom>
              <a:ln w="9525" cap="flat">
                <a:solidFill>
                  <a:srgbClr val="A3CFE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TextBox 30"/>
            <p:cNvSpPr txBox="1"/>
            <p:nvPr/>
          </p:nvSpPr>
          <p:spPr>
            <a:xfrm>
              <a:off x="6364288" y="10334267"/>
              <a:ext cx="822848" cy="959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777"/>
                </a:lnSpc>
                <a:spcBef>
                  <a:spcPct val="0"/>
                </a:spcBef>
              </a:pPr>
              <a:r>
                <a:rPr lang="en-US" sz="647" dirty="0">
                  <a:solidFill>
                    <a:srgbClr val="C2BDBD"/>
                  </a:solidFill>
                  <a:latin typeface="Plus Jakarta Sans"/>
                </a:rPr>
                <a:t>1cm graph paper</a:t>
              </a:r>
            </a:p>
          </p:txBody>
        </p:sp>
        <p:sp>
          <p:nvSpPr>
            <p:cNvPr id="51" name="TemplateLAB"/>
            <p:cNvSpPr/>
            <p:nvPr/>
          </p:nvSpPr>
          <p:spPr>
            <a:xfrm>
              <a:off x="419082" y="10341097"/>
              <a:ext cx="597402" cy="98571"/>
            </a:xfrm>
            <a:custGeom>
              <a:avLst/>
              <a:gdLst/>
              <a:ahLst/>
              <a:cxnLst/>
              <a:rect l="l" t="t" r="r" b="b"/>
              <a:pathLst>
                <a:path w="597402" h="98571">
                  <a:moveTo>
                    <a:pt x="0" y="0"/>
                  </a:moveTo>
                  <a:lnTo>
                    <a:pt x="597402" y="0"/>
                  </a:lnTo>
                  <a:lnTo>
                    <a:pt x="597402" y="98571"/>
                  </a:lnTo>
                  <a:lnTo>
                    <a:pt x="0" y="985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552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15</cp:revision>
  <dcterms:created xsi:type="dcterms:W3CDTF">2006-08-16T00:00:00Z</dcterms:created>
  <dcterms:modified xsi:type="dcterms:W3CDTF">2024-05-03T13:50:52Z</dcterms:modified>
  <dc:identifier>DAGEFspS-kU</dc:identifier>
</cp:coreProperties>
</file>