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9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25" d="100"/>
          <a:sy n="25" d="100"/>
        </p:scale>
        <p:origin x="3414" y="14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6" name="Group 1855">
            <a:extLst>
              <a:ext uri="{FF2B5EF4-FFF2-40B4-BE49-F238E27FC236}">
                <a16:creationId xmlns:a16="http://schemas.microsoft.com/office/drawing/2014/main" id="{4309A233-9126-9E2F-C892-7D3390B11D29}"/>
              </a:ext>
            </a:extLst>
          </p:cNvPr>
          <p:cNvGrpSpPr/>
          <p:nvPr/>
        </p:nvGrpSpPr>
        <p:grpSpPr>
          <a:xfrm>
            <a:off x="361371" y="403783"/>
            <a:ext cx="7049657" cy="9455343"/>
            <a:chOff x="361371" y="403783"/>
            <a:chExt cx="7049657" cy="9455343"/>
          </a:xfrm>
        </p:grpSpPr>
        <p:sp>
          <p:nvSpPr>
            <p:cNvPr id="1853" name="Freeform: Shape 1852">
              <a:extLst>
                <a:ext uri="{FF2B5EF4-FFF2-40B4-BE49-F238E27FC236}">
                  <a16:creationId xmlns:a16="http://schemas.microsoft.com/office/drawing/2014/main" id="{85A16B03-AAFC-0431-9EAA-848D2B3115AD}"/>
                </a:ext>
              </a:extLst>
            </p:cNvPr>
            <p:cNvSpPr/>
            <p:nvPr/>
          </p:nvSpPr>
          <p:spPr>
            <a:xfrm>
              <a:off x="361373" y="403783"/>
              <a:ext cx="7049655" cy="9250834"/>
            </a:xfrm>
            <a:custGeom>
              <a:avLst/>
              <a:gdLst>
                <a:gd name="connsiteX0" fmla="*/ 7040695 w 7049655"/>
                <a:gd name="connsiteY0" fmla="*/ 9232913 h 9250834"/>
                <a:gd name="connsiteX1" fmla="*/ 7049655 w 7049655"/>
                <a:gd name="connsiteY1" fmla="*/ 9241874 h 9250834"/>
                <a:gd name="connsiteX2" fmla="*/ 7040695 w 7049655"/>
                <a:gd name="connsiteY2" fmla="*/ 9250834 h 9250834"/>
                <a:gd name="connsiteX3" fmla="*/ 7031734 w 7049655"/>
                <a:gd name="connsiteY3" fmla="*/ 9241874 h 9250834"/>
                <a:gd name="connsiteX4" fmla="*/ 7040695 w 7049655"/>
                <a:gd name="connsiteY4" fmla="*/ 9232913 h 9250834"/>
                <a:gd name="connsiteX5" fmla="*/ 6705850 w 7049655"/>
                <a:gd name="connsiteY5" fmla="*/ 9232913 h 9250834"/>
                <a:gd name="connsiteX6" fmla="*/ 6714811 w 7049655"/>
                <a:gd name="connsiteY6" fmla="*/ 9241874 h 9250834"/>
                <a:gd name="connsiteX7" fmla="*/ 6705850 w 7049655"/>
                <a:gd name="connsiteY7" fmla="*/ 9250834 h 9250834"/>
                <a:gd name="connsiteX8" fmla="*/ 6696890 w 7049655"/>
                <a:gd name="connsiteY8" fmla="*/ 9241874 h 9250834"/>
                <a:gd name="connsiteX9" fmla="*/ 6705850 w 7049655"/>
                <a:gd name="connsiteY9" fmla="*/ 9232913 h 9250834"/>
                <a:gd name="connsiteX10" fmla="*/ 6371005 w 7049655"/>
                <a:gd name="connsiteY10" fmla="*/ 9232913 h 9250834"/>
                <a:gd name="connsiteX11" fmla="*/ 6379966 w 7049655"/>
                <a:gd name="connsiteY11" fmla="*/ 9241874 h 9250834"/>
                <a:gd name="connsiteX12" fmla="*/ 6371005 w 7049655"/>
                <a:gd name="connsiteY12" fmla="*/ 9250834 h 9250834"/>
                <a:gd name="connsiteX13" fmla="*/ 6362045 w 7049655"/>
                <a:gd name="connsiteY13" fmla="*/ 9241874 h 9250834"/>
                <a:gd name="connsiteX14" fmla="*/ 6371005 w 7049655"/>
                <a:gd name="connsiteY14" fmla="*/ 9232913 h 9250834"/>
                <a:gd name="connsiteX15" fmla="*/ 6036160 w 7049655"/>
                <a:gd name="connsiteY15" fmla="*/ 9232913 h 9250834"/>
                <a:gd name="connsiteX16" fmla="*/ 6045121 w 7049655"/>
                <a:gd name="connsiteY16" fmla="*/ 9241874 h 9250834"/>
                <a:gd name="connsiteX17" fmla="*/ 6036160 w 7049655"/>
                <a:gd name="connsiteY17" fmla="*/ 9250834 h 9250834"/>
                <a:gd name="connsiteX18" fmla="*/ 6027200 w 7049655"/>
                <a:gd name="connsiteY18" fmla="*/ 9241874 h 9250834"/>
                <a:gd name="connsiteX19" fmla="*/ 6036160 w 7049655"/>
                <a:gd name="connsiteY19" fmla="*/ 9232913 h 9250834"/>
                <a:gd name="connsiteX20" fmla="*/ 5701315 w 7049655"/>
                <a:gd name="connsiteY20" fmla="*/ 9232913 h 9250834"/>
                <a:gd name="connsiteX21" fmla="*/ 5710276 w 7049655"/>
                <a:gd name="connsiteY21" fmla="*/ 9241874 h 9250834"/>
                <a:gd name="connsiteX22" fmla="*/ 5701315 w 7049655"/>
                <a:gd name="connsiteY22" fmla="*/ 9250834 h 9250834"/>
                <a:gd name="connsiteX23" fmla="*/ 5692355 w 7049655"/>
                <a:gd name="connsiteY23" fmla="*/ 9241874 h 9250834"/>
                <a:gd name="connsiteX24" fmla="*/ 5701315 w 7049655"/>
                <a:gd name="connsiteY24" fmla="*/ 9232913 h 9250834"/>
                <a:gd name="connsiteX25" fmla="*/ 5366471 w 7049655"/>
                <a:gd name="connsiteY25" fmla="*/ 9232913 h 9250834"/>
                <a:gd name="connsiteX26" fmla="*/ 5375432 w 7049655"/>
                <a:gd name="connsiteY26" fmla="*/ 9241874 h 9250834"/>
                <a:gd name="connsiteX27" fmla="*/ 5366471 w 7049655"/>
                <a:gd name="connsiteY27" fmla="*/ 9250834 h 9250834"/>
                <a:gd name="connsiteX28" fmla="*/ 5357511 w 7049655"/>
                <a:gd name="connsiteY28" fmla="*/ 9241874 h 9250834"/>
                <a:gd name="connsiteX29" fmla="*/ 5366471 w 7049655"/>
                <a:gd name="connsiteY29" fmla="*/ 9232913 h 9250834"/>
                <a:gd name="connsiteX30" fmla="*/ 5031626 w 7049655"/>
                <a:gd name="connsiteY30" fmla="*/ 9232913 h 9250834"/>
                <a:gd name="connsiteX31" fmla="*/ 5040587 w 7049655"/>
                <a:gd name="connsiteY31" fmla="*/ 9241874 h 9250834"/>
                <a:gd name="connsiteX32" fmla="*/ 5031626 w 7049655"/>
                <a:gd name="connsiteY32" fmla="*/ 9250834 h 9250834"/>
                <a:gd name="connsiteX33" fmla="*/ 5022666 w 7049655"/>
                <a:gd name="connsiteY33" fmla="*/ 9241874 h 9250834"/>
                <a:gd name="connsiteX34" fmla="*/ 5031626 w 7049655"/>
                <a:gd name="connsiteY34" fmla="*/ 9232913 h 9250834"/>
                <a:gd name="connsiteX35" fmla="*/ 4696782 w 7049655"/>
                <a:gd name="connsiteY35" fmla="*/ 9232913 h 9250834"/>
                <a:gd name="connsiteX36" fmla="*/ 4705743 w 7049655"/>
                <a:gd name="connsiteY36" fmla="*/ 9241874 h 9250834"/>
                <a:gd name="connsiteX37" fmla="*/ 4696782 w 7049655"/>
                <a:gd name="connsiteY37" fmla="*/ 9250834 h 9250834"/>
                <a:gd name="connsiteX38" fmla="*/ 4687822 w 7049655"/>
                <a:gd name="connsiteY38" fmla="*/ 9241874 h 9250834"/>
                <a:gd name="connsiteX39" fmla="*/ 4696782 w 7049655"/>
                <a:gd name="connsiteY39" fmla="*/ 9232913 h 9250834"/>
                <a:gd name="connsiteX40" fmla="*/ 4361938 w 7049655"/>
                <a:gd name="connsiteY40" fmla="*/ 9232913 h 9250834"/>
                <a:gd name="connsiteX41" fmla="*/ 4370899 w 7049655"/>
                <a:gd name="connsiteY41" fmla="*/ 9241874 h 9250834"/>
                <a:gd name="connsiteX42" fmla="*/ 4361938 w 7049655"/>
                <a:gd name="connsiteY42" fmla="*/ 9250834 h 9250834"/>
                <a:gd name="connsiteX43" fmla="*/ 4352978 w 7049655"/>
                <a:gd name="connsiteY43" fmla="*/ 9241874 h 9250834"/>
                <a:gd name="connsiteX44" fmla="*/ 4361938 w 7049655"/>
                <a:gd name="connsiteY44" fmla="*/ 9232913 h 9250834"/>
                <a:gd name="connsiteX45" fmla="*/ 4027093 w 7049655"/>
                <a:gd name="connsiteY45" fmla="*/ 9232913 h 9250834"/>
                <a:gd name="connsiteX46" fmla="*/ 4036054 w 7049655"/>
                <a:gd name="connsiteY46" fmla="*/ 9241874 h 9250834"/>
                <a:gd name="connsiteX47" fmla="*/ 4027093 w 7049655"/>
                <a:gd name="connsiteY47" fmla="*/ 9250834 h 9250834"/>
                <a:gd name="connsiteX48" fmla="*/ 4018133 w 7049655"/>
                <a:gd name="connsiteY48" fmla="*/ 9241874 h 9250834"/>
                <a:gd name="connsiteX49" fmla="*/ 4027093 w 7049655"/>
                <a:gd name="connsiteY49" fmla="*/ 9232913 h 9250834"/>
                <a:gd name="connsiteX50" fmla="*/ 3692248 w 7049655"/>
                <a:gd name="connsiteY50" fmla="*/ 9232913 h 9250834"/>
                <a:gd name="connsiteX51" fmla="*/ 3701209 w 7049655"/>
                <a:gd name="connsiteY51" fmla="*/ 9241874 h 9250834"/>
                <a:gd name="connsiteX52" fmla="*/ 3692248 w 7049655"/>
                <a:gd name="connsiteY52" fmla="*/ 9250834 h 9250834"/>
                <a:gd name="connsiteX53" fmla="*/ 3683288 w 7049655"/>
                <a:gd name="connsiteY53" fmla="*/ 9241874 h 9250834"/>
                <a:gd name="connsiteX54" fmla="*/ 3692248 w 7049655"/>
                <a:gd name="connsiteY54" fmla="*/ 9232913 h 9250834"/>
                <a:gd name="connsiteX55" fmla="*/ 3357404 w 7049655"/>
                <a:gd name="connsiteY55" fmla="*/ 9232913 h 9250834"/>
                <a:gd name="connsiteX56" fmla="*/ 3366365 w 7049655"/>
                <a:gd name="connsiteY56" fmla="*/ 9241874 h 9250834"/>
                <a:gd name="connsiteX57" fmla="*/ 3357404 w 7049655"/>
                <a:gd name="connsiteY57" fmla="*/ 9250834 h 9250834"/>
                <a:gd name="connsiteX58" fmla="*/ 3348444 w 7049655"/>
                <a:gd name="connsiteY58" fmla="*/ 9241874 h 9250834"/>
                <a:gd name="connsiteX59" fmla="*/ 3357404 w 7049655"/>
                <a:gd name="connsiteY59" fmla="*/ 9232913 h 9250834"/>
                <a:gd name="connsiteX60" fmla="*/ 3022560 w 7049655"/>
                <a:gd name="connsiteY60" fmla="*/ 9232913 h 9250834"/>
                <a:gd name="connsiteX61" fmla="*/ 3031521 w 7049655"/>
                <a:gd name="connsiteY61" fmla="*/ 9241874 h 9250834"/>
                <a:gd name="connsiteX62" fmla="*/ 3022560 w 7049655"/>
                <a:gd name="connsiteY62" fmla="*/ 9250834 h 9250834"/>
                <a:gd name="connsiteX63" fmla="*/ 3013600 w 7049655"/>
                <a:gd name="connsiteY63" fmla="*/ 9241874 h 9250834"/>
                <a:gd name="connsiteX64" fmla="*/ 3022560 w 7049655"/>
                <a:gd name="connsiteY64" fmla="*/ 9232913 h 9250834"/>
                <a:gd name="connsiteX65" fmla="*/ 2687715 w 7049655"/>
                <a:gd name="connsiteY65" fmla="*/ 9232913 h 9250834"/>
                <a:gd name="connsiteX66" fmla="*/ 2696676 w 7049655"/>
                <a:gd name="connsiteY66" fmla="*/ 9241874 h 9250834"/>
                <a:gd name="connsiteX67" fmla="*/ 2687715 w 7049655"/>
                <a:gd name="connsiteY67" fmla="*/ 9250834 h 9250834"/>
                <a:gd name="connsiteX68" fmla="*/ 2678756 w 7049655"/>
                <a:gd name="connsiteY68" fmla="*/ 9241874 h 9250834"/>
                <a:gd name="connsiteX69" fmla="*/ 2687715 w 7049655"/>
                <a:gd name="connsiteY69" fmla="*/ 9232913 h 9250834"/>
                <a:gd name="connsiteX70" fmla="*/ 2352872 w 7049655"/>
                <a:gd name="connsiteY70" fmla="*/ 9232913 h 9250834"/>
                <a:gd name="connsiteX71" fmla="*/ 2361833 w 7049655"/>
                <a:gd name="connsiteY71" fmla="*/ 9241874 h 9250834"/>
                <a:gd name="connsiteX72" fmla="*/ 2352872 w 7049655"/>
                <a:gd name="connsiteY72" fmla="*/ 9250834 h 9250834"/>
                <a:gd name="connsiteX73" fmla="*/ 2343912 w 7049655"/>
                <a:gd name="connsiteY73" fmla="*/ 9241874 h 9250834"/>
                <a:gd name="connsiteX74" fmla="*/ 2352872 w 7049655"/>
                <a:gd name="connsiteY74" fmla="*/ 9232913 h 9250834"/>
                <a:gd name="connsiteX75" fmla="*/ 2018028 w 7049655"/>
                <a:gd name="connsiteY75" fmla="*/ 9232913 h 9250834"/>
                <a:gd name="connsiteX76" fmla="*/ 2026989 w 7049655"/>
                <a:gd name="connsiteY76" fmla="*/ 9241874 h 9250834"/>
                <a:gd name="connsiteX77" fmla="*/ 2018028 w 7049655"/>
                <a:gd name="connsiteY77" fmla="*/ 9250834 h 9250834"/>
                <a:gd name="connsiteX78" fmla="*/ 2009067 w 7049655"/>
                <a:gd name="connsiteY78" fmla="*/ 9241874 h 9250834"/>
                <a:gd name="connsiteX79" fmla="*/ 2018028 w 7049655"/>
                <a:gd name="connsiteY79" fmla="*/ 9232913 h 9250834"/>
                <a:gd name="connsiteX80" fmla="*/ 1683183 w 7049655"/>
                <a:gd name="connsiteY80" fmla="*/ 9232913 h 9250834"/>
                <a:gd name="connsiteX81" fmla="*/ 1692144 w 7049655"/>
                <a:gd name="connsiteY81" fmla="*/ 9241874 h 9250834"/>
                <a:gd name="connsiteX82" fmla="*/ 1683183 w 7049655"/>
                <a:gd name="connsiteY82" fmla="*/ 9250834 h 9250834"/>
                <a:gd name="connsiteX83" fmla="*/ 1674223 w 7049655"/>
                <a:gd name="connsiteY83" fmla="*/ 9241874 h 9250834"/>
                <a:gd name="connsiteX84" fmla="*/ 1683183 w 7049655"/>
                <a:gd name="connsiteY84" fmla="*/ 9232913 h 9250834"/>
                <a:gd name="connsiteX85" fmla="*/ 1348338 w 7049655"/>
                <a:gd name="connsiteY85" fmla="*/ 9232913 h 9250834"/>
                <a:gd name="connsiteX86" fmla="*/ 1357299 w 7049655"/>
                <a:gd name="connsiteY86" fmla="*/ 9241874 h 9250834"/>
                <a:gd name="connsiteX87" fmla="*/ 1348338 w 7049655"/>
                <a:gd name="connsiteY87" fmla="*/ 9250834 h 9250834"/>
                <a:gd name="connsiteX88" fmla="*/ 1339378 w 7049655"/>
                <a:gd name="connsiteY88" fmla="*/ 9241874 h 9250834"/>
                <a:gd name="connsiteX89" fmla="*/ 1348338 w 7049655"/>
                <a:gd name="connsiteY89" fmla="*/ 9232913 h 9250834"/>
                <a:gd name="connsiteX90" fmla="*/ 1013494 w 7049655"/>
                <a:gd name="connsiteY90" fmla="*/ 9232913 h 9250834"/>
                <a:gd name="connsiteX91" fmla="*/ 1022454 w 7049655"/>
                <a:gd name="connsiteY91" fmla="*/ 9241874 h 9250834"/>
                <a:gd name="connsiteX92" fmla="*/ 1013494 w 7049655"/>
                <a:gd name="connsiteY92" fmla="*/ 9250834 h 9250834"/>
                <a:gd name="connsiteX93" fmla="*/ 1004533 w 7049655"/>
                <a:gd name="connsiteY93" fmla="*/ 9241874 h 9250834"/>
                <a:gd name="connsiteX94" fmla="*/ 1013494 w 7049655"/>
                <a:gd name="connsiteY94" fmla="*/ 9232913 h 9250834"/>
                <a:gd name="connsiteX95" fmla="*/ 678649 w 7049655"/>
                <a:gd name="connsiteY95" fmla="*/ 9232913 h 9250834"/>
                <a:gd name="connsiteX96" fmla="*/ 687610 w 7049655"/>
                <a:gd name="connsiteY96" fmla="*/ 9241874 h 9250834"/>
                <a:gd name="connsiteX97" fmla="*/ 678649 w 7049655"/>
                <a:gd name="connsiteY97" fmla="*/ 9250834 h 9250834"/>
                <a:gd name="connsiteX98" fmla="*/ 669689 w 7049655"/>
                <a:gd name="connsiteY98" fmla="*/ 9241874 h 9250834"/>
                <a:gd name="connsiteX99" fmla="*/ 678649 w 7049655"/>
                <a:gd name="connsiteY99" fmla="*/ 9232913 h 9250834"/>
                <a:gd name="connsiteX100" fmla="*/ 343804 w 7049655"/>
                <a:gd name="connsiteY100" fmla="*/ 9232913 h 9250834"/>
                <a:gd name="connsiteX101" fmla="*/ 352765 w 7049655"/>
                <a:gd name="connsiteY101" fmla="*/ 9241874 h 9250834"/>
                <a:gd name="connsiteX102" fmla="*/ 343804 w 7049655"/>
                <a:gd name="connsiteY102" fmla="*/ 9250834 h 9250834"/>
                <a:gd name="connsiteX103" fmla="*/ 334844 w 7049655"/>
                <a:gd name="connsiteY103" fmla="*/ 9241874 h 9250834"/>
                <a:gd name="connsiteX104" fmla="*/ 343804 w 7049655"/>
                <a:gd name="connsiteY104" fmla="*/ 9232913 h 9250834"/>
                <a:gd name="connsiteX105" fmla="*/ 8961 w 7049655"/>
                <a:gd name="connsiteY105" fmla="*/ 9232913 h 9250834"/>
                <a:gd name="connsiteX106" fmla="*/ 17921 w 7049655"/>
                <a:gd name="connsiteY106" fmla="*/ 9241874 h 9250834"/>
                <a:gd name="connsiteX107" fmla="*/ 8961 w 7049655"/>
                <a:gd name="connsiteY107" fmla="*/ 9250834 h 9250834"/>
                <a:gd name="connsiteX108" fmla="*/ 0 w 7049655"/>
                <a:gd name="connsiteY108" fmla="*/ 9241874 h 9250834"/>
                <a:gd name="connsiteX109" fmla="*/ 8961 w 7049655"/>
                <a:gd name="connsiteY109" fmla="*/ 9232913 h 9250834"/>
                <a:gd name="connsiteX110" fmla="*/ 7040695 w 7049655"/>
                <a:gd name="connsiteY110" fmla="*/ 8890950 h 9250834"/>
                <a:gd name="connsiteX111" fmla="*/ 7049655 w 7049655"/>
                <a:gd name="connsiteY111" fmla="*/ 8899910 h 9250834"/>
                <a:gd name="connsiteX112" fmla="*/ 7040695 w 7049655"/>
                <a:gd name="connsiteY112" fmla="*/ 8908871 h 9250834"/>
                <a:gd name="connsiteX113" fmla="*/ 7031734 w 7049655"/>
                <a:gd name="connsiteY113" fmla="*/ 8899910 h 9250834"/>
                <a:gd name="connsiteX114" fmla="*/ 7040695 w 7049655"/>
                <a:gd name="connsiteY114" fmla="*/ 8890950 h 9250834"/>
                <a:gd name="connsiteX115" fmla="*/ 6705850 w 7049655"/>
                <a:gd name="connsiteY115" fmla="*/ 8890950 h 9250834"/>
                <a:gd name="connsiteX116" fmla="*/ 6714811 w 7049655"/>
                <a:gd name="connsiteY116" fmla="*/ 8899910 h 9250834"/>
                <a:gd name="connsiteX117" fmla="*/ 6705850 w 7049655"/>
                <a:gd name="connsiteY117" fmla="*/ 8908871 h 9250834"/>
                <a:gd name="connsiteX118" fmla="*/ 6696890 w 7049655"/>
                <a:gd name="connsiteY118" fmla="*/ 8899910 h 9250834"/>
                <a:gd name="connsiteX119" fmla="*/ 6705850 w 7049655"/>
                <a:gd name="connsiteY119" fmla="*/ 8890950 h 9250834"/>
                <a:gd name="connsiteX120" fmla="*/ 6371005 w 7049655"/>
                <a:gd name="connsiteY120" fmla="*/ 8890950 h 9250834"/>
                <a:gd name="connsiteX121" fmla="*/ 6379966 w 7049655"/>
                <a:gd name="connsiteY121" fmla="*/ 8899910 h 9250834"/>
                <a:gd name="connsiteX122" fmla="*/ 6371005 w 7049655"/>
                <a:gd name="connsiteY122" fmla="*/ 8908871 h 9250834"/>
                <a:gd name="connsiteX123" fmla="*/ 6362045 w 7049655"/>
                <a:gd name="connsiteY123" fmla="*/ 8899910 h 9250834"/>
                <a:gd name="connsiteX124" fmla="*/ 6371005 w 7049655"/>
                <a:gd name="connsiteY124" fmla="*/ 8890950 h 9250834"/>
                <a:gd name="connsiteX125" fmla="*/ 6036160 w 7049655"/>
                <a:gd name="connsiteY125" fmla="*/ 8890950 h 9250834"/>
                <a:gd name="connsiteX126" fmla="*/ 6045121 w 7049655"/>
                <a:gd name="connsiteY126" fmla="*/ 8899910 h 9250834"/>
                <a:gd name="connsiteX127" fmla="*/ 6036160 w 7049655"/>
                <a:gd name="connsiteY127" fmla="*/ 8908871 h 9250834"/>
                <a:gd name="connsiteX128" fmla="*/ 6027200 w 7049655"/>
                <a:gd name="connsiteY128" fmla="*/ 8899910 h 9250834"/>
                <a:gd name="connsiteX129" fmla="*/ 6036160 w 7049655"/>
                <a:gd name="connsiteY129" fmla="*/ 8890950 h 9250834"/>
                <a:gd name="connsiteX130" fmla="*/ 5701315 w 7049655"/>
                <a:gd name="connsiteY130" fmla="*/ 8890950 h 9250834"/>
                <a:gd name="connsiteX131" fmla="*/ 5710276 w 7049655"/>
                <a:gd name="connsiteY131" fmla="*/ 8899910 h 9250834"/>
                <a:gd name="connsiteX132" fmla="*/ 5701315 w 7049655"/>
                <a:gd name="connsiteY132" fmla="*/ 8908871 h 9250834"/>
                <a:gd name="connsiteX133" fmla="*/ 5692355 w 7049655"/>
                <a:gd name="connsiteY133" fmla="*/ 8899910 h 9250834"/>
                <a:gd name="connsiteX134" fmla="*/ 5701315 w 7049655"/>
                <a:gd name="connsiteY134" fmla="*/ 8890950 h 9250834"/>
                <a:gd name="connsiteX135" fmla="*/ 5366471 w 7049655"/>
                <a:gd name="connsiteY135" fmla="*/ 8890950 h 9250834"/>
                <a:gd name="connsiteX136" fmla="*/ 5375432 w 7049655"/>
                <a:gd name="connsiteY136" fmla="*/ 8899910 h 9250834"/>
                <a:gd name="connsiteX137" fmla="*/ 5366471 w 7049655"/>
                <a:gd name="connsiteY137" fmla="*/ 8908871 h 9250834"/>
                <a:gd name="connsiteX138" fmla="*/ 5357511 w 7049655"/>
                <a:gd name="connsiteY138" fmla="*/ 8899910 h 9250834"/>
                <a:gd name="connsiteX139" fmla="*/ 5366471 w 7049655"/>
                <a:gd name="connsiteY139" fmla="*/ 8890950 h 9250834"/>
                <a:gd name="connsiteX140" fmla="*/ 5031626 w 7049655"/>
                <a:gd name="connsiteY140" fmla="*/ 8890950 h 9250834"/>
                <a:gd name="connsiteX141" fmla="*/ 5040587 w 7049655"/>
                <a:gd name="connsiteY141" fmla="*/ 8899910 h 9250834"/>
                <a:gd name="connsiteX142" fmla="*/ 5031626 w 7049655"/>
                <a:gd name="connsiteY142" fmla="*/ 8908871 h 9250834"/>
                <a:gd name="connsiteX143" fmla="*/ 5022666 w 7049655"/>
                <a:gd name="connsiteY143" fmla="*/ 8899910 h 9250834"/>
                <a:gd name="connsiteX144" fmla="*/ 5031626 w 7049655"/>
                <a:gd name="connsiteY144" fmla="*/ 8890950 h 9250834"/>
                <a:gd name="connsiteX145" fmla="*/ 4696782 w 7049655"/>
                <a:gd name="connsiteY145" fmla="*/ 8890950 h 9250834"/>
                <a:gd name="connsiteX146" fmla="*/ 4705743 w 7049655"/>
                <a:gd name="connsiteY146" fmla="*/ 8899910 h 9250834"/>
                <a:gd name="connsiteX147" fmla="*/ 4696782 w 7049655"/>
                <a:gd name="connsiteY147" fmla="*/ 8908871 h 9250834"/>
                <a:gd name="connsiteX148" fmla="*/ 4687822 w 7049655"/>
                <a:gd name="connsiteY148" fmla="*/ 8899910 h 9250834"/>
                <a:gd name="connsiteX149" fmla="*/ 4696782 w 7049655"/>
                <a:gd name="connsiteY149" fmla="*/ 8890950 h 9250834"/>
                <a:gd name="connsiteX150" fmla="*/ 4361938 w 7049655"/>
                <a:gd name="connsiteY150" fmla="*/ 8890950 h 9250834"/>
                <a:gd name="connsiteX151" fmla="*/ 4370899 w 7049655"/>
                <a:gd name="connsiteY151" fmla="*/ 8899910 h 9250834"/>
                <a:gd name="connsiteX152" fmla="*/ 4361938 w 7049655"/>
                <a:gd name="connsiteY152" fmla="*/ 8908871 h 9250834"/>
                <a:gd name="connsiteX153" fmla="*/ 4352978 w 7049655"/>
                <a:gd name="connsiteY153" fmla="*/ 8899910 h 9250834"/>
                <a:gd name="connsiteX154" fmla="*/ 4361938 w 7049655"/>
                <a:gd name="connsiteY154" fmla="*/ 8890950 h 9250834"/>
                <a:gd name="connsiteX155" fmla="*/ 4027093 w 7049655"/>
                <a:gd name="connsiteY155" fmla="*/ 8890950 h 9250834"/>
                <a:gd name="connsiteX156" fmla="*/ 4036054 w 7049655"/>
                <a:gd name="connsiteY156" fmla="*/ 8899910 h 9250834"/>
                <a:gd name="connsiteX157" fmla="*/ 4027093 w 7049655"/>
                <a:gd name="connsiteY157" fmla="*/ 8908871 h 9250834"/>
                <a:gd name="connsiteX158" fmla="*/ 4018133 w 7049655"/>
                <a:gd name="connsiteY158" fmla="*/ 8899910 h 9250834"/>
                <a:gd name="connsiteX159" fmla="*/ 4027093 w 7049655"/>
                <a:gd name="connsiteY159" fmla="*/ 8890950 h 9250834"/>
                <a:gd name="connsiteX160" fmla="*/ 3692248 w 7049655"/>
                <a:gd name="connsiteY160" fmla="*/ 8890950 h 9250834"/>
                <a:gd name="connsiteX161" fmla="*/ 3701209 w 7049655"/>
                <a:gd name="connsiteY161" fmla="*/ 8899910 h 9250834"/>
                <a:gd name="connsiteX162" fmla="*/ 3692248 w 7049655"/>
                <a:gd name="connsiteY162" fmla="*/ 8908871 h 9250834"/>
                <a:gd name="connsiteX163" fmla="*/ 3683288 w 7049655"/>
                <a:gd name="connsiteY163" fmla="*/ 8899910 h 9250834"/>
                <a:gd name="connsiteX164" fmla="*/ 3692248 w 7049655"/>
                <a:gd name="connsiteY164" fmla="*/ 8890950 h 9250834"/>
                <a:gd name="connsiteX165" fmla="*/ 3357406 w 7049655"/>
                <a:gd name="connsiteY165" fmla="*/ 8890950 h 9250834"/>
                <a:gd name="connsiteX166" fmla="*/ 3366367 w 7049655"/>
                <a:gd name="connsiteY166" fmla="*/ 8899910 h 9250834"/>
                <a:gd name="connsiteX167" fmla="*/ 3357406 w 7049655"/>
                <a:gd name="connsiteY167" fmla="*/ 8908871 h 9250834"/>
                <a:gd name="connsiteX168" fmla="*/ 3348445 w 7049655"/>
                <a:gd name="connsiteY168" fmla="*/ 8899910 h 9250834"/>
                <a:gd name="connsiteX169" fmla="*/ 3357406 w 7049655"/>
                <a:gd name="connsiteY169" fmla="*/ 8890950 h 9250834"/>
                <a:gd name="connsiteX170" fmla="*/ 3022562 w 7049655"/>
                <a:gd name="connsiteY170" fmla="*/ 8890950 h 9250834"/>
                <a:gd name="connsiteX171" fmla="*/ 3031523 w 7049655"/>
                <a:gd name="connsiteY171" fmla="*/ 8899910 h 9250834"/>
                <a:gd name="connsiteX172" fmla="*/ 3022562 w 7049655"/>
                <a:gd name="connsiteY172" fmla="*/ 8908871 h 9250834"/>
                <a:gd name="connsiteX173" fmla="*/ 3013602 w 7049655"/>
                <a:gd name="connsiteY173" fmla="*/ 8899910 h 9250834"/>
                <a:gd name="connsiteX174" fmla="*/ 3022562 w 7049655"/>
                <a:gd name="connsiteY174" fmla="*/ 8890950 h 9250834"/>
                <a:gd name="connsiteX175" fmla="*/ 2687717 w 7049655"/>
                <a:gd name="connsiteY175" fmla="*/ 8890950 h 9250834"/>
                <a:gd name="connsiteX176" fmla="*/ 2696678 w 7049655"/>
                <a:gd name="connsiteY176" fmla="*/ 8899910 h 9250834"/>
                <a:gd name="connsiteX177" fmla="*/ 2687717 w 7049655"/>
                <a:gd name="connsiteY177" fmla="*/ 8908871 h 9250834"/>
                <a:gd name="connsiteX178" fmla="*/ 2678758 w 7049655"/>
                <a:gd name="connsiteY178" fmla="*/ 8899910 h 9250834"/>
                <a:gd name="connsiteX179" fmla="*/ 2687717 w 7049655"/>
                <a:gd name="connsiteY179" fmla="*/ 8890950 h 9250834"/>
                <a:gd name="connsiteX180" fmla="*/ 2352875 w 7049655"/>
                <a:gd name="connsiteY180" fmla="*/ 8890950 h 9250834"/>
                <a:gd name="connsiteX181" fmla="*/ 2361835 w 7049655"/>
                <a:gd name="connsiteY181" fmla="*/ 8899910 h 9250834"/>
                <a:gd name="connsiteX182" fmla="*/ 2352875 w 7049655"/>
                <a:gd name="connsiteY182" fmla="*/ 8908871 h 9250834"/>
                <a:gd name="connsiteX183" fmla="*/ 2343914 w 7049655"/>
                <a:gd name="connsiteY183" fmla="*/ 8899910 h 9250834"/>
                <a:gd name="connsiteX184" fmla="*/ 2352875 w 7049655"/>
                <a:gd name="connsiteY184" fmla="*/ 8890950 h 9250834"/>
                <a:gd name="connsiteX185" fmla="*/ 2018031 w 7049655"/>
                <a:gd name="connsiteY185" fmla="*/ 8890950 h 9250834"/>
                <a:gd name="connsiteX186" fmla="*/ 2026991 w 7049655"/>
                <a:gd name="connsiteY186" fmla="*/ 8899910 h 9250834"/>
                <a:gd name="connsiteX187" fmla="*/ 2018031 w 7049655"/>
                <a:gd name="connsiteY187" fmla="*/ 8908871 h 9250834"/>
                <a:gd name="connsiteX188" fmla="*/ 2009070 w 7049655"/>
                <a:gd name="connsiteY188" fmla="*/ 8899910 h 9250834"/>
                <a:gd name="connsiteX189" fmla="*/ 2018031 w 7049655"/>
                <a:gd name="connsiteY189" fmla="*/ 8890950 h 9250834"/>
                <a:gd name="connsiteX190" fmla="*/ 1683186 w 7049655"/>
                <a:gd name="connsiteY190" fmla="*/ 8890950 h 9250834"/>
                <a:gd name="connsiteX191" fmla="*/ 1692146 w 7049655"/>
                <a:gd name="connsiteY191" fmla="*/ 8899910 h 9250834"/>
                <a:gd name="connsiteX192" fmla="*/ 1683186 w 7049655"/>
                <a:gd name="connsiteY192" fmla="*/ 8908871 h 9250834"/>
                <a:gd name="connsiteX193" fmla="*/ 1674225 w 7049655"/>
                <a:gd name="connsiteY193" fmla="*/ 8899910 h 9250834"/>
                <a:gd name="connsiteX194" fmla="*/ 1683186 w 7049655"/>
                <a:gd name="connsiteY194" fmla="*/ 8890950 h 9250834"/>
                <a:gd name="connsiteX195" fmla="*/ 1348341 w 7049655"/>
                <a:gd name="connsiteY195" fmla="*/ 8890950 h 9250834"/>
                <a:gd name="connsiteX196" fmla="*/ 1357301 w 7049655"/>
                <a:gd name="connsiteY196" fmla="*/ 8899910 h 9250834"/>
                <a:gd name="connsiteX197" fmla="*/ 1348341 w 7049655"/>
                <a:gd name="connsiteY197" fmla="*/ 8908871 h 9250834"/>
                <a:gd name="connsiteX198" fmla="*/ 1339380 w 7049655"/>
                <a:gd name="connsiteY198" fmla="*/ 8899910 h 9250834"/>
                <a:gd name="connsiteX199" fmla="*/ 1348341 w 7049655"/>
                <a:gd name="connsiteY199" fmla="*/ 8890950 h 9250834"/>
                <a:gd name="connsiteX200" fmla="*/ 1013496 w 7049655"/>
                <a:gd name="connsiteY200" fmla="*/ 8890950 h 9250834"/>
                <a:gd name="connsiteX201" fmla="*/ 1022457 w 7049655"/>
                <a:gd name="connsiteY201" fmla="*/ 8899910 h 9250834"/>
                <a:gd name="connsiteX202" fmla="*/ 1013496 w 7049655"/>
                <a:gd name="connsiteY202" fmla="*/ 8908871 h 9250834"/>
                <a:gd name="connsiteX203" fmla="*/ 1004536 w 7049655"/>
                <a:gd name="connsiteY203" fmla="*/ 8899910 h 9250834"/>
                <a:gd name="connsiteX204" fmla="*/ 1013496 w 7049655"/>
                <a:gd name="connsiteY204" fmla="*/ 8890950 h 9250834"/>
                <a:gd name="connsiteX205" fmla="*/ 678651 w 7049655"/>
                <a:gd name="connsiteY205" fmla="*/ 8890950 h 9250834"/>
                <a:gd name="connsiteX206" fmla="*/ 687613 w 7049655"/>
                <a:gd name="connsiteY206" fmla="*/ 8899910 h 9250834"/>
                <a:gd name="connsiteX207" fmla="*/ 678651 w 7049655"/>
                <a:gd name="connsiteY207" fmla="*/ 8908871 h 9250834"/>
                <a:gd name="connsiteX208" fmla="*/ 669691 w 7049655"/>
                <a:gd name="connsiteY208" fmla="*/ 8899910 h 9250834"/>
                <a:gd name="connsiteX209" fmla="*/ 678651 w 7049655"/>
                <a:gd name="connsiteY209" fmla="*/ 8890950 h 9250834"/>
                <a:gd name="connsiteX210" fmla="*/ 343807 w 7049655"/>
                <a:gd name="connsiteY210" fmla="*/ 8890950 h 9250834"/>
                <a:gd name="connsiteX211" fmla="*/ 352767 w 7049655"/>
                <a:gd name="connsiteY211" fmla="*/ 8899910 h 9250834"/>
                <a:gd name="connsiteX212" fmla="*/ 343807 w 7049655"/>
                <a:gd name="connsiteY212" fmla="*/ 8908871 h 9250834"/>
                <a:gd name="connsiteX213" fmla="*/ 334846 w 7049655"/>
                <a:gd name="connsiteY213" fmla="*/ 8899910 h 9250834"/>
                <a:gd name="connsiteX214" fmla="*/ 343807 w 7049655"/>
                <a:gd name="connsiteY214" fmla="*/ 8890950 h 9250834"/>
                <a:gd name="connsiteX215" fmla="*/ 8963 w 7049655"/>
                <a:gd name="connsiteY215" fmla="*/ 8890950 h 9250834"/>
                <a:gd name="connsiteX216" fmla="*/ 17923 w 7049655"/>
                <a:gd name="connsiteY216" fmla="*/ 8899910 h 9250834"/>
                <a:gd name="connsiteX217" fmla="*/ 8963 w 7049655"/>
                <a:gd name="connsiteY217" fmla="*/ 8908871 h 9250834"/>
                <a:gd name="connsiteX218" fmla="*/ 2 w 7049655"/>
                <a:gd name="connsiteY218" fmla="*/ 8899910 h 9250834"/>
                <a:gd name="connsiteX219" fmla="*/ 8963 w 7049655"/>
                <a:gd name="connsiteY219" fmla="*/ 8890950 h 9250834"/>
                <a:gd name="connsiteX220" fmla="*/ 7040695 w 7049655"/>
                <a:gd name="connsiteY220" fmla="*/ 8548988 h 9250834"/>
                <a:gd name="connsiteX221" fmla="*/ 7049655 w 7049655"/>
                <a:gd name="connsiteY221" fmla="*/ 8557948 h 9250834"/>
                <a:gd name="connsiteX222" fmla="*/ 7040695 w 7049655"/>
                <a:gd name="connsiteY222" fmla="*/ 8566909 h 9250834"/>
                <a:gd name="connsiteX223" fmla="*/ 7031734 w 7049655"/>
                <a:gd name="connsiteY223" fmla="*/ 8557948 h 9250834"/>
                <a:gd name="connsiteX224" fmla="*/ 7040695 w 7049655"/>
                <a:gd name="connsiteY224" fmla="*/ 8548988 h 9250834"/>
                <a:gd name="connsiteX225" fmla="*/ 6705850 w 7049655"/>
                <a:gd name="connsiteY225" fmla="*/ 8548988 h 9250834"/>
                <a:gd name="connsiteX226" fmla="*/ 6714811 w 7049655"/>
                <a:gd name="connsiteY226" fmla="*/ 8557948 h 9250834"/>
                <a:gd name="connsiteX227" fmla="*/ 6705850 w 7049655"/>
                <a:gd name="connsiteY227" fmla="*/ 8566909 h 9250834"/>
                <a:gd name="connsiteX228" fmla="*/ 6696890 w 7049655"/>
                <a:gd name="connsiteY228" fmla="*/ 8557948 h 9250834"/>
                <a:gd name="connsiteX229" fmla="*/ 6705850 w 7049655"/>
                <a:gd name="connsiteY229" fmla="*/ 8548988 h 9250834"/>
                <a:gd name="connsiteX230" fmla="*/ 6371005 w 7049655"/>
                <a:gd name="connsiteY230" fmla="*/ 8548988 h 9250834"/>
                <a:gd name="connsiteX231" fmla="*/ 6379966 w 7049655"/>
                <a:gd name="connsiteY231" fmla="*/ 8557948 h 9250834"/>
                <a:gd name="connsiteX232" fmla="*/ 6371005 w 7049655"/>
                <a:gd name="connsiteY232" fmla="*/ 8566909 h 9250834"/>
                <a:gd name="connsiteX233" fmla="*/ 6362045 w 7049655"/>
                <a:gd name="connsiteY233" fmla="*/ 8557948 h 9250834"/>
                <a:gd name="connsiteX234" fmla="*/ 6371005 w 7049655"/>
                <a:gd name="connsiteY234" fmla="*/ 8548988 h 9250834"/>
                <a:gd name="connsiteX235" fmla="*/ 6036160 w 7049655"/>
                <a:gd name="connsiteY235" fmla="*/ 8548988 h 9250834"/>
                <a:gd name="connsiteX236" fmla="*/ 6045121 w 7049655"/>
                <a:gd name="connsiteY236" fmla="*/ 8557948 h 9250834"/>
                <a:gd name="connsiteX237" fmla="*/ 6036160 w 7049655"/>
                <a:gd name="connsiteY237" fmla="*/ 8566909 h 9250834"/>
                <a:gd name="connsiteX238" fmla="*/ 6027200 w 7049655"/>
                <a:gd name="connsiteY238" fmla="*/ 8557948 h 9250834"/>
                <a:gd name="connsiteX239" fmla="*/ 6036160 w 7049655"/>
                <a:gd name="connsiteY239" fmla="*/ 8548988 h 9250834"/>
                <a:gd name="connsiteX240" fmla="*/ 5701315 w 7049655"/>
                <a:gd name="connsiteY240" fmla="*/ 8548988 h 9250834"/>
                <a:gd name="connsiteX241" fmla="*/ 5710276 w 7049655"/>
                <a:gd name="connsiteY241" fmla="*/ 8557948 h 9250834"/>
                <a:gd name="connsiteX242" fmla="*/ 5701315 w 7049655"/>
                <a:gd name="connsiteY242" fmla="*/ 8566909 h 9250834"/>
                <a:gd name="connsiteX243" fmla="*/ 5692355 w 7049655"/>
                <a:gd name="connsiteY243" fmla="*/ 8557948 h 9250834"/>
                <a:gd name="connsiteX244" fmla="*/ 5701315 w 7049655"/>
                <a:gd name="connsiteY244" fmla="*/ 8548988 h 9250834"/>
                <a:gd name="connsiteX245" fmla="*/ 5366471 w 7049655"/>
                <a:gd name="connsiteY245" fmla="*/ 8548988 h 9250834"/>
                <a:gd name="connsiteX246" fmla="*/ 5375432 w 7049655"/>
                <a:gd name="connsiteY246" fmla="*/ 8557948 h 9250834"/>
                <a:gd name="connsiteX247" fmla="*/ 5366471 w 7049655"/>
                <a:gd name="connsiteY247" fmla="*/ 8566909 h 9250834"/>
                <a:gd name="connsiteX248" fmla="*/ 5357511 w 7049655"/>
                <a:gd name="connsiteY248" fmla="*/ 8557948 h 9250834"/>
                <a:gd name="connsiteX249" fmla="*/ 5366471 w 7049655"/>
                <a:gd name="connsiteY249" fmla="*/ 8548988 h 9250834"/>
                <a:gd name="connsiteX250" fmla="*/ 5031626 w 7049655"/>
                <a:gd name="connsiteY250" fmla="*/ 8548988 h 9250834"/>
                <a:gd name="connsiteX251" fmla="*/ 5040587 w 7049655"/>
                <a:gd name="connsiteY251" fmla="*/ 8557948 h 9250834"/>
                <a:gd name="connsiteX252" fmla="*/ 5031626 w 7049655"/>
                <a:gd name="connsiteY252" fmla="*/ 8566909 h 9250834"/>
                <a:gd name="connsiteX253" fmla="*/ 5022666 w 7049655"/>
                <a:gd name="connsiteY253" fmla="*/ 8557948 h 9250834"/>
                <a:gd name="connsiteX254" fmla="*/ 5031626 w 7049655"/>
                <a:gd name="connsiteY254" fmla="*/ 8548988 h 9250834"/>
                <a:gd name="connsiteX255" fmla="*/ 4696782 w 7049655"/>
                <a:gd name="connsiteY255" fmla="*/ 8548988 h 9250834"/>
                <a:gd name="connsiteX256" fmla="*/ 4705743 w 7049655"/>
                <a:gd name="connsiteY256" fmla="*/ 8557948 h 9250834"/>
                <a:gd name="connsiteX257" fmla="*/ 4696782 w 7049655"/>
                <a:gd name="connsiteY257" fmla="*/ 8566909 h 9250834"/>
                <a:gd name="connsiteX258" fmla="*/ 4687822 w 7049655"/>
                <a:gd name="connsiteY258" fmla="*/ 8557948 h 9250834"/>
                <a:gd name="connsiteX259" fmla="*/ 4696782 w 7049655"/>
                <a:gd name="connsiteY259" fmla="*/ 8548988 h 9250834"/>
                <a:gd name="connsiteX260" fmla="*/ 4361938 w 7049655"/>
                <a:gd name="connsiteY260" fmla="*/ 8548988 h 9250834"/>
                <a:gd name="connsiteX261" fmla="*/ 4370899 w 7049655"/>
                <a:gd name="connsiteY261" fmla="*/ 8557948 h 9250834"/>
                <a:gd name="connsiteX262" fmla="*/ 4361938 w 7049655"/>
                <a:gd name="connsiteY262" fmla="*/ 8566909 h 9250834"/>
                <a:gd name="connsiteX263" fmla="*/ 4352978 w 7049655"/>
                <a:gd name="connsiteY263" fmla="*/ 8557948 h 9250834"/>
                <a:gd name="connsiteX264" fmla="*/ 4361938 w 7049655"/>
                <a:gd name="connsiteY264" fmla="*/ 8548988 h 9250834"/>
                <a:gd name="connsiteX265" fmla="*/ 4027093 w 7049655"/>
                <a:gd name="connsiteY265" fmla="*/ 8548988 h 9250834"/>
                <a:gd name="connsiteX266" fmla="*/ 4036054 w 7049655"/>
                <a:gd name="connsiteY266" fmla="*/ 8557948 h 9250834"/>
                <a:gd name="connsiteX267" fmla="*/ 4027093 w 7049655"/>
                <a:gd name="connsiteY267" fmla="*/ 8566909 h 9250834"/>
                <a:gd name="connsiteX268" fmla="*/ 4018133 w 7049655"/>
                <a:gd name="connsiteY268" fmla="*/ 8557948 h 9250834"/>
                <a:gd name="connsiteX269" fmla="*/ 4027093 w 7049655"/>
                <a:gd name="connsiteY269" fmla="*/ 8548988 h 9250834"/>
                <a:gd name="connsiteX270" fmla="*/ 3692248 w 7049655"/>
                <a:gd name="connsiteY270" fmla="*/ 8548988 h 9250834"/>
                <a:gd name="connsiteX271" fmla="*/ 3701209 w 7049655"/>
                <a:gd name="connsiteY271" fmla="*/ 8557948 h 9250834"/>
                <a:gd name="connsiteX272" fmla="*/ 3692248 w 7049655"/>
                <a:gd name="connsiteY272" fmla="*/ 8566909 h 9250834"/>
                <a:gd name="connsiteX273" fmla="*/ 3683288 w 7049655"/>
                <a:gd name="connsiteY273" fmla="*/ 8557948 h 9250834"/>
                <a:gd name="connsiteX274" fmla="*/ 3692248 w 7049655"/>
                <a:gd name="connsiteY274" fmla="*/ 8548988 h 9250834"/>
                <a:gd name="connsiteX275" fmla="*/ 3357408 w 7049655"/>
                <a:gd name="connsiteY275" fmla="*/ 8548988 h 9250834"/>
                <a:gd name="connsiteX276" fmla="*/ 3366368 w 7049655"/>
                <a:gd name="connsiteY276" fmla="*/ 8557948 h 9250834"/>
                <a:gd name="connsiteX277" fmla="*/ 3357408 w 7049655"/>
                <a:gd name="connsiteY277" fmla="*/ 8566909 h 9250834"/>
                <a:gd name="connsiteX278" fmla="*/ 3348446 w 7049655"/>
                <a:gd name="connsiteY278" fmla="*/ 8557948 h 9250834"/>
                <a:gd name="connsiteX279" fmla="*/ 3357408 w 7049655"/>
                <a:gd name="connsiteY279" fmla="*/ 8548988 h 9250834"/>
                <a:gd name="connsiteX280" fmla="*/ 3022564 w 7049655"/>
                <a:gd name="connsiteY280" fmla="*/ 8548988 h 9250834"/>
                <a:gd name="connsiteX281" fmla="*/ 3031525 w 7049655"/>
                <a:gd name="connsiteY281" fmla="*/ 8557948 h 9250834"/>
                <a:gd name="connsiteX282" fmla="*/ 3022564 w 7049655"/>
                <a:gd name="connsiteY282" fmla="*/ 8566909 h 9250834"/>
                <a:gd name="connsiteX283" fmla="*/ 3013605 w 7049655"/>
                <a:gd name="connsiteY283" fmla="*/ 8557948 h 9250834"/>
                <a:gd name="connsiteX284" fmla="*/ 3022564 w 7049655"/>
                <a:gd name="connsiteY284" fmla="*/ 8548988 h 9250834"/>
                <a:gd name="connsiteX285" fmla="*/ 2687719 w 7049655"/>
                <a:gd name="connsiteY285" fmla="*/ 8548988 h 9250834"/>
                <a:gd name="connsiteX286" fmla="*/ 2696681 w 7049655"/>
                <a:gd name="connsiteY286" fmla="*/ 8557948 h 9250834"/>
                <a:gd name="connsiteX287" fmla="*/ 2687719 w 7049655"/>
                <a:gd name="connsiteY287" fmla="*/ 8566909 h 9250834"/>
                <a:gd name="connsiteX288" fmla="*/ 2678761 w 7049655"/>
                <a:gd name="connsiteY288" fmla="*/ 8557948 h 9250834"/>
                <a:gd name="connsiteX289" fmla="*/ 2687719 w 7049655"/>
                <a:gd name="connsiteY289" fmla="*/ 8548988 h 9250834"/>
                <a:gd name="connsiteX290" fmla="*/ 2352877 w 7049655"/>
                <a:gd name="connsiteY290" fmla="*/ 8548988 h 9250834"/>
                <a:gd name="connsiteX291" fmla="*/ 2361837 w 7049655"/>
                <a:gd name="connsiteY291" fmla="*/ 8557948 h 9250834"/>
                <a:gd name="connsiteX292" fmla="*/ 2352877 w 7049655"/>
                <a:gd name="connsiteY292" fmla="*/ 8566909 h 9250834"/>
                <a:gd name="connsiteX293" fmla="*/ 2343916 w 7049655"/>
                <a:gd name="connsiteY293" fmla="*/ 8557948 h 9250834"/>
                <a:gd name="connsiteX294" fmla="*/ 2352877 w 7049655"/>
                <a:gd name="connsiteY294" fmla="*/ 8548988 h 9250834"/>
                <a:gd name="connsiteX295" fmla="*/ 2018033 w 7049655"/>
                <a:gd name="connsiteY295" fmla="*/ 8548988 h 9250834"/>
                <a:gd name="connsiteX296" fmla="*/ 2026994 w 7049655"/>
                <a:gd name="connsiteY296" fmla="*/ 8557948 h 9250834"/>
                <a:gd name="connsiteX297" fmla="*/ 2018033 w 7049655"/>
                <a:gd name="connsiteY297" fmla="*/ 8566909 h 9250834"/>
                <a:gd name="connsiteX298" fmla="*/ 2009072 w 7049655"/>
                <a:gd name="connsiteY298" fmla="*/ 8557948 h 9250834"/>
                <a:gd name="connsiteX299" fmla="*/ 2018033 w 7049655"/>
                <a:gd name="connsiteY299" fmla="*/ 8548988 h 9250834"/>
                <a:gd name="connsiteX300" fmla="*/ 1683189 w 7049655"/>
                <a:gd name="connsiteY300" fmla="*/ 8548988 h 9250834"/>
                <a:gd name="connsiteX301" fmla="*/ 1692149 w 7049655"/>
                <a:gd name="connsiteY301" fmla="*/ 8557948 h 9250834"/>
                <a:gd name="connsiteX302" fmla="*/ 1683189 w 7049655"/>
                <a:gd name="connsiteY302" fmla="*/ 8566909 h 9250834"/>
                <a:gd name="connsiteX303" fmla="*/ 1674228 w 7049655"/>
                <a:gd name="connsiteY303" fmla="*/ 8557948 h 9250834"/>
                <a:gd name="connsiteX304" fmla="*/ 1683189 w 7049655"/>
                <a:gd name="connsiteY304" fmla="*/ 8548988 h 9250834"/>
                <a:gd name="connsiteX305" fmla="*/ 1348343 w 7049655"/>
                <a:gd name="connsiteY305" fmla="*/ 8548988 h 9250834"/>
                <a:gd name="connsiteX306" fmla="*/ 1357304 w 7049655"/>
                <a:gd name="connsiteY306" fmla="*/ 8557948 h 9250834"/>
                <a:gd name="connsiteX307" fmla="*/ 1348343 w 7049655"/>
                <a:gd name="connsiteY307" fmla="*/ 8566909 h 9250834"/>
                <a:gd name="connsiteX308" fmla="*/ 1339383 w 7049655"/>
                <a:gd name="connsiteY308" fmla="*/ 8557948 h 9250834"/>
                <a:gd name="connsiteX309" fmla="*/ 1348343 w 7049655"/>
                <a:gd name="connsiteY309" fmla="*/ 8548988 h 9250834"/>
                <a:gd name="connsiteX310" fmla="*/ 1013498 w 7049655"/>
                <a:gd name="connsiteY310" fmla="*/ 8548988 h 9250834"/>
                <a:gd name="connsiteX311" fmla="*/ 1022459 w 7049655"/>
                <a:gd name="connsiteY311" fmla="*/ 8557948 h 9250834"/>
                <a:gd name="connsiteX312" fmla="*/ 1013498 w 7049655"/>
                <a:gd name="connsiteY312" fmla="*/ 8566909 h 9250834"/>
                <a:gd name="connsiteX313" fmla="*/ 1004538 w 7049655"/>
                <a:gd name="connsiteY313" fmla="*/ 8557948 h 9250834"/>
                <a:gd name="connsiteX314" fmla="*/ 1013498 w 7049655"/>
                <a:gd name="connsiteY314" fmla="*/ 8548988 h 9250834"/>
                <a:gd name="connsiteX315" fmla="*/ 678653 w 7049655"/>
                <a:gd name="connsiteY315" fmla="*/ 8548988 h 9250834"/>
                <a:gd name="connsiteX316" fmla="*/ 687616 w 7049655"/>
                <a:gd name="connsiteY316" fmla="*/ 8557948 h 9250834"/>
                <a:gd name="connsiteX317" fmla="*/ 678653 w 7049655"/>
                <a:gd name="connsiteY317" fmla="*/ 8566909 h 9250834"/>
                <a:gd name="connsiteX318" fmla="*/ 669693 w 7049655"/>
                <a:gd name="connsiteY318" fmla="*/ 8557948 h 9250834"/>
                <a:gd name="connsiteX319" fmla="*/ 678653 w 7049655"/>
                <a:gd name="connsiteY319" fmla="*/ 8548988 h 9250834"/>
                <a:gd name="connsiteX320" fmla="*/ 343809 w 7049655"/>
                <a:gd name="connsiteY320" fmla="*/ 8548988 h 9250834"/>
                <a:gd name="connsiteX321" fmla="*/ 352769 w 7049655"/>
                <a:gd name="connsiteY321" fmla="*/ 8557948 h 9250834"/>
                <a:gd name="connsiteX322" fmla="*/ 343809 w 7049655"/>
                <a:gd name="connsiteY322" fmla="*/ 8566909 h 9250834"/>
                <a:gd name="connsiteX323" fmla="*/ 334848 w 7049655"/>
                <a:gd name="connsiteY323" fmla="*/ 8557948 h 9250834"/>
                <a:gd name="connsiteX324" fmla="*/ 343809 w 7049655"/>
                <a:gd name="connsiteY324" fmla="*/ 8548988 h 9250834"/>
                <a:gd name="connsiteX325" fmla="*/ 8965 w 7049655"/>
                <a:gd name="connsiteY325" fmla="*/ 8548988 h 9250834"/>
                <a:gd name="connsiteX326" fmla="*/ 17926 w 7049655"/>
                <a:gd name="connsiteY326" fmla="*/ 8557948 h 9250834"/>
                <a:gd name="connsiteX327" fmla="*/ 8965 w 7049655"/>
                <a:gd name="connsiteY327" fmla="*/ 8566909 h 9250834"/>
                <a:gd name="connsiteX328" fmla="*/ 5 w 7049655"/>
                <a:gd name="connsiteY328" fmla="*/ 8557948 h 9250834"/>
                <a:gd name="connsiteX329" fmla="*/ 8965 w 7049655"/>
                <a:gd name="connsiteY329" fmla="*/ 8548988 h 9250834"/>
                <a:gd name="connsiteX330" fmla="*/ 7040695 w 7049655"/>
                <a:gd name="connsiteY330" fmla="*/ 8207024 h 9250834"/>
                <a:gd name="connsiteX331" fmla="*/ 7049655 w 7049655"/>
                <a:gd name="connsiteY331" fmla="*/ 8215984 h 9250834"/>
                <a:gd name="connsiteX332" fmla="*/ 7040695 w 7049655"/>
                <a:gd name="connsiteY332" fmla="*/ 8224945 h 9250834"/>
                <a:gd name="connsiteX333" fmla="*/ 7031734 w 7049655"/>
                <a:gd name="connsiteY333" fmla="*/ 8215984 h 9250834"/>
                <a:gd name="connsiteX334" fmla="*/ 7040695 w 7049655"/>
                <a:gd name="connsiteY334" fmla="*/ 8207024 h 9250834"/>
                <a:gd name="connsiteX335" fmla="*/ 6705850 w 7049655"/>
                <a:gd name="connsiteY335" fmla="*/ 8207024 h 9250834"/>
                <a:gd name="connsiteX336" fmla="*/ 6714811 w 7049655"/>
                <a:gd name="connsiteY336" fmla="*/ 8215984 h 9250834"/>
                <a:gd name="connsiteX337" fmla="*/ 6705850 w 7049655"/>
                <a:gd name="connsiteY337" fmla="*/ 8224945 h 9250834"/>
                <a:gd name="connsiteX338" fmla="*/ 6696890 w 7049655"/>
                <a:gd name="connsiteY338" fmla="*/ 8215984 h 9250834"/>
                <a:gd name="connsiteX339" fmla="*/ 6705850 w 7049655"/>
                <a:gd name="connsiteY339" fmla="*/ 8207024 h 9250834"/>
                <a:gd name="connsiteX340" fmla="*/ 6371005 w 7049655"/>
                <a:gd name="connsiteY340" fmla="*/ 8207024 h 9250834"/>
                <a:gd name="connsiteX341" fmla="*/ 6379966 w 7049655"/>
                <a:gd name="connsiteY341" fmla="*/ 8215984 h 9250834"/>
                <a:gd name="connsiteX342" fmla="*/ 6371005 w 7049655"/>
                <a:gd name="connsiteY342" fmla="*/ 8224945 h 9250834"/>
                <a:gd name="connsiteX343" fmla="*/ 6362045 w 7049655"/>
                <a:gd name="connsiteY343" fmla="*/ 8215984 h 9250834"/>
                <a:gd name="connsiteX344" fmla="*/ 6371005 w 7049655"/>
                <a:gd name="connsiteY344" fmla="*/ 8207024 h 9250834"/>
                <a:gd name="connsiteX345" fmla="*/ 6036160 w 7049655"/>
                <a:gd name="connsiteY345" fmla="*/ 8207024 h 9250834"/>
                <a:gd name="connsiteX346" fmla="*/ 6045121 w 7049655"/>
                <a:gd name="connsiteY346" fmla="*/ 8215984 h 9250834"/>
                <a:gd name="connsiteX347" fmla="*/ 6036160 w 7049655"/>
                <a:gd name="connsiteY347" fmla="*/ 8224945 h 9250834"/>
                <a:gd name="connsiteX348" fmla="*/ 6027200 w 7049655"/>
                <a:gd name="connsiteY348" fmla="*/ 8215984 h 9250834"/>
                <a:gd name="connsiteX349" fmla="*/ 6036160 w 7049655"/>
                <a:gd name="connsiteY349" fmla="*/ 8207024 h 9250834"/>
                <a:gd name="connsiteX350" fmla="*/ 5701315 w 7049655"/>
                <a:gd name="connsiteY350" fmla="*/ 8207024 h 9250834"/>
                <a:gd name="connsiteX351" fmla="*/ 5710276 w 7049655"/>
                <a:gd name="connsiteY351" fmla="*/ 8215984 h 9250834"/>
                <a:gd name="connsiteX352" fmla="*/ 5701315 w 7049655"/>
                <a:gd name="connsiteY352" fmla="*/ 8224945 h 9250834"/>
                <a:gd name="connsiteX353" fmla="*/ 5692355 w 7049655"/>
                <a:gd name="connsiteY353" fmla="*/ 8215984 h 9250834"/>
                <a:gd name="connsiteX354" fmla="*/ 5701315 w 7049655"/>
                <a:gd name="connsiteY354" fmla="*/ 8207024 h 9250834"/>
                <a:gd name="connsiteX355" fmla="*/ 5366471 w 7049655"/>
                <a:gd name="connsiteY355" fmla="*/ 8207024 h 9250834"/>
                <a:gd name="connsiteX356" fmla="*/ 5375432 w 7049655"/>
                <a:gd name="connsiteY356" fmla="*/ 8215984 h 9250834"/>
                <a:gd name="connsiteX357" fmla="*/ 5366471 w 7049655"/>
                <a:gd name="connsiteY357" fmla="*/ 8224945 h 9250834"/>
                <a:gd name="connsiteX358" fmla="*/ 5357511 w 7049655"/>
                <a:gd name="connsiteY358" fmla="*/ 8215984 h 9250834"/>
                <a:gd name="connsiteX359" fmla="*/ 5366471 w 7049655"/>
                <a:gd name="connsiteY359" fmla="*/ 8207024 h 9250834"/>
                <a:gd name="connsiteX360" fmla="*/ 5031626 w 7049655"/>
                <a:gd name="connsiteY360" fmla="*/ 8207024 h 9250834"/>
                <a:gd name="connsiteX361" fmla="*/ 5040587 w 7049655"/>
                <a:gd name="connsiteY361" fmla="*/ 8215984 h 9250834"/>
                <a:gd name="connsiteX362" fmla="*/ 5031626 w 7049655"/>
                <a:gd name="connsiteY362" fmla="*/ 8224945 h 9250834"/>
                <a:gd name="connsiteX363" fmla="*/ 5022666 w 7049655"/>
                <a:gd name="connsiteY363" fmla="*/ 8215984 h 9250834"/>
                <a:gd name="connsiteX364" fmla="*/ 5031626 w 7049655"/>
                <a:gd name="connsiteY364" fmla="*/ 8207024 h 9250834"/>
                <a:gd name="connsiteX365" fmla="*/ 4696782 w 7049655"/>
                <a:gd name="connsiteY365" fmla="*/ 8207024 h 9250834"/>
                <a:gd name="connsiteX366" fmla="*/ 4705743 w 7049655"/>
                <a:gd name="connsiteY366" fmla="*/ 8215984 h 9250834"/>
                <a:gd name="connsiteX367" fmla="*/ 4696782 w 7049655"/>
                <a:gd name="connsiteY367" fmla="*/ 8224945 h 9250834"/>
                <a:gd name="connsiteX368" fmla="*/ 4687822 w 7049655"/>
                <a:gd name="connsiteY368" fmla="*/ 8215984 h 9250834"/>
                <a:gd name="connsiteX369" fmla="*/ 4696782 w 7049655"/>
                <a:gd name="connsiteY369" fmla="*/ 8207024 h 9250834"/>
                <a:gd name="connsiteX370" fmla="*/ 4361938 w 7049655"/>
                <a:gd name="connsiteY370" fmla="*/ 8207024 h 9250834"/>
                <a:gd name="connsiteX371" fmla="*/ 4370899 w 7049655"/>
                <a:gd name="connsiteY371" fmla="*/ 8215984 h 9250834"/>
                <a:gd name="connsiteX372" fmla="*/ 4361938 w 7049655"/>
                <a:gd name="connsiteY372" fmla="*/ 8224945 h 9250834"/>
                <a:gd name="connsiteX373" fmla="*/ 4352978 w 7049655"/>
                <a:gd name="connsiteY373" fmla="*/ 8215984 h 9250834"/>
                <a:gd name="connsiteX374" fmla="*/ 4361938 w 7049655"/>
                <a:gd name="connsiteY374" fmla="*/ 8207024 h 9250834"/>
                <a:gd name="connsiteX375" fmla="*/ 4027093 w 7049655"/>
                <a:gd name="connsiteY375" fmla="*/ 8207024 h 9250834"/>
                <a:gd name="connsiteX376" fmla="*/ 4036054 w 7049655"/>
                <a:gd name="connsiteY376" fmla="*/ 8215984 h 9250834"/>
                <a:gd name="connsiteX377" fmla="*/ 4027093 w 7049655"/>
                <a:gd name="connsiteY377" fmla="*/ 8224945 h 9250834"/>
                <a:gd name="connsiteX378" fmla="*/ 4018133 w 7049655"/>
                <a:gd name="connsiteY378" fmla="*/ 8215984 h 9250834"/>
                <a:gd name="connsiteX379" fmla="*/ 4027093 w 7049655"/>
                <a:gd name="connsiteY379" fmla="*/ 8207024 h 9250834"/>
                <a:gd name="connsiteX380" fmla="*/ 3692248 w 7049655"/>
                <a:gd name="connsiteY380" fmla="*/ 8207024 h 9250834"/>
                <a:gd name="connsiteX381" fmla="*/ 3701209 w 7049655"/>
                <a:gd name="connsiteY381" fmla="*/ 8215984 h 9250834"/>
                <a:gd name="connsiteX382" fmla="*/ 3692248 w 7049655"/>
                <a:gd name="connsiteY382" fmla="*/ 8224945 h 9250834"/>
                <a:gd name="connsiteX383" fmla="*/ 3683288 w 7049655"/>
                <a:gd name="connsiteY383" fmla="*/ 8215984 h 9250834"/>
                <a:gd name="connsiteX384" fmla="*/ 3692248 w 7049655"/>
                <a:gd name="connsiteY384" fmla="*/ 8207024 h 9250834"/>
                <a:gd name="connsiteX385" fmla="*/ 3357409 w 7049655"/>
                <a:gd name="connsiteY385" fmla="*/ 8207024 h 9250834"/>
                <a:gd name="connsiteX386" fmla="*/ 3366370 w 7049655"/>
                <a:gd name="connsiteY386" fmla="*/ 8215984 h 9250834"/>
                <a:gd name="connsiteX387" fmla="*/ 3357409 w 7049655"/>
                <a:gd name="connsiteY387" fmla="*/ 8224945 h 9250834"/>
                <a:gd name="connsiteX388" fmla="*/ 3348447 w 7049655"/>
                <a:gd name="connsiteY388" fmla="*/ 8215984 h 9250834"/>
                <a:gd name="connsiteX389" fmla="*/ 3357409 w 7049655"/>
                <a:gd name="connsiteY389" fmla="*/ 8207024 h 9250834"/>
                <a:gd name="connsiteX390" fmla="*/ 3022567 w 7049655"/>
                <a:gd name="connsiteY390" fmla="*/ 8207024 h 9250834"/>
                <a:gd name="connsiteX391" fmla="*/ 3031527 w 7049655"/>
                <a:gd name="connsiteY391" fmla="*/ 8215984 h 9250834"/>
                <a:gd name="connsiteX392" fmla="*/ 3022567 w 7049655"/>
                <a:gd name="connsiteY392" fmla="*/ 8224945 h 9250834"/>
                <a:gd name="connsiteX393" fmla="*/ 3013607 w 7049655"/>
                <a:gd name="connsiteY393" fmla="*/ 8215984 h 9250834"/>
                <a:gd name="connsiteX394" fmla="*/ 3022567 w 7049655"/>
                <a:gd name="connsiteY394" fmla="*/ 8207024 h 9250834"/>
                <a:gd name="connsiteX395" fmla="*/ 2687722 w 7049655"/>
                <a:gd name="connsiteY395" fmla="*/ 8207024 h 9250834"/>
                <a:gd name="connsiteX396" fmla="*/ 2696683 w 7049655"/>
                <a:gd name="connsiteY396" fmla="*/ 8215984 h 9250834"/>
                <a:gd name="connsiteX397" fmla="*/ 2687722 w 7049655"/>
                <a:gd name="connsiteY397" fmla="*/ 8224945 h 9250834"/>
                <a:gd name="connsiteX398" fmla="*/ 2678763 w 7049655"/>
                <a:gd name="connsiteY398" fmla="*/ 8215984 h 9250834"/>
                <a:gd name="connsiteX399" fmla="*/ 2687722 w 7049655"/>
                <a:gd name="connsiteY399" fmla="*/ 8207024 h 9250834"/>
                <a:gd name="connsiteX400" fmla="*/ 2352879 w 7049655"/>
                <a:gd name="connsiteY400" fmla="*/ 8207024 h 9250834"/>
                <a:gd name="connsiteX401" fmla="*/ 2361840 w 7049655"/>
                <a:gd name="connsiteY401" fmla="*/ 8215984 h 9250834"/>
                <a:gd name="connsiteX402" fmla="*/ 2352879 w 7049655"/>
                <a:gd name="connsiteY402" fmla="*/ 8224945 h 9250834"/>
                <a:gd name="connsiteX403" fmla="*/ 2343918 w 7049655"/>
                <a:gd name="connsiteY403" fmla="*/ 8215984 h 9250834"/>
                <a:gd name="connsiteX404" fmla="*/ 2352879 w 7049655"/>
                <a:gd name="connsiteY404" fmla="*/ 8207024 h 9250834"/>
                <a:gd name="connsiteX405" fmla="*/ 2018036 w 7049655"/>
                <a:gd name="connsiteY405" fmla="*/ 8207024 h 9250834"/>
                <a:gd name="connsiteX406" fmla="*/ 2026996 w 7049655"/>
                <a:gd name="connsiteY406" fmla="*/ 8215984 h 9250834"/>
                <a:gd name="connsiteX407" fmla="*/ 2018036 w 7049655"/>
                <a:gd name="connsiteY407" fmla="*/ 8224945 h 9250834"/>
                <a:gd name="connsiteX408" fmla="*/ 2009074 w 7049655"/>
                <a:gd name="connsiteY408" fmla="*/ 8215984 h 9250834"/>
                <a:gd name="connsiteX409" fmla="*/ 2018036 w 7049655"/>
                <a:gd name="connsiteY409" fmla="*/ 8207024 h 9250834"/>
                <a:gd name="connsiteX410" fmla="*/ 1683191 w 7049655"/>
                <a:gd name="connsiteY410" fmla="*/ 8207024 h 9250834"/>
                <a:gd name="connsiteX411" fmla="*/ 1692151 w 7049655"/>
                <a:gd name="connsiteY411" fmla="*/ 8215984 h 9250834"/>
                <a:gd name="connsiteX412" fmla="*/ 1683191 w 7049655"/>
                <a:gd name="connsiteY412" fmla="*/ 8224945 h 9250834"/>
                <a:gd name="connsiteX413" fmla="*/ 1674231 w 7049655"/>
                <a:gd name="connsiteY413" fmla="*/ 8215984 h 9250834"/>
                <a:gd name="connsiteX414" fmla="*/ 1683191 w 7049655"/>
                <a:gd name="connsiteY414" fmla="*/ 8207024 h 9250834"/>
                <a:gd name="connsiteX415" fmla="*/ 1348346 w 7049655"/>
                <a:gd name="connsiteY415" fmla="*/ 8207024 h 9250834"/>
                <a:gd name="connsiteX416" fmla="*/ 1357306 w 7049655"/>
                <a:gd name="connsiteY416" fmla="*/ 8215984 h 9250834"/>
                <a:gd name="connsiteX417" fmla="*/ 1348346 w 7049655"/>
                <a:gd name="connsiteY417" fmla="*/ 8224945 h 9250834"/>
                <a:gd name="connsiteX418" fmla="*/ 1339385 w 7049655"/>
                <a:gd name="connsiteY418" fmla="*/ 8215984 h 9250834"/>
                <a:gd name="connsiteX419" fmla="*/ 1348346 w 7049655"/>
                <a:gd name="connsiteY419" fmla="*/ 8207024 h 9250834"/>
                <a:gd name="connsiteX420" fmla="*/ 1013500 w 7049655"/>
                <a:gd name="connsiteY420" fmla="*/ 8207024 h 9250834"/>
                <a:gd name="connsiteX421" fmla="*/ 1022461 w 7049655"/>
                <a:gd name="connsiteY421" fmla="*/ 8215984 h 9250834"/>
                <a:gd name="connsiteX422" fmla="*/ 1013500 w 7049655"/>
                <a:gd name="connsiteY422" fmla="*/ 8224945 h 9250834"/>
                <a:gd name="connsiteX423" fmla="*/ 1004541 w 7049655"/>
                <a:gd name="connsiteY423" fmla="*/ 8215984 h 9250834"/>
                <a:gd name="connsiteX424" fmla="*/ 1013500 w 7049655"/>
                <a:gd name="connsiteY424" fmla="*/ 8207024 h 9250834"/>
                <a:gd name="connsiteX425" fmla="*/ 678655 w 7049655"/>
                <a:gd name="connsiteY425" fmla="*/ 8207024 h 9250834"/>
                <a:gd name="connsiteX426" fmla="*/ 687618 w 7049655"/>
                <a:gd name="connsiteY426" fmla="*/ 8215984 h 9250834"/>
                <a:gd name="connsiteX427" fmla="*/ 678655 w 7049655"/>
                <a:gd name="connsiteY427" fmla="*/ 8224945 h 9250834"/>
                <a:gd name="connsiteX428" fmla="*/ 669695 w 7049655"/>
                <a:gd name="connsiteY428" fmla="*/ 8215984 h 9250834"/>
                <a:gd name="connsiteX429" fmla="*/ 678655 w 7049655"/>
                <a:gd name="connsiteY429" fmla="*/ 8207024 h 9250834"/>
                <a:gd name="connsiteX430" fmla="*/ 343811 w 7049655"/>
                <a:gd name="connsiteY430" fmla="*/ 8207024 h 9250834"/>
                <a:gd name="connsiteX431" fmla="*/ 352771 w 7049655"/>
                <a:gd name="connsiteY431" fmla="*/ 8215984 h 9250834"/>
                <a:gd name="connsiteX432" fmla="*/ 343811 w 7049655"/>
                <a:gd name="connsiteY432" fmla="*/ 8224945 h 9250834"/>
                <a:gd name="connsiteX433" fmla="*/ 334850 w 7049655"/>
                <a:gd name="connsiteY433" fmla="*/ 8215984 h 9250834"/>
                <a:gd name="connsiteX434" fmla="*/ 343811 w 7049655"/>
                <a:gd name="connsiteY434" fmla="*/ 8207024 h 9250834"/>
                <a:gd name="connsiteX435" fmla="*/ 8967 w 7049655"/>
                <a:gd name="connsiteY435" fmla="*/ 8207024 h 9250834"/>
                <a:gd name="connsiteX436" fmla="*/ 17928 w 7049655"/>
                <a:gd name="connsiteY436" fmla="*/ 8215984 h 9250834"/>
                <a:gd name="connsiteX437" fmla="*/ 8967 w 7049655"/>
                <a:gd name="connsiteY437" fmla="*/ 8224945 h 9250834"/>
                <a:gd name="connsiteX438" fmla="*/ 7 w 7049655"/>
                <a:gd name="connsiteY438" fmla="*/ 8215984 h 9250834"/>
                <a:gd name="connsiteX439" fmla="*/ 8967 w 7049655"/>
                <a:gd name="connsiteY439" fmla="*/ 8207024 h 9250834"/>
                <a:gd name="connsiteX440" fmla="*/ 7040695 w 7049655"/>
                <a:gd name="connsiteY440" fmla="*/ 7865062 h 9250834"/>
                <a:gd name="connsiteX441" fmla="*/ 7049655 w 7049655"/>
                <a:gd name="connsiteY441" fmla="*/ 7874022 h 9250834"/>
                <a:gd name="connsiteX442" fmla="*/ 7040695 w 7049655"/>
                <a:gd name="connsiteY442" fmla="*/ 7882983 h 9250834"/>
                <a:gd name="connsiteX443" fmla="*/ 7031734 w 7049655"/>
                <a:gd name="connsiteY443" fmla="*/ 7874022 h 9250834"/>
                <a:gd name="connsiteX444" fmla="*/ 7040695 w 7049655"/>
                <a:gd name="connsiteY444" fmla="*/ 7865062 h 9250834"/>
                <a:gd name="connsiteX445" fmla="*/ 6705850 w 7049655"/>
                <a:gd name="connsiteY445" fmla="*/ 7865062 h 9250834"/>
                <a:gd name="connsiteX446" fmla="*/ 6714811 w 7049655"/>
                <a:gd name="connsiteY446" fmla="*/ 7874022 h 9250834"/>
                <a:gd name="connsiteX447" fmla="*/ 6705850 w 7049655"/>
                <a:gd name="connsiteY447" fmla="*/ 7882983 h 9250834"/>
                <a:gd name="connsiteX448" fmla="*/ 6696890 w 7049655"/>
                <a:gd name="connsiteY448" fmla="*/ 7874022 h 9250834"/>
                <a:gd name="connsiteX449" fmla="*/ 6705850 w 7049655"/>
                <a:gd name="connsiteY449" fmla="*/ 7865062 h 9250834"/>
                <a:gd name="connsiteX450" fmla="*/ 6371005 w 7049655"/>
                <a:gd name="connsiteY450" fmla="*/ 7865062 h 9250834"/>
                <a:gd name="connsiteX451" fmla="*/ 6379966 w 7049655"/>
                <a:gd name="connsiteY451" fmla="*/ 7874022 h 9250834"/>
                <a:gd name="connsiteX452" fmla="*/ 6371005 w 7049655"/>
                <a:gd name="connsiteY452" fmla="*/ 7882983 h 9250834"/>
                <a:gd name="connsiteX453" fmla="*/ 6362045 w 7049655"/>
                <a:gd name="connsiteY453" fmla="*/ 7874022 h 9250834"/>
                <a:gd name="connsiteX454" fmla="*/ 6371005 w 7049655"/>
                <a:gd name="connsiteY454" fmla="*/ 7865062 h 9250834"/>
                <a:gd name="connsiteX455" fmla="*/ 6036160 w 7049655"/>
                <a:gd name="connsiteY455" fmla="*/ 7865062 h 9250834"/>
                <a:gd name="connsiteX456" fmla="*/ 6045121 w 7049655"/>
                <a:gd name="connsiteY456" fmla="*/ 7874022 h 9250834"/>
                <a:gd name="connsiteX457" fmla="*/ 6036160 w 7049655"/>
                <a:gd name="connsiteY457" fmla="*/ 7882983 h 9250834"/>
                <a:gd name="connsiteX458" fmla="*/ 6027200 w 7049655"/>
                <a:gd name="connsiteY458" fmla="*/ 7874022 h 9250834"/>
                <a:gd name="connsiteX459" fmla="*/ 6036160 w 7049655"/>
                <a:gd name="connsiteY459" fmla="*/ 7865062 h 9250834"/>
                <a:gd name="connsiteX460" fmla="*/ 5701315 w 7049655"/>
                <a:gd name="connsiteY460" fmla="*/ 7865062 h 9250834"/>
                <a:gd name="connsiteX461" fmla="*/ 5710276 w 7049655"/>
                <a:gd name="connsiteY461" fmla="*/ 7874022 h 9250834"/>
                <a:gd name="connsiteX462" fmla="*/ 5701315 w 7049655"/>
                <a:gd name="connsiteY462" fmla="*/ 7882983 h 9250834"/>
                <a:gd name="connsiteX463" fmla="*/ 5692355 w 7049655"/>
                <a:gd name="connsiteY463" fmla="*/ 7874022 h 9250834"/>
                <a:gd name="connsiteX464" fmla="*/ 5701315 w 7049655"/>
                <a:gd name="connsiteY464" fmla="*/ 7865062 h 9250834"/>
                <a:gd name="connsiteX465" fmla="*/ 5366471 w 7049655"/>
                <a:gd name="connsiteY465" fmla="*/ 7865062 h 9250834"/>
                <a:gd name="connsiteX466" fmla="*/ 5375432 w 7049655"/>
                <a:gd name="connsiteY466" fmla="*/ 7874022 h 9250834"/>
                <a:gd name="connsiteX467" fmla="*/ 5366471 w 7049655"/>
                <a:gd name="connsiteY467" fmla="*/ 7882983 h 9250834"/>
                <a:gd name="connsiteX468" fmla="*/ 5357511 w 7049655"/>
                <a:gd name="connsiteY468" fmla="*/ 7874022 h 9250834"/>
                <a:gd name="connsiteX469" fmla="*/ 5366471 w 7049655"/>
                <a:gd name="connsiteY469" fmla="*/ 7865062 h 9250834"/>
                <a:gd name="connsiteX470" fmla="*/ 5031626 w 7049655"/>
                <a:gd name="connsiteY470" fmla="*/ 7865062 h 9250834"/>
                <a:gd name="connsiteX471" fmla="*/ 5040587 w 7049655"/>
                <a:gd name="connsiteY471" fmla="*/ 7874022 h 9250834"/>
                <a:gd name="connsiteX472" fmla="*/ 5031626 w 7049655"/>
                <a:gd name="connsiteY472" fmla="*/ 7882983 h 9250834"/>
                <a:gd name="connsiteX473" fmla="*/ 5022666 w 7049655"/>
                <a:gd name="connsiteY473" fmla="*/ 7874022 h 9250834"/>
                <a:gd name="connsiteX474" fmla="*/ 5031626 w 7049655"/>
                <a:gd name="connsiteY474" fmla="*/ 7865062 h 9250834"/>
                <a:gd name="connsiteX475" fmla="*/ 4696782 w 7049655"/>
                <a:gd name="connsiteY475" fmla="*/ 7865062 h 9250834"/>
                <a:gd name="connsiteX476" fmla="*/ 4705743 w 7049655"/>
                <a:gd name="connsiteY476" fmla="*/ 7874022 h 9250834"/>
                <a:gd name="connsiteX477" fmla="*/ 4696782 w 7049655"/>
                <a:gd name="connsiteY477" fmla="*/ 7882983 h 9250834"/>
                <a:gd name="connsiteX478" fmla="*/ 4687822 w 7049655"/>
                <a:gd name="connsiteY478" fmla="*/ 7874022 h 9250834"/>
                <a:gd name="connsiteX479" fmla="*/ 4696782 w 7049655"/>
                <a:gd name="connsiteY479" fmla="*/ 7865062 h 9250834"/>
                <a:gd name="connsiteX480" fmla="*/ 4361938 w 7049655"/>
                <a:gd name="connsiteY480" fmla="*/ 7865062 h 9250834"/>
                <a:gd name="connsiteX481" fmla="*/ 4370899 w 7049655"/>
                <a:gd name="connsiteY481" fmla="*/ 7874022 h 9250834"/>
                <a:gd name="connsiteX482" fmla="*/ 4361938 w 7049655"/>
                <a:gd name="connsiteY482" fmla="*/ 7882983 h 9250834"/>
                <a:gd name="connsiteX483" fmla="*/ 4352978 w 7049655"/>
                <a:gd name="connsiteY483" fmla="*/ 7874022 h 9250834"/>
                <a:gd name="connsiteX484" fmla="*/ 4361938 w 7049655"/>
                <a:gd name="connsiteY484" fmla="*/ 7865062 h 9250834"/>
                <a:gd name="connsiteX485" fmla="*/ 4027093 w 7049655"/>
                <a:gd name="connsiteY485" fmla="*/ 7865062 h 9250834"/>
                <a:gd name="connsiteX486" fmla="*/ 4036054 w 7049655"/>
                <a:gd name="connsiteY486" fmla="*/ 7874022 h 9250834"/>
                <a:gd name="connsiteX487" fmla="*/ 4027093 w 7049655"/>
                <a:gd name="connsiteY487" fmla="*/ 7882983 h 9250834"/>
                <a:gd name="connsiteX488" fmla="*/ 4018133 w 7049655"/>
                <a:gd name="connsiteY488" fmla="*/ 7874022 h 9250834"/>
                <a:gd name="connsiteX489" fmla="*/ 4027093 w 7049655"/>
                <a:gd name="connsiteY489" fmla="*/ 7865062 h 9250834"/>
                <a:gd name="connsiteX490" fmla="*/ 3692248 w 7049655"/>
                <a:gd name="connsiteY490" fmla="*/ 7865062 h 9250834"/>
                <a:gd name="connsiteX491" fmla="*/ 3701209 w 7049655"/>
                <a:gd name="connsiteY491" fmla="*/ 7874022 h 9250834"/>
                <a:gd name="connsiteX492" fmla="*/ 3692248 w 7049655"/>
                <a:gd name="connsiteY492" fmla="*/ 7882983 h 9250834"/>
                <a:gd name="connsiteX493" fmla="*/ 3683288 w 7049655"/>
                <a:gd name="connsiteY493" fmla="*/ 7874022 h 9250834"/>
                <a:gd name="connsiteX494" fmla="*/ 3692248 w 7049655"/>
                <a:gd name="connsiteY494" fmla="*/ 7865062 h 9250834"/>
                <a:gd name="connsiteX495" fmla="*/ 3357410 w 7049655"/>
                <a:gd name="connsiteY495" fmla="*/ 7865062 h 9250834"/>
                <a:gd name="connsiteX496" fmla="*/ 3366372 w 7049655"/>
                <a:gd name="connsiteY496" fmla="*/ 7874022 h 9250834"/>
                <a:gd name="connsiteX497" fmla="*/ 3357410 w 7049655"/>
                <a:gd name="connsiteY497" fmla="*/ 7882983 h 9250834"/>
                <a:gd name="connsiteX498" fmla="*/ 3348447 w 7049655"/>
                <a:gd name="connsiteY498" fmla="*/ 7874022 h 9250834"/>
                <a:gd name="connsiteX499" fmla="*/ 3357410 w 7049655"/>
                <a:gd name="connsiteY499" fmla="*/ 7865062 h 9250834"/>
                <a:gd name="connsiteX500" fmla="*/ 3022569 w 7049655"/>
                <a:gd name="connsiteY500" fmla="*/ 7865062 h 9250834"/>
                <a:gd name="connsiteX501" fmla="*/ 3031530 w 7049655"/>
                <a:gd name="connsiteY501" fmla="*/ 7874022 h 9250834"/>
                <a:gd name="connsiteX502" fmla="*/ 3022569 w 7049655"/>
                <a:gd name="connsiteY502" fmla="*/ 7882983 h 9250834"/>
                <a:gd name="connsiteX503" fmla="*/ 3013610 w 7049655"/>
                <a:gd name="connsiteY503" fmla="*/ 7874022 h 9250834"/>
                <a:gd name="connsiteX504" fmla="*/ 3022569 w 7049655"/>
                <a:gd name="connsiteY504" fmla="*/ 7865062 h 9250834"/>
                <a:gd name="connsiteX505" fmla="*/ 2687725 w 7049655"/>
                <a:gd name="connsiteY505" fmla="*/ 7865062 h 9250834"/>
                <a:gd name="connsiteX506" fmla="*/ 2696685 w 7049655"/>
                <a:gd name="connsiteY506" fmla="*/ 7874022 h 9250834"/>
                <a:gd name="connsiteX507" fmla="*/ 2687725 w 7049655"/>
                <a:gd name="connsiteY507" fmla="*/ 7882983 h 9250834"/>
                <a:gd name="connsiteX508" fmla="*/ 2678766 w 7049655"/>
                <a:gd name="connsiteY508" fmla="*/ 7874022 h 9250834"/>
                <a:gd name="connsiteX509" fmla="*/ 2687725 w 7049655"/>
                <a:gd name="connsiteY509" fmla="*/ 7865062 h 9250834"/>
                <a:gd name="connsiteX510" fmla="*/ 2352881 w 7049655"/>
                <a:gd name="connsiteY510" fmla="*/ 7865062 h 9250834"/>
                <a:gd name="connsiteX511" fmla="*/ 2361842 w 7049655"/>
                <a:gd name="connsiteY511" fmla="*/ 7874022 h 9250834"/>
                <a:gd name="connsiteX512" fmla="*/ 2352881 w 7049655"/>
                <a:gd name="connsiteY512" fmla="*/ 7882983 h 9250834"/>
                <a:gd name="connsiteX513" fmla="*/ 2343920 w 7049655"/>
                <a:gd name="connsiteY513" fmla="*/ 7874022 h 9250834"/>
                <a:gd name="connsiteX514" fmla="*/ 2352881 w 7049655"/>
                <a:gd name="connsiteY514" fmla="*/ 7865062 h 9250834"/>
                <a:gd name="connsiteX515" fmla="*/ 2018038 w 7049655"/>
                <a:gd name="connsiteY515" fmla="*/ 7865062 h 9250834"/>
                <a:gd name="connsiteX516" fmla="*/ 2026999 w 7049655"/>
                <a:gd name="connsiteY516" fmla="*/ 7874022 h 9250834"/>
                <a:gd name="connsiteX517" fmla="*/ 2018038 w 7049655"/>
                <a:gd name="connsiteY517" fmla="*/ 7882983 h 9250834"/>
                <a:gd name="connsiteX518" fmla="*/ 2009076 w 7049655"/>
                <a:gd name="connsiteY518" fmla="*/ 7874022 h 9250834"/>
                <a:gd name="connsiteX519" fmla="*/ 2018038 w 7049655"/>
                <a:gd name="connsiteY519" fmla="*/ 7865062 h 9250834"/>
                <a:gd name="connsiteX520" fmla="*/ 1683194 w 7049655"/>
                <a:gd name="connsiteY520" fmla="*/ 7865062 h 9250834"/>
                <a:gd name="connsiteX521" fmla="*/ 1692154 w 7049655"/>
                <a:gd name="connsiteY521" fmla="*/ 7874022 h 9250834"/>
                <a:gd name="connsiteX522" fmla="*/ 1683194 w 7049655"/>
                <a:gd name="connsiteY522" fmla="*/ 7882983 h 9250834"/>
                <a:gd name="connsiteX523" fmla="*/ 1674233 w 7049655"/>
                <a:gd name="connsiteY523" fmla="*/ 7874022 h 9250834"/>
                <a:gd name="connsiteX524" fmla="*/ 1683194 w 7049655"/>
                <a:gd name="connsiteY524" fmla="*/ 7865062 h 9250834"/>
                <a:gd name="connsiteX525" fmla="*/ 1348348 w 7049655"/>
                <a:gd name="connsiteY525" fmla="*/ 7865062 h 9250834"/>
                <a:gd name="connsiteX526" fmla="*/ 1357309 w 7049655"/>
                <a:gd name="connsiteY526" fmla="*/ 7874022 h 9250834"/>
                <a:gd name="connsiteX527" fmla="*/ 1348348 w 7049655"/>
                <a:gd name="connsiteY527" fmla="*/ 7882983 h 9250834"/>
                <a:gd name="connsiteX528" fmla="*/ 1339388 w 7049655"/>
                <a:gd name="connsiteY528" fmla="*/ 7874022 h 9250834"/>
                <a:gd name="connsiteX529" fmla="*/ 1348348 w 7049655"/>
                <a:gd name="connsiteY529" fmla="*/ 7865062 h 9250834"/>
                <a:gd name="connsiteX530" fmla="*/ 1013503 w 7049655"/>
                <a:gd name="connsiteY530" fmla="*/ 7865062 h 9250834"/>
                <a:gd name="connsiteX531" fmla="*/ 1022463 w 7049655"/>
                <a:gd name="connsiteY531" fmla="*/ 7874022 h 9250834"/>
                <a:gd name="connsiteX532" fmla="*/ 1013503 w 7049655"/>
                <a:gd name="connsiteY532" fmla="*/ 7882983 h 9250834"/>
                <a:gd name="connsiteX533" fmla="*/ 1004543 w 7049655"/>
                <a:gd name="connsiteY533" fmla="*/ 7874022 h 9250834"/>
                <a:gd name="connsiteX534" fmla="*/ 1013503 w 7049655"/>
                <a:gd name="connsiteY534" fmla="*/ 7865062 h 9250834"/>
                <a:gd name="connsiteX535" fmla="*/ 678657 w 7049655"/>
                <a:gd name="connsiteY535" fmla="*/ 7865062 h 9250834"/>
                <a:gd name="connsiteX536" fmla="*/ 687621 w 7049655"/>
                <a:gd name="connsiteY536" fmla="*/ 7874022 h 9250834"/>
                <a:gd name="connsiteX537" fmla="*/ 678657 w 7049655"/>
                <a:gd name="connsiteY537" fmla="*/ 7882983 h 9250834"/>
                <a:gd name="connsiteX538" fmla="*/ 669697 w 7049655"/>
                <a:gd name="connsiteY538" fmla="*/ 7874022 h 9250834"/>
                <a:gd name="connsiteX539" fmla="*/ 678657 w 7049655"/>
                <a:gd name="connsiteY539" fmla="*/ 7865062 h 9250834"/>
                <a:gd name="connsiteX540" fmla="*/ 343813 w 7049655"/>
                <a:gd name="connsiteY540" fmla="*/ 7865062 h 9250834"/>
                <a:gd name="connsiteX541" fmla="*/ 352773 w 7049655"/>
                <a:gd name="connsiteY541" fmla="*/ 7874022 h 9250834"/>
                <a:gd name="connsiteX542" fmla="*/ 343813 w 7049655"/>
                <a:gd name="connsiteY542" fmla="*/ 7882983 h 9250834"/>
                <a:gd name="connsiteX543" fmla="*/ 334852 w 7049655"/>
                <a:gd name="connsiteY543" fmla="*/ 7874022 h 9250834"/>
                <a:gd name="connsiteX544" fmla="*/ 343813 w 7049655"/>
                <a:gd name="connsiteY544" fmla="*/ 7865062 h 9250834"/>
                <a:gd name="connsiteX545" fmla="*/ 8969 w 7049655"/>
                <a:gd name="connsiteY545" fmla="*/ 7865062 h 9250834"/>
                <a:gd name="connsiteX546" fmla="*/ 17930 w 7049655"/>
                <a:gd name="connsiteY546" fmla="*/ 7874022 h 9250834"/>
                <a:gd name="connsiteX547" fmla="*/ 8969 w 7049655"/>
                <a:gd name="connsiteY547" fmla="*/ 7882983 h 9250834"/>
                <a:gd name="connsiteX548" fmla="*/ 9 w 7049655"/>
                <a:gd name="connsiteY548" fmla="*/ 7874022 h 9250834"/>
                <a:gd name="connsiteX549" fmla="*/ 8969 w 7049655"/>
                <a:gd name="connsiteY549" fmla="*/ 7865062 h 9250834"/>
                <a:gd name="connsiteX550" fmla="*/ 7040695 w 7049655"/>
                <a:gd name="connsiteY550" fmla="*/ 7523099 h 9250834"/>
                <a:gd name="connsiteX551" fmla="*/ 7049655 w 7049655"/>
                <a:gd name="connsiteY551" fmla="*/ 7532059 h 9250834"/>
                <a:gd name="connsiteX552" fmla="*/ 7040695 w 7049655"/>
                <a:gd name="connsiteY552" fmla="*/ 7541020 h 9250834"/>
                <a:gd name="connsiteX553" fmla="*/ 7031734 w 7049655"/>
                <a:gd name="connsiteY553" fmla="*/ 7532059 h 9250834"/>
                <a:gd name="connsiteX554" fmla="*/ 7040695 w 7049655"/>
                <a:gd name="connsiteY554" fmla="*/ 7523099 h 9250834"/>
                <a:gd name="connsiteX555" fmla="*/ 6705850 w 7049655"/>
                <a:gd name="connsiteY555" fmla="*/ 7523099 h 9250834"/>
                <a:gd name="connsiteX556" fmla="*/ 6714811 w 7049655"/>
                <a:gd name="connsiteY556" fmla="*/ 7532059 h 9250834"/>
                <a:gd name="connsiteX557" fmla="*/ 6705850 w 7049655"/>
                <a:gd name="connsiteY557" fmla="*/ 7541020 h 9250834"/>
                <a:gd name="connsiteX558" fmla="*/ 6696890 w 7049655"/>
                <a:gd name="connsiteY558" fmla="*/ 7532059 h 9250834"/>
                <a:gd name="connsiteX559" fmla="*/ 6705850 w 7049655"/>
                <a:gd name="connsiteY559" fmla="*/ 7523099 h 9250834"/>
                <a:gd name="connsiteX560" fmla="*/ 6371005 w 7049655"/>
                <a:gd name="connsiteY560" fmla="*/ 7523099 h 9250834"/>
                <a:gd name="connsiteX561" fmla="*/ 6379966 w 7049655"/>
                <a:gd name="connsiteY561" fmla="*/ 7532059 h 9250834"/>
                <a:gd name="connsiteX562" fmla="*/ 6371005 w 7049655"/>
                <a:gd name="connsiteY562" fmla="*/ 7541020 h 9250834"/>
                <a:gd name="connsiteX563" fmla="*/ 6362045 w 7049655"/>
                <a:gd name="connsiteY563" fmla="*/ 7532059 h 9250834"/>
                <a:gd name="connsiteX564" fmla="*/ 6371005 w 7049655"/>
                <a:gd name="connsiteY564" fmla="*/ 7523099 h 9250834"/>
                <a:gd name="connsiteX565" fmla="*/ 6036160 w 7049655"/>
                <a:gd name="connsiteY565" fmla="*/ 7523099 h 9250834"/>
                <a:gd name="connsiteX566" fmla="*/ 6045121 w 7049655"/>
                <a:gd name="connsiteY566" fmla="*/ 7532059 h 9250834"/>
                <a:gd name="connsiteX567" fmla="*/ 6036160 w 7049655"/>
                <a:gd name="connsiteY567" fmla="*/ 7541020 h 9250834"/>
                <a:gd name="connsiteX568" fmla="*/ 6027200 w 7049655"/>
                <a:gd name="connsiteY568" fmla="*/ 7532059 h 9250834"/>
                <a:gd name="connsiteX569" fmla="*/ 6036160 w 7049655"/>
                <a:gd name="connsiteY569" fmla="*/ 7523099 h 9250834"/>
                <a:gd name="connsiteX570" fmla="*/ 5701315 w 7049655"/>
                <a:gd name="connsiteY570" fmla="*/ 7523099 h 9250834"/>
                <a:gd name="connsiteX571" fmla="*/ 5710276 w 7049655"/>
                <a:gd name="connsiteY571" fmla="*/ 7532059 h 9250834"/>
                <a:gd name="connsiteX572" fmla="*/ 5701315 w 7049655"/>
                <a:gd name="connsiteY572" fmla="*/ 7541020 h 9250834"/>
                <a:gd name="connsiteX573" fmla="*/ 5692355 w 7049655"/>
                <a:gd name="connsiteY573" fmla="*/ 7532059 h 9250834"/>
                <a:gd name="connsiteX574" fmla="*/ 5701315 w 7049655"/>
                <a:gd name="connsiteY574" fmla="*/ 7523099 h 9250834"/>
                <a:gd name="connsiteX575" fmla="*/ 5366471 w 7049655"/>
                <a:gd name="connsiteY575" fmla="*/ 7523099 h 9250834"/>
                <a:gd name="connsiteX576" fmla="*/ 5375432 w 7049655"/>
                <a:gd name="connsiteY576" fmla="*/ 7532059 h 9250834"/>
                <a:gd name="connsiteX577" fmla="*/ 5366471 w 7049655"/>
                <a:gd name="connsiteY577" fmla="*/ 7541020 h 9250834"/>
                <a:gd name="connsiteX578" fmla="*/ 5357511 w 7049655"/>
                <a:gd name="connsiteY578" fmla="*/ 7532059 h 9250834"/>
                <a:gd name="connsiteX579" fmla="*/ 5366471 w 7049655"/>
                <a:gd name="connsiteY579" fmla="*/ 7523099 h 9250834"/>
                <a:gd name="connsiteX580" fmla="*/ 5031626 w 7049655"/>
                <a:gd name="connsiteY580" fmla="*/ 7523099 h 9250834"/>
                <a:gd name="connsiteX581" fmla="*/ 5040587 w 7049655"/>
                <a:gd name="connsiteY581" fmla="*/ 7532059 h 9250834"/>
                <a:gd name="connsiteX582" fmla="*/ 5031626 w 7049655"/>
                <a:gd name="connsiteY582" fmla="*/ 7541020 h 9250834"/>
                <a:gd name="connsiteX583" fmla="*/ 5022666 w 7049655"/>
                <a:gd name="connsiteY583" fmla="*/ 7532059 h 9250834"/>
                <a:gd name="connsiteX584" fmla="*/ 5031626 w 7049655"/>
                <a:gd name="connsiteY584" fmla="*/ 7523099 h 9250834"/>
                <a:gd name="connsiteX585" fmla="*/ 4696782 w 7049655"/>
                <a:gd name="connsiteY585" fmla="*/ 7523099 h 9250834"/>
                <a:gd name="connsiteX586" fmla="*/ 4705743 w 7049655"/>
                <a:gd name="connsiteY586" fmla="*/ 7532059 h 9250834"/>
                <a:gd name="connsiteX587" fmla="*/ 4696782 w 7049655"/>
                <a:gd name="connsiteY587" fmla="*/ 7541020 h 9250834"/>
                <a:gd name="connsiteX588" fmla="*/ 4687822 w 7049655"/>
                <a:gd name="connsiteY588" fmla="*/ 7532059 h 9250834"/>
                <a:gd name="connsiteX589" fmla="*/ 4696782 w 7049655"/>
                <a:gd name="connsiteY589" fmla="*/ 7523099 h 9250834"/>
                <a:gd name="connsiteX590" fmla="*/ 4361938 w 7049655"/>
                <a:gd name="connsiteY590" fmla="*/ 7523099 h 9250834"/>
                <a:gd name="connsiteX591" fmla="*/ 4370899 w 7049655"/>
                <a:gd name="connsiteY591" fmla="*/ 7532059 h 9250834"/>
                <a:gd name="connsiteX592" fmla="*/ 4361938 w 7049655"/>
                <a:gd name="connsiteY592" fmla="*/ 7541020 h 9250834"/>
                <a:gd name="connsiteX593" fmla="*/ 4352978 w 7049655"/>
                <a:gd name="connsiteY593" fmla="*/ 7532059 h 9250834"/>
                <a:gd name="connsiteX594" fmla="*/ 4361938 w 7049655"/>
                <a:gd name="connsiteY594" fmla="*/ 7523099 h 9250834"/>
                <a:gd name="connsiteX595" fmla="*/ 4027093 w 7049655"/>
                <a:gd name="connsiteY595" fmla="*/ 7523099 h 9250834"/>
                <a:gd name="connsiteX596" fmla="*/ 4036054 w 7049655"/>
                <a:gd name="connsiteY596" fmla="*/ 7532059 h 9250834"/>
                <a:gd name="connsiteX597" fmla="*/ 4027093 w 7049655"/>
                <a:gd name="connsiteY597" fmla="*/ 7541020 h 9250834"/>
                <a:gd name="connsiteX598" fmla="*/ 4018133 w 7049655"/>
                <a:gd name="connsiteY598" fmla="*/ 7532059 h 9250834"/>
                <a:gd name="connsiteX599" fmla="*/ 4027093 w 7049655"/>
                <a:gd name="connsiteY599" fmla="*/ 7523099 h 9250834"/>
                <a:gd name="connsiteX600" fmla="*/ 3692248 w 7049655"/>
                <a:gd name="connsiteY600" fmla="*/ 7523099 h 9250834"/>
                <a:gd name="connsiteX601" fmla="*/ 3701209 w 7049655"/>
                <a:gd name="connsiteY601" fmla="*/ 7532059 h 9250834"/>
                <a:gd name="connsiteX602" fmla="*/ 3692248 w 7049655"/>
                <a:gd name="connsiteY602" fmla="*/ 7541020 h 9250834"/>
                <a:gd name="connsiteX603" fmla="*/ 3683288 w 7049655"/>
                <a:gd name="connsiteY603" fmla="*/ 7532059 h 9250834"/>
                <a:gd name="connsiteX604" fmla="*/ 3692248 w 7049655"/>
                <a:gd name="connsiteY604" fmla="*/ 7523099 h 9250834"/>
                <a:gd name="connsiteX605" fmla="*/ 3357410 w 7049655"/>
                <a:gd name="connsiteY605" fmla="*/ 7523099 h 9250834"/>
                <a:gd name="connsiteX606" fmla="*/ 3366373 w 7049655"/>
                <a:gd name="connsiteY606" fmla="*/ 7532059 h 9250834"/>
                <a:gd name="connsiteX607" fmla="*/ 3357410 w 7049655"/>
                <a:gd name="connsiteY607" fmla="*/ 7541020 h 9250834"/>
                <a:gd name="connsiteX608" fmla="*/ 3348447 w 7049655"/>
                <a:gd name="connsiteY608" fmla="*/ 7532059 h 9250834"/>
                <a:gd name="connsiteX609" fmla="*/ 3357410 w 7049655"/>
                <a:gd name="connsiteY609" fmla="*/ 7523099 h 9250834"/>
                <a:gd name="connsiteX610" fmla="*/ 3022571 w 7049655"/>
                <a:gd name="connsiteY610" fmla="*/ 7523099 h 9250834"/>
                <a:gd name="connsiteX611" fmla="*/ 3031532 w 7049655"/>
                <a:gd name="connsiteY611" fmla="*/ 7532059 h 9250834"/>
                <a:gd name="connsiteX612" fmla="*/ 3022571 w 7049655"/>
                <a:gd name="connsiteY612" fmla="*/ 7541020 h 9250834"/>
                <a:gd name="connsiteX613" fmla="*/ 3013612 w 7049655"/>
                <a:gd name="connsiteY613" fmla="*/ 7532059 h 9250834"/>
                <a:gd name="connsiteX614" fmla="*/ 3022571 w 7049655"/>
                <a:gd name="connsiteY614" fmla="*/ 7523099 h 9250834"/>
                <a:gd name="connsiteX615" fmla="*/ 2687727 w 7049655"/>
                <a:gd name="connsiteY615" fmla="*/ 7523099 h 9250834"/>
                <a:gd name="connsiteX616" fmla="*/ 2696688 w 7049655"/>
                <a:gd name="connsiteY616" fmla="*/ 7532059 h 9250834"/>
                <a:gd name="connsiteX617" fmla="*/ 2687727 w 7049655"/>
                <a:gd name="connsiteY617" fmla="*/ 7541020 h 9250834"/>
                <a:gd name="connsiteX618" fmla="*/ 2678768 w 7049655"/>
                <a:gd name="connsiteY618" fmla="*/ 7532059 h 9250834"/>
                <a:gd name="connsiteX619" fmla="*/ 2687727 w 7049655"/>
                <a:gd name="connsiteY619" fmla="*/ 7523099 h 9250834"/>
                <a:gd name="connsiteX620" fmla="*/ 2352883 w 7049655"/>
                <a:gd name="connsiteY620" fmla="*/ 7523099 h 9250834"/>
                <a:gd name="connsiteX621" fmla="*/ 2361844 w 7049655"/>
                <a:gd name="connsiteY621" fmla="*/ 7532059 h 9250834"/>
                <a:gd name="connsiteX622" fmla="*/ 2352883 w 7049655"/>
                <a:gd name="connsiteY622" fmla="*/ 7541020 h 9250834"/>
                <a:gd name="connsiteX623" fmla="*/ 2343922 w 7049655"/>
                <a:gd name="connsiteY623" fmla="*/ 7532059 h 9250834"/>
                <a:gd name="connsiteX624" fmla="*/ 2352883 w 7049655"/>
                <a:gd name="connsiteY624" fmla="*/ 7523099 h 9250834"/>
                <a:gd name="connsiteX625" fmla="*/ 2018041 w 7049655"/>
                <a:gd name="connsiteY625" fmla="*/ 7523099 h 9250834"/>
                <a:gd name="connsiteX626" fmla="*/ 2027002 w 7049655"/>
                <a:gd name="connsiteY626" fmla="*/ 7532059 h 9250834"/>
                <a:gd name="connsiteX627" fmla="*/ 2018041 w 7049655"/>
                <a:gd name="connsiteY627" fmla="*/ 7541020 h 9250834"/>
                <a:gd name="connsiteX628" fmla="*/ 2009077 w 7049655"/>
                <a:gd name="connsiteY628" fmla="*/ 7532059 h 9250834"/>
                <a:gd name="connsiteX629" fmla="*/ 2018041 w 7049655"/>
                <a:gd name="connsiteY629" fmla="*/ 7523099 h 9250834"/>
                <a:gd name="connsiteX630" fmla="*/ 1683196 w 7049655"/>
                <a:gd name="connsiteY630" fmla="*/ 7523099 h 9250834"/>
                <a:gd name="connsiteX631" fmla="*/ 1692157 w 7049655"/>
                <a:gd name="connsiteY631" fmla="*/ 7532059 h 9250834"/>
                <a:gd name="connsiteX632" fmla="*/ 1683196 w 7049655"/>
                <a:gd name="connsiteY632" fmla="*/ 7541020 h 9250834"/>
                <a:gd name="connsiteX633" fmla="*/ 1674236 w 7049655"/>
                <a:gd name="connsiteY633" fmla="*/ 7532059 h 9250834"/>
                <a:gd name="connsiteX634" fmla="*/ 1683196 w 7049655"/>
                <a:gd name="connsiteY634" fmla="*/ 7523099 h 9250834"/>
                <a:gd name="connsiteX635" fmla="*/ 1348350 w 7049655"/>
                <a:gd name="connsiteY635" fmla="*/ 7523099 h 9250834"/>
                <a:gd name="connsiteX636" fmla="*/ 1357311 w 7049655"/>
                <a:gd name="connsiteY636" fmla="*/ 7532059 h 9250834"/>
                <a:gd name="connsiteX637" fmla="*/ 1348350 w 7049655"/>
                <a:gd name="connsiteY637" fmla="*/ 7541020 h 9250834"/>
                <a:gd name="connsiteX638" fmla="*/ 1339391 w 7049655"/>
                <a:gd name="connsiteY638" fmla="*/ 7532059 h 9250834"/>
                <a:gd name="connsiteX639" fmla="*/ 1348350 w 7049655"/>
                <a:gd name="connsiteY639" fmla="*/ 7523099 h 9250834"/>
                <a:gd name="connsiteX640" fmla="*/ 1013505 w 7049655"/>
                <a:gd name="connsiteY640" fmla="*/ 7523099 h 9250834"/>
                <a:gd name="connsiteX641" fmla="*/ 1022466 w 7049655"/>
                <a:gd name="connsiteY641" fmla="*/ 7532059 h 9250834"/>
                <a:gd name="connsiteX642" fmla="*/ 1013505 w 7049655"/>
                <a:gd name="connsiteY642" fmla="*/ 7541020 h 9250834"/>
                <a:gd name="connsiteX643" fmla="*/ 1004546 w 7049655"/>
                <a:gd name="connsiteY643" fmla="*/ 7532059 h 9250834"/>
                <a:gd name="connsiteX644" fmla="*/ 1013505 w 7049655"/>
                <a:gd name="connsiteY644" fmla="*/ 7523099 h 9250834"/>
                <a:gd name="connsiteX645" fmla="*/ 678659 w 7049655"/>
                <a:gd name="connsiteY645" fmla="*/ 7523099 h 9250834"/>
                <a:gd name="connsiteX646" fmla="*/ 687624 w 7049655"/>
                <a:gd name="connsiteY646" fmla="*/ 7532059 h 9250834"/>
                <a:gd name="connsiteX647" fmla="*/ 678659 w 7049655"/>
                <a:gd name="connsiteY647" fmla="*/ 7541020 h 9250834"/>
                <a:gd name="connsiteX648" fmla="*/ 669699 w 7049655"/>
                <a:gd name="connsiteY648" fmla="*/ 7532059 h 9250834"/>
                <a:gd name="connsiteX649" fmla="*/ 678659 w 7049655"/>
                <a:gd name="connsiteY649" fmla="*/ 7523099 h 9250834"/>
                <a:gd name="connsiteX650" fmla="*/ 343815 w 7049655"/>
                <a:gd name="connsiteY650" fmla="*/ 7523099 h 9250834"/>
                <a:gd name="connsiteX651" fmla="*/ 352775 w 7049655"/>
                <a:gd name="connsiteY651" fmla="*/ 7532059 h 9250834"/>
                <a:gd name="connsiteX652" fmla="*/ 343815 w 7049655"/>
                <a:gd name="connsiteY652" fmla="*/ 7541020 h 9250834"/>
                <a:gd name="connsiteX653" fmla="*/ 334854 w 7049655"/>
                <a:gd name="connsiteY653" fmla="*/ 7532059 h 9250834"/>
                <a:gd name="connsiteX654" fmla="*/ 343815 w 7049655"/>
                <a:gd name="connsiteY654" fmla="*/ 7523099 h 9250834"/>
                <a:gd name="connsiteX655" fmla="*/ 8972 w 7049655"/>
                <a:gd name="connsiteY655" fmla="*/ 7523099 h 9250834"/>
                <a:gd name="connsiteX656" fmla="*/ 17932 w 7049655"/>
                <a:gd name="connsiteY656" fmla="*/ 7532059 h 9250834"/>
                <a:gd name="connsiteX657" fmla="*/ 8972 w 7049655"/>
                <a:gd name="connsiteY657" fmla="*/ 7541020 h 9250834"/>
                <a:gd name="connsiteX658" fmla="*/ 11 w 7049655"/>
                <a:gd name="connsiteY658" fmla="*/ 7532059 h 9250834"/>
                <a:gd name="connsiteX659" fmla="*/ 8972 w 7049655"/>
                <a:gd name="connsiteY659" fmla="*/ 7523099 h 9250834"/>
                <a:gd name="connsiteX660" fmla="*/ 7040695 w 7049655"/>
                <a:gd name="connsiteY660" fmla="*/ 7181137 h 9250834"/>
                <a:gd name="connsiteX661" fmla="*/ 7049655 w 7049655"/>
                <a:gd name="connsiteY661" fmla="*/ 7190097 h 9250834"/>
                <a:gd name="connsiteX662" fmla="*/ 7040695 w 7049655"/>
                <a:gd name="connsiteY662" fmla="*/ 7199058 h 9250834"/>
                <a:gd name="connsiteX663" fmla="*/ 7031734 w 7049655"/>
                <a:gd name="connsiteY663" fmla="*/ 7190097 h 9250834"/>
                <a:gd name="connsiteX664" fmla="*/ 7040695 w 7049655"/>
                <a:gd name="connsiteY664" fmla="*/ 7181137 h 9250834"/>
                <a:gd name="connsiteX665" fmla="*/ 6705850 w 7049655"/>
                <a:gd name="connsiteY665" fmla="*/ 7181137 h 9250834"/>
                <a:gd name="connsiteX666" fmla="*/ 6714811 w 7049655"/>
                <a:gd name="connsiteY666" fmla="*/ 7190097 h 9250834"/>
                <a:gd name="connsiteX667" fmla="*/ 6705850 w 7049655"/>
                <a:gd name="connsiteY667" fmla="*/ 7199058 h 9250834"/>
                <a:gd name="connsiteX668" fmla="*/ 6696890 w 7049655"/>
                <a:gd name="connsiteY668" fmla="*/ 7190097 h 9250834"/>
                <a:gd name="connsiteX669" fmla="*/ 6705850 w 7049655"/>
                <a:gd name="connsiteY669" fmla="*/ 7181137 h 9250834"/>
                <a:gd name="connsiteX670" fmla="*/ 6371005 w 7049655"/>
                <a:gd name="connsiteY670" fmla="*/ 7181137 h 9250834"/>
                <a:gd name="connsiteX671" fmla="*/ 6379966 w 7049655"/>
                <a:gd name="connsiteY671" fmla="*/ 7190097 h 9250834"/>
                <a:gd name="connsiteX672" fmla="*/ 6371005 w 7049655"/>
                <a:gd name="connsiteY672" fmla="*/ 7199058 h 9250834"/>
                <a:gd name="connsiteX673" fmla="*/ 6362045 w 7049655"/>
                <a:gd name="connsiteY673" fmla="*/ 7190097 h 9250834"/>
                <a:gd name="connsiteX674" fmla="*/ 6371005 w 7049655"/>
                <a:gd name="connsiteY674" fmla="*/ 7181137 h 9250834"/>
                <a:gd name="connsiteX675" fmla="*/ 6036160 w 7049655"/>
                <a:gd name="connsiteY675" fmla="*/ 7181137 h 9250834"/>
                <a:gd name="connsiteX676" fmla="*/ 6045121 w 7049655"/>
                <a:gd name="connsiteY676" fmla="*/ 7190097 h 9250834"/>
                <a:gd name="connsiteX677" fmla="*/ 6036160 w 7049655"/>
                <a:gd name="connsiteY677" fmla="*/ 7199058 h 9250834"/>
                <a:gd name="connsiteX678" fmla="*/ 6027200 w 7049655"/>
                <a:gd name="connsiteY678" fmla="*/ 7190097 h 9250834"/>
                <a:gd name="connsiteX679" fmla="*/ 6036160 w 7049655"/>
                <a:gd name="connsiteY679" fmla="*/ 7181137 h 9250834"/>
                <a:gd name="connsiteX680" fmla="*/ 5701315 w 7049655"/>
                <a:gd name="connsiteY680" fmla="*/ 7181137 h 9250834"/>
                <a:gd name="connsiteX681" fmla="*/ 5710276 w 7049655"/>
                <a:gd name="connsiteY681" fmla="*/ 7190097 h 9250834"/>
                <a:gd name="connsiteX682" fmla="*/ 5701315 w 7049655"/>
                <a:gd name="connsiteY682" fmla="*/ 7199058 h 9250834"/>
                <a:gd name="connsiteX683" fmla="*/ 5692355 w 7049655"/>
                <a:gd name="connsiteY683" fmla="*/ 7190097 h 9250834"/>
                <a:gd name="connsiteX684" fmla="*/ 5701315 w 7049655"/>
                <a:gd name="connsiteY684" fmla="*/ 7181137 h 9250834"/>
                <a:gd name="connsiteX685" fmla="*/ 5366471 w 7049655"/>
                <a:gd name="connsiteY685" fmla="*/ 7181137 h 9250834"/>
                <a:gd name="connsiteX686" fmla="*/ 5375432 w 7049655"/>
                <a:gd name="connsiteY686" fmla="*/ 7190097 h 9250834"/>
                <a:gd name="connsiteX687" fmla="*/ 5366471 w 7049655"/>
                <a:gd name="connsiteY687" fmla="*/ 7199058 h 9250834"/>
                <a:gd name="connsiteX688" fmla="*/ 5357511 w 7049655"/>
                <a:gd name="connsiteY688" fmla="*/ 7190097 h 9250834"/>
                <a:gd name="connsiteX689" fmla="*/ 5366471 w 7049655"/>
                <a:gd name="connsiteY689" fmla="*/ 7181137 h 9250834"/>
                <a:gd name="connsiteX690" fmla="*/ 5031626 w 7049655"/>
                <a:gd name="connsiteY690" fmla="*/ 7181137 h 9250834"/>
                <a:gd name="connsiteX691" fmla="*/ 5040587 w 7049655"/>
                <a:gd name="connsiteY691" fmla="*/ 7190097 h 9250834"/>
                <a:gd name="connsiteX692" fmla="*/ 5031626 w 7049655"/>
                <a:gd name="connsiteY692" fmla="*/ 7199058 h 9250834"/>
                <a:gd name="connsiteX693" fmla="*/ 5022666 w 7049655"/>
                <a:gd name="connsiteY693" fmla="*/ 7190097 h 9250834"/>
                <a:gd name="connsiteX694" fmla="*/ 5031626 w 7049655"/>
                <a:gd name="connsiteY694" fmla="*/ 7181137 h 9250834"/>
                <a:gd name="connsiteX695" fmla="*/ 4696782 w 7049655"/>
                <a:gd name="connsiteY695" fmla="*/ 7181137 h 9250834"/>
                <a:gd name="connsiteX696" fmla="*/ 4705743 w 7049655"/>
                <a:gd name="connsiteY696" fmla="*/ 7190097 h 9250834"/>
                <a:gd name="connsiteX697" fmla="*/ 4696782 w 7049655"/>
                <a:gd name="connsiteY697" fmla="*/ 7199058 h 9250834"/>
                <a:gd name="connsiteX698" fmla="*/ 4687822 w 7049655"/>
                <a:gd name="connsiteY698" fmla="*/ 7190097 h 9250834"/>
                <a:gd name="connsiteX699" fmla="*/ 4696782 w 7049655"/>
                <a:gd name="connsiteY699" fmla="*/ 7181137 h 9250834"/>
                <a:gd name="connsiteX700" fmla="*/ 4361938 w 7049655"/>
                <a:gd name="connsiteY700" fmla="*/ 7181137 h 9250834"/>
                <a:gd name="connsiteX701" fmla="*/ 4370899 w 7049655"/>
                <a:gd name="connsiteY701" fmla="*/ 7190097 h 9250834"/>
                <a:gd name="connsiteX702" fmla="*/ 4361938 w 7049655"/>
                <a:gd name="connsiteY702" fmla="*/ 7199058 h 9250834"/>
                <a:gd name="connsiteX703" fmla="*/ 4352978 w 7049655"/>
                <a:gd name="connsiteY703" fmla="*/ 7190097 h 9250834"/>
                <a:gd name="connsiteX704" fmla="*/ 4361938 w 7049655"/>
                <a:gd name="connsiteY704" fmla="*/ 7181137 h 9250834"/>
                <a:gd name="connsiteX705" fmla="*/ 4027093 w 7049655"/>
                <a:gd name="connsiteY705" fmla="*/ 7181137 h 9250834"/>
                <a:gd name="connsiteX706" fmla="*/ 4036054 w 7049655"/>
                <a:gd name="connsiteY706" fmla="*/ 7190097 h 9250834"/>
                <a:gd name="connsiteX707" fmla="*/ 4027093 w 7049655"/>
                <a:gd name="connsiteY707" fmla="*/ 7199058 h 9250834"/>
                <a:gd name="connsiteX708" fmla="*/ 4018133 w 7049655"/>
                <a:gd name="connsiteY708" fmla="*/ 7190097 h 9250834"/>
                <a:gd name="connsiteX709" fmla="*/ 4027093 w 7049655"/>
                <a:gd name="connsiteY709" fmla="*/ 7181137 h 9250834"/>
                <a:gd name="connsiteX710" fmla="*/ 3692248 w 7049655"/>
                <a:gd name="connsiteY710" fmla="*/ 7181137 h 9250834"/>
                <a:gd name="connsiteX711" fmla="*/ 3701209 w 7049655"/>
                <a:gd name="connsiteY711" fmla="*/ 7190097 h 9250834"/>
                <a:gd name="connsiteX712" fmla="*/ 3692248 w 7049655"/>
                <a:gd name="connsiteY712" fmla="*/ 7199058 h 9250834"/>
                <a:gd name="connsiteX713" fmla="*/ 3683288 w 7049655"/>
                <a:gd name="connsiteY713" fmla="*/ 7190097 h 9250834"/>
                <a:gd name="connsiteX714" fmla="*/ 3692248 w 7049655"/>
                <a:gd name="connsiteY714" fmla="*/ 7181137 h 9250834"/>
                <a:gd name="connsiteX715" fmla="*/ 3357410 w 7049655"/>
                <a:gd name="connsiteY715" fmla="*/ 7181137 h 9250834"/>
                <a:gd name="connsiteX716" fmla="*/ 3366374 w 7049655"/>
                <a:gd name="connsiteY716" fmla="*/ 7190097 h 9250834"/>
                <a:gd name="connsiteX717" fmla="*/ 3357410 w 7049655"/>
                <a:gd name="connsiteY717" fmla="*/ 7199058 h 9250834"/>
                <a:gd name="connsiteX718" fmla="*/ 3348447 w 7049655"/>
                <a:gd name="connsiteY718" fmla="*/ 7190097 h 9250834"/>
                <a:gd name="connsiteX719" fmla="*/ 3357410 w 7049655"/>
                <a:gd name="connsiteY719" fmla="*/ 7181137 h 9250834"/>
                <a:gd name="connsiteX720" fmla="*/ 3022573 w 7049655"/>
                <a:gd name="connsiteY720" fmla="*/ 7181137 h 9250834"/>
                <a:gd name="connsiteX721" fmla="*/ 3031534 w 7049655"/>
                <a:gd name="connsiteY721" fmla="*/ 7190097 h 9250834"/>
                <a:gd name="connsiteX722" fmla="*/ 3022573 w 7049655"/>
                <a:gd name="connsiteY722" fmla="*/ 7199058 h 9250834"/>
                <a:gd name="connsiteX723" fmla="*/ 3013615 w 7049655"/>
                <a:gd name="connsiteY723" fmla="*/ 7190097 h 9250834"/>
                <a:gd name="connsiteX724" fmla="*/ 3022573 w 7049655"/>
                <a:gd name="connsiteY724" fmla="*/ 7181137 h 9250834"/>
                <a:gd name="connsiteX725" fmla="*/ 2687730 w 7049655"/>
                <a:gd name="connsiteY725" fmla="*/ 7181137 h 9250834"/>
                <a:gd name="connsiteX726" fmla="*/ 2696691 w 7049655"/>
                <a:gd name="connsiteY726" fmla="*/ 7190097 h 9250834"/>
                <a:gd name="connsiteX727" fmla="*/ 2687730 w 7049655"/>
                <a:gd name="connsiteY727" fmla="*/ 7199058 h 9250834"/>
                <a:gd name="connsiteX728" fmla="*/ 2678770 w 7049655"/>
                <a:gd name="connsiteY728" fmla="*/ 7190097 h 9250834"/>
                <a:gd name="connsiteX729" fmla="*/ 2687730 w 7049655"/>
                <a:gd name="connsiteY729" fmla="*/ 7181137 h 9250834"/>
                <a:gd name="connsiteX730" fmla="*/ 2352885 w 7049655"/>
                <a:gd name="connsiteY730" fmla="*/ 7181137 h 9250834"/>
                <a:gd name="connsiteX731" fmla="*/ 2361847 w 7049655"/>
                <a:gd name="connsiteY731" fmla="*/ 7190097 h 9250834"/>
                <a:gd name="connsiteX732" fmla="*/ 2352885 w 7049655"/>
                <a:gd name="connsiteY732" fmla="*/ 7199058 h 9250834"/>
                <a:gd name="connsiteX733" fmla="*/ 2343924 w 7049655"/>
                <a:gd name="connsiteY733" fmla="*/ 7190097 h 9250834"/>
                <a:gd name="connsiteX734" fmla="*/ 2352885 w 7049655"/>
                <a:gd name="connsiteY734" fmla="*/ 7181137 h 9250834"/>
                <a:gd name="connsiteX735" fmla="*/ 2018043 w 7049655"/>
                <a:gd name="connsiteY735" fmla="*/ 7181137 h 9250834"/>
                <a:gd name="connsiteX736" fmla="*/ 2027004 w 7049655"/>
                <a:gd name="connsiteY736" fmla="*/ 7190097 h 9250834"/>
                <a:gd name="connsiteX737" fmla="*/ 2018043 w 7049655"/>
                <a:gd name="connsiteY737" fmla="*/ 7199058 h 9250834"/>
                <a:gd name="connsiteX738" fmla="*/ 2009079 w 7049655"/>
                <a:gd name="connsiteY738" fmla="*/ 7190097 h 9250834"/>
                <a:gd name="connsiteX739" fmla="*/ 2018043 w 7049655"/>
                <a:gd name="connsiteY739" fmla="*/ 7181137 h 9250834"/>
                <a:gd name="connsiteX740" fmla="*/ 1683199 w 7049655"/>
                <a:gd name="connsiteY740" fmla="*/ 7181137 h 9250834"/>
                <a:gd name="connsiteX741" fmla="*/ 1692159 w 7049655"/>
                <a:gd name="connsiteY741" fmla="*/ 7190097 h 9250834"/>
                <a:gd name="connsiteX742" fmla="*/ 1683199 w 7049655"/>
                <a:gd name="connsiteY742" fmla="*/ 7199058 h 9250834"/>
                <a:gd name="connsiteX743" fmla="*/ 1674238 w 7049655"/>
                <a:gd name="connsiteY743" fmla="*/ 7190097 h 9250834"/>
                <a:gd name="connsiteX744" fmla="*/ 1683199 w 7049655"/>
                <a:gd name="connsiteY744" fmla="*/ 7181137 h 9250834"/>
                <a:gd name="connsiteX745" fmla="*/ 1348353 w 7049655"/>
                <a:gd name="connsiteY745" fmla="*/ 7181137 h 9250834"/>
                <a:gd name="connsiteX746" fmla="*/ 1357314 w 7049655"/>
                <a:gd name="connsiteY746" fmla="*/ 7190097 h 9250834"/>
                <a:gd name="connsiteX747" fmla="*/ 1348353 w 7049655"/>
                <a:gd name="connsiteY747" fmla="*/ 7199058 h 9250834"/>
                <a:gd name="connsiteX748" fmla="*/ 1339393 w 7049655"/>
                <a:gd name="connsiteY748" fmla="*/ 7190097 h 9250834"/>
                <a:gd name="connsiteX749" fmla="*/ 1348353 w 7049655"/>
                <a:gd name="connsiteY749" fmla="*/ 7181137 h 9250834"/>
                <a:gd name="connsiteX750" fmla="*/ 1013507 w 7049655"/>
                <a:gd name="connsiteY750" fmla="*/ 7181137 h 9250834"/>
                <a:gd name="connsiteX751" fmla="*/ 1022468 w 7049655"/>
                <a:gd name="connsiteY751" fmla="*/ 7190097 h 9250834"/>
                <a:gd name="connsiteX752" fmla="*/ 1013507 w 7049655"/>
                <a:gd name="connsiteY752" fmla="*/ 7199058 h 9250834"/>
                <a:gd name="connsiteX753" fmla="*/ 1004549 w 7049655"/>
                <a:gd name="connsiteY753" fmla="*/ 7190097 h 9250834"/>
                <a:gd name="connsiteX754" fmla="*/ 1013507 w 7049655"/>
                <a:gd name="connsiteY754" fmla="*/ 7181137 h 9250834"/>
                <a:gd name="connsiteX755" fmla="*/ 678661 w 7049655"/>
                <a:gd name="connsiteY755" fmla="*/ 7181137 h 9250834"/>
                <a:gd name="connsiteX756" fmla="*/ 687626 w 7049655"/>
                <a:gd name="connsiteY756" fmla="*/ 7190097 h 9250834"/>
                <a:gd name="connsiteX757" fmla="*/ 678661 w 7049655"/>
                <a:gd name="connsiteY757" fmla="*/ 7199058 h 9250834"/>
                <a:gd name="connsiteX758" fmla="*/ 669701 w 7049655"/>
                <a:gd name="connsiteY758" fmla="*/ 7190097 h 9250834"/>
                <a:gd name="connsiteX759" fmla="*/ 678661 w 7049655"/>
                <a:gd name="connsiteY759" fmla="*/ 7181137 h 9250834"/>
                <a:gd name="connsiteX760" fmla="*/ 343817 w 7049655"/>
                <a:gd name="connsiteY760" fmla="*/ 7181137 h 9250834"/>
                <a:gd name="connsiteX761" fmla="*/ 352778 w 7049655"/>
                <a:gd name="connsiteY761" fmla="*/ 7190097 h 9250834"/>
                <a:gd name="connsiteX762" fmla="*/ 343817 w 7049655"/>
                <a:gd name="connsiteY762" fmla="*/ 7199058 h 9250834"/>
                <a:gd name="connsiteX763" fmla="*/ 334857 w 7049655"/>
                <a:gd name="connsiteY763" fmla="*/ 7190097 h 9250834"/>
                <a:gd name="connsiteX764" fmla="*/ 343817 w 7049655"/>
                <a:gd name="connsiteY764" fmla="*/ 7181137 h 9250834"/>
                <a:gd name="connsiteX765" fmla="*/ 8974 w 7049655"/>
                <a:gd name="connsiteY765" fmla="*/ 7181137 h 9250834"/>
                <a:gd name="connsiteX766" fmla="*/ 17934 w 7049655"/>
                <a:gd name="connsiteY766" fmla="*/ 7190097 h 9250834"/>
                <a:gd name="connsiteX767" fmla="*/ 8974 w 7049655"/>
                <a:gd name="connsiteY767" fmla="*/ 7199058 h 9250834"/>
                <a:gd name="connsiteX768" fmla="*/ 13 w 7049655"/>
                <a:gd name="connsiteY768" fmla="*/ 7190097 h 9250834"/>
                <a:gd name="connsiteX769" fmla="*/ 8974 w 7049655"/>
                <a:gd name="connsiteY769" fmla="*/ 7181137 h 9250834"/>
                <a:gd name="connsiteX770" fmla="*/ 7040695 w 7049655"/>
                <a:gd name="connsiteY770" fmla="*/ 6839174 h 9250834"/>
                <a:gd name="connsiteX771" fmla="*/ 7049655 w 7049655"/>
                <a:gd name="connsiteY771" fmla="*/ 6848134 h 9250834"/>
                <a:gd name="connsiteX772" fmla="*/ 7040695 w 7049655"/>
                <a:gd name="connsiteY772" fmla="*/ 6857095 h 9250834"/>
                <a:gd name="connsiteX773" fmla="*/ 7031734 w 7049655"/>
                <a:gd name="connsiteY773" fmla="*/ 6848134 h 9250834"/>
                <a:gd name="connsiteX774" fmla="*/ 7040695 w 7049655"/>
                <a:gd name="connsiteY774" fmla="*/ 6839174 h 9250834"/>
                <a:gd name="connsiteX775" fmla="*/ 6705850 w 7049655"/>
                <a:gd name="connsiteY775" fmla="*/ 6839174 h 9250834"/>
                <a:gd name="connsiteX776" fmla="*/ 6714811 w 7049655"/>
                <a:gd name="connsiteY776" fmla="*/ 6848134 h 9250834"/>
                <a:gd name="connsiteX777" fmla="*/ 6705850 w 7049655"/>
                <a:gd name="connsiteY777" fmla="*/ 6857095 h 9250834"/>
                <a:gd name="connsiteX778" fmla="*/ 6696890 w 7049655"/>
                <a:gd name="connsiteY778" fmla="*/ 6848134 h 9250834"/>
                <a:gd name="connsiteX779" fmla="*/ 6705850 w 7049655"/>
                <a:gd name="connsiteY779" fmla="*/ 6839174 h 9250834"/>
                <a:gd name="connsiteX780" fmla="*/ 6371005 w 7049655"/>
                <a:gd name="connsiteY780" fmla="*/ 6839174 h 9250834"/>
                <a:gd name="connsiteX781" fmla="*/ 6379966 w 7049655"/>
                <a:gd name="connsiteY781" fmla="*/ 6848134 h 9250834"/>
                <a:gd name="connsiteX782" fmla="*/ 6371005 w 7049655"/>
                <a:gd name="connsiteY782" fmla="*/ 6857095 h 9250834"/>
                <a:gd name="connsiteX783" fmla="*/ 6362045 w 7049655"/>
                <a:gd name="connsiteY783" fmla="*/ 6848134 h 9250834"/>
                <a:gd name="connsiteX784" fmla="*/ 6371005 w 7049655"/>
                <a:gd name="connsiteY784" fmla="*/ 6839174 h 9250834"/>
                <a:gd name="connsiteX785" fmla="*/ 6036160 w 7049655"/>
                <a:gd name="connsiteY785" fmla="*/ 6839174 h 9250834"/>
                <a:gd name="connsiteX786" fmla="*/ 6045121 w 7049655"/>
                <a:gd name="connsiteY786" fmla="*/ 6848134 h 9250834"/>
                <a:gd name="connsiteX787" fmla="*/ 6036160 w 7049655"/>
                <a:gd name="connsiteY787" fmla="*/ 6857095 h 9250834"/>
                <a:gd name="connsiteX788" fmla="*/ 6027200 w 7049655"/>
                <a:gd name="connsiteY788" fmla="*/ 6848134 h 9250834"/>
                <a:gd name="connsiteX789" fmla="*/ 6036160 w 7049655"/>
                <a:gd name="connsiteY789" fmla="*/ 6839174 h 9250834"/>
                <a:gd name="connsiteX790" fmla="*/ 5701315 w 7049655"/>
                <a:gd name="connsiteY790" fmla="*/ 6839174 h 9250834"/>
                <a:gd name="connsiteX791" fmla="*/ 5710276 w 7049655"/>
                <a:gd name="connsiteY791" fmla="*/ 6848134 h 9250834"/>
                <a:gd name="connsiteX792" fmla="*/ 5701315 w 7049655"/>
                <a:gd name="connsiteY792" fmla="*/ 6857095 h 9250834"/>
                <a:gd name="connsiteX793" fmla="*/ 5692355 w 7049655"/>
                <a:gd name="connsiteY793" fmla="*/ 6848134 h 9250834"/>
                <a:gd name="connsiteX794" fmla="*/ 5701315 w 7049655"/>
                <a:gd name="connsiteY794" fmla="*/ 6839174 h 9250834"/>
                <a:gd name="connsiteX795" fmla="*/ 5366471 w 7049655"/>
                <a:gd name="connsiteY795" fmla="*/ 6839174 h 9250834"/>
                <a:gd name="connsiteX796" fmla="*/ 5375432 w 7049655"/>
                <a:gd name="connsiteY796" fmla="*/ 6848134 h 9250834"/>
                <a:gd name="connsiteX797" fmla="*/ 5366471 w 7049655"/>
                <a:gd name="connsiteY797" fmla="*/ 6857095 h 9250834"/>
                <a:gd name="connsiteX798" fmla="*/ 5357511 w 7049655"/>
                <a:gd name="connsiteY798" fmla="*/ 6848134 h 9250834"/>
                <a:gd name="connsiteX799" fmla="*/ 5366471 w 7049655"/>
                <a:gd name="connsiteY799" fmla="*/ 6839174 h 9250834"/>
                <a:gd name="connsiteX800" fmla="*/ 5031626 w 7049655"/>
                <a:gd name="connsiteY800" fmla="*/ 6839174 h 9250834"/>
                <a:gd name="connsiteX801" fmla="*/ 5040587 w 7049655"/>
                <a:gd name="connsiteY801" fmla="*/ 6848134 h 9250834"/>
                <a:gd name="connsiteX802" fmla="*/ 5031626 w 7049655"/>
                <a:gd name="connsiteY802" fmla="*/ 6857095 h 9250834"/>
                <a:gd name="connsiteX803" fmla="*/ 5022666 w 7049655"/>
                <a:gd name="connsiteY803" fmla="*/ 6848134 h 9250834"/>
                <a:gd name="connsiteX804" fmla="*/ 5031626 w 7049655"/>
                <a:gd name="connsiteY804" fmla="*/ 6839174 h 9250834"/>
                <a:gd name="connsiteX805" fmla="*/ 4696782 w 7049655"/>
                <a:gd name="connsiteY805" fmla="*/ 6839174 h 9250834"/>
                <a:gd name="connsiteX806" fmla="*/ 4705743 w 7049655"/>
                <a:gd name="connsiteY806" fmla="*/ 6848134 h 9250834"/>
                <a:gd name="connsiteX807" fmla="*/ 4696782 w 7049655"/>
                <a:gd name="connsiteY807" fmla="*/ 6857095 h 9250834"/>
                <a:gd name="connsiteX808" fmla="*/ 4687822 w 7049655"/>
                <a:gd name="connsiteY808" fmla="*/ 6848134 h 9250834"/>
                <a:gd name="connsiteX809" fmla="*/ 4696782 w 7049655"/>
                <a:gd name="connsiteY809" fmla="*/ 6839174 h 9250834"/>
                <a:gd name="connsiteX810" fmla="*/ 4361938 w 7049655"/>
                <a:gd name="connsiteY810" fmla="*/ 6839174 h 9250834"/>
                <a:gd name="connsiteX811" fmla="*/ 4370899 w 7049655"/>
                <a:gd name="connsiteY811" fmla="*/ 6848134 h 9250834"/>
                <a:gd name="connsiteX812" fmla="*/ 4361938 w 7049655"/>
                <a:gd name="connsiteY812" fmla="*/ 6857095 h 9250834"/>
                <a:gd name="connsiteX813" fmla="*/ 4352978 w 7049655"/>
                <a:gd name="connsiteY813" fmla="*/ 6848134 h 9250834"/>
                <a:gd name="connsiteX814" fmla="*/ 4361938 w 7049655"/>
                <a:gd name="connsiteY814" fmla="*/ 6839174 h 9250834"/>
                <a:gd name="connsiteX815" fmla="*/ 4027093 w 7049655"/>
                <a:gd name="connsiteY815" fmla="*/ 6839174 h 9250834"/>
                <a:gd name="connsiteX816" fmla="*/ 4036054 w 7049655"/>
                <a:gd name="connsiteY816" fmla="*/ 6848134 h 9250834"/>
                <a:gd name="connsiteX817" fmla="*/ 4027093 w 7049655"/>
                <a:gd name="connsiteY817" fmla="*/ 6857095 h 9250834"/>
                <a:gd name="connsiteX818" fmla="*/ 4018133 w 7049655"/>
                <a:gd name="connsiteY818" fmla="*/ 6848134 h 9250834"/>
                <a:gd name="connsiteX819" fmla="*/ 4027093 w 7049655"/>
                <a:gd name="connsiteY819" fmla="*/ 6839174 h 9250834"/>
                <a:gd name="connsiteX820" fmla="*/ 3692248 w 7049655"/>
                <a:gd name="connsiteY820" fmla="*/ 6839174 h 9250834"/>
                <a:gd name="connsiteX821" fmla="*/ 3701209 w 7049655"/>
                <a:gd name="connsiteY821" fmla="*/ 6848134 h 9250834"/>
                <a:gd name="connsiteX822" fmla="*/ 3692248 w 7049655"/>
                <a:gd name="connsiteY822" fmla="*/ 6857095 h 9250834"/>
                <a:gd name="connsiteX823" fmla="*/ 3683288 w 7049655"/>
                <a:gd name="connsiteY823" fmla="*/ 6848134 h 9250834"/>
                <a:gd name="connsiteX824" fmla="*/ 3692248 w 7049655"/>
                <a:gd name="connsiteY824" fmla="*/ 6839174 h 9250834"/>
                <a:gd name="connsiteX825" fmla="*/ 3357410 w 7049655"/>
                <a:gd name="connsiteY825" fmla="*/ 6839174 h 9250834"/>
                <a:gd name="connsiteX826" fmla="*/ 3366374 w 7049655"/>
                <a:gd name="connsiteY826" fmla="*/ 6848134 h 9250834"/>
                <a:gd name="connsiteX827" fmla="*/ 3357410 w 7049655"/>
                <a:gd name="connsiteY827" fmla="*/ 6857095 h 9250834"/>
                <a:gd name="connsiteX828" fmla="*/ 3348447 w 7049655"/>
                <a:gd name="connsiteY828" fmla="*/ 6848134 h 9250834"/>
                <a:gd name="connsiteX829" fmla="*/ 3357410 w 7049655"/>
                <a:gd name="connsiteY829" fmla="*/ 6839174 h 9250834"/>
                <a:gd name="connsiteX830" fmla="*/ 3022576 w 7049655"/>
                <a:gd name="connsiteY830" fmla="*/ 6839174 h 9250834"/>
                <a:gd name="connsiteX831" fmla="*/ 3031537 w 7049655"/>
                <a:gd name="connsiteY831" fmla="*/ 6848134 h 9250834"/>
                <a:gd name="connsiteX832" fmla="*/ 3022576 w 7049655"/>
                <a:gd name="connsiteY832" fmla="*/ 6857095 h 9250834"/>
                <a:gd name="connsiteX833" fmla="*/ 3013617 w 7049655"/>
                <a:gd name="connsiteY833" fmla="*/ 6848134 h 9250834"/>
                <a:gd name="connsiteX834" fmla="*/ 3022576 w 7049655"/>
                <a:gd name="connsiteY834" fmla="*/ 6839174 h 9250834"/>
                <a:gd name="connsiteX835" fmla="*/ 2687732 w 7049655"/>
                <a:gd name="connsiteY835" fmla="*/ 6839174 h 9250834"/>
                <a:gd name="connsiteX836" fmla="*/ 2696694 w 7049655"/>
                <a:gd name="connsiteY836" fmla="*/ 6848134 h 9250834"/>
                <a:gd name="connsiteX837" fmla="*/ 2687732 w 7049655"/>
                <a:gd name="connsiteY837" fmla="*/ 6857095 h 9250834"/>
                <a:gd name="connsiteX838" fmla="*/ 2678773 w 7049655"/>
                <a:gd name="connsiteY838" fmla="*/ 6848134 h 9250834"/>
                <a:gd name="connsiteX839" fmla="*/ 2687732 w 7049655"/>
                <a:gd name="connsiteY839" fmla="*/ 6839174 h 9250834"/>
                <a:gd name="connsiteX840" fmla="*/ 2352887 w 7049655"/>
                <a:gd name="connsiteY840" fmla="*/ 6839174 h 9250834"/>
                <a:gd name="connsiteX841" fmla="*/ 2361849 w 7049655"/>
                <a:gd name="connsiteY841" fmla="*/ 6848134 h 9250834"/>
                <a:gd name="connsiteX842" fmla="*/ 2352887 w 7049655"/>
                <a:gd name="connsiteY842" fmla="*/ 6857095 h 9250834"/>
                <a:gd name="connsiteX843" fmla="*/ 2343926 w 7049655"/>
                <a:gd name="connsiteY843" fmla="*/ 6848134 h 9250834"/>
                <a:gd name="connsiteX844" fmla="*/ 2352887 w 7049655"/>
                <a:gd name="connsiteY844" fmla="*/ 6839174 h 9250834"/>
                <a:gd name="connsiteX845" fmla="*/ 2018046 w 7049655"/>
                <a:gd name="connsiteY845" fmla="*/ 6839174 h 9250834"/>
                <a:gd name="connsiteX846" fmla="*/ 2027007 w 7049655"/>
                <a:gd name="connsiteY846" fmla="*/ 6848134 h 9250834"/>
                <a:gd name="connsiteX847" fmla="*/ 2018046 w 7049655"/>
                <a:gd name="connsiteY847" fmla="*/ 6857095 h 9250834"/>
                <a:gd name="connsiteX848" fmla="*/ 2009082 w 7049655"/>
                <a:gd name="connsiteY848" fmla="*/ 6848134 h 9250834"/>
                <a:gd name="connsiteX849" fmla="*/ 2018046 w 7049655"/>
                <a:gd name="connsiteY849" fmla="*/ 6839174 h 9250834"/>
                <a:gd name="connsiteX850" fmla="*/ 1683202 w 7049655"/>
                <a:gd name="connsiteY850" fmla="*/ 6839174 h 9250834"/>
                <a:gd name="connsiteX851" fmla="*/ 1692162 w 7049655"/>
                <a:gd name="connsiteY851" fmla="*/ 6848134 h 9250834"/>
                <a:gd name="connsiteX852" fmla="*/ 1683202 w 7049655"/>
                <a:gd name="connsiteY852" fmla="*/ 6857095 h 9250834"/>
                <a:gd name="connsiteX853" fmla="*/ 1674241 w 7049655"/>
                <a:gd name="connsiteY853" fmla="*/ 6848134 h 9250834"/>
                <a:gd name="connsiteX854" fmla="*/ 1683202 w 7049655"/>
                <a:gd name="connsiteY854" fmla="*/ 6839174 h 9250834"/>
                <a:gd name="connsiteX855" fmla="*/ 1348355 w 7049655"/>
                <a:gd name="connsiteY855" fmla="*/ 6839174 h 9250834"/>
                <a:gd name="connsiteX856" fmla="*/ 1357316 w 7049655"/>
                <a:gd name="connsiteY856" fmla="*/ 6848134 h 9250834"/>
                <a:gd name="connsiteX857" fmla="*/ 1348355 w 7049655"/>
                <a:gd name="connsiteY857" fmla="*/ 6857095 h 9250834"/>
                <a:gd name="connsiteX858" fmla="*/ 1339396 w 7049655"/>
                <a:gd name="connsiteY858" fmla="*/ 6848134 h 9250834"/>
                <a:gd name="connsiteX859" fmla="*/ 1348355 w 7049655"/>
                <a:gd name="connsiteY859" fmla="*/ 6839174 h 9250834"/>
                <a:gd name="connsiteX860" fmla="*/ 1013509 w 7049655"/>
                <a:gd name="connsiteY860" fmla="*/ 6839174 h 9250834"/>
                <a:gd name="connsiteX861" fmla="*/ 1022471 w 7049655"/>
                <a:gd name="connsiteY861" fmla="*/ 6848134 h 9250834"/>
                <a:gd name="connsiteX862" fmla="*/ 1013509 w 7049655"/>
                <a:gd name="connsiteY862" fmla="*/ 6857095 h 9250834"/>
                <a:gd name="connsiteX863" fmla="*/ 1004551 w 7049655"/>
                <a:gd name="connsiteY863" fmla="*/ 6848134 h 9250834"/>
                <a:gd name="connsiteX864" fmla="*/ 1013509 w 7049655"/>
                <a:gd name="connsiteY864" fmla="*/ 6839174 h 9250834"/>
                <a:gd name="connsiteX865" fmla="*/ 678663 w 7049655"/>
                <a:gd name="connsiteY865" fmla="*/ 6839174 h 9250834"/>
                <a:gd name="connsiteX866" fmla="*/ 687629 w 7049655"/>
                <a:gd name="connsiteY866" fmla="*/ 6848134 h 9250834"/>
                <a:gd name="connsiteX867" fmla="*/ 678663 w 7049655"/>
                <a:gd name="connsiteY867" fmla="*/ 6857095 h 9250834"/>
                <a:gd name="connsiteX868" fmla="*/ 669703 w 7049655"/>
                <a:gd name="connsiteY868" fmla="*/ 6848134 h 9250834"/>
                <a:gd name="connsiteX869" fmla="*/ 678663 w 7049655"/>
                <a:gd name="connsiteY869" fmla="*/ 6839174 h 9250834"/>
                <a:gd name="connsiteX870" fmla="*/ 343819 w 7049655"/>
                <a:gd name="connsiteY870" fmla="*/ 6839174 h 9250834"/>
                <a:gd name="connsiteX871" fmla="*/ 352780 w 7049655"/>
                <a:gd name="connsiteY871" fmla="*/ 6848134 h 9250834"/>
                <a:gd name="connsiteX872" fmla="*/ 343819 w 7049655"/>
                <a:gd name="connsiteY872" fmla="*/ 6857095 h 9250834"/>
                <a:gd name="connsiteX873" fmla="*/ 334859 w 7049655"/>
                <a:gd name="connsiteY873" fmla="*/ 6848134 h 9250834"/>
                <a:gd name="connsiteX874" fmla="*/ 343819 w 7049655"/>
                <a:gd name="connsiteY874" fmla="*/ 6839174 h 9250834"/>
                <a:gd name="connsiteX875" fmla="*/ 8976 w 7049655"/>
                <a:gd name="connsiteY875" fmla="*/ 6839174 h 9250834"/>
                <a:gd name="connsiteX876" fmla="*/ 17937 w 7049655"/>
                <a:gd name="connsiteY876" fmla="*/ 6848134 h 9250834"/>
                <a:gd name="connsiteX877" fmla="*/ 8976 w 7049655"/>
                <a:gd name="connsiteY877" fmla="*/ 6857095 h 9250834"/>
                <a:gd name="connsiteX878" fmla="*/ 16 w 7049655"/>
                <a:gd name="connsiteY878" fmla="*/ 6848134 h 9250834"/>
                <a:gd name="connsiteX879" fmla="*/ 8976 w 7049655"/>
                <a:gd name="connsiteY879" fmla="*/ 6839174 h 9250834"/>
                <a:gd name="connsiteX880" fmla="*/ 7040695 w 7049655"/>
                <a:gd name="connsiteY880" fmla="*/ 6497212 h 9250834"/>
                <a:gd name="connsiteX881" fmla="*/ 7049655 w 7049655"/>
                <a:gd name="connsiteY881" fmla="*/ 6506172 h 9250834"/>
                <a:gd name="connsiteX882" fmla="*/ 7040695 w 7049655"/>
                <a:gd name="connsiteY882" fmla="*/ 6515133 h 9250834"/>
                <a:gd name="connsiteX883" fmla="*/ 7031734 w 7049655"/>
                <a:gd name="connsiteY883" fmla="*/ 6506172 h 9250834"/>
                <a:gd name="connsiteX884" fmla="*/ 7040695 w 7049655"/>
                <a:gd name="connsiteY884" fmla="*/ 6497212 h 9250834"/>
                <a:gd name="connsiteX885" fmla="*/ 6705850 w 7049655"/>
                <a:gd name="connsiteY885" fmla="*/ 6497212 h 9250834"/>
                <a:gd name="connsiteX886" fmla="*/ 6714811 w 7049655"/>
                <a:gd name="connsiteY886" fmla="*/ 6506172 h 9250834"/>
                <a:gd name="connsiteX887" fmla="*/ 6705850 w 7049655"/>
                <a:gd name="connsiteY887" fmla="*/ 6515133 h 9250834"/>
                <a:gd name="connsiteX888" fmla="*/ 6696890 w 7049655"/>
                <a:gd name="connsiteY888" fmla="*/ 6506172 h 9250834"/>
                <a:gd name="connsiteX889" fmla="*/ 6705850 w 7049655"/>
                <a:gd name="connsiteY889" fmla="*/ 6497212 h 9250834"/>
                <a:gd name="connsiteX890" fmla="*/ 6371005 w 7049655"/>
                <a:gd name="connsiteY890" fmla="*/ 6497212 h 9250834"/>
                <a:gd name="connsiteX891" fmla="*/ 6379966 w 7049655"/>
                <a:gd name="connsiteY891" fmla="*/ 6506172 h 9250834"/>
                <a:gd name="connsiteX892" fmla="*/ 6371005 w 7049655"/>
                <a:gd name="connsiteY892" fmla="*/ 6515133 h 9250834"/>
                <a:gd name="connsiteX893" fmla="*/ 6362045 w 7049655"/>
                <a:gd name="connsiteY893" fmla="*/ 6506172 h 9250834"/>
                <a:gd name="connsiteX894" fmla="*/ 6371005 w 7049655"/>
                <a:gd name="connsiteY894" fmla="*/ 6497212 h 9250834"/>
                <a:gd name="connsiteX895" fmla="*/ 6036160 w 7049655"/>
                <a:gd name="connsiteY895" fmla="*/ 6497212 h 9250834"/>
                <a:gd name="connsiteX896" fmla="*/ 6045121 w 7049655"/>
                <a:gd name="connsiteY896" fmla="*/ 6506172 h 9250834"/>
                <a:gd name="connsiteX897" fmla="*/ 6036160 w 7049655"/>
                <a:gd name="connsiteY897" fmla="*/ 6515133 h 9250834"/>
                <a:gd name="connsiteX898" fmla="*/ 6027200 w 7049655"/>
                <a:gd name="connsiteY898" fmla="*/ 6506172 h 9250834"/>
                <a:gd name="connsiteX899" fmla="*/ 6036160 w 7049655"/>
                <a:gd name="connsiteY899" fmla="*/ 6497212 h 9250834"/>
                <a:gd name="connsiteX900" fmla="*/ 5701315 w 7049655"/>
                <a:gd name="connsiteY900" fmla="*/ 6497212 h 9250834"/>
                <a:gd name="connsiteX901" fmla="*/ 5710276 w 7049655"/>
                <a:gd name="connsiteY901" fmla="*/ 6506172 h 9250834"/>
                <a:gd name="connsiteX902" fmla="*/ 5701315 w 7049655"/>
                <a:gd name="connsiteY902" fmla="*/ 6515133 h 9250834"/>
                <a:gd name="connsiteX903" fmla="*/ 5692355 w 7049655"/>
                <a:gd name="connsiteY903" fmla="*/ 6506172 h 9250834"/>
                <a:gd name="connsiteX904" fmla="*/ 5701315 w 7049655"/>
                <a:gd name="connsiteY904" fmla="*/ 6497212 h 9250834"/>
                <a:gd name="connsiteX905" fmla="*/ 5366471 w 7049655"/>
                <a:gd name="connsiteY905" fmla="*/ 6497212 h 9250834"/>
                <a:gd name="connsiteX906" fmla="*/ 5375432 w 7049655"/>
                <a:gd name="connsiteY906" fmla="*/ 6506172 h 9250834"/>
                <a:gd name="connsiteX907" fmla="*/ 5366471 w 7049655"/>
                <a:gd name="connsiteY907" fmla="*/ 6515133 h 9250834"/>
                <a:gd name="connsiteX908" fmla="*/ 5357511 w 7049655"/>
                <a:gd name="connsiteY908" fmla="*/ 6506172 h 9250834"/>
                <a:gd name="connsiteX909" fmla="*/ 5366471 w 7049655"/>
                <a:gd name="connsiteY909" fmla="*/ 6497212 h 9250834"/>
                <a:gd name="connsiteX910" fmla="*/ 5031626 w 7049655"/>
                <a:gd name="connsiteY910" fmla="*/ 6497212 h 9250834"/>
                <a:gd name="connsiteX911" fmla="*/ 5040587 w 7049655"/>
                <a:gd name="connsiteY911" fmla="*/ 6506172 h 9250834"/>
                <a:gd name="connsiteX912" fmla="*/ 5031626 w 7049655"/>
                <a:gd name="connsiteY912" fmla="*/ 6515133 h 9250834"/>
                <a:gd name="connsiteX913" fmla="*/ 5022666 w 7049655"/>
                <a:gd name="connsiteY913" fmla="*/ 6506172 h 9250834"/>
                <a:gd name="connsiteX914" fmla="*/ 5031626 w 7049655"/>
                <a:gd name="connsiteY914" fmla="*/ 6497212 h 9250834"/>
                <a:gd name="connsiteX915" fmla="*/ 4696782 w 7049655"/>
                <a:gd name="connsiteY915" fmla="*/ 6497212 h 9250834"/>
                <a:gd name="connsiteX916" fmla="*/ 4705743 w 7049655"/>
                <a:gd name="connsiteY916" fmla="*/ 6506172 h 9250834"/>
                <a:gd name="connsiteX917" fmla="*/ 4696782 w 7049655"/>
                <a:gd name="connsiteY917" fmla="*/ 6515133 h 9250834"/>
                <a:gd name="connsiteX918" fmla="*/ 4687822 w 7049655"/>
                <a:gd name="connsiteY918" fmla="*/ 6506172 h 9250834"/>
                <a:gd name="connsiteX919" fmla="*/ 4696782 w 7049655"/>
                <a:gd name="connsiteY919" fmla="*/ 6497212 h 9250834"/>
                <a:gd name="connsiteX920" fmla="*/ 4361938 w 7049655"/>
                <a:gd name="connsiteY920" fmla="*/ 6497212 h 9250834"/>
                <a:gd name="connsiteX921" fmla="*/ 4370899 w 7049655"/>
                <a:gd name="connsiteY921" fmla="*/ 6506172 h 9250834"/>
                <a:gd name="connsiteX922" fmla="*/ 4361938 w 7049655"/>
                <a:gd name="connsiteY922" fmla="*/ 6515133 h 9250834"/>
                <a:gd name="connsiteX923" fmla="*/ 4352978 w 7049655"/>
                <a:gd name="connsiteY923" fmla="*/ 6506172 h 9250834"/>
                <a:gd name="connsiteX924" fmla="*/ 4361938 w 7049655"/>
                <a:gd name="connsiteY924" fmla="*/ 6497212 h 9250834"/>
                <a:gd name="connsiteX925" fmla="*/ 4027093 w 7049655"/>
                <a:gd name="connsiteY925" fmla="*/ 6497212 h 9250834"/>
                <a:gd name="connsiteX926" fmla="*/ 4036054 w 7049655"/>
                <a:gd name="connsiteY926" fmla="*/ 6506172 h 9250834"/>
                <a:gd name="connsiteX927" fmla="*/ 4027093 w 7049655"/>
                <a:gd name="connsiteY927" fmla="*/ 6515133 h 9250834"/>
                <a:gd name="connsiteX928" fmla="*/ 4018133 w 7049655"/>
                <a:gd name="connsiteY928" fmla="*/ 6506172 h 9250834"/>
                <a:gd name="connsiteX929" fmla="*/ 4027093 w 7049655"/>
                <a:gd name="connsiteY929" fmla="*/ 6497212 h 9250834"/>
                <a:gd name="connsiteX930" fmla="*/ 3692248 w 7049655"/>
                <a:gd name="connsiteY930" fmla="*/ 6497212 h 9250834"/>
                <a:gd name="connsiteX931" fmla="*/ 3701209 w 7049655"/>
                <a:gd name="connsiteY931" fmla="*/ 6506172 h 9250834"/>
                <a:gd name="connsiteX932" fmla="*/ 3692248 w 7049655"/>
                <a:gd name="connsiteY932" fmla="*/ 6515133 h 9250834"/>
                <a:gd name="connsiteX933" fmla="*/ 3683288 w 7049655"/>
                <a:gd name="connsiteY933" fmla="*/ 6506172 h 9250834"/>
                <a:gd name="connsiteX934" fmla="*/ 3692248 w 7049655"/>
                <a:gd name="connsiteY934" fmla="*/ 6497212 h 9250834"/>
                <a:gd name="connsiteX935" fmla="*/ 3357410 w 7049655"/>
                <a:gd name="connsiteY935" fmla="*/ 6497212 h 9250834"/>
                <a:gd name="connsiteX936" fmla="*/ 3366374 w 7049655"/>
                <a:gd name="connsiteY936" fmla="*/ 6506172 h 9250834"/>
                <a:gd name="connsiteX937" fmla="*/ 3357410 w 7049655"/>
                <a:gd name="connsiteY937" fmla="*/ 6515133 h 9250834"/>
                <a:gd name="connsiteX938" fmla="*/ 3348447 w 7049655"/>
                <a:gd name="connsiteY938" fmla="*/ 6506172 h 9250834"/>
                <a:gd name="connsiteX939" fmla="*/ 3357410 w 7049655"/>
                <a:gd name="connsiteY939" fmla="*/ 6497212 h 9250834"/>
                <a:gd name="connsiteX940" fmla="*/ 3022579 w 7049655"/>
                <a:gd name="connsiteY940" fmla="*/ 6497212 h 9250834"/>
                <a:gd name="connsiteX941" fmla="*/ 3031540 w 7049655"/>
                <a:gd name="connsiteY941" fmla="*/ 6506172 h 9250834"/>
                <a:gd name="connsiteX942" fmla="*/ 3022579 w 7049655"/>
                <a:gd name="connsiteY942" fmla="*/ 6515133 h 9250834"/>
                <a:gd name="connsiteX943" fmla="*/ 3013619 w 7049655"/>
                <a:gd name="connsiteY943" fmla="*/ 6506172 h 9250834"/>
                <a:gd name="connsiteX944" fmla="*/ 3022579 w 7049655"/>
                <a:gd name="connsiteY944" fmla="*/ 6497212 h 9250834"/>
                <a:gd name="connsiteX945" fmla="*/ 2687734 w 7049655"/>
                <a:gd name="connsiteY945" fmla="*/ 6497212 h 9250834"/>
                <a:gd name="connsiteX946" fmla="*/ 2696696 w 7049655"/>
                <a:gd name="connsiteY946" fmla="*/ 6506172 h 9250834"/>
                <a:gd name="connsiteX947" fmla="*/ 2687734 w 7049655"/>
                <a:gd name="connsiteY947" fmla="*/ 6515133 h 9250834"/>
                <a:gd name="connsiteX948" fmla="*/ 2678776 w 7049655"/>
                <a:gd name="connsiteY948" fmla="*/ 6506172 h 9250834"/>
                <a:gd name="connsiteX949" fmla="*/ 2687734 w 7049655"/>
                <a:gd name="connsiteY949" fmla="*/ 6497212 h 9250834"/>
                <a:gd name="connsiteX950" fmla="*/ 2352889 w 7049655"/>
                <a:gd name="connsiteY950" fmla="*/ 6497212 h 9250834"/>
                <a:gd name="connsiteX951" fmla="*/ 2361851 w 7049655"/>
                <a:gd name="connsiteY951" fmla="*/ 6506172 h 9250834"/>
                <a:gd name="connsiteX952" fmla="*/ 2352889 w 7049655"/>
                <a:gd name="connsiteY952" fmla="*/ 6515133 h 9250834"/>
                <a:gd name="connsiteX953" fmla="*/ 2343929 w 7049655"/>
                <a:gd name="connsiteY953" fmla="*/ 6506172 h 9250834"/>
                <a:gd name="connsiteX954" fmla="*/ 2352889 w 7049655"/>
                <a:gd name="connsiteY954" fmla="*/ 6497212 h 9250834"/>
                <a:gd name="connsiteX955" fmla="*/ 2018048 w 7049655"/>
                <a:gd name="connsiteY955" fmla="*/ 6497212 h 9250834"/>
                <a:gd name="connsiteX956" fmla="*/ 2027009 w 7049655"/>
                <a:gd name="connsiteY956" fmla="*/ 6506172 h 9250834"/>
                <a:gd name="connsiteX957" fmla="*/ 2018048 w 7049655"/>
                <a:gd name="connsiteY957" fmla="*/ 6515133 h 9250834"/>
                <a:gd name="connsiteX958" fmla="*/ 2009084 w 7049655"/>
                <a:gd name="connsiteY958" fmla="*/ 6506172 h 9250834"/>
                <a:gd name="connsiteX959" fmla="*/ 2018048 w 7049655"/>
                <a:gd name="connsiteY959" fmla="*/ 6497212 h 9250834"/>
                <a:gd name="connsiteX960" fmla="*/ 1683204 w 7049655"/>
                <a:gd name="connsiteY960" fmla="*/ 6497212 h 9250834"/>
                <a:gd name="connsiteX961" fmla="*/ 1692164 w 7049655"/>
                <a:gd name="connsiteY961" fmla="*/ 6506172 h 9250834"/>
                <a:gd name="connsiteX962" fmla="*/ 1683204 w 7049655"/>
                <a:gd name="connsiteY962" fmla="*/ 6515133 h 9250834"/>
                <a:gd name="connsiteX963" fmla="*/ 1674244 w 7049655"/>
                <a:gd name="connsiteY963" fmla="*/ 6506172 h 9250834"/>
                <a:gd name="connsiteX964" fmla="*/ 1683204 w 7049655"/>
                <a:gd name="connsiteY964" fmla="*/ 6497212 h 9250834"/>
                <a:gd name="connsiteX965" fmla="*/ 1348358 w 7049655"/>
                <a:gd name="connsiteY965" fmla="*/ 6497212 h 9250834"/>
                <a:gd name="connsiteX966" fmla="*/ 1357319 w 7049655"/>
                <a:gd name="connsiteY966" fmla="*/ 6506172 h 9250834"/>
                <a:gd name="connsiteX967" fmla="*/ 1348358 w 7049655"/>
                <a:gd name="connsiteY967" fmla="*/ 6515133 h 9250834"/>
                <a:gd name="connsiteX968" fmla="*/ 1339398 w 7049655"/>
                <a:gd name="connsiteY968" fmla="*/ 6506172 h 9250834"/>
                <a:gd name="connsiteX969" fmla="*/ 1348358 w 7049655"/>
                <a:gd name="connsiteY969" fmla="*/ 6497212 h 9250834"/>
                <a:gd name="connsiteX970" fmla="*/ 1013512 w 7049655"/>
                <a:gd name="connsiteY970" fmla="*/ 6497212 h 9250834"/>
                <a:gd name="connsiteX971" fmla="*/ 1022473 w 7049655"/>
                <a:gd name="connsiteY971" fmla="*/ 6506172 h 9250834"/>
                <a:gd name="connsiteX972" fmla="*/ 1013512 w 7049655"/>
                <a:gd name="connsiteY972" fmla="*/ 6515133 h 9250834"/>
                <a:gd name="connsiteX973" fmla="*/ 1004553 w 7049655"/>
                <a:gd name="connsiteY973" fmla="*/ 6506172 h 9250834"/>
                <a:gd name="connsiteX974" fmla="*/ 1013512 w 7049655"/>
                <a:gd name="connsiteY974" fmla="*/ 6497212 h 9250834"/>
                <a:gd name="connsiteX975" fmla="*/ 678665 w 7049655"/>
                <a:gd name="connsiteY975" fmla="*/ 6497212 h 9250834"/>
                <a:gd name="connsiteX976" fmla="*/ 687631 w 7049655"/>
                <a:gd name="connsiteY976" fmla="*/ 6506172 h 9250834"/>
                <a:gd name="connsiteX977" fmla="*/ 678665 w 7049655"/>
                <a:gd name="connsiteY977" fmla="*/ 6515133 h 9250834"/>
                <a:gd name="connsiteX978" fmla="*/ 669705 w 7049655"/>
                <a:gd name="connsiteY978" fmla="*/ 6506172 h 9250834"/>
                <a:gd name="connsiteX979" fmla="*/ 678665 w 7049655"/>
                <a:gd name="connsiteY979" fmla="*/ 6497212 h 9250834"/>
                <a:gd name="connsiteX980" fmla="*/ 343821 w 7049655"/>
                <a:gd name="connsiteY980" fmla="*/ 6497212 h 9250834"/>
                <a:gd name="connsiteX981" fmla="*/ 352782 w 7049655"/>
                <a:gd name="connsiteY981" fmla="*/ 6506172 h 9250834"/>
                <a:gd name="connsiteX982" fmla="*/ 343821 w 7049655"/>
                <a:gd name="connsiteY982" fmla="*/ 6515133 h 9250834"/>
                <a:gd name="connsiteX983" fmla="*/ 334861 w 7049655"/>
                <a:gd name="connsiteY983" fmla="*/ 6506172 h 9250834"/>
                <a:gd name="connsiteX984" fmla="*/ 343821 w 7049655"/>
                <a:gd name="connsiteY984" fmla="*/ 6497212 h 9250834"/>
                <a:gd name="connsiteX985" fmla="*/ 8978 w 7049655"/>
                <a:gd name="connsiteY985" fmla="*/ 6497212 h 9250834"/>
                <a:gd name="connsiteX986" fmla="*/ 17939 w 7049655"/>
                <a:gd name="connsiteY986" fmla="*/ 6506172 h 9250834"/>
                <a:gd name="connsiteX987" fmla="*/ 8978 w 7049655"/>
                <a:gd name="connsiteY987" fmla="*/ 6515133 h 9250834"/>
                <a:gd name="connsiteX988" fmla="*/ 18 w 7049655"/>
                <a:gd name="connsiteY988" fmla="*/ 6506172 h 9250834"/>
                <a:gd name="connsiteX989" fmla="*/ 8978 w 7049655"/>
                <a:gd name="connsiteY989" fmla="*/ 6497212 h 9250834"/>
                <a:gd name="connsiteX990" fmla="*/ 7040695 w 7049655"/>
                <a:gd name="connsiteY990" fmla="*/ 6155249 h 9250834"/>
                <a:gd name="connsiteX991" fmla="*/ 7049655 w 7049655"/>
                <a:gd name="connsiteY991" fmla="*/ 6164209 h 9250834"/>
                <a:gd name="connsiteX992" fmla="*/ 7040695 w 7049655"/>
                <a:gd name="connsiteY992" fmla="*/ 6173170 h 9250834"/>
                <a:gd name="connsiteX993" fmla="*/ 7031734 w 7049655"/>
                <a:gd name="connsiteY993" fmla="*/ 6164209 h 9250834"/>
                <a:gd name="connsiteX994" fmla="*/ 7040695 w 7049655"/>
                <a:gd name="connsiteY994" fmla="*/ 6155249 h 9250834"/>
                <a:gd name="connsiteX995" fmla="*/ 6705850 w 7049655"/>
                <a:gd name="connsiteY995" fmla="*/ 6155249 h 9250834"/>
                <a:gd name="connsiteX996" fmla="*/ 6714811 w 7049655"/>
                <a:gd name="connsiteY996" fmla="*/ 6164209 h 9250834"/>
                <a:gd name="connsiteX997" fmla="*/ 6705850 w 7049655"/>
                <a:gd name="connsiteY997" fmla="*/ 6173170 h 9250834"/>
                <a:gd name="connsiteX998" fmla="*/ 6696890 w 7049655"/>
                <a:gd name="connsiteY998" fmla="*/ 6164209 h 9250834"/>
                <a:gd name="connsiteX999" fmla="*/ 6705850 w 7049655"/>
                <a:gd name="connsiteY999" fmla="*/ 6155249 h 9250834"/>
                <a:gd name="connsiteX1000" fmla="*/ 6371005 w 7049655"/>
                <a:gd name="connsiteY1000" fmla="*/ 6155249 h 9250834"/>
                <a:gd name="connsiteX1001" fmla="*/ 6379966 w 7049655"/>
                <a:gd name="connsiteY1001" fmla="*/ 6164209 h 9250834"/>
                <a:gd name="connsiteX1002" fmla="*/ 6371005 w 7049655"/>
                <a:gd name="connsiteY1002" fmla="*/ 6173170 h 9250834"/>
                <a:gd name="connsiteX1003" fmla="*/ 6362045 w 7049655"/>
                <a:gd name="connsiteY1003" fmla="*/ 6164209 h 9250834"/>
                <a:gd name="connsiteX1004" fmla="*/ 6371005 w 7049655"/>
                <a:gd name="connsiteY1004" fmla="*/ 6155249 h 9250834"/>
                <a:gd name="connsiteX1005" fmla="*/ 6036160 w 7049655"/>
                <a:gd name="connsiteY1005" fmla="*/ 6155249 h 9250834"/>
                <a:gd name="connsiteX1006" fmla="*/ 6045121 w 7049655"/>
                <a:gd name="connsiteY1006" fmla="*/ 6164209 h 9250834"/>
                <a:gd name="connsiteX1007" fmla="*/ 6036160 w 7049655"/>
                <a:gd name="connsiteY1007" fmla="*/ 6173170 h 9250834"/>
                <a:gd name="connsiteX1008" fmla="*/ 6027200 w 7049655"/>
                <a:gd name="connsiteY1008" fmla="*/ 6164209 h 9250834"/>
                <a:gd name="connsiteX1009" fmla="*/ 6036160 w 7049655"/>
                <a:gd name="connsiteY1009" fmla="*/ 6155249 h 9250834"/>
                <a:gd name="connsiteX1010" fmla="*/ 5701315 w 7049655"/>
                <a:gd name="connsiteY1010" fmla="*/ 6155249 h 9250834"/>
                <a:gd name="connsiteX1011" fmla="*/ 5710276 w 7049655"/>
                <a:gd name="connsiteY1011" fmla="*/ 6164209 h 9250834"/>
                <a:gd name="connsiteX1012" fmla="*/ 5701315 w 7049655"/>
                <a:gd name="connsiteY1012" fmla="*/ 6173170 h 9250834"/>
                <a:gd name="connsiteX1013" fmla="*/ 5692355 w 7049655"/>
                <a:gd name="connsiteY1013" fmla="*/ 6164209 h 9250834"/>
                <a:gd name="connsiteX1014" fmla="*/ 5701315 w 7049655"/>
                <a:gd name="connsiteY1014" fmla="*/ 6155249 h 9250834"/>
                <a:gd name="connsiteX1015" fmla="*/ 5366471 w 7049655"/>
                <a:gd name="connsiteY1015" fmla="*/ 6155249 h 9250834"/>
                <a:gd name="connsiteX1016" fmla="*/ 5375432 w 7049655"/>
                <a:gd name="connsiteY1016" fmla="*/ 6164209 h 9250834"/>
                <a:gd name="connsiteX1017" fmla="*/ 5366471 w 7049655"/>
                <a:gd name="connsiteY1017" fmla="*/ 6173170 h 9250834"/>
                <a:gd name="connsiteX1018" fmla="*/ 5357511 w 7049655"/>
                <a:gd name="connsiteY1018" fmla="*/ 6164209 h 9250834"/>
                <a:gd name="connsiteX1019" fmla="*/ 5366471 w 7049655"/>
                <a:gd name="connsiteY1019" fmla="*/ 6155249 h 9250834"/>
                <a:gd name="connsiteX1020" fmla="*/ 5031626 w 7049655"/>
                <a:gd name="connsiteY1020" fmla="*/ 6155249 h 9250834"/>
                <a:gd name="connsiteX1021" fmla="*/ 5040587 w 7049655"/>
                <a:gd name="connsiteY1021" fmla="*/ 6164209 h 9250834"/>
                <a:gd name="connsiteX1022" fmla="*/ 5031626 w 7049655"/>
                <a:gd name="connsiteY1022" fmla="*/ 6173170 h 9250834"/>
                <a:gd name="connsiteX1023" fmla="*/ 5022666 w 7049655"/>
                <a:gd name="connsiteY1023" fmla="*/ 6164209 h 9250834"/>
                <a:gd name="connsiteX1024" fmla="*/ 5031626 w 7049655"/>
                <a:gd name="connsiteY1024" fmla="*/ 6155249 h 9250834"/>
                <a:gd name="connsiteX1025" fmla="*/ 4696782 w 7049655"/>
                <a:gd name="connsiteY1025" fmla="*/ 6155249 h 9250834"/>
                <a:gd name="connsiteX1026" fmla="*/ 4705743 w 7049655"/>
                <a:gd name="connsiteY1026" fmla="*/ 6164209 h 9250834"/>
                <a:gd name="connsiteX1027" fmla="*/ 4696782 w 7049655"/>
                <a:gd name="connsiteY1027" fmla="*/ 6173170 h 9250834"/>
                <a:gd name="connsiteX1028" fmla="*/ 4687822 w 7049655"/>
                <a:gd name="connsiteY1028" fmla="*/ 6164209 h 9250834"/>
                <a:gd name="connsiteX1029" fmla="*/ 4696782 w 7049655"/>
                <a:gd name="connsiteY1029" fmla="*/ 6155249 h 9250834"/>
                <a:gd name="connsiteX1030" fmla="*/ 4361938 w 7049655"/>
                <a:gd name="connsiteY1030" fmla="*/ 6155249 h 9250834"/>
                <a:gd name="connsiteX1031" fmla="*/ 4370899 w 7049655"/>
                <a:gd name="connsiteY1031" fmla="*/ 6164209 h 9250834"/>
                <a:gd name="connsiteX1032" fmla="*/ 4361938 w 7049655"/>
                <a:gd name="connsiteY1032" fmla="*/ 6173170 h 9250834"/>
                <a:gd name="connsiteX1033" fmla="*/ 4352978 w 7049655"/>
                <a:gd name="connsiteY1033" fmla="*/ 6164209 h 9250834"/>
                <a:gd name="connsiteX1034" fmla="*/ 4361938 w 7049655"/>
                <a:gd name="connsiteY1034" fmla="*/ 6155249 h 9250834"/>
                <a:gd name="connsiteX1035" fmla="*/ 4027093 w 7049655"/>
                <a:gd name="connsiteY1035" fmla="*/ 6155249 h 9250834"/>
                <a:gd name="connsiteX1036" fmla="*/ 4036054 w 7049655"/>
                <a:gd name="connsiteY1036" fmla="*/ 6164209 h 9250834"/>
                <a:gd name="connsiteX1037" fmla="*/ 4027093 w 7049655"/>
                <a:gd name="connsiteY1037" fmla="*/ 6173170 h 9250834"/>
                <a:gd name="connsiteX1038" fmla="*/ 4018133 w 7049655"/>
                <a:gd name="connsiteY1038" fmla="*/ 6164209 h 9250834"/>
                <a:gd name="connsiteX1039" fmla="*/ 4027093 w 7049655"/>
                <a:gd name="connsiteY1039" fmla="*/ 6155249 h 9250834"/>
                <a:gd name="connsiteX1040" fmla="*/ 3692248 w 7049655"/>
                <a:gd name="connsiteY1040" fmla="*/ 6155249 h 9250834"/>
                <a:gd name="connsiteX1041" fmla="*/ 3701209 w 7049655"/>
                <a:gd name="connsiteY1041" fmla="*/ 6164209 h 9250834"/>
                <a:gd name="connsiteX1042" fmla="*/ 3692248 w 7049655"/>
                <a:gd name="connsiteY1042" fmla="*/ 6173170 h 9250834"/>
                <a:gd name="connsiteX1043" fmla="*/ 3683288 w 7049655"/>
                <a:gd name="connsiteY1043" fmla="*/ 6164209 h 9250834"/>
                <a:gd name="connsiteX1044" fmla="*/ 3692248 w 7049655"/>
                <a:gd name="connsiteY1044" fmla="*/ 6155249 h 9250834"/>
                <a:gd name="connsiteX1045" fmla="*/ 3357410 w 7049655"/>
                <a:gd name="connsiteY1045" fmla="*/ 6155249 h 9250834"/>
                <a:gd name="connsiteX1046" fmla="*/ 3366374 w 7049655"/>
                <a:gd name="connsiteY1046" fmla="*/ 6164209 h 9250834"/>
                <a:gd name="connsiteX1047" fmla="*/ 3357410 w 7049655"/>
                <a:gd name="connsiteY1047" fmla="*/ 6173170 h 9250834"/>
                <a:gd name="connsiteX1048" fmla="*/ 3348447 w 7049655"/>
                <a:gd name="connsiteY1048" fmla="*/ 6164209 h 9250834"/>
                <a:gd name="connsiteX1049" fmla="*/ 3357410 w 7049655"/>
                <a:gd name="connsiteY1049" fmla="*/ 6155249 h 9250834"/>
                <a:gd name="connsiteX1050" fmla="*/ 3022581 w 7049655"/>
                <a:gd name="connsiteY1050" fmla="*/ 6155249 h 9250834"/>
                <a:gd name="connsiteX1051" fmla="*/ 3031542 w 7049655"/>
                <a:gd name="connsiteY1051" fmla="*/ 6164209 h 9250834"/>
                <a:gd name="connsiteX1052" fmla="*/ 3022581 w 7049655"/>
                <a:gd name="connsiteY1052" fmla="*/ 6173170 h 9250834"/>
                <a:gd name="connsiteX1053" fmla="*/ 3013622 w 7049655"/>
                <a:gd name="connsiteY1053" fmla="*/ 6164209 h 9250834"/>
                <a:gd name="connsiteX1054" fmla="*/ 3022581 w 7049655"/>
                <a:gd name="connsiteY1054" fmla="*/ 6155249 h 9250834"/>
                <a:gd name="connsiteX1055" fmla="*/ 2687737 w 7049655"/>
                <a:gd name="connsiteY1055" fmla="*/ 6155249 h 9250834"/>
                <a:gd name="connsiteX1056" fmla="*/ 2696698 w 7049655"/>
                <a:gd name="connsiteY1056" fmla="*/ 6164209 h 9250834"/>
                <a:gd name="connsiteX1057" fmla="*/ 2687737 w 7049655"/>
                <a:gd name="connsiteY1057" fmla="*/ 6173170 h 9250834"/>
                <a:gd name="connsiteX1058" fmla="*/ 2678778 w 7049655"/>
                <a:gd name="connsiteY1058" fmla="*/ 6164209 h 9250834"/>
                <a:gd name="connsiteX1059" fmla="*/ 2687737 w 7049655"/>
                <a:gd name="connsiteY1059" fmla="*/ 6155249 h 9250834"/>
                <a:gd name="connsiteX1060" fmla="*/ 2352891 w 7049655"/>
                <a:gd name="connsiteY1060" fmla="*/ 6155249 h 9250834"/>
                <a:gd name="connsiteX1061" fmla="*/ 2361853 w 7049655"/>
                <a:gd name="connsiteY1061" fmla="*/ 6164209 h 9250834"/>
                <a:gd name="connsiteX1062" fmla="*/ 2352891 w 7049655"/>
                <a:gd name="connsiteY1062" fmla="*/ 6173170 h 9250834"/>
                <a:gd name="connsiteX1063" fmla="*/ 2343931 w 7049655"/>
                <a:gd name="connsiteY1063" fmla="*/ 6164209 h 9250834"/>
                <a:gd name="connsiteX1064" fmla="*/ 2352891 w 7049655"/>
                <a:gd name="connsiteY1064" fmla="*/ 6155249 h 9250834"/>
                <a:gd name="connsiteX1065" fmla="*/ 2018050 w 7049655"/>
                <a:gd name="connsiteY1065" fmla="*/ 6155249 h 9250834"/>
                <a:gd name="connsiteX1066" fmla="*/ 2027012 w 7049655"/>
                <a:gd name="connsiteY1066" fmla="*/ 6164209 h 9250834"/>
                <a:gd name="connsiteX1067" fmla="*/ 2018050 w 7049655"/>
                <a:gd name="connsiteY1067" fmla="*/ 6173170 h 9250834"/>
                <a:gd name="connsiteX1068" fmla="*/ 2009087 w 7049655"/>
                <a:gd name="connsiteY1068" fmla="*/ 6164209 h 9250834"/>
                <a:gd name="connsiteX1069" fmla="*/ 2018050 w 7049655"/>
                <a:gd name="connsiteY1069" fmla="*/ 6155249 h 9250834"/>
                <a:gd name="connsiteX1070" fmla="*/ 1683207 w 7049655"/>
                <a:gd name="connsiteY1070" fmla="*/ 6155249 h 9250834"/>
                <a:gd name="connsiteX1071" fmla="*/ 1692167 w 7049655"/>
                <a:gd name="connsiteY1071" fmla="*/ 6164209 h 9250834"/>
                <a:gd name="connsiteX1072" fmla="*/ 1683207 w 7049655"/>
                <a:gd name="connsiteY1072" fmla="*/ 6173170 h 9250834"/>
                <a:gd name="connsiteX1073" fmla="*/ 1674246 w 7049655"/>
                <a:gd name="connsiteY1073" fmla="*/ 6164209 h 9250834"/>
                <a:gd name="connsiteX1074" fmla="*/ 1683207 w 7049655"/>
                <a:gd name="connsiteY1074" fmla="*/ 6155249 h 9250834"/>
                <a:gd name="connsiteX1075" fmla="*/ 1348360 w 7049655"/>
                <a:gd name="connsiteY1075" fmla="*/ 6155249 h 9250834"/>
                <a:gd name="connsiteX1076" fmla="*/ 1357321 w 7049655"/>
                <a:gd name="connsiteY1076" fmla="*/ 6164209 h 9250834"/>
                <a:gd name="connsiteX1077" fmla="*/ 1348360 w 7049655"/>
                <a:gd name="connsiteY1077" fmla="*/ 6173170 h 9250834"/>
                <a:gd name="connsiteX1078" fmla="*/ 1339401 w 7049655"/>
                <a:gd name="connsiteY1078" fmla="*/ 6164209 h 9250834"/>
                <a:gd name="connsiteX1079" fmla="*/ 1348360 w 7049655"/>
                <a:gd name="connsiteY1079" fmla="*/ 6155249 h 9250834"/>
                <a:gd name="connsiteX1080" fmla="*/ 1013514 w 7049655"/>
                <a:gd name="connsiteY1080" fmla="*/ 6155249 h 9250834"/>
                <a:gd name="connsiteX1081" fmla="*/ 1022476 w 7049655"/>
                <a:gd name="connsiteY1081" fmla="*/ 6164209 h 9250834"/>
                <a:gd name="connsiteX1082" fmla="*/ 1013514 w 7049655"/>
                <a:gd name="connsiteY1082" fmla="*/ 6173170 h 9250834"/>
                <a:gd name="connsiteX1083" fmla="*/ 1004556 w 7049655"/>
                <a:gd name="connsiteY1083" fmla="*/ 6164209 h 9250834"/>
                <a:gd name="connsiteX1084" fmla="*/ 1013514 w 7049655"/>
                <a:gd name="connsiteY1084" fmla="*/ 6155249 h 9250834"/>
                <a:gd name="connsiteX1085" fmla="*/ 678667 w 7049655"/>
                <a:gd name="connsiteY1085" fmla="*/ 6155249 h 9250834"/>
                <a:gd name="connsiteX1086" fmla="*/ 687634 w 7049655"/>
                <a:gd name="connsiteY1086" fmla="*/ 6164209 h 9250834"/>
                <a:gd name="connsiteX1087" fmla="*/ 678667 w 7049655"/>
                <a:gd name="connsiteY1087" fmla="*/ 6173170 h 9250834"/>
                <a:gd name="connsiteX1088" fmla="*/ 669707 w 7049655"/>
                <a:gd name="connsiteY1088" fmla="*/ 6164209 h 9250834"/>
                <a:gd name="connsiteX1089" fmla="*/ 678667 w 7049655"/>
                <a:gd name="connsiteY1089" fmla="*/ 6155249 h 9250834"/>
                <a:gd name="connsiteX1090" fmla="*/ 343823 w 7049655"/>
                <a:gd name="connsiteY1090" fmla="*/ 6155249 h 9250834"/>
                <a:gd name="connsiteX1091" fmla="*/ 352784 w 7049655"/>
                <a:gd name="connsiteY1091" fmla="*/ 6164209 h 9250834"/>
                <a:gd name="connsiteX1092" fmla="*/ 343823 w 7049655"/>
                <a:gd name="connsiteY1092" fmla="*/ 6173170 h 9250834"/>
                <a:gd name="connsiteX1093" fmla="*/ 334863 w 7049655"/>
                <a:gd name="connsiteY1093" fmla="*/ 6164209 h 9250834"/>
                <a:gd name="connsiteX1094" fmla="*/ 343823 w 7049655"/>
                <a:gd name="connsiteY1094" fmla="*/ 6155249 h 9250834"/>
                <a:gd name="connsiteX1095" fmla="*/ 8980 w 7049655"/>
                <a:gd name="connsiteY1095" fmla="*/ 6155249 h 9250834"/>
                <a:gd name="connsiteX1096" fmla="*/ 17941 w 7049655"/>
                <a:gd name="connsiteY1096" fmla="*/ 6164209 h 9250834"/>
                <a:gd name="connsiteX1097" fmla="*/ 8980 w 7049655"/>
                <a:gd name="connsiteY1097" fmla="*/ 6173170 h 9250834"/>
                <a:gd name="connsiteX1098" fmla="*/ 20 w 7049655"/>
                <a:gd name="connsiteY1098" fmla="*/ 6164209 h 9250834"/>
                <a:gd name="connsiteX1099" fmla="*/ 8980 w 7049655"/>
                <a:gd name="connsiteY1099" fmla="*/ 6155249 h 9250834"/>
                <a:gd name="connsiteX1100" fmla="*/ 7040695 w 7049655"/>
                <a:gd name="connsiteY1100" fmla="*/ 5813286 h 9250834"/>
                <a:gd name="connsiteX1101" fmla="*/ 7049655 w 7049655"/>
                <a:gd name="connsiteY1101" fmla="*/ 5822246 h 9250834"/>
                <a:gd name="connsiteX1102" fmla="*/ 7040695 w 7049655"/>
                <a:gd name="connsiteY1102" fmla="*/ 5831207 h 9250834"/>
                <a:gd name="connsiteX1103" fmla="*/ 7031734 w 7049655"/>
                <a:gd name="connsiteY1103" fmla="*/ 5822246 h 9250834"/>
                <a:gd name="connsiteX1104" fmla="*/ 7040695 w 7049655"/>
                <a:gd name="connsiteY1104" fmla="*/ 5813286 h 9250834"/>
                <a:gd name="connsiteX1105" fmla="*/ 6705850 w 7049655"/>
                <a:gd name="connsiteY1105" fmla="*/ 5813286 h 9250834"/>
                <a:gd name="connsiteX1106" fmla="*/ 6714811 w 7049655"/>
                <a:gd name="connsiteY1106" fmla="*/ 5822246 h 9250834"/>
                <a:gd name="connsiteX1107" fmla="*/ 6705850 w 7049655"/>
                <a:gd name="connsiteY1107" fmla="*/ 5831207 h 9250834"/>
                <a:gd name="connsiteX1108" fmla="*/ 6696890 w 7049655"/>
                <a:gd name="connsiteY1108" fmla="*/ 5822246 h 9250834"/>
                <a:gd name="connsiteX1109" fmla="*/ 6705850 w 7049655"/>
                <a:gd name="connsiteY1109" fmla="*/ 5813286 h 9250834"/>
                <a:gd name="connsiteX1110" fmla="*/ 6371005 w 7049655"/>
                <a:gd name="connsiteY1110" fmla="*/ 5813286 h 9250834"/>
                <a:gd name="connsiteX1111" fmla="*/ 6379966 w 7049655"/>
                <a:gd name="connsiteY1111" fmla="*/ 5822246 h 9250834"/>
                <a:gd name="connsiteX1112" fmla="*/ 6371005 w 7049655"/>
                <a:gd name="connsiteY1112" fmla="*/ 5831207 h 9250834"/>
                <a:gd name="connsiteX1113" fmla="*/ 6362045 w 7049655"/>
                <a:gd name="connsiteY1113" fmla="*/ 5822246 h 9250834"/>
                <a:gd name="connsiteX1114" fmla="*/ 6371005 w 7049655"/>
                <a:gd name="connsiteY1114" fmla="*/ 5813286 h 9250834"/>
                <a:gd name="connsiteX1115" fmla="*/ 6036160 w 7049655"/>
                <a:gd name="connsiteY1115" fmla="*/ 5813286 h 9250834"/>
                <a:gd name="connsiteX1116" fmla="*/ 6045121 w 7049655"/>
                <a:gd name="connsiteY1116" fmla="*/ 5822246 h 9250834"/>
                <a:gd name="connsiteX1117" fmla="*/ 6036160 w 7049655"/>
                <a:gd name="connsiteY1117" fmla="*/ 5831207 h 9250834"/>
                <a:gd name="connsiteX1118" fmla="*/ 6027200 w 7049655"/>
                <a:gd name="connsiteY1118" fmla="*/ 5822246 h 9250834"/>
                <a:gd name="connsiteX1119" fmla="*/ 6036160 w 7049655"/>
                <a:gd name="connsiteY1119" fmla="*/ 5813286 h 9250834"/>
                <a:gd name="connsiteX1120" fmla="*/ 5701315 w 7049655"/>
                <a:gd name="connsiteY1120" fmla="*/ 5813286 h 9250834"/>
                <a:gd name="connsiteX1121" fmla="*/ 5710276 w 7049655"/>
                <a:gd name="connsiteY1121" fmla="*/ 5822246 h 9250834"/>
                <a:gd name="connsiteX1122" fmla="*/ 5701315 w 7049655"/>
                <a:gd name="connsiteY1122" fmla="*/ 5831207 h 9250834"/>
                <a:gd name="connsiteX1123" fmla="*/ 5692355 w 7049655"/>
                <a:gd name="connsiteY1123" fmla="*/ 5822246 h 9250834"/>
                <a:gd name="connsiteX1124" fmla="*/ 5701315 w 7049655"/>
                <a:gd name="connsiteY1124" fmla="*/ 5813286 h 9250834"/>
                <a:gd name="connsiteX1125" fmla="*/ 5366471 w 7049655"/>
                <a:gd name="connsiteY1125" fmla="*/ 5813286 h 9250834"/>
                <a:gd name="connsiteX1126" fmla="*/ 5375432 w 7049655"/>
                <a:gd name="connsiteY1126" fmla="*/ 5822246 h 9250834"/>
                <a:gd name="connsiteX1127" fmla="*/ 5366471 w 7049655"/>
                <a:gd name="connsiteY1127" fmla="*/ 5831207 h 9250834"/>
                <a:gd name="connsiteX1128" fmla="*/ 5357511 w 7049655"/>
                <a:gd name="connsiteY1128" fmla="*/ 5822246 h 9250834"/>
                <a:gd name="connsiteX1129" fmla="*/ 5366471 w 7049655"/>
                <a:gd name="connsiteY1129" fmla="*/ 5813286 h 9250834"/>
                <a:gd name="connsiteX1130" fmla="*/ 5031626 w 7049655"/>
                <a:gd name="connsiteY1130" fmla="*/ 5813286 h 9250834"/>
                <a:gd name="connsiteX1131" fmla="*/ 5040587 w 7049655"/>
                <a:gd name="connsiteY1131" fmla="*/ 5822246 h 9250834"/>
                <a:gd name="connsiteX1132" fmla="*/ 5031626 w 7049655"/>
                <a:gd name="connsiteY1132" fmla="*/ 5831207 h 9250834"/>
                <a:gd name="connsiteX1133" fmla="*/ 5022666 w 7049655"/>
                <a:gd name="connsiteY1133" fmla="*/ 5822246 h 9250834"/>
                <a:gd name="connsiteX1134" fmla="*/ 5031626 w 7049655"/>
                <a:gd name="connsiteY1134" fmla="*/ 5813286 h 9250834"/>
                <a:gd name="connsiteX1135" fmla="*/ 4696782 w 7049655"/>
                <a:gd name="connsiteY1135" fmla="*/ 5813286 h 9250834"/>
                <a:gd name="connsiteX1136" fmla="*/ 4705743 w 7049655"/>
                <a:gd name="connsiteY1136" fmla="*/ 5822246 h 9250834"/>
                <a:gd name="connsiteX1137" fmla="*/ 4696782 w 7049655"/>
                <a:gd name="connsiteY1137" fmla="*/ 5831207 h 9250834"/>
                <a:gd name="connsiteX1138" fmla="*/ 4687822 w 7049655"/>
                <a:gd name="connsiteY1138" fmla="*/ 5822246 h 9250834"/>
                <a:gd name="connsiteX1139" fmla="*/ 4696782 w 7049655"/>
                <a:gd name="connsiteY1139" fmla="*/ 5813286 h 9250834"/>
                <a:gd name="connsiteX1140" fmla="*/ 4361938 w 7049655"/>
                <a:gd name="connsiteY1140" fmla="*/ 5813286 h 9250834"/>
                <a:gd name="connsiteX1141" fmla="*/ 4370899 w 7049655"/>
                <a:gd name="connsiteY1141" fmla="*/ 5822246 h 9250834"/>
                <a:gd name="connsiteX1142" fmla="*/ 4361938 w 7049655"/>
                <a:gd name="connsiteY1142" fmla="*/ 5831207 h 9250834"/>
                <a:gd name="connsiteX1143" fmla="*/ 4352978 w 7049655"/>
                <a:gd name="connsiteY1143" fmla="*/ 5822246 h 9250834"/>
                <a:gd name="connsiteX1144" fmla="*/ 4361938 w 7049655"/>
                <a:gd name="connsiteY1144" fmla="*/ 5813286 h 9250834"/>
                <a:gd name="connsiteX1145" fmla="*/ 4027093 w 7049655"/>
                <a:gd name="connsiteY1145" fmla="*/ 5813286 h 9250834"/>
                <a:gd name="connsiteX1146" fmla="*/ 4036054 w 7049655"/>
                <a:gd name="connsiteY1146" fmla="*/ 5822246 h 9250834"/>
                <a:gd name="connsiteX1147" fmla="*/ 4027093 w 7049655"/>
                <a:gd name="connsiteY1147" fmla="*/ 5831207 h 9250834"/>
                <a:gd name="connsiteX1148" fmla="*/ 4018133 w 7049655"/>
                <a:gd name="connsiteY1148" fmla="*/ 5822246 h 9250834"/>
                <a:gd name="connsiteX1149" fmla="*/ 4027093 w 7049655"/>
                <a:gd name="connsiteY1149" fmla="*/ 5813286 h 9250834"/>
                <a:gd name="connsiteX1150" fmla="*/ 3692248 w 7049655"/>
                <a:gd name="connsiteY1150" fmla="*/ 5813286 h 9250834"/>
                <a:gd name="connsiteX1151" fmla="*/ 3701209 w 7049655"/>
                <a:gd name="connsiteY1151" fmla="*/ 5822246 h 9250834"/>
                <a:gd name="connsiteX1152" fmla="*/ 3692248 w 7049655"/>
                <a:gd name="connsiteY1152" fmla="*/ 5831207 h 9250834"/>
                <a:gd name="connsiteX1153" fmla="*/ 3683288 w 7049655"/>
                <a:gd name="connsiteY1153" fmla="*/ 5822246 h 9250834"/>
                <a:gd name="connsiteX1154" fmla="*/ 3692248 w 7049655"/>
                <a:gd name="connsiteY1154" fmla="*/ 5813286 h 9250834"/>
                <a:gd name="connsiteX1155" fmla="*/ 3357410 w 7049655"/>
                <a:gd name="connsiteY1155" fmla="*/ 5813286 h 9250834"/>
                <a:gd name="connsiteX1156" fmla="*/ 3366374 w 7049655"/>
                <a:gd name="connsiteY1156" fmla="*/ 5822246 h 9250834"/>
                <a:gd name="connsiteX1157" fmla="*/ 3357410 w 7049655"/>
                <a:gd name="connsiteY1157" fmla="*/ 5831207 h 9250834"/>
                <a:gd name="connsiteX1158" fmla="*/ 3348447 w 7049655"/>
                <a:gd name="connsiteY1158" fmla="*/ 5822246 h 9250834"/>
                <a:gd name="connsiteX1159" fmla="*/ 3357410 w 7049655"/>
                <a:gd name="connsiteY1159" fmla="*/ 5813286 h 9250834"/>
                <a:gd name="connsiteX1160" fmla="*/ 3022583 w 7049655"/>
                <a:gd name="connsiteY1160" fmla="*/ 5813286 h 9250834"/>
                <a:gd name="connsiteX1161" fmla="*/ 3031544 w 7049655"/>
                <a:gd name="connsiteY1161" fmla="*/ 5822246 h 9250834"/>
                <a:gd name="connsiteX1162" fmla="*/ 3022583 w 7049655"/>
                <a:gd name="connsiteY1162" fmla="*/ 5831207 h 9250834"/>
                <a:gd name="connsiteX1163" fmla="*/ 3013625 w 7049655"/>
                <a:gd name="connsiteY1163" fmla="*/ 5822246 h 9250834"/>
                <a:gd name="connsiteX1164" fmla="*/ 3022583 w 7049655"/>
                <a:gd name="connsiteY1164" fmla="*/ 5813286 h 9250834"/>
                <a:gd name="connsiteX1165" fmla="*/ 2687739 w 7049655"/>
                <a:gd name="connsiteY1165" fmla="*/ 5813286 h 9250834"/>
                <a:gd name="connsiteX1166" fmla="*/ 2696701 w 7049655"/>
                <a:gd name="connsiteY1166" fmla="*/ 5822246 h 9250834"/>
                <a:gd name="connsiteX1167" fmla="*/ 2687739 w 7049655"/>
                <a:gd name="connsiteY1167" fmla="*/ 5831207 h 9250834"/>
                <a:gd name="connsiteX1168" fmla="*/ 2678781 w 7049655"/>
                <a:gd name="connsiteY1168" fmla="*/ 5822246 h 9250834"/>
                <a:gd name="connsiteX1169" fmla="*/ 2687739 w 7049655"/>
                <a:gd name="connsiteY1169" fmla="*/ 5813286 h 9250834"/>
                <a:gd name="connsiteX1170" fmla="*/ 2352893 w 7049655"/>
                <a:gd name="connsiteY1170" fmla="*/ 5813286 h 9250834"/>
                <a:gd name="connsiteX1171" fmla="*/ 2361856 w 7049655"/>
                <a:gd name="connsiteY1171" fmla="*/ 5822246 h 9250834"/>
                <a:gd name="connsiteX1172" fmla="*/ 2352893 w 7049655"/>
                <a:gd name="connsiteY1172" fmla="*/ 5831207 h 9250834"/>
                <a:gd name="connsiteX1173" fmla="*/ 2343933 w 7049655"/>
                <a:gd name="connsiteY1173" fmla="*/ 5822246 h 9250834"/>
                <a:gd name="connsiteX1174" fmla="*/ 2352893 w 7049655"/>
                <a:gd name="connsiteY1174" fmla="*/ 5813286 h 9250834"/>
                <a:gd name="connsiteX1175" fmla="*/ 2018053 w 7049655"/>
                <a:gd name="connsiteY1175" fmla="*/ 5813286 h 9250834"/>
                <a:gd name="connsiteX1176" fmla="*/ 2027014 w 7049655"/>
                <a:gd name="connsiteY1176" fmla="*/ 5822246 h 9250834"/>
                <a:gd name="connsiteX1177" fmla="*/ 2018053 w 7049655"/>
                <a:gd name="connsiteY1177" fmla="*/ 5831207 h 9250834"/>
                <a:gd name="connsiteX1178" fmla="*/ 2009089 w 7049655"/>
                <a:gd name="connsiteY1178" fmla="*/ 5822246 h 9250834"/>
                <a:gd name="connsiteX1179" fmla="*/ 2018053 w 7049655"/>
                <a:gd name="connsiteY1179" fmla="*/ 5813286 h 9250834"/>
                <a:gd name="connsiteX1180" fmla="*/ 1683210 w 7049655"/>
                <a:gd name="connsiteY1180" fmla="*/ 5813286 h 9250834"/>
                <a:gd name="connsiteX1181" fmla="*/ 1692169 w 7049655"/>
                <a:gd name="connsiteY1181" fmla="*/ 5822246 h 9250834"/>
                <a:gd name="connsiteX1182" fmla="*/ 1683210 w 7049655"/>
                <a:gd name="connsiteY1182" fmla="*/ 5831207 h 9250834"/>
                <a:gd name="connsiteX1183" fmla="*/ 1674249 w 7049655"/>
                <a:gd name="connsiteY1183" fmla="*/ 5822246 h 9250834"/>
                <a:gd name="connsiteX1184" fmla="*/ 1683210 w 7049655"/>
                <a:gd name="connsiteY1184" fmla="*/ 5813286 h 9250834"/>
                <a:gd name="connsiteX1185" fmla="*/ 1348363 w 7049655"/>
                <a:gd name="connsiteY1185" fmla="*/ 5813286 h 9250834"/>
                <a:gd name="connsiteX1186" fmla="*/ 1357323 w 7049655"/>
                <a:gd name="connsiteY1186" fmla="*/ 5822246 h 9250834"/>
                <a:gd name="connsiteX1187" fmla="*/ 1348363 w 7049655"/>
                <a:gd name="connsiteY1187" fmla="*/ 5831207 h 9250834"/>
                <a:gd name="connsiteX1188" fmla="*/ 1339403 w 7049655"/>
                <a:gd name="connsiteY1188" fmla="*/ 5822246 h 9250834"/>
                <a:gd name="connsiteX1189" fmla="*/ 1348363 w 7049655"/>
                <a:gd name="connsiteY1189" fmla="*/ 5813286 h 9250834"/>
                <a:gd name="connsiteX1190" fmla="*/ 1013517 w 7049655"/>
                <a:gd name="connsiteY1190" fmla="*/ 5813286 h 9250834"/>
                <a:gd name="connsiteX1191" fmla="*/ 1022478 w 7049655"/>
                <a:gd name="connsiteY1191" fmla="*/ 5822246 h 9250834"/>
                <a:gd name="connsiteX1192" fmla="*/ 1013517 w 7049655"/>
                <a:gd name="connsiteY1192" fmla="*/ 5831207 h 9250834"/>
                <a:gd name="connsiteX1193" fmla="*/ 1004559 w 7049655"/>
                <a:gd name="connsiteY1193" fmla="*/ 5822246 h 9250834"/>
                <a:gd name="connsiteX1194" fmla="*/ 1013517 w 7049655"/>
                <a:gd name="connsiteY1194" fmla="*/ 5813286 h 9250834"/>
                <a:gd name="connsiteX1195" fmla="*/ 678669 w 7049655"/>
                <a:gd name="connsiteY1195" fmla="*/ 5813286 h 9250834"/>
                <a:gd name="connsiteX1196" fmla="*/ 687637 w 7049655"/>
                <a:gd name="connsiteY1196" fmla="*/ 5822246 h 9250834"/>
                <a:gd name="connsiteX1197" fmla="*/ 678669 w 7049655"/>
                <a:gd name="connsiteY1197" fmla="*/ 5831207 h 9250834"/>
                <a:gd name="connsiteX1198" fmla="*/ 669709 w 7049655"/>
                <a:gd name="connsiteY1198" fmla="*/ 5822246 h 9250834"/>
                <a:gd name="connsiteX1199" fmla="*/ 678669 w 7049655"/>
                <a:gd name="connsiteY1199" fmla="*/ 5813286 h 9250834"/>
                <a:gd name="connsiteX1200" fmla="*/ 343825 w 7049655"/>
                <a:gd name="connsiteY1200" fmla="*/ 5813286 h 9250834"/>
                <a:gd name="connsiteX1201" fmla="*/ 352786 w 7049655"/>
                <a:gd name="connsiteY1201" fmla="*/ 5822246 h 9250834"/>
                <a:gd name="connsiteX1202" fmla="*/ 343825 w 7049655"/>
                <a:gd name="connsiteY1202" fmla="*/ 5831207 h 9250834"/>
                <a:gd name="connsiteX1203" fmla="*/ 334865 w 7049655"/>
                <a:gd name="connsiteY1203" fmla="*/ 5822246 h 9250834"/>
                <a:gd name="connsiteX1204" fmla="*/ 343825 w 7049655"/>
                <a:gd name="connsiteY1204" fmla="*/ 5813286 h 9250834"/>
                <a:gd name="connsiteX1205" fmla="*/ 8983 w 7049655"/>
                <a:gd name="connsiteY1205" fmla="*/ 5813286 h 9250834"/>
                <a:gd name="connsiteX1206" fmla="*/ 17943 w 7049655"/>
                <a:gd name="connsiteY1206" fmla="*/ 5822246 h 9250834"/>
                <a:gd name="connsiteX1207" fmla="*/ 8983 w 7049655"/>
                <a:gd name="connsiteY1207" fmla="*/ 5831207 h 9250834"/>
                <a:gd name="connsiteX1208" fmla="*/ 22 w 7049655"/>
                <a:gd name="connsiteY1208" fmla="*/ 5822246 h 9250834"/>
                <a:gd name="connsiteX1209" fmla="*/ 8983 w 7049655"/>
                <a:gd name="connsiteY1209" fmla="*/ 5813286 h 9250834"/>
                <a:gd name="connsiteX1210" fmla="*/ 7040695 w 7049655"/>
                <a:gd name="connsiteY1210" fmla="*/ 5471324 h 9250834"/>
                <a:gd name="connsiteX1211" fmla="*/ 7049655 w 7049655"/>
                <a:gd name="connsiteY1211" fmla="*/ 5480284 h 9250834"/>
                <a:gd name="connsiteX1212" fmla="*/ 7040695 w 7049655"/>
                <a:gd name="connsiteY1212" fmla="*/ 5489245 h 9250834"/>
                <a:gd name="connsiteX1213" fmla="*/ 7031734 w 7049655"/>
                <a:gd name="connsiteY1213" fmla="*/ 5480284 h 9250834"/>
                <a:gd name="connsiteX1214" fmla="*/ 7040695 w 7049655"/>
                <a:gd name="connsiteY1214" fmla="*/ 5471324 h 9250834"/>
                <a:gd name="connsiteX1215" fmla="*/ 6705850 w 7049655"/>
                <a:gd name="connsiteY1215" fmla="*/ 5471324 h 9250834"/>
                <a:gd name="connsiteX1216" fmla="*/ 6714811 w 7049655"/>
                <a:gd name="connsiteY1216" fmla="*/ 5480284 h 9250834"/>
                <a:gd name="connsiteX1217" fmla="*/ 6705850 w 7049655"/>
                <a:gd name="connsiteY1217" fmla="*/ 5489245 h 9250834"/>
                <a:gd name="connsiteX1218" fmla="*/ 6696890 w 7049655"/>
                <a:gd name="connsiteY1218" fmla="*/ 5480284 h 9250834"/>
                <a:gd name="connsiteX1219" fmla="*/ 6705850 w 7049655"/>
                <a:gd name="connsiteY1219" fmla="*/ 5471324 h 9250834"/>
                <a:gd name="connsiteX1220" fmla="*/ 6371005 w 7049655"/>
                <a:gd name="connsiteY1220" fmla="*/ 5471324 h 9250834"/>
                <a:gd name="connsiteX1221" fmla="*/ 6379966 w 7049655"/>
                <a:gd name="connsiteY1221" fmla="*/ 5480284 h 9250834"/>
                <a:gd name="connsiteX1222" fmla="*/ 6371005 w 7049655"/>
                <a:gd name="connsiteY1222" fmla="*/ 5489245 h 9250834"/>
                <a:gd name="connsiteX1223" fmla="*/ 6362045 w 7049655"/>
                <a:gd name="connsiteY1223" fmla="*/ 5480284 h 9250834"/>
                <a:gd name="connsiteX1224" fmla="*/ 6371005 w 7049655"/>
                <a:gd name="connsiteY1224" fmla="*/ 5471324 h 9250834"/>
                <a:gd name="connsiteX1225" fmla="*/ 6036160 w 7049655"/>
                <a:gd name="connsiteY1225" fmla="*/ 5471324 h 9250834"/>
                <a:gd name="connsiteX1226" fmla="*/ 6045121 w 7049655"/>
                <a:gd name="connsiteY1226" fmla="*/ 5480284 h 9250834"/>
                <a:gd name="connsiteX1227" fmla="*/ 6036160 w 7049655"/>
                <a:gd name="connsiteY1227" fmla="*/ 5489245 h 9250834"/>
                <a:gd name="connsiteX1228" fmla="*/ 6027200 w 7049655"/>
                <a:gd name="connsiteY1228" fmla="*/ 5480284 h 9250834"/>
                <a:gd name="connsiteX1229" fmla="*/ 6036160 w 7049655"/>
                <a:gd name="connsiteY1229" fmla="*/ 5471324 h 9250834"/>
                <a:gd name="connsiteX1230" fmla="*/ 5701315 w 7049655"/>
                <a:gd name="connsiteY1230" fmla="*/ 5471324 h 9250834"/>
                <a:gd name="connsiteX1231" fmla="*/ 5710276 w 7049655"/>
                <a:gd name="connsiteY1231" fmla="*/ 5480284 h 9250834"/>
                <a:gd name="connsiteX1232" fmla="*/ 5701315 w 7049655"/>
                <a:gd name="connsiteY1232" fmla="*/ 5489245 h 9250834"/>
                <a:gd name="connsiteX1233" fmla="*/ 5692355 w 7049655"/>
                <a:gd name="connsiteY1233" fmla="*/ 5480284 h 9250834"/>
                <a:gd name="connsiteX1234" fmla="*/ 5701315 w 7049655"/>
                <a:gd name="connsiteY1234" fmla="*/ 5471324 h 9250834"/>
                <a:gd name="connsiteX1235" fmla="*/ 5366471 w 7049655"/>
                <a:gd name="connsiteY1235" fmla="*/ 5471324 h 9250834"/>
                <a:gd name="connsiteX1236" fmla="*/ 5375432 w 7049655"/>
                <a:gd name="connsiteY1236" fmla="*/ 5480284 h 9250834"/>
                <a:gd name="connsiteX1237" fmla="*/ 5366471 w 7049655"/>
                <a:gd name="connsiteY1237" fmla="*/ 5489245 h 9250834"/>
                <a:gd name="connsiteX1238" fmla="*/ 5357511 w 7049655"/>
                <a:gd name="connsiteY1238" fmla="*/ 5480284 h 9250834"/>
                <a:gd name="connsiteX1239" fmla="*/ 5366471 w 7049655"/>
                <a:gd name="connsiteY1239" fmla="*/ 5471324 h 9250834"/>
                <a:gd name="connsiteX1240" fmla="*/ 5031626 w 7049655"/>
                <a:gd name="connsiteY1240" fmla="*/ 5471324 h 9250834"/>
                <a:gd name="connsiteX1241" fmla="*/ 5040587 w 7049655"/>
                <a:gd name="connsiteY1241" fmla="*/ 5480284 h 9250834"/>
                <a:gd name="connsiteX1242" fmla="*/ 5031626 w 7049655"/>
                <a:gd name="connsiteY1242" fmla="*/ 5489245 h 9250834"/>
                <a:gd name="connsiteX1243" fmla="*/ 5022666 w 7049655"/>
                <a:gd name="connsiteY1243" fmla="*/ 5480284 h 9250834"/>
                <a:gd name="connsiteX1244" fmla="*/ 5031626 w 7049655"/>
                <a:gd name="connsiteY1244" fmla="*/ 5471324 h 9250834"/>
                <a:gd name="connsiteX1245" fmla="*/ 4696782 w 7049655"/>
                <a:gd name="connsiteY1245" fmla="*/ 5471324 h 9250834"/>
                <a:gd name="connsiteX1246" fmla="*/ 4705743 w 7049655"/>
                <a:gd name="connsiteY1246" fmla="*/ 5480284 h 9250834"/>
                <a:gd name="connsiteX1247" fmla="*/ 4696782 w 7049655"/>
                <a:gd name="connsiteY1247" fmla="*/ 5489245 h 9250834"/>
                <a:gd name="connsiteX1248" fmla="*/ 4687822 w 7049655"/>
                <a:gd name="connsiteY1248" fmla="*/ 5480284 h 9250834"/>
                <a:gd name="connsiteX1249" fmla="*/ 4696782 w 7049655"/>
                <a:gd name="connsiteY1249" fmla="*/ 5471324 h 9250834"/>
                <a:gd name="connsiteX1250" fmla="*/ 4361938 w 7049655"/>
                <a:gd name="connsiteY1250" fmla="*/ 5471324 h 9250834"/>
                <a:gd name="connsiteX1251" fmla="*/ 4370899 w 7049655"/>
                <a:gd name="connsiteY1251" fmla="*/ 5480284 h 9250834"/>
                <a:gd name="connsiteX1252" fmla="*/ 4361938 w 7049655"/>
                <a:gd name="connsiteY1252" fmla="*/ 5489245 h 9250834"/>
                <a:gd name="connsiteX1253" fmla="*/ 4352978 w 7049655"/>
                <a:gd name="connsiteY1253" fmla="*/ 5480284 h 9250834"/>
                <a:gd name="connsiteX1254" fmla="*/ 4361938 w 7049655"/>
                <a:gd name="connsiteY1254" fmla="*/ 5471324 h 9250834"/>
                <a:gd name="connsiteX1255" fmla="*/ 4027093 w 7049655"/>
                <a:gd name="connsiteY1255" fmla="*/ 5471324 h 9250834"/>
                <a:gd name="connsiteX1256" fmla="*/ 4036054 w 7049655"/>
                <a:gd name="connsiteY1256" fmla="*/ 5480284 h 9250834"/>
                <a:gd name="connsiteX1257" fmla="*/ 4027093 w 7049655"/>
                <a:gd name="connsiteY1257" fmla="*/ 5489245 h 9250834"/>
                <a:gd name="connsiteX1258" fmla="*/ 4018133 w 7049655"/>
                <a:gd name="connsiteY1258" fmla="*/ 5480284 h 9250834"/>
                <a:gd name="connsiteX1259" fmla="*/ 4027093 w 7049655"/>
                <a:gd name="connsiteY1259" fmla="*/ 5471324 h 9250834"/>
                <a:gd name="connsiteX1260" fmla="*/ 3692248 w 7049655"/>
                <a:gd name="connsiteY1260" fmla="*/ 5471324 h 9250834"/>
                <a:gd name="connsiteX1261" fmla="*/ 3701209 w 7049655"/>
                <a:gd name="connsiteY1261" fmla="*/ 5480284 h 9250834"/>
                <a:gd name="connsiteX1262" fmla="*/ 3692248 w 7049655"/>
                <a:gd name="connsiteY1262" fmla="*/ 5489245 h 9250834"/>
                <a:gd name="connsiteX1263" fmla="*/ 3683288 w 7049655"/>
                <a:gd name="connsiteY1263" fmla="*/ 5480284 h 9250834"/>
                <a:gd name="connsiteX1264" fmla="*/ 3692248 w 7049655"/>
                <a:gd name="connsiteY1264" fmla="*/ 5471324 h 9250834"/>
                <a:gd name="connsiteX1265" fmla="*/ 3357410 w 7049655"/>
                <a:gd name="connsiteY1265" fmla="*/ 5471324 h 9250834"/>
                <a:gd name="connsiteX1266" fmla="*/ 3366374 w 7049655"/>
                <a:gd name="connsiteY1266" fmla="*/ 5480284 h 9250834"/>
                <a:gd name="connsiteX1267" fmla="*/ 3357410 w 7049655"/>
                <a:gd name="connsiteY1267" fmla="*/ 5489245 h 9250834"/>
                <a:gd name="connsiteX1268" fmla="*/ 3348447 w 7049655"/>
                <a:gd name="connsiteY1268" fmla="*/ 5480284 h 9250834"/>
                <a:gd name="connsiteX1269" fmla="*/ 3357410 w 7049655"/>
                <a:gd name="connsiteY1269" fmla="*/ 5471324 h 9250834"/>
                <a:gd name="connsiteX1270" fmla="*/ 3022586 w 7049655"/>
                <a:gd name="connsiteY1270" fmla="*/ 5471324 h 9250834"/>
                <a:gd name="connsiteX1271" fmla="*/ 3031546 w 7049655"/>
                <a:gd name="connsiteY1271" fmla="*/ 5480284 h 9250834"/>
                <a:gd name="connsiteX1272" fmla="*/ 3022586 w 7049655"/>
                <a:gd name="connsiteY1272" fmla="*/ 5489245 h 9250834"/>
                <a:gd name="connsiteX1273" fmla="*/ 3013627 w 7049655"/>
                <a:gd name="connsiteY1273" fmla="*/ 5480284 h 9250834"/>
                <a:gd name="connsiteX1274" fmla="*/ 3022586 w 7049655"/>
                <a:gd name="connsiteY1274" fmla="*/ 5471324 h 9250834"/>
                <a:gd name="connsiteX1275" fmla="*/ 2687742 w 7049655"/>
                <a:gd name="connsiteY1275" fmla="*/ 5471324 h 9250834"/>
                <a:gd name="connsiteX1276" fmla="*/ 2696703 w 7049655"/>
                <a:gd name="connsiteY1276" fmla="*/ 5480284 h 9250834"/>
                <a:gd name="connsiteX1277" fmla="*/ 2687742 w 7049655"/>
                <a:gd name="connsiteY1277" fmla="*/ 5489245 h 9250834"/>
                <a:gd name="connsiteX1278" fmla="*/ 2678783 w 7049655"/>
                <a:gd name="connsiteY1278" fmla="*/ 5480284 h 9250834"/>
                <a:gd name="connsiteX1279" fmla="*/ 2687742 w 7049655"/>
                <a:gd name="connsiteY1279" fmla="*/ 5471324 h 9250834"/>
                <a:gd name="connsiteX1280" fmla="*/ 2352895 w 7049655"/>
                <a:gd name="connsiteY1280" fmla="*/ 5471324 h 9250834"/>
                <a:gd name="connsiteX1281" fmla="*/ 2361858 w 7049655"/>
                <a:gd name="connsiteY1281" fmla="*/ 5480284 h 9250834"/>
                <a:gd name="connsiteX1282" fmla="*/ 2352895 w 7049655"/>
                <a:gd name="connsiteY1282" fmla="*/ 5489245 h 9250834"/>
                <a:gd name="connsiteX1283" fmla="*/ 2343936 w 7049655"/>
                <a:gd name="connsiteY1283" fmla="*/ 5480284 h 9250834"/>
                <a:gd name="connsiteX1284" fmla="*/ 2352895 w 7049655"/>
                <a:gd name="connsiteY1284" fmla="*/ 5471324 h 9250834"/>
                <a:gd name="connsiteX1285" fmla="*/ 2018056 w 7049655"/>
                <a:gd name="connsiteY1285" fmla="*/ 5471324 h 9250834"/>
                <a:gd name="connsiteX1286" fmla="*/ 2027017 w 7049655"/>
                <a:gd name="connsiteY1286" fmla="*/ 5480284 h 9250834"/>
                <a:gd name="connsiteX1287" fmla="*/ 2018056 w 7049655"/>
                <a:gd name="connsiteY1287" fmla="*/ 5489245 h 9250834"/>
                <a:gd name="connsiteX1288" fmla="*/ 2009090 w 7049655"/>
                <a:gd name="connsiteY1288" fmla="*/ 5480284 h 9250834"/>
                <a:gd name="connsiteX1289" fmla="*/ 2018056 w 7049655"/>
                <a:gd name="connsiteY1289" fmla="*/ 5471324 h 9250834"/>
                <a:gd name="connsiteX1290" fmla="*/ 1683212 w 7049655"/>
                <a:gd name="connsiteY1290" fmla="*/ 5471324 h 9250834"/>
                <a:gd name="connsiteX1291" fmla="*/ 1692172 w 7049655"/>
                <a:gd name="connsiteY1291" fmla="*/ 5480284 h 9250834"/>
                <a:gd name="connsiteX1292" fmla="*/ 1683212 w 7049655"/>
                <a:gd name="connsiteY1292" fmla="*/ 5489245 h 9250834"/>
                <a:gd name="connsiteX1293" fmla="*/ 1674251 w 7049655"/>
                <a:gd name="connsiteY1293" fmla="*/ 5480284 h 9250834"/>
                <a:gd name="connsiteX1294" fmla="*/ 1683212 w 7049655"/>
                <a:gd name="connsiteY1294" fmla="*/ 5471324 h 9250834"/>
                <a:gd name="connsiteX1295" fmla="*/ 1348365 w 7049655"/>
                <a:gd name="connsiteY1295" fmla="*/ 5471324 h 9250834"/>
                <a:gd name="connsiteX1296" fmla="*/ 1357326 w 7049655"/>
                <a:gd name="connsiteY1296" fmla="*/ 5480284 h 9250834"/>
                <a:gd name="connsiteX1297" fmla="*/ 1348365 w 7049655"/>
                <a:gd name="connsiteY1297" fmla="*/ 5489245 h 9250834"/>
                <a:gd name="connsiteX1298" fmla="*/ 1339406 w 7049655"/>
                <a:gd name="connsiteY1298" fmla="*/ 5480284 h 9250834"/>
                <a:gd name="connsiteX1299" fmla="*/ 1348365 w 7049655"/>
                <a:gd name="connsiteY1299" fmla="*/ 5471324 h 9250834"/>
                <a:gd name="connsiteX1300" fmla="*/ 1013519 w 7049655"/>
                <a:gd name="connsiteY1300" fmla="*/ 5471324 h 9250834"/>
                <a:gd name="connsiteX1301" fmla="*/ 1022480 w 7049655"/>
                <a:gd name="connsiteY1301" fmla="*/ 5480284 h 9250834"/>
                <a:gd name="connsiteX1302" fmla="*/ 1013519 w 7049655"/>
                <a:gd name="connsiteY1302" fmla="*/ 5489245 h 9250834"/>
                <a:gd name="connsiteX1303" fmla="*/ 1004561 w 7049655"/>
                <a:gd name="connsiteY1303" fmla="*/ 5480284 h 9250834"/>
                <a:gd name="connsiteX1304" fmla="*/ 1013519 w 7049655"/>
                <a:gd name="connsiteY1304" fmla="*/ 5471324 h 9250834"/>
                <a:gd name="connsiteX1305" fmla="*/ 678671 w 7049655"/>
                <a:gd name="connsiteY1305" fmla="*/ 5471324 h 9250834"/>
                <a:gd name="connsiteX1306" fmla="*/ 687639 w 7049655"/>
                <a:gd name="connsiteY1306" fmla="*/ 5480284 h 9250834"/>
                <a:gd name="connsiteX1307" fmla="*/ 678671 w 7049655"/>
                <a:gd name="connsiteY1307" fmla="*/ 5489245 h 9250834"/>
                <a:gd name="connsiteX1308" fmla="*/ 669711 w 7049655"/>
                <a:gd name="connsiteY1308" fmla="*/ 5480284 h 9250834"/>
                <a:gd name="connsiteX1309" fmla="*/ 678671 w 7049655"/>
                <a:gd name="connsiteY1309" fmla="*/ 5471324 h 9250834"/>
                <a:gd name="connsiteX1310" fmla="*/ 343828 w 7049655"/>
                <a:gd name="connsiteY1310" fmla="*/ 5471324 h 9250834"/>
                <a:gd name="connsiteX1311" fmla="*/ 352788 w 7049655"/>
                <a:gd name="connsiteY1311" fmla="*/ 5480284 h 9250834"/>
                <a:gd name="connsiteX1312" fmla="*/ 343828 w 7049655"/>
                <a:gd name="connsiteY1312" fmla="*/ 5489245 h 9250834"/>
                <a:gd name="connsiteX1313" fmla="*/ 334867 w 7049655"/>
                <a:gd name="connsiteY1313" fmla="*/ 5480284 h 9250834"/>
                <a:gd name="connsiteX1314" fmla="*/ 343828 w 7049655"/>
                <a:gd name="connsiteY1314" fmla="*/ 5471324 h 9250834"/>
                <a:gd name="connsiteX1315" fmla="*/ 8985 w 7049655"/>
                <a:gd name="connsiteY1315" fmla="*/ 5471324 h 9250834"/>
                <a:gd name="connsiteX1316" fmla="*/ 17945 w 7049655"/>
                <a:gd name="connsiteY1316" fmla="*/ 5480284 h 9250834"/>
                <a:gd name="connsiteX1317" fmla="*/ 8985 w 7049655"/>
                <a:gd name="connsiteY1317" fmla="*/ 5489245 h 9250834"/>
                <a:gd name="connsiteX1318" fmla="*/ 24 w 7049655"/>
                <a:gd name="connsiteY1318" fmla="*/ 5480284 h 9250834"/>
                <a:gd name="connsiteX1319" fmla="*/ 8985 w 7049655"/>
                <a:gd name="connsiteY1319" fmla="*/ 5471324 h 9250834"/>
                <a:gd name="connsiteX1320" fmla="*/ 7040695 w 7049655"/>
                <a:gd name="connsiteY1320" fmla="*/ 5129361 h 9250834"/>
                <a:gd name="connsiteX1321" fmla="*/ 7049655 w 7049655"/>
                <a:gd name="connsiteY1321" fmla="*/ 5138321 h 9250834"/>
                <a:gd name="connsiteX1322" fmla="*/ 7040695 w 7049655"/>
                <a:gd name="connsiteY1322" fmla="*/ 5147282 h 9250834"/>
                <a:gd name="connsiteX1323" fmla="*/ 7031734 w 7049655"/>
                <a:gd name="connsiteY1323" fmla="*/ 5138321 h 9250834"/>
                <a:gd name="connsiteX1324" fmla="*/ 7040695 w 7049655"/>
                <a:gd name="connsiteY1324" fmla="*/ 5129361 h 9250834"/>
                <a:gd name="connsiteX1325" fmla="*/ 6705850 w 7049655"/>
                <a:gd name="connsiteY1325" fmla="*/ 5129361 h 9250834"/>
                <a:gd name="connsiteX1326" fmla="*/ 6714811 w 7049655"/>
                <a:gd name="connsiteY1326" fmla="*/ 5138321 h 9250834"/>
                <a:gd name="connsiteX1327" fmla="*/ 6705850 w 7049655"/>
                <a:gd name="connsiteY1327" fmla="*/ 5147282 h 9250834"/>
                <a:gd name="connsiteX1328" fmla="*/ 6696890 w 7049655"/>
                <a:gd name="connsiteY1328" fmla="*/ 5138321 h 9250834"/>
                <a:gd name="connsiteX1329" fmla="*/ 6705850 w 7049655"/>
                <a:gd name="connsiteY1329" fmla="*/ 5129361 h 9250834"/>
                <a:gd name="connsiteX1330" fmla="*/ 6371005 w 7049655"/>
                <a:gd name="connsiteY1330" fmla="*/ 5129361 h 9250834"/>
                <a:gd name="connsiteX1331" fmla="*/ 6379966 w 7049655"/>
                <a:gd name="connsiteY1331" fmla="*/ 5138321 h 9250834"/>
                <a:gd name="connsiteX1332" fmla="*/ 6371005 w 7049655"/>
                <a:gd name="connsiteY1332" fmla="*/ 5147282 h 9250834"/>
                <a:gd name="connsiteX1333" fmla="*/ 6362045 w 7049655"/>
                <a:gd name="connsiteY1333" fmla="*/ 5138321 h 9250834"/>
                <a:gd name="connsiteX1334" fmla="*/ 6371005 w 7049655"/>
                <a:gd name="connsiteY1334" fmla="*/ 5129361 h 9250834"/>
                <a:gd name="connsiteX1335" fmla="*/ 6036160 w 7049655"/>
                <a:gd name="connsiteY1335" fmla="*/ 5129361 h 9250834"/>
                <a:gd name="connsiteX1336" fmla="*/ 6045121 w 7049655"/>
                <a:gd name="connsiteY1336" fmla="*/ 5138321 h 9250834"/>
                <a:gd name="connsiteX1337" fmla="*/ 6036160 w 7049655"/>
                <a:gd name="connsiteY1337" fmla="*/ 5147282 h 9250834"/>
                <a:gd name="connsiteX1338" fmla="*/ 6027200 w 7049655"/>
                <a:gd name="connsiteY1338" fmla="*/ 5138321 h 9250834"/>
                <a:gd name="connsiteX1339" fmla="*/ 6036160 w 7049655"/>
                <a:gd name="connsiteY1339" fmla="*/ 5129361 h 9250834"/>
                <a:gd name="connsiteX1340" fmla="*/ 5701315 w 7049655"/>
                <a:gd name="connsiteY1340" fmla="*/ 5129361 h 9250834"/>
                <a:gd name="connsiteX1341" fmla="*/ 5710276 w 7049655"/>
                <a:gd name="connsiteY1341" fmla="*/ 5138321 h 9250834"/>
                <a:gd name="connsiteX1342" fmla="*/ 5701315 w 7049655"/>
                <a:gd name="connsiteY1342" fmla="*/ 5147282 h 9250834"/>
                <a:gd name="connsiteX1343" fmla="*/ 5692355 w 7049655"/>
                <a:gd name="connsiteY1343" fmla="*/ 5138321 h 9250834"/>
                <a:gd name="connsiteX1344" fmla="*/ 5701315 w 7049655"/>
                <a:gd name="connsiteY1344" fmla="*/ 5129361 h 9250834"/>
                <a:gd name="connsiteX1345" fmla="*/ 5366471 w 7049655"/>
                <a:gd name="connsiteY1345" fmla="*/ 5129361 h 9250834"/>
                <a:gd name="connsiteX1346" fmla="*/ 5375432 w 7049655"/>
                <a:gd name="connsiteY1346" fmla="*/ 5138321 h 9250834"/>
                <a:gd name="connsiteX1347" fmla="*/ 5366471 w 7049655"/>
                <a:gd name="connsiteY1347" fmla="*/ 5147282 h 9250834"/>
                <a:gd name="connsiteX1348" fmla="*/ 5357511 w 7049655"/>
                <a:gd name="connsiteY1348" fmla="*/ 5138321 h 9250834"/>
                <a:gd name="connsiteX1349" fmla="*/ 5366471 w 7049655"/>
                <a:gd name="connsiteY1349" fmla="*/ 5129361 h 9250834"/>
                <a:gd name="connsiteX1350" fmla="*/ 5031626 w 7049655"/>
                <a:gd name="connsiteY1350" fmla="*/ 5129361 h 9250834"/>
                <a:gd name="connsiteX1351" fmla="*/ 5040587 w 7049655"/>
                <a:gd name="connsiteY1351" fmla="*/ 5138321 h 9250834"/>
                <a:gd name="connsiteX1352" fmla="*/ 5031626 w 7049655"/>
                <a:gd name="connsiteY1352" fmla="*/ 5147282 h 9250834"/>
                <a:gd name="connsiteX1353" fmla="*/ 5022666 w 7049655"/>
                <a:gd name="connsiteY1353" fmla="*/ 5138321 h 9250834"/>
                <a:gd name="connsiteX1354" fmla="*/ 5031626 w 7049655"/>
                <a:gd name="connsiteY1354" fmla="*/ 5129361 h 9250834"/>
                <a:gd name="connsiteX1355" fmla="*/ 4696782 w 7049655"/>
                <a:gd name="connsiteY1355" fmla="*/ 5129361 h 9250834"/>
                <a:gd name="connsiteX1356" fmla="*/ 4705743 w 7049655"/>
                <a:gd name="connsiteY1356" fmla="*/ 5138321 h 9250834"/>
                <a:gd name="connsiteX1357" fmla="*/ 4696782 w 7049655"/>
                <a:gd name="connsiteY1357" fmla="*/ 5147282 h 9250834"/>
                <a:gd name="connsiteX1358" fmla="*/ 4687822 w 7049655"/>
                <a:gd name="connsiteY1358" fmla="*/ 5138321 h 9250834"/>
                <a:gd name="connsiteX1359" fmla="*/ 4696782 w 7049655"/>
                <a:gd name="connsiteY1359" fmla="*/ 5129361 h 9250834"/>
                <a:gd name="connsiteX1360" fmla="*/ 4361938 w 7049655"/>
                <a:gd name="connsiteY1360" fmla="*/ 5129361 h 9250834"/>
                <a:gd name="connsiteX1361" fmla="*/ 4370899 w 7049655"/>
                <a:gd name="connsiteY1361" fmla="*/ 5138321 h 9250834"/>
                <a:gd name="connsiteX1362" fmla="*/ 4361938 w 7049655"/>
                <a:gd name="connsiteY1362" fmla="*/ 5147282 h 9250834"/>
                <a:gd name="connsiteX1363" fmla="*/ 4352978 w 7049655"/>
                <a:gd name="connsiteY1363" fmla="*/ 5138321 h 9250834"/>
                <a:gd name="connsiteX1364" fmla="*/ 4361938 w 7049655"/>
                <a:gd name="connsiteY1364" fmla="*/ 5129361 h 9250834"/>
                <a:gd name="connsiteX1365" fmla="*/ 4027093 w 7049655"/>
                <a:gd name="connsiteY1365" fmla="*/ 5129361 h 9250834"/>
                <a:gd name="connsiteX1366" fmla="*/ 4036054 w 7049655"/>
                <a:gd name="connsiteY1366" fmla="*/ 5138321 h 9250834"/>
                <a:gd name="connsiteX1367" fmla="*/ 4027093 w 7049655"/>
                <a:gd name="connsiteY1367" fmla="*/ 5147282 h 9250834"/>
                <a:gd name="connsiteX1368" fmla="*/ 4018133 w 7049655"/>
                <a:gd name="connsiteY1368" fmla="*/ 5138321 h 9250834"/>
                <a:gd name="connsiteX1369" fmla="*/ 4027093 w 7049655"/>
                <a:gd name="connsiteY1369" fmla="*/ 5129361 h 9250834"/>
                <a:gd name="connsiteX1370" fmla="*/ 3692248 w 7049655"/>
                <a:gd name="connsiteY1370" fmla="*/ 5129361 h 9250834"/>
                <a:gd name="connsiteX1371" fmla="*/ 3701209 w 7049655"/>
                <a:gd name="connsiteY1371" fmla="*/ 5138321 h 9250834"/>
                <a:gd name="connsiteX1372" fmla="*/ 3692248 w 7049655"/>
                <a:gd name="connsiteY1372" fmla="*/ 5147282 h 9250834"/>
                <a:gd name="connsiteX1373" fmla="*/ 3683288 w 7049655"/>
                <a:gd name="connsiteY1373" fmla="*/ 5138321 h 9250834"/>
                <a:gd name="connsiteX1374" fmla="*/ 3692248 w 7049655"/>
                <a:gd name="connsiteY1374" fmla="*/ 5129361 h 9250834"/>
                <a:gd name="connsiteX1375" fmla="*/ 3357410 w 7049655"/>
                <a:gd name="connsiteY1375" fmla="*/ 5129361 h 9250834"/>
                <a:gd name="connsiteX1376" fmla="*/ 3366374 w 7049655"/>
                <a:gd name="connsiteY1376" fmla="*/ 5138321 h 9250834"/>
                <a:gd name="connsiteX1377" fmla="*/ 3357410 w 7049655"/>
                <a:gd name="connsiteY1377" fmla="*/ 5147282 h 9250834"/>
                <a:gd name="connsiteX1378" fmla="*/ 3348447 w 7049655"/>
                <a:gd name="connsiteY1378" fmla="*/ 5138321 h 9250834"/>
                <a:gd name="connsiteX1379" fmla="*/ 3357410 w 7049655"/>
                <a:gd name="connsiteY1379" fmla="*/ 5129361 h 9250834"/>
                <a:gd name="connsiteX1380" fmla="*/ 3022588 w 7049655"/>
                <a:gd name="connsiteY1380" fmla="*/ 5129361 h 9250834"/>
                <a:gd name="connsiteX1381" fmla="*/ 3031548 w 7049655"/>
                <a:gd name="connsiteY1381" fmla="*/ 5138321 h 9250834"/>
                <a:gd name="connsiteX1382" fmla="*/ 3022588 w 7049655"/>
                <a:gd name="connsiteY1382" fmla="*/ 5147282 h 9250834"/>
                <a:gd name="connsiteX1383" fmla="*/ 3013629 w 7049655"/>
                <a:gd name="connsiteY1383" fmla="*/ 5138321 h 9250834"/>
                <a:gd name="connsiteX1384" fmla="*/ 3022588 w 7049655"/>
                <a:gd name="connsiteY1384" fmla="*/ 5129361 h 9250834"/>
                <a:gd name="connsiteX1385" fmla="*/ 2687744 w 7049655"/>
                <a:gd name="connsiteY1385" fmla="*/ 5129361 h 9250834"/>
                <a:gd name="connsiteX1386" fmla="*/ 2696705 w 7049655"/>
                <a:gd name="connsiteY1386" fmla="*/ 5138321 h 9250834"/>
                <a:gd name="connsiteX1387" fmla="*/ 2687744 w 7049655"/>
                <a:gd name="connsiteY1387" fmla="*/ 5147282 h 9250834"/>
                <a:gd name="connsiteX1388" fmla="*/ 2678786 w 7049655"/>
                <a:gd name="connsiteY1388" fmla="*/ 5138321 h 9250834"/>
                <a:gd name="connsiteX1389" fmla="*/ 2687744 w 7049655"/>
                <a:gd name="connsiteY1389" fmla="*/ 5129361 h 9250834"/>
                <a:gd name="connsiteX1390" fmla="*/ 2352898 w 7049655"/>
                <a:gd name="connsiteY1390" fmla="*/ 5129361 h 9250834"/>
                <a:gd name="connsiteX1391" fmla="*/ 2361860 w 7049655"/>
                <a:gd name="connsiteY1391" fmla="*/ 5138321 h 9250834"/>
                <a:gd name="connsiteX1392" fmla="*/ 2352898 w 7049655"/>
                <a:gd name="connsiteY1392" fmla="*/ 5147282 h 9250834"/>
                <a:gd name="connsiteX1393" fmla="*/ 2343938 w 7049655"/>
                <a:gd name="connsiteY1393" fmla="*/ 5138321 h 9250834"/>
                <a:gd name="connsiteX1394" fmla="*/ 2352898 w 7049655"/>
                <a:gd name="connsiteY1394" fmla="*/ 5129361 h 9250834"/>
                <a:gd name="connsiteX1395" fmla="*/ 2018058 w 7049655"/>
                <a:gd name="connsiteY1395" fmla="*/ 5129361 h 9250834"/>
                <a:gd name="connsiteX1396" fmla="*/ 2027019 w 7049655"/>
                <a:gd name="connsiteY1396" fmla="*/ 5138321 h 9250834"/>
                <a:gd name="connsiteX1397" fmla="*/ 2018058 w 7049655"/>
                <a:gd name="connsiteY1397" fmla="*/ 5147282 h 9250834"/>
                <a:gd name="connsiteX1398" fmla="*/ 2009092 w 7049655"/>
                <a:gd name="connsiteY1398" fmla="*/ 5138321 h 9250834"/>
                <a:gd name="connsiteX1399" fmla="*/ 2018058 w 7049655"/>
                <a:gd name="connsiteY1399" fmla="*/ 5129361 h 9250834"/>
                <a:gd name="connsiteX1400" fmla="*/ 1683215 w 7049655"/>
                <a:gd name="connsiteY1400" fmla="*/ 5129361 h 9250834"/>
                <a:gd name="connsiteX1401" fmla="*/ 1692175 w 7049655"/>
                <a:gd name="connsiteY1401" fmla="*/ 5138321 h 9250834"/>
                <a:gd name="connsiteX1402" fmla="*/ 1683215 w 7049655"/>
                <a:gd name="connsiteY1402" fmla="*/ 5147282 h 9250834"/>
                <a:gd name="connsiteX1403" fmla="*/ 1674254 w 7049655"/>
                <a:gd name="connsiteY1403" fmla="*/ 5138321 h 9250834"/>
                <a:gd name="connsiteX1404" fmla="*/ 1683215 w 7049655"/>
                <a:gd name="connsiteY1404" fmla="*/ 5129361 h 9250834"/>
                <a:gd name="connsiteX1405" fmla="*/ 1348367 w 7049655"/>
                <a:gd name="connsiteY1405" fmla="*/ 5129361 h 9250834"/>
                <a:gd name="connsiteX1406" fmla="*/ 1357328 w 7049655"/>
                <a:gd name="connsiteY1406" fmla="*/ 5138321 h 9250834"/>
                <a:gd name="connsiteX1407" fmla="*/ 1348367 w 7049655"/>
                <a:gd name="connsiteY1407" fmla="*/ 5147282 h 9250834"/>
                <a:gd name="connsiteX1408" fmla="*/ 1339408 w 7049655"/>
                <a:gd name="connsiteY1408" fmla="*/ 5138321 h 9250834"/>
                <a:gd name="connsiteX1409" fmla="*/ 1348367 w 7049655"/>
                <a:gd name="connsiteY1409" fmla="*/ 5129361 h 9250834"/>
                <a:gd name="connsiteX1410" fmla="*/ 1013522 w 7049655"/>
                <a:gd name="connsiteY1410" fmla="*/ 5129361 h 9250834"/>
                <a:gd name="connsiteX1411" fmla="*/ 1022483 w 7049655"/>
                <a:gd name="connsiteY1411" fmla="*/ 5138321 h 9250834"/>
                <a:gd name="connsiteX1412" fmla="*/ 1013522 w 7049655"/>
                <a:gd name="connsiteY1412" fmla="*/ 5147282 h 9250834"/>
                <a:gd name="connsiteX1413" fmla="*/ 1004563 w 7049655"/>
                <a:gd name="connsiteY1413" fmla="*/ 5138321 h 9250834"/>
                <a:gd name="connsiteX1414" fmla="*/ 1013522 w 7049655"/>
                <a:gd name="connsiteY1414" fmla="*/ 5129361 h 9250834"/>
                <a:gd name="connsiteX1415" fmla="*/ 678673 w 7049655"/>
                <a:gd name="connsiteY1415" fmla="*/ 5129361 h 9250834"/>
                <a:gd name="connsiteX1416" fmla="*/ 687642 w 7049655"/>
                <a:gd name="connsiteY1416" fmla="*/ 5138321 h 9250834"/>
                <a:gd name="connsiteX1417" fmla="*/ 678673 w 7049655"/>
                <a:gd name="connsiteY1417" fmla="*/ 5147282 h 9250834"/>
                <a:gd name="connsiteX1418" fmla="*/ 669713 w 7049655"/>
                <a:gd name="connsiteY1418" fmla="*/ 5138321 h 9250834"/>
                <a:gd name="connsiteX1419" fmla="*/ 678673 w 7049655"/>
                <a:gd name="connsiteY1419" fmla="*/ 5129361 h 9250834"/>
                <a:gd name="connsiteX1420" fmla="*/ 343830 w 7049655"/>
                <a:gd name="connsiteY1420" fmla="*/ 5129361 h 9250834"/>
                <a:gd name="connsiteX1421" fmla="*/ 352790 w 7049655"/>
                <a:gd name="connsiteY1421" fmla="*/ 5138321 h 9250834"/>
                <a:gd name="connsiteX1422" fmla="*/ 343830 w 7049655"/>
                <a:gd name="connsiteY1422" fmla="*/ 5147282 h 9250834"/>
                <a:gd name="connsiteX1423" fmla="*/ 334869 w 7049655"/>
                <a:gd name="connsiteY1423" fmla="*/ 5138321 h 9250834"/>
                <a:gd name="connsiteX1424" fmla="*/ 343830 w 7049655"/>
                <a:gd name="connsiteY1424" fmla="*/ 5129361 h 9250834"/>
                <a:gd name="connsiteX1425" fmla="*/ 8987 w 7049655"/>
                <a:gd name="connsiteY1425" fmla="*/ 5129361 h 9250834"/>
                <a:gd name="connsiteX1426" fmla="*/ 17948 w 7049655"/>
                <a:gd name="connsiteY1426" fmla="*/ 5138321 h 9250834"/>
                <a:gd name="connsiteX1427" fmla="*/ 8987 w 7049655"/>
                <a:gd name="connsiteY1427" fmla="*/ 5147282 h 9250834"/>
                <a:gd name="connsiteX1428" fmla="*/ 27 w 7049655"/>
                <a:gd name="connsiteY1428" fmla="*/ 5138321 h 9250834"/>
                <a:gd name="connsiteX1429" fmla="*/ 8987 w 7049655"/>
                <a:gd name="connsiteY1429" fmla="*/ 5129361 h 9250834"/>
                <a:gd name="connsiteX1430" fmla="*/ 7040695 w 7049655"/>
                <a:gd name="connsiteY1430" fmla="*/ 4787399 h 9250834"/>
                <a:gd name="connsiteX1431" fmla="*/ 7049655 w 7049655"/>
                <a:gd name="connsiteY1431" fmla="*/ 4796359 h 9250834"/>
                <a:gd name="connsiteX1432" fmla="*/ 7040695 w 7049655"/>
                <a:gd name="connsiteY1432" fmla="*/ 4805320 h 9250834"/>
                <a:gd name="connsiteX1433" fmla="*/ 7031734 w 7049655"/>
                <a:gd name="connsiteY1433" fmla="*/ 4796359 h 9250834"/>
                <a:gd name="connsiteX1434" fmla="*/ 7040695 w 7049655"/>
                <a:gd name="connsiteY1434" fmla="*/ 4787399 h 9250834"/>
                <a:gd name="connsiteX1435" fmla="*/ 6705850 w 7049655"/>
                <a:gd name="connsiteY1435" fmla="*/ 4787399 h 9250834"/>
                <a:gd name="connsiteX1436" fmla="*/ 6714811 w 7049655"/>
                <a:gd name="connsiteY1436" fmla="*/ 4796359 h 9250834"/>
                <a:gd name="connsiteX1437" fmla="*/ 6705850 w 7049655"/>
                <a:gd name="connsiteY1437" fmla="*/ 4805320 h 9250834"/>
                <a:gd name="connsiteX1438" fmla="*/ 6696890 w 7049655"/>
                <a:gd name="connsiteY1438" fmla="*/ 4796359 h 9250834"/>
                <a:gd name="connsiteX1439" fmla="*/ 6705850 w 7049655"/>
                <a:gd name="connsiteY1439" fmla="*/ 4787399 h 9250834"/>
                <a:gd name="connsiteX1440" fmla="*/ 6371005 w 7049655"/>
                <a:gd name="connsiteY1440" fmla="*/ 4787399 h 9250834"/>
                <a:gd name="connsiteX1441" fmla="*/ 6379966 w 7049655"/>
                <a:gd name="connsiteY1441" fmla="*/ 4796359 h 9250834"/>
                <a:gd name="connsiteX1442" fmla="*/ 6371005 w 7049655"/>
                <a:gd name="connsiteY1442" fmla="*/ 4805320 h 9250834"/>
                <a:gd name="connsiteX1443" fmla="*/ 6362045 w 7049655"/>
                <a:gd name="connsiteY1443" fmla="*/ 4796359 h 9250834"/>
                <a:gd name="connsiteX1444" fmla="*/ 6371005 w 7049655"/>
                <a:gd name="connsiteY1444" fmla="*/ 4787399 h 9250834"/>
                <a:gd name="connsiteX1445" fmla="*/ 6036160 w 7049655"/>
                <a:gd name="connsiteY1445" fmla="*/ 4787399 h 9250834"/>
                <a:gd name="connsiteX1446" fmla="*/ 6045121 w 7049655"/>
                <a:gd name="connsiteY1446" fmla="*/ 4796359 h 9250834"/>
                <a:gd name="connsiteX1447" fmla="*/ 6036160 w 7049655"/>
                <a:gd name="connsiteY1447" fmla="*/ 4805320 h 9250834"/>
                <a:gd name="connsiteX1448" fmla="*/ 6027200 w 7049655"/>
                <a:gd name="connsiteY1448" fmla="*/ 4796359 h 9250834"/>
                <a:gd name="connsiteX1449" fmla="*/ 6036160 w 7049655"/>
                <a:gd name="connsiteY1449" fmla="*/ 4787399 h 9250834"/>
                <a:gd name="connsiteX1450" fmla="*/ 5701315 w 7049655"/>
                <a:gd name="connsiteY1450" fmla="*/ 4787399 h 9250834"/>
                <a:gd name="connsiteX1451" fmla="*/ 5710276 w 7049655"/>
                <a:gd name="connsiteY1451" fmla="*/ 4796359 h 9250834"/>
                <a:gd name="connsiteX1452" fmla="*/ 5701315 w 7049655"/>
                <a:gd name="connsiteY1452" fmla="*/ 4805320 h 9250834"/>
                <a:gd name="connsiteX1453" fmla="*/ 5692355 w 7049655"/>
                <a:gd name="connsiteY1453" fmla="*/ 4796359 h 9250834"/>
                <a:gd name="connsiteX1454" fmla="*/ 5701315 w 7049655"/>
                <a:gd name="connsiteY1454" fmla="*/ 4787399 h 9250834"/>
                <a:gd name="connsiteX1455" fmla="*/ 5366471 w 7049655"/>
                <a:gd name="connsiteY1455" fmla="*/ 4787399 h 9250834"/>
                <a:gd name="connsiteX1456" fmla="*/ 5375432 w 7049655"/>
                <a:gd name="connsiteY1456" fmla="*/ 4796359 h 9250834"/>
                <a:gd name="connsiteX1457" fmla="*/ 5366471 w 7049655"/>
                <a:gd name="connsiteY1457" fmla="*/ 4805320 h 9250834"/>
                <a:gd name="connsiteX1458" fmla="*/ 5357511 w 7049655"/>
                <a:gd name="connsiteY1458" fmla="*/ 4796359 h 9250834"/>
                <a:gd name="connsiteX1459" fmla="*/ 5366471 w 7049655"/>
                <a:gd name="connsiteY1459" fmla="*/ 4787399 h 9250834"/>
                <a:gd name="connsiteX1460" fmla="*/ 5031626 w 7049655"/>
                <a:gd name="connsiteY1460" fmla="*/ 4787399 h 9250834"/>
                <a:gd name="connsiteX1461" fmla="*/ 5040587 w 7049655"/>
                <a:gd name="connsiteY1461" fmla="*/ 4796359 h 9250834"/>
                <a:gd name="connsiteX1462" fmla="*/ 5031626 w 7049655"/>
                <a:gd name="connsiteY1462" fmla="*/ 4805320 h 9250834"/>
                <a:gd name="connsiteX1463" fmla="*/ 5022666 w 7049655"/>
                <a:gd name="connsiteY1463" fmla="*/ 4796359 h 9250834"/>
                <a:gd name="connsiteX1464" fmla="*/ 5031626 w 7049655"/>
                <a:gd name="connsiteY1464" fmla="*/ 4787399 h 9250834"/>
                <a:gd name="connsiteX1465" fmla="*/ 4696782 w 7049655"/>
                <a:gd name="connsiteY1465" fmla="*/ 4787399 h 9250834"/>
                <a:gd name="connsiteX1466" fmla="*/ 4705743 w 7049655"/>
                <a:gd name="connsiteY1466" fmla="*/ 4796359 h 9250834"/>
                <a:gd name="connsiteX1467" fmla="*/ 4696782 w 7049655"/>
                <a:gd name="connsiteY1467" fmla="*/ 4805320 h 9250834"/>
                <a:gd name="connsiteX1468" fmla="*/ 4687822 w 7049655"/>
                <a:gd name="connsiteY1468" fmla="*/ 4796359 h 9250834"/>
                <a:gd name="connsiteX1469" fmla="*/ 4696782 w 7049655"/>
                <a:gd name="connsiteY1469" fmla="*/ 4787399 h 9250834"/>
                <a:gd name="connsiteX1470" fmla="*/ 4361938 w 7049655"/>
                <a:gd name="connsiteY1470" fmla="*/ 4787399 h 9250834"/>
                <a:gd name="connsiteX1471" fmla="*/ 4370899 w 7049655"/>
                <a:gd name="connsiteY1471" fmla="*/ 4796359 h 9250834"/>
                <a:gd name="connsiteX1472" fmla="*/ 4361938 w 7049655"/>
                <a:gd name="connsiteY1472" fmla="*/ 4805320 h 9250834"/>
                <a:gd name="connsiteX1473" fmla="*/ 4352978 w 7049655"/>
                <a:gd name="connsiteY1473" fmla="*/ 4796359 h 9250834"/>
                <a:gd name="connsiteX1474" fmla="*/ 4361938 w 7049655"/>
                <a:gd name="connsiteY1474" fmla="*/ 4787399 h 9250834"/>
                <a:gd name="connsiteX1475" fmla="*/ 4027093 w 7049655"/>
                <a:gd name="connsiteY1475" fmla="*/ 4787399 h 9250834"/>
                <a:gd name="connsiteX1476" fmla="*/ 4036054 w 7049655"/>
                <a:gd name="connsiteY1476" fmla="*/ 4796359 h 9250834"/>
                <a:gd name="connsiteX1477" fmla="*/ 4027093 w 7049655"/>
                <a:gd name="connsiteY1477" fmla="*/ 4805320 h 9250834"/>
                <a:gd name="connsiteX1478" fmla="*/ 4018133 w 7049655"/>
                <a:gd name="connsiteY1478" fmla="*/ 4796359 h 9250834"/>
                <a:gd name="connsiteX1479" fmla="*/ 4027093 w 7049655"/>
                <a:gd name="connsiteY1479" fmla="*/ 4787399 h 9250834"/>
                <a:gd name="connsiteX1480" fmla="*/ 3692248 w 7049655"/>
                <a:gd name="connsiteY1480" fmla="*/ 4787399 h 9250834"/>
                <a:gd name="connsiteX1481" fmla="*/ 3701209 w 7049655"/>
                <a:gd name="connsiteY1481" fmla="*/ 4796359 h 9250834"/>
                <a:gd name="connsiteX1482" fmla="*/ 3692248 w 7049655"/>
                <a:gd name="connsiteY1482" fmla="*/ 4805320 h 9250834"/>
                <a:gd name="connsiteX1483" fmla="*/ 3683288 w 7049655"/>
                <a:gd name="connsiteY1483" fmla="*/ 4796359 h 9250834"/>
                <a:gd name="connsiteX1484" fmla="*/ 3692248 w 7049655"/>
                <a:gd name="connsiteY1484" fmla="*/ 4787399 h 9250834"/>
                <a:gd name="connsiteX1485" fmla="*/ 3357410 w 7049655"/>
                <a:gd name="connsiteY1485" fmla="*/ 4787399 h 9250834"/>
                <a:gd name="connsiteX1486" fmla="*/ 3366374 w 7049655"/>
                <a:gd name="connsiteY1486" fmla="*/ 4796359 h 9250834"/>
                <a:gd name="connsiteX1487" fmla="*/ 3357410 w 7049655"/>
                <a:gd name="connsiteY1487" fmla="*/ 4805320 h 9250834"/>
                <a:gd name="connsiteX1488" fmla="*/ 3348447 w 7049655"/>
                <a:gd name="connsiteY1488" fmla="*/ 4796359 h 9250834"/>
                <a:gd name="connsiteX1489" fmla="*/ 3357410 w 7049655"/>
                <a:gd name="connsiteY1489" fmla="*/ 4787399 h 9250834"/>
                <a:gd name="connsiteX1490" fmla="*/ 3022590 w 7049655"/>
                <a:gd name="connsiteY1490" fmla="*/ 4787399 h 9250834"/>
                <a:gd name="connsiteX1491" fmla="*/ 3031550 w 7049655"/>
                <a:gd name="connsiteY1491" fmla="*/ 4796359 h 9250834"/>
                <a:gd name="connsiteX1492" fmla="*/ 3022590 w 7049655"/>
                <a:gd name="connsiteY1492" fmla="*/ 4805320 h 9250834"/>
                <a:gd name="connsiteX1493" fmla="*/ 3013631 w 7049655"/>
                <a:gd name="connsiteY1493" fmla="*/ 4796359 h 9250834"/>
                <a:gd name="connsiteX1494" fmla="*/ 3022590 w 7049655"/>
                <a:gd name="connsiteY1494" fmla="*/ 4787399 h 9250834"/>
                <a:gd name="connsiteX1495" fmla="*/ 2687747 w 7049655"/>
                <a:gd name="connsiteY1495" fmla="*/ 4787399 h 9250834"/>
                <a:gd name="connsiteX1496" fmla="*/ 2696708 w 7049655"/>
                <a:gd name="connsiteY1496" fmla="*/ 4796359 h 9250834"/>
                <a:gd name="connsiteX1497" fmla="*/ 2687747 w 7049655"/>
                <a:gd name="connsiteY1497" fmla="*/ 4805320 h 9250834"/>
                <a:gd name="connsiteX1498" fmla="*/ 2678788 w 7049655"/>
                <a:gd name="connsiteY1498" fmla="*/ 4796359 h 9250834"/>
                <a:gd name="connsiteX1499" fmla="*/ 2687747 w 7049655"/>
                <a:gd name="connsiteY1499" fmla="*/ 4787399 h 9250834"/>
                <a:gd name="connsiteX1500" fmla="*/ 2352900 w 7049655"/>
                <a:gd name="connsiteY1500" fmla="*/ 4787399 h 9250834"/>
                <a:gd name="connsiteX1501" fmla="*/ 2361862 w 7049655"/>
                <a:gd name="connsiteY1501" fmla="*/ 4796359 h 9250834"/>
                <a:gd name="connsiteX1502" fmla="*/ 2352900 w 7049655"/>
                <a:gd name="connsiteY1502" fmla="*/ 4805320 h 9250834"/>
                <a:gd name="connsiteX1503" fmla="*/ 2343940 w 7049655"/>
                <a:gd name="connsiteY1503" fmla="*/ 4796359 h 9250834"/>
                <a:gd name="connsiteX1504" fmla="*/ 2352900 w 7049655"/>
                <a:gd name="connsiteY1504" fmla="*/ 4787399 h 9250834"/>
                <a:gd name="connsiteX1505" fmla="*/ 2018060 w 7049655"/>
                <a:gd name="connsiteY1505" fmla="*/ 4787399 h 9250834"/>
                <a:gd name="connsiteX1506" fmla="*/ 2027021 w 7049655"/>
                <a:gd name="connsiteY1506" fmla="*/ 4796359 h 9250834"/>
                <a:gd name="connsiteX1507" fmla="*/ 2018060 w 7049655"/>
                <a:gd name="connsiteY1507" fmla="*/ 4805320 h 9250834"/>
                <a:gd name="connsiteX1508" fmla="*/ 2009095 w 7049655"/>
                <a:gd name="connsiteY1508" fmla="*/ 4796359 h 9250834"/>
                <a:gd name="connsiteX1509" fmla="*/ 2018060 w 7049655"/>
                <a:gd name="connsiteY1509" fmla="*/ 4787399 h 9250834"/>
                <a:gd name="connsiteX1510" fmla="*/ 1683217 w 7049655"/>
                <a:gd name="connsiteY1510" fmla="*/ 4787399 h 9250834"/>
                <a:gd name="connsiteX1511" fmla="*/ 1692177 w 7049655"/>
                <a:gd name="connsiteY1511" fmla="*/ 4796359 h 9250834"/>
                <a:gd name="connsiteX1512" fmla="*/ 1683217 w 7049655"/>
                <a:gd name="connsiteY1512" fmla="*/ 4805320 h 9250834"/>
                <a:gd name="connsiteX1513" fmla="*/ 1674256 w 7049655"/>
                <a:gd name="connsiteY1513" fmla="*/ 4796359 h 9250834"/>
                <a:gd name="connsiteX1514" fmla="*/ 1683217 w 7049655"/>
                <a:gd name="connsiteY1514" fmla="*/ 4787399 h 9250834"/>
                <a:gd name="connsiteX1515" fmla="*/ 1348370 w 7049655"/>
                <a:gd name="connsiteY1515" fmla="*/ 4787399 h 9250834"/>
                <a:gd name="connsiteX1516" fmla="*/ 1357331 w 7049655"/>
                <a:gd name="connsiteY1516" fmla="*/ 4796359 h 9250834"/>
                <a:gd name="connsiteX1517" fmla="*/ 1348370 w 7049655"/>
                <a:gd name="connsiteY1517" fmla="*/ 4805320 h 9250834"/>
                <a:gd name="connsiteX1518" fmla="*/ 1339411 w 7049655"/>
                <a:gd name="connsiteY1518" fmla="*/ 4796359 h 9250834"/>
                <a:gd name="connsiteX1519" fmla="*/ 1348370 w 7049655"/>
                <a:gd name="connsiteY1519" fmla="*/ 4787399 h 9250834"/>
                <a:gd name="connsiteX1520" fmla="*/ 1013524 w 7049655"/>
                <a:gd name="connsiteY1520" fmla="*/ 4787399 h 9250834"/>
                <a:gd name="connsiteX1521" fmla="*/ 1022485 w 7049655"/>
                <a:gd name="connsiteY1521" fmla="*/ 4796359 h 9250834"/>
                <a:gd name="connsiteX1522" fmla="*/ 1013524 w 7049655"/>
                <a:gd name="connsiteY1522" fmla="*/ 4805320 h 9250834"/>
                <a:gd name="connsiteX1523" fmla="*/ 1004566 w 7049655"/>
                <a:gd name="connsiteY1523" fmla="*/ 4796359 h 9250834"/>
                <a:gd name="connsiteX1524" fmla="*/ 1013524 w 7049655"/>
                <a:gd name="connsiteY1524" fmla="*/ 4787399 h 9250834"/>
                <a:gd name="connsiteX1525" fmla="*/ 678675 w 7049655"/>
                <a:gd name="connsiteY1525" fmla="*/ 4787399 h 9250834"/>
                <a:gd name="connsiteX1526" fmla="*/ 687645 w 7049655"/>
                <a:gd name="connsiteY1526" fmla="*/ 4796359 h 9250834"/>
                <a:gd name="connsiteX1527" fmla="*/ 678675 w 7049655"/>
                <a:gd name="connsiteY1527" fmla="*/ 4805320 h 9250834"/>
                <a:gd name="connsiteX1528" fmla="*/ 669715 w 7049655"/>
                <a:gd name="connsiteY1528" fmla="*/ 4796359 h 9250834"/>
                <a:gd name="connsiteX1529" fmla="*/ 678675 w 7049655"/>
                <a:gd name="connsiteY1529" fmla="*/ 4787399 h 9250834"/>
                <a:gd name="connsiteX1530" fmla="*/ 343832 w 7049655"/>
                <a:gd name="connsiteY1530" fmla="*/ 4787399 h 9250834"/>
                <a:gd name="connsiteX1531" fmla="*/ 352792 w 7049655"/>
                <a:gd name="connsiteY1531" fmla="*/ 4796359 h 9250834"/>
                <a:gd name="connsiteX1532" fmla="*/ 343832 w 7049655"/>
                <a:gd name="connsiteY1532" fmla="*/ 4805320 h 9250834"/>
                <a:gd name="connsiteX1533" fmla="*/ 334871 w 7049655"/>
                <a:gd name="connsiteY1533" fmla="*/ 4796359 h 9250834"/>
                <a:gd name="connsiteX1534" fmla="*/ 343832 w 7049655"/>
                <a:gd name="connsiteY1534" fmla="*/ 4787399 h 9250834"/>
                <a:gd name="connsiteX1535" fmla="*/ 8989 w 7049655"/>
                <a:gd name="connsiteY1535" fmla="*/ 4787399 h 9250834"/>
                <a:gd name="connsiteX1536" fmla="*/ 17950 w 7049655"/>
                <a:gd name="connsiteY1536" fmla="*/ 4796359 h 9250834"/>
                <a:gd name="connsiteX1537" fmla="*/ 8989 w 7049655"/>
                <a:gd name="connsiteY1537" fmla="*/ 4805320 h 9250834"/>
                <a:gd name="connsiteX1538" fmla="*/ 29 w 7049655"/>
                <a:gd name="connsiteY1538" fmla="*/ 4796359 h 9250834"/>
                <a:gd name="connsiteX1539" fmla="*/ 8989 w 7049655"/>
                <a:gd name="connsiteY1539" fmla="*/ 4787399 h 9250834"/>
                <a:gd name="connsiteX1540" fmla="*/ 7040695 w 7049655"/>
                <a:gd name="connsiteY1540" fmla="*/ 4445436 h 9250834"/>
                <a:gd name="connsiteX1541" fmla="*/ 7049655 w 7049655"/>
                <a:gd name="connsiteY1541" fmla="*/ 4454396 h 9250834"/>
                <a:gd name="connsiteX1542" fmla="*/ 7040695 w 7049655"/>
                <a:gd name="connsiteY1542" fmla="*/ 4463357 h 9250834"/>
                <a:gd name="connsiteX1543" fmla="*/ 7031734 w 7049655"/>
                <a:gd name="connsiteY1543" fmla="*/ 4454396 h 9250834"/>
                <a:gd name="connsiteX1544" fmla="*/ 7040695 w 7049655"/>
                <a:gd name="connsiteY1544" fmla="*/ 4445436 h 9250834"/>
                <a:gd name="connsiteX1545" fmla="*/ 6705850 w 7049655"/>
                <a:gd name="connsiteY1545" fmla="*/ 4445436 h 9250834"/>
                <a:gd name="connsiteX1546" fmla="*/ 6714811 w 7049655"/>
                <a:gd name="connsiteY1546" fmla="*/ 4454396 h 9250834"/>
                <a:gd name="connsiteX1547" fmla="*/ 6705850 w 7049655"/>
                <a:gd name="connsiteY1547" fmla="*/ 4463357 h 9250834"/>
                <a:gd name="connsiteX1548" fmla="*/ 6696890 w 7049655"/>
                <a:gd name="connsiteY1548" fmla="*/ 4454396 h 9250834"/>
                <a:gd name="connsiteX1549" fmla="*/ 6705850 w 7049655"/>
                <a:gd name="connsiteY1549" fmla="*/ 4445436 h 9250834"/>
                <a:gd name="connsiteX1550" fmla="*/ 6371005 w 7049655"/>
                <a:gd name="connsiteY1550" fmla="*/ 4445436 h 9250834"/>
                <a:gd name="connsiteX1551" fmla="*/ 6379966 w 7049655"/>
                <a:gd name="connsiteY1551" fmla="*/ 4454396 h 9250834"/>
                <a:gd name="connsiteX1552" fmla="*/ 6371005 w 7049655"/>
                <a:gd name="connsiteY1552" fmla="*/ 4463357 h 9250834"/>
                <a:gd name="connsiteX1553" fmla="*/ 6362045 w 7049655"/>
                <a:gd name="connsiteY1553" fmla="*/ 4454396 h 9250834"/>
                <a:gd name="connsiteX1554" fmla="*/ 6371005 w 7049655"/>
                <a:gd name="connsiteY1554" fmla="*/ 4445436 h 9250834"/>
                <a:gd name="connsiteX1555" fmla="*/ 6036160 w 7049655"/>
                <a:gd name="connsiteY1555" fmla="*/ 4445436 h 9250834"/>
                <a:gd name="connsiteX1556" fmla="*/ 6045121 w 7049655"/>
                <a:gd name="connsiteY1556" fmla="*/ 4454396 h 9250834"/>
                <a:gd name="connsiteX1557" fmla="*/ 6036160 w 7049655"/>
                <a:gd name="connsiteY1557" fmla="*/ 4463357 h 9250834"/>
                <a:gd name="connsiteX1558" fmla="*/ 6027200 w 7049655"/>
                <a:gd name="connsiteY1558" fmla="*/ 4454396 h 9250834"/>
                <a:gd name="connsiteX1559" fmla="*/ 6036160 w 7049655"/>
                <a:gd name="connsiteY1559" fmla="*/ 4445436 h 9250834"/>
                <a:gd name="connsiteX1560" fmla="*/ 5701315 w 7049655"/>
                <a:gd name="connsiteY1560" fmla="*/ 4445436 h 9250834"/>
                <a:gd name="connsiteX1561" fmla="*/ 5710276 w 7049655"/>
                <a:gd name="connsiteY1561" fmla="*/ 4454396 h 9250834"/>
                <a:gd name="connsiteX1562" fmla="*/ 5701315 w 7049655"/>
                <a:gd name="connsiteY1562" fmla="*/ 4463357 h 9250834"/>
                <a:gd name="connsiteX1563" fmla="*/ 5692355 w 7049655"/>
                <a:gd name="connsiteY1563" fmla="*/ 4454396 h 9250834"/>
                <a:gd name="connsiteX1564" fmla="*/ 5701315 w 7049655"/>
                <a:gd name="connsiteY1564" fmla="*/ 4445436 h 9250834"/>
                <a:gd name="connsiteX1565" fmla="*/ 5366471 w 7049655"/>
                <a:gd name="connsiteY1565" fmla="*/ 4445436 h 9250834"/>
                <a:gd name="connsiteX1566" fmla="*/ 5375432 w 7049655"/>
                <a:gd name="connsiteY1566" fmla="*/ 4454396 h 9250834"/>
                <a:gd name="connsiteX1567" fmla="*/ 5366471 w 7049655"/>
                <a:gd name="connsiteY1567" fmla="*/ 4463357 h 9250834"/>
                <a:gd name="connsiteX1568" fmla="*/ 5357511 w 7049655"/>
                <a:gd name="connsiteY1568" fmla="*/ 4454396 h 9250834"/>
                <a:gd name="connsiteX1569" fmla="*/ 5366471 w 7049655"/>
                <a:gd name="connsiteY1569" fmla="*/ 4445436 h 9250834"/>
                <a:gd name="connsiteX1570" fmla="*/ 5031626 w 7049655"/>
                <a:gd name="connsiteY1570" fmla="*/ 4445436 h 9250834"/>
                <a:gd name="connsiteX1571" fmla="*/ 5040587 w 7049655"/>
                <a:gd name="connsiteY1571" fmla="*/ 4454396 h 9250834"/>
                <a:gd name="connsiteX1572" fmla="*/ 5031626 w 7049655"/>
                <a:gd name="connsiteY1572" fmla="*/ 4463357 h 9250834"/>
                <a:gd name="connsiteX1573" fmla="*/ 5022666 w 7049655"/>
                <a:gd name="connsiteY1573" fmla="*/ 4454396 h 9250834"/>
                <a:gd name="connsiteX1574" fmla="*/ 5031626 w 7049655"/>
                <a:gd name="connsiteY1574" fmla="*/ 4445436 h 9250834"/>
                <a:gd name="connsiteX1575" fmla="*/ 4696782 w 7049655"/>
                <a:gd name="connsiteY1575" fmla="*/ 4445436 h 9250834"/>
                <a:gd name="connsiteX1576" fmla="*/ 4705743 w 7049655"/>
                <a:gd name="connsiteY1576" fmla="*/ 4454396 h 9250834"/>
                <a:gd name="connsiteX1577" fmla="*/ 4696782 w 7049655"/>
                <a:gd name="connsiteY1577" fmla="*/ 4463357 h 9250834"/>
                <a:gd name="connsiteX1578" fmla="*/ 4687822 w 7049655"/>
                <a:gd name="connsiteY1578" fmla="*/ 4454396 h 9250834"/>
                <a:gd name="connsiteX1579" fmla="*/ 4696782 w 7049655"/>
                <a:gd name="connsiteY1579" fmla="*/ 4445436 h 9250834"/>
                <a:gd name="connsiteX1580" fmla="*/ 4361938 w 7049655"/>
                <a:gd name="connsiteY1580" fmla="*/ 4445436 h 9250834"/>
                <a:gd name="connsiteX1581" fmla="*/ 4370899 w 7049655"/>
                <a:gd name="connsiteY1581" fmla="*/ 4454396 h 9250834"/>
                <a:gd name="connsiteX1582" fmla="*/ 4361938 w 7049655"/>
                <a:gd name="connsiteY1582" fmla="*/ 4463357 h 9250834"/>
                <a:gd name="connsiteX1583" fmla="*/ 4352978 w 7049655"/>
                <a:gd name="connsiteY1583" fmla="*/ 4454396 h 9250834"/>
                <a:gd name="connsiteX1584" fmla="*/ 4361938 w 7049655"/>
                <a:gd name="connsiteY1584" fmla="*/ 4445436 h 9250834"/>
                <a:gd name="connsiteX1585" fmla="*/ 4027093 w 7049655"/>
                <a:gd name="connsiteY1585" fmla="*/ 4445436 h 9250834"/>
                <a:gd name="connsiteX1586" fmla="*/ 4036054 w 7049655"/>
                <a:gd name="connsiteY1586" fmla="*/ 4454396 h 9250834"/>
                <a:gd name="connsiteX1587" fmla="*/ 4027093 w 7049655"/>
                <a:gd name="connsiteY1587" fmla="*/ 4463357 h 9250834"/>
                <a:gd name="connsiteX1588" fmla="*/ 4018133 w 7049655"/>
                <a:gd name="connsiteY1588" fmla="*/ 4454396 h 9250834"/>
                <a:gd name="connsiteX1589" fmla="*/ 4027093 w 7049655"/>
                <a:gd name="connsiteY1589" fmla="*/ 4445436 h 9250834"/>
                <a:gd name="connsiteX1590" fmla="*/ 3692248 w 7049655"/>
                <a:gd name="connsiteY1590" fmla="*/ 4445436 h 9250834"/>
                <a:gd name="connsiteX1591" fmla="*/ 3701209 w 7049655"/>
                <a:gd name="connsiteY1591" fmla="*/ 4454396 h 9250834"/>
                <a:gd name="connsiteX1592" fmla="*/ 3692248 w 7049655"/>
                <a:gd name="connsiteY1592" fmla="*/ 4463357 h 9250834"/>
                <a:gd name="connsiteX1593" fmla="*/ 3683288 w 7049655"/>
                <a:gd name="connsiteY1593" fmla="*/ 4454396 h 9250834"/>
                <a:gd name="connsiteX1594" fmla="*/ 3692248 w 7049655"/>
                <a:gd name="connsiteY1594" fmla="*/ 4445436 h 9250834"/>
                <a:gd name="connsiteX1595" fmla="*/ 3357410 w 7049655"/>
                <a:gd name="connsiteY1595" fmla="*/ 4445436 h 9250834"/>
                <a:gd name="connsiteX1596" fmla="*/ 3366374 w 7049655"/>
                <a:gd name="connsiteY1596" fmla="*/ 4454396 h 9250834"/>
                <a:gd name="connsiteX1597" fmla="*/ 3357410 w 7049655"/>
                <a:gd name="connsiteY1597" fmla="*/ 4463357 h 9250834"/>
                <a:gd name="connsiteX1598" fmla="*/ 3348447 w 7049655"/>
                <a:gd name="connsiteY1598" fmla="*/ 4454396 h 9250834"/>
                <a:gd name="connsiteX1599" fmla="*/ 3357410 w 7049655"/>
                <a:gd name="connsiteY1599" fmla="*/ 4445436 h 9250834"/>
                <a:gd name="connsiteX1600" fmla="*/ 3022593 w 7049655"/>
                <a:gd name="connsiteY1600" fmla="*/ 4445436 h 9250834"/>
                <a:gd name="connsiteX1601" fmla="*/ 3031552 w 7049655"/>
                <a:gd name="connsiteY1601" fmla="*/ 4454396 h 9250834"/>
                <a:gd name="connsiteX1602" fmla="*/ 3022593 w 7049655"/>
                <a:gd name="connsiteY1602" fmla="*/ 4463357 h 9250834"/>
                <a:gd name="connsiteX1603" fmla="*/ 3013633 w 7049655"/>
                <a:gd name="connsiteY1603" fmla="*/ 4454396 h 9250834"/>
                <a:gd name="connsiteX1604" fmla="*/ 3022593 w 7049655"/>
                <a:gd name="connsiteY1604" fmla="*/ 4445436 h 9250834"/>
                <a:gd name="connsiteX1605" fmla="*/ 2687750 w 7049655"/>
                <a:gd name="connsiteY1605" fmla="*/ 4445436 h 9250834"/>
                <a:gd name="connsiteX1606" fmla="*/ 2696710 w 7049655"/>
                <a:gd name="connsiteY1606" fmla="*/ 4454396 h 9250834"/>
                <a:gd name="connsiteX1607" fmla="*/ 2687750 w 7049655"/>
                <a:gd name="connsiteY1607" fmla="*/ 4463357 h 9250834"/>
                <a:gd name="connsiteX1608" fmla="*/ 2678791 w 7049655"/>
                <a:gd name="connsiteY1608" fmla="*/ 4454396 h 9250834"/>
                <a:gd name="connsiteX1609" fmla="*/ 2687750 w 7049655"/>
                <a:gd name="connsiteY1609" fmla="*/ 4445436 h 9250834"/>
                <a:gd name="connsiteX1610" fmla="*/ 2352902 w 7049655"/>
                <a:gd name="connsiteY1610" fmla="*/ 4445436 h 9250834"/>
                <a:gd name="connsiteX1611" fmla="*/ 2361865 w 7049655"/>
                <a:gd name="connsiteY1611" fmla="*/ 4454396 h 9250834"/>
                <a:gd name="connsiteX1612" fmla="*/ 2352902 w 7049655"/>
                <a:gd name="connsiteY1612" fmla="*/ 4463357 h 9250834"/>
                <a:gd name="connsiteX1613" fmla="*/ 2343942 w 7049655"/>
                <a:gd name="connsiteY1613" fmla="*/ 4454396 h 9250834"/>
                <a:gd name="connsiteX1614" fmla="*/ 2352902 w 7049655"/>
                <a:gd name="connsiteY1614" fmla="*/ 4445436 h 9250834"/>
                <a:gd name="connsiteX1615" fmla="*/ 2018063 w 7049655"/>
                <a:gd name="connsiteY1615" fmla="*/ 4445436 h 9250834"/>
                <a:gd name="connsiteX1616" fmla="*/ 2027024 w 7049655"/>
                <a:gd name="connsiteY1616" fmla="*/ 4454396 h 9250834"/>
                <a:gd name="connsiteX1617" fmla="*/ 2018063 w 7049655"/>
                <a:gd name="connsiteY1617" fmla="*/ 4463357 h 9250834"/>
                <a:gd name="connsiteX1618" fmla="*/ 2009097 w 7049655"/>
                <a:gd name="connsiteY1618" fmla="*/ 4454396 h 9250834"/>
                <a:gd name="connsiteX1619" fmla="*/ 2018063 w 7049655"/>
                <a:gd name="connsiteY1619" fmla="*/ 4445436 h 9250834"/>
                <a:gd name="connsiteX1620" fmla="*/ 1683219 w 7049655"/>
                <a:gd name="connsiteY1620" fmla="*/ 4445436 h 9250834"/>
                <a:gd name="connsiteX1621" fmla="*/ 1692180 w 7049655"/>
                <a:gd name="connsiteY1621" fmla="*/ 4454396 h 9250834"/>
                <a:gd name="connsiteX1622" fmla="*/ 1683219 w 7049655"/>
                <a:gd name="connsiteY1622" fmla="*/ 4463357 h 9250834"/>
                <a:gd name="connsiteX1623" fmla="*/ 1674258 w 7049655"/>
                <a:gd name="connsiteY1623" fmla="*/ 4454396 h 9250834"/>
                <a:gd name="connsiteX1624" fmla="*/ 1683219 w 7049655"/>
                <a:gd name="connsiteY1624" fmla="*/ 4445436 h 9250834"/>
                <a:gd name="connsiteX1625" fmla="*/ 1348372 w 7049655"/>
                <a:gd name="connsiteY1625" fmla="*/ 4445436 h 9250834"/>
                <a:gd name="connsiteX1626" fmla="*/ 1357334 w 7049655"/>
                <a:gd name="connsiteY1626" fmla="*/ 4454396 h 9250834"/>
                <a:gd name="connsiteX1627" fmla="*/ 1348372 w 7049655"/>
                <a:gd name="connsiteY1627" fmla="*/ 4463357 h 9250834"/>
                <a:gd name="connsiteX1628" fmla="*/ 1339413 w 7049655"/>
                <a:gd name="connsiteY1628" fmla="*/ 4454396 h 9250834"/>
                <a:gd name="connsiteX1629" fmla="*/ 1348372 w 7049655"/>
                <a:gd name="connsiteY1629" fmla="*/ 4445436 h 9250834"/>
                <a:gd name="connsiteX1630" fmla="*/ 1013527 w 7049655"/>
                <a:gd name="connsiteY1630" fmla="*/ 4445436 h 9250834"/>
                <a:gd name="connsiteX1631" fmla="*/ 1022488 w 7049655"/>
                <a:gd name="connsiteY1631" fmla="*/ 4454396 h 9250834"/>
                <a:gd name="connsiteX1632" fmla="*/ 1013527 w 7049655"/>
                <a:gd name="connsiteY1632" fmla="*/ 4463357 h 9250834"/>
                <a:gd name="connsiteX1633" fmla="*/ 1004568 w 7049655"/>
                <a:gd name="connsiteY1633" fmla="*/ 4454396 h 9250834"/>
                <a:gd name="connsiteX1634" fmla="*/ 1013527 w 7049655"/>
                <a:gd name="connsiteY1634" fmla="*/ 4445436 h 9250834"/>
                <a:gd name="connsiteX1635" fmla="*/ 678677 w 7049655"/>
                <a:gd name="connsiteY1635" fmla="*/ 4445436 h 9250834"/>
                <a:gd name="connsiteX1636" fmla="*/ 687647 w 7049655"/>
                <a:gd name="connsiteY1636" fmla="*/ 4454396 h 9250834"/>
                <a:gd name="connsiteX1637" fmla="*/ 678677 w 7049655"/>
                <a:gd name="connsiteY1637" fmla="*/ 4463357 h 9250834"/>
                <a:gd name="connsiteX1638" fmla="*/ 669717 w 7049655"/>
                <a:gd name="connsiteY1638" fmla="*/ 4454396 h 9250834"/>
                <a:gd name="connsiteX1639" fmla="*/ 678677 w 7049655"/>
                <a:gd name="connsiteY1639" fmla="*/ 4445436 h 9250834"/>
                <a:gd name="connsiteX1640" fmla="*/ 343834 w 7049655"/>
                <a:gd name="connsiteY1640" fmla="*/ 4445436 h 9250834"/>
                <a:gd name="connsiteX1641" fmla="*/ 352794 w 7049655"/>
                <a:gd name="connsiteY1641" fmla="*/ 4454396 h 9250834"/>
                <a:gd name="connsiteX1642" fmla="*/ 343834 w 7049655"/>
                <a:gd name="connsiteY1642" fmla="*/ 4463357 h 9250834"/>
                <a:gd name="connsiteX1643" fmla="*/ 334873 w 7049655"/>
                <a:gd name="connsiteY1643" fmla="*/ 4454396 h 9250834"/>
                <a:gd name="connsiteX1644" fmla="*/ 343834 w 7049655"/>
                <a:gd name="connsiteY1644" fmla="*/ 4445436 h 9250834"/>
                <a:gd name="connsiteX1645" fmla="*/ 8992 w 7049655"/>
                <a:gd name="connsiteY1645" fmla="*/ 4445436 h 9250834"/>
                <a:gd name="connsiteX1646" fmla="*/ 17952 w 7049655"/>
                <a:gd name="connsiteY1646" fmla="*/ 4454396 h 9250834"/>
                <a:gd name="connsiteX1647" fmla="*/ 8992 w 7049655"/>
                <a:gd name="connsiteY1647" fmla="*/ 4463357 h 9250834"/>
                <a:gd name="connsiteX1648" fmla="*/ 31 w 7049655"/>
                <a:gd name="connsiteY1648" fmla="*/ 4454396 h 9250834"/>
                <a:gd name="connsiteX1649" fmla="*/ 8992 w 7049655"/>
                <a:gd name="connsiteY1649" fmla="*/ 4445436 h 9250834"/>
                <a:gd name="connsiteX1650" fmla="*/ 7040695 w 7049655"/>
                <a:gd name="connsiteY1650" fmla="*/ 4103474 h 9250834"/>
                <a:gd name="connsiteX1651" fmla="*/ 7049655 w 7049655"/>
                <a:gd name="connsiteY1651" fmla="*/ 4112434 h 9250834"/>
                <a:gd name="connsiteX1652" fmla="*/ 7040695 w 7049655"/>
                <a:gd name="connsiteY1652" fmla="*/ 4121395 h 9250834"/>
                <a:gd name="connsiteX1653" fmla="*/ 7031734 w 7049655"/>
                <a:gd name="connsiteY1653" fmla="*/ 4112434 h 9250834"/>
                <a:gd name="connsiteX1654" fmla="*/ 7040695 w 7049655"/>
                <a:gd name="connsiteY1654" fmla="*/ 4103474 h 9250834"/>
                <a:gd name="connsiteX1655" fmla="*/ 6705850 w 7049655"/>
                <a:gd name="connsiteY1655" fmla="*/ 4103474 h 9250834"/>
                <a:gd name="connsiteX1656" fmla="*/ 6714811 w 7049655"/>
                <a:gd name="connsiteY1656" fmla="*/ 4112434 h 9250834"/>
                <a:gd name="connsiteX1657" fmla="*/ 6705850 w 7049655"/>
                <a:gd name="connsiteY1657" fmla="*/ 4121395 h 9250834"/>
                <a:gd name="connsiteX1658" fmla="*/ 6696890 w 7049655"/>
                <a:gd name="connsiteY1658" fmla="*/ 4112434 h 9250834"/>
                <a:gd name="connsiteX1659" fmla="*/ 6705850 w 7049655"/>
                <a:gd name="connsiteY1659" fmla="*/ 4103474 h 9250834"/>
                <a:gd name="connsiteX1660" fmla="*/ 6371005 w 7049655"/>
                <a:gd name="connsiteY1660" fmla="*/ 4103474 h 9250834"/>
                <a:gd name="connsiteX1661" fmla="*/ 6379966 w 7049655"/>
                <a:gd name="connsiteY1661" fmla="*/ 4112434 h 9250834"/>
                <a:gd name="connsiteX1662" fmla="*/ 6371005 w 7049655"/>
                <a:gd name="connsiteY1662" fmla="*/ 4121395 h 9250834"/>
                <a:gd name="connsiteX1663" fmla="*/ 6362045 w 7049655"/>
                <a:gd name="connsiteY1663" fmla="*/ 4112434 h 9250834"/>
                <a:gd name="connsiteX1664" fmla="*/ 6371005 w 7049655"/>
                <a:gd name="connsiteY1664" fmla="*/ 4103474 h 9250834"/>
                <a:gd name="connsiteX1665" fmla="*/ 6036160 w 7049655"/>
                <a:gd name="connsiteY1665" fmla="*/ 4103474 h 9250834"/>
                <a:gd name="connsiteX1666" fmla="*/ 6045121 w 7049655"/>
                <a:gd name="connsiteY1666" fmla="*/ 4112434 h 9250834"/>
                <a:gd name="connsiteX1667" fmla="*/ 6036160 w 7049655"/>
                <a:gd name="connsiteY1667" fmla="*/ 4121395 h 9250834"/>
                <a:gd name="connsiteX1668" fmla="*/ 6027200 w 7049655"/>
                <a:gd name="connsiteY1668" fmla="*/ 4112434 h 9250834"/>
                <a:gd name="connsiteX1669" fmla="*/ 6036160 w 7049655"/>
                <a:gd name="connsiteY1669" fmla="*/ 4103474 h 9250834"/>
                <a:gd name="connsiteX1670" fmla="*/ 5701315 w 7049655"/>
                <a:gd name="connsiteY1670" fmla="*/ 4103474 h 9250834"/>
                <a:gd name="connsiteX1671" fmla="*/ 5710276 w 7049655"/>
                <a:gd name="connsiteY1671" fmla="*/ 4112434 h 9250834"/>
                <a:gd name="connsiteX1672" fmla="*/ 5701315 w 7049655"/>
                <a:gd name="connsiteY1672" fmla="*/ 4121395 h 9250834"/>
                <a:gd name="connsiteX1673" fmla="*/ 5692355 w 7049655"/>
                <a:gd name="connsiteY1673" fmla="*/ 4112434 h 9250834"/>
                <a:gd name="connsiteX1674" fmla="*/ 5701315 w 7049655"/>
                <a:gd name="connsiteY1674" fmla="*/ 4103474 h 9250834"/>
                <a:gd name="connsiteX1675" fmla="*/ 5366471 w 7049655"/>
                <a:gd name="connsiteY1675" fmla="*/ 4103474 h 9250834"/>
                <a:gd name="connsiteX1676" fmla="*/ 5375432 w 7049655"/>
                <a:gd name="connsiteY1676" fmla="*/ 4112434 h 9250834"/>
                <a:gd name="connsiteX1677" fmla="*/ 5366471 w 7049655"/>
                <a:gd name="connsiteY1677" fmla="*/ 4121395 h 9250834"/>
                <a:gd name="connsiteX1678" fmla="*/ 5357511 w 7049655"/>
                <a:gd name="connsiteY1678" fmla="*/ 4112434 h 9250834"/>
                <a:gd name="connsiteX1679" fmla="*/ 5366471 w 7049655"/>
                <a:gd name="connsiteY1679" fmla="*/ 4103474 h 9250834"/>
                <a:gd name="connsiteX1680" fmla="*/ 5031626 w 7049655"/>
                <a:gd name="connsiteY1680" fmla="*/ 4103474 h 9250834"/>
                <a:gd name="connsiteX1681" fmla="*/ 5040587 w 7049655"/>
                <a:gd name="connsiteY1681" fmla="*/ 4112434 h 9250834"/>
                <a:gd name="connsiteX1682" fmla="*/ 5031626 w 7049655"/>
                <a:gd name="connsiteY1682" fmla="*/ 4121395 h 9250834"/>
                <a:gd name="connsiteX1683" fmla="*/ 5022666 w 7049655"/>
                <a:gd name="connsiteY1683" fmla="*/ 4112434 h 9250834"/>
                <a:gd name="connsiteX1684" fmla="*/ 5031626 w 7049655"/>
                <a:gd name="connsiteY1684" fmla="*/ 4103474 h 9250834"/>
                <a:gd name="connsiteX1685" fmla="*/ 4696782 w 7049655"/>
                <a:gd name="connsiteY1685" fmla="*/ 4103474 h 9250834"/>
                <a:gd name="connsiteX1686" fmla="*/ 4705743 w 7049655"/>
                <a:gd name="connsiteY1686" fmla="*/ 4112434 h 9250834"/>
                <a:gd name="connsiteX1687" fmla="*/ 4696782 w 7049655"/>
                <a:gd name="connsiteY1687" fmla="*/ 4121395 h 9250834"/>
                <a:gd name="connsiteX1688" fmla="*/ 4687822 w 7049655"/>
                <a:gd name="connsiteY1688" fmla="*/ 4112434 h 9250834"/>
                <a:gd name="connsiteX1689" fmla="*/ 4696782 w 7049655"/>
                <a:gd name="connsiteY1689" fmla="*/ 4103474 h 9250834"/>
                <a:gd name="connsiteX1690" fmla="*/ 4361938 w 7049655"/>
                <a:gd name="connsiteY1690" fmla="*/ 4103474 h 9250834"/>
                <a:gd name="connsiteX1691" fmla="*/ 4370899 w 7049655"/>
                <a:gd name="connsiteY1691" fmla="*/ 4112434 h 9250834"/>
                <a:gd name="connsiteX1692" fmla="*/ 4361938 w 7049655"/>
                <a:gd name="connsiteY1692" fmla="*/ 4121395 h 9250834"/>
                <a:gd name="connsiteX1693" fmla="*/ 4352978 w 7049655"/>
                <a:gd name="connsiteY1693" fmla="*/ 4112434 h 9250834"/>
                <a:gd name="connsiteX1694" fmla="*/ 4361938 w 7049655"/>
                <a:gd name="connsiteY1694" fmla="*/ 4103474 h 9250834"/>
                <a:gd name="connsiteX1695" fmla="*/ 4027093 w 7049655"/>
                <a:gd name="connsiteY1695" fmla="*/ 4103474 h 9250834"/>
                <a:gd name="connsiteX1696" fmla="*/ 4036054 w 7049655"/>
                <a:gd name="connsiteY1696" fmla="*/ 4112434 h 9250834"/>
                <a:gd name="connsiteX1697" fmla="*/ 4027093 w 7049655"/>
                <a:gd name="connsiteY1697" fmla="*/ 4121395 h 9250834"/>
                <a:gd name="connsiteX1698" fmla="*/ 4018133 w 7049655"/>
                <a:gd name="connsiteY1698" fmla="*/ 4112434 h 9250834"/>
                <a:gd name="connsiteX1699" fmla="*/ 4027093 w 7049655"/>
                <a:gd name="connsiteY1699" fmla="*/ 4103474 h 9250834"/>
                <a:gd name="connsiteX1700" fmla="*/ 3692248 w 7049655"/>
                <a:gd name="connsiteY1700" fmla="*/ 4103474 h 9250834"/>
                <a:gd name="connsiteX1701" fmla="*/ 3701209 w 7049655"/>
                <a:gd name="connsiteY1701" fmla="*/ 4112434 h 9250834"/>
                <a:gd name="connsiteX1702" fmla="*/ 3692248 w 7049655"/>
                <a:gd name="connsiteY1702" fmla="*/ 4121395 h 9250834"/>
                <a:gd name="connsiteX1703" fmla="*/ 3683288 w 7049655"/>
                <a:gd name="connsiteY1703" fmla="*/ 4112434 h 9250834"/>
                <a:gd name="connsiteX1704" fmla="*/ 3692248 w 7049655"/>
                <a:gd name="connsiteY1704" fmla="*/ 4103474 h 9250834"/>
                <a:gd name="connsiteX1705" fmla="*/ 3357410 w 7049655"/>
                <a:gd name="connsiteY1705" fmla="*/ 4103474 h 9250834"/>
                <a:gd name="connsiteX1706" fmla="*/ 3366374 w 7049655"/>
                <a:gd name="connsiteY1706" fmla="*/ 4112434 h 9250834"/>
                <a:gd name="connsiteX1707" fmla="*/ 3357410 w 7049655"/>
                <a:gd name="connsiteY1707" fmla="*/ 4121395 h 9250834"/>
                <a:gd name="connsiteX1708" fmla="*/ 3348447 w 7049655"/>
                <a:gd name="connsiteY1708" fmla="*/ 4112434 h 9250834"/>
                <a:gd name="connsiteX1709" fmla="*/ 3357410 w 7049655"/>
                <a:gd name="connsiteY1709" fmla="*/ 4103474 h 9250834"/>
                <a:gd name="connsiteX1710" fmla="*/ 3022595 w 7049655"/>
                <a:gd name="connsiteY1710" fmla="*/ 4103474 h 9250834"/>
                <a:gd name="connsiteX1711" fmla="*/ 3031554 w 7049655"/>
                <a:gd name="connsiteY1711" fmla="*/ 4112434 h 9250834"/>
                <a:gd name="connsiteX1712" fmla="*/ 3022595 w 7049655"/>
                <a:gd name="connsiteY1712" fmla="*/ 4121395 h 9250834"/>
                <a:gd name="connsiteX1713" fmla="*/ 3013635 w 7049655"/>
                <a:gd name="connsiteY1713" fmla="*/ 4112434 h 9250834"/>
                <a:gd name="connsiteX1714" fmla="*/ 3022595 w 7049655"/>
                <a:gd name="connsiteY1714" fmla="*/ 4103474 h 9250834"/>
                <a:gd name="connsiteX1715" fmla="*/ 2687752 w 7049655"/>
                <a:gd name="connsiteY1715" fmla="*/ 4103474 h 9250834"/>
                <a:gd name="connsiteX1716" fmla="*/ 2696713 w 7049655"/>
                <a:gd name="connsiteY1716" fmla="*/ 4112434 h 9250834"/>
                <a:gd name="connsiteX1717" fmla="*/ 2687752 w 7049655"/>
                <a:gd name="connsiteY1717" fmla="*/ 4121395 h 9250834"/>
                <a:gd name="connsiteX1718" fmla="*/ 2678793 w 7049655"/>
                <a:gd name="connsiteY1718" fmla="*/ 4112434 h 9250834"/>
                <a:gd name="connsiteX1719" fmla="*/ 2687752 w 7049655"/>
                <a:gd name="connsiteY1719" fmla="*/ 4103474 h 9250834"/>
                <a:gd name="connsiteX1720" fmla="*/ 2352905 w 7049655"/>
                <a:gd name="connsiteY1720" fmla="*/ 4103474 h 9250834"/>
                <a:gd name="connsiteX1721" fmla="*/ 2361867 w 7049655"/>
                <a:gd name="connsiteY1721" fmla="*/ 4112434 h 9250834"/>
                <a:gd name="connsiteX1722" fmla="*/ 2352905 w 7049655"/>
                <a:gd name="connsiteY1722" fmla="*/ 4121395 h 9250834"/>
                <a:gd name="connsiteX1723" fmla="*/ 2343944 w 7049655"/>
                <a:gd name="connsiteY1723" fmla="*/ 4112434 h 9250834"/>
                <a:gd name="connsiteX1724" fmla="*/ 2352905 w 7049655"/>
                <a:gd name="connsiteY1724" fmla="*/ 4103474 h 9250834"/>
                <a:gd name="connsiteX1725" fmla="*/ 2018066 w 7049655"/>
                <a:gd name="connsiteY1725" fmla="*/ 4103474 h 9250834"/>
                <a:gd name="connsiteX1726" fmla="*/ 2027027 w 7049655"/>
                <a:gd name="connsiteY1726" fmla="*/ 4112434 h 9250834"/>
                <a:gd name="connsiteX1727" fmla="*/ 2018066 w 7049655"/>
                <a:gd name="connsiteY1727" fmla="*/ 4121395 h 9250834"/>
                <a:gd name="connsiteX1728" fmla="*/ 2009099 w 7049655"/>
                <a:gd name="connsiteY1728" fmla="*/ 4112434 h 9250834"/>
                <a:gd name="connsiteX1729" fmla="*/ 2018066 w 7049655"/>
                <a:gd name="connsiteY1729" fmla="*/ 4103474 h 9250834"/>
                <a:gd name="connsiteX1730" fmla="*/ 1683222 w 7049655"/>
                <a:gd name="connsiteY1730" fmla="*/ 4103474 h 9250834"/>
                <a:gd name="connsiteX1731" fmla="*/ 1692183 w 7049655"/>
                <a:gd name="connsiteY1731" fmla="*/ 4112434 h 9250834"/>
                <a:gd name="connsiteX1732" fmla="*/ 1683222 w 7049655"/>
                <a:gd name="connsiteY1732" fmla="*/ 4121395 h 9250834"/>
                <a:gd name="connsiteX1733" fmla="*/ 1674261 w 7049655"/>
                <a:gd name="connsiteY1733" fmla="*/ 4112434 h 9250834"/>
                <a:gd name="connsiteX1734" fmla="*/ 1683222 w 7049655"/>
                <a:gd name="connsiteY1734" fmla="*/ 4103474 h 9250834"/>
                <a:gd name="connsiteX1735" fmla="*/ 1348375 w 7049655"/>
                <a:gd name="connsiteY1735" fmla="*/ 4103474 h 9250834"/>
                <a:gd name="connsiteX1736" fmla="*/ 1357336 w 7049655"/>
                <a:gd name="connsiteY1736" fmla="*/ 4112434 h 9250834"/>
                <a:gd name="connsiteX1737" fmla="*/ 1348375 w 7049655"/>
                <a:gd name="connsiteY1737" fmla="*/ 4121395 h 9250834"/>
                <a:gd name="connsiteX1738" fmla="*/ 1339416 w 7049655"/>
                <a:gd name="connsiteY1738" fmla="*/ 4112434 h 9250834"/>
                <a:gd name="connsiteX1739" fmla="*/ 1348375 w 7049655"/>
                <a:gd name="connsiteY1739" fmla="*/ 4103474 h 9250834"/>
                <a:gd name="connsiteX1740" fmla="*/ 1013530 w 7049655"/>
                <a:gd name="connsiteY1740" fmla="*/ 4103474 h 9250834"/>
                <a:gd name="connsiteX1741" fmla="*/ 1022490 w 7049655"/>
                <a:gd name="connsiteY1741" fmla="*/ 4112434 h 9250834"/>
                <a:gd name="connsiteX1742" fmla="*/ 1013530 w 7049655"/>
                <a:gd name="connsiteY1742" fmla="*/ 4121395 h 9250834"/>
                <a:gd name="connsiteX1743" fmla="*/ 1004571 w 7049655"/>
                <a:gd name="connsiteY1743" fmla="*/ 4112434 h 9250834"/>
                <a:gd name="connsiteX1744" fmla="*/ 1013530 w 7049655"/>
                <a:gd name="connsiteY1744" fmla="*/ 4103474 h 9250834"/>
                <a:gd name="connsiteX1745" fmla="*/ 678679 w 7049655"/>
                <a:gd name="connsiteY1745" fmla="*/ 4103474 h 9250834"/>
                <a:gd name="connsiteX1746" fmla="*/ 687650 w 7049655"/>
                <a:gd name="connsiteY1746" fmla="*/ 4112434 h 9250834"/>
                <a:gd name="connsiteX1747" fmla="*/ 678679 w 7049655"/>
                <a:gd name="connsiteY1747" fmla="*/ 4121395 h 9250834"/>
                <a:gd name="connsiteX1748" fmla="*/ 669719 w 7049655"/>
                <a:gd name="connsiteY1748" fmla="*/ 4112434 h 9250834"/>
                <a:gd name="connsiteX1749" fmla="*/ 678679 w 7049655"/>
                <a:gd name="connsiteY1749" fmla="*/ 4103474 h 9250834"/>
                <a:gd name="connsiteX1750" fmla="*/ 343836 w 7049655"/>
                <a:gd name="connsiteY1750" fmla="*/ 4103474 h 9250834"/>
                <a:gd name="connsiteX1751" fmla="*/ 352796 w 7049655"/>
                <a:gd name="connsiteY1751" fmla="*/ 4112434 h 9250834"/>
                <a:gd name="connsiteX1752" fmla="*/ 343836 w 7049655"/>
                <a:gd name="connsiteY1752" fmla="*/ 4121395 h 9250834"/>
                <a:gd name="connsiteX1753" fmla="*/ 334875 w 7049655"/>
                <a:gd name="connsiteY1753" fmla="*/ 4112434 h 9250834"/>
                <a:gd name="connsiteX1754" fmla="*/ 343836 w 7049655"/>
                <a:gd name="connsiteY1754" fmla="*/ 4103474 h 9250834"/>
                <a:gd name="connsiteX1755" fmla="*/ 8994 w 7049655"/>
                <a:gd name="connsiteY1755" fmla="*/ 4103474 h 9250834"/>
                <a:gd name="connsiteX1756" fmla="*/ 17954 w 7049655"/>
                <a:gd name="connsiteY1756" fmla="*/ 4112434 h 9250834"/>
                <a:gd name="connsiteX1757" fmla="*/ 8994 w 7049655"/>
                <a:gd name="connsiteY1757" fmla="*/ 4121395 h 9250834"/>
                <a:gd name="connsiteX1758" fmla="*/ 33 w 7049655"/>
                <a:gd name="connsiteY1758" fmla="*/ 4112434 h 9250834"/>
                <a:gd name="connsiteX1759" fmla="*/ 8994 w 7049655"/>
                <a:gd name="connsiteY1759" fmla="*/ 4103474 h 9250834"/>
                <a:gd name="connsiteX1760" fmla="*/ 343838 w 7049655"/>
                <a:gd name="connsiteY1760" fmla="*/ 3761576 h 9250834"/>
                <a:gd name="connsiteX1761" fmla="*/ 352799 w 7049655"/>
                <a:gd name="connsiteY1761" fmla="*/ 3770536 h 9250834"/>
                <a:gd name="connsiteX1762" fmla="*/ 343838 w 7049655"/>
                <a:gd name="connsiteY1762" fmla="*/ 3779497 h 9250834"/>
                <a:gd name="connsiteX1763" fmla="*/ 334878 w 7049655"/>
                <a:gd name="connsiteY1763" fmla="*/ 3770536 h 9250834"/>
                <a:gd name="connsiteX1764" fmla="*/ 343838 w 7049655"/>
                <a:gd name="connsiteY1764" fmla="*/ 3761576 h 9250834"/>
                <a:gd name="connsiteX1765" fmla="*/ 8996 w 7049655"/>
                <a:gd name="connsiteY1765" fmla="*/ 3761576 h 9250834"/>
                <a:gd name="connsiteX1766" fmla="*/ 17956 w 7049655"/>
                <a:gd name="connsiteY1766" fmla="*/ 3770536 h 9250834"/>
                <a:gd name="connsiteX1767" fmla="*/ 8996 w 7049655"/>
                <a:gd name="connsiteY1767" fmla="*/ 3779497 h 9250834"/>
                <a:gd name="connsiteX1768" fmla="*/ 35 w 7049655"/>
                <a:gd name="connsiteY1768" fmla="*/ 3770536 h 9250834"/>
                <a:gd name="connsiteX1769" fmla="*/ 8996 w 7049655"/>
                <a:gd name="connsiteY1769" fmla="*/ 3761576 h 9250834"/>
                <a:gd name="connsiteX1770" fmla="*/ 1013532 w 7049655"/>
                <a:gd name="connsiteY1770" fmla="*/ 3761576 h 9250834"/>
                <a:gd name="connsiteX1771" fmla="*/ 1022493 w 7049655"/>
                <a:gd name="connsiteY1771" fmla="*/ 3770536 h 9250834"/>
                <a:gd name="connsiteX1772" fmla="*/ 1013532 w 7049655"/>
                <a:gd name="connsiteY1772" fmla="*/ 3779496 h 9250834"/>
                <a:gd name="connsiteX1773" fmla="*/ 1004573 w 7049655"/>
                <a:gd name="connsiteY1773" fmla="*/ 3770536 h 9250834"/>
                <a:gd name="connsiteX1774" fmla="*/ 1013532 w 7049655"/>
                <a:gd name="connsiteY1774" fmla="*/ 3761576 h 9250834"/>
                <a:gd name="connsiteX1775" fmla="*/ 678681 w 7049655"/>
                <a:gd name="connsiteY1775" fmla="*/ 3761576 h 9250834"/>
                <a:gd name="connsiteX1776" fmla="*/ 687652 w 7049655"/>
                <a:gd name="connsiteY1776" fmla="*/ 3770536 h 9250834"/>
                <a:gd name="connsiteX1777" fmla="*/ 678681 w 7049655"/>
                <a:gd name="connsiteY1777" fmla="*/ 3779496 h 9250834"/>
                <a:gd name="connsiteX1778" fmla="*/ 669721 w 7049655"/>
                <a:gd name="connsiteY1778" fmla="*/ 3770536 h 9250834"/>
                <a:gd name="connsiteX1779" fmla="*/ 678681 w 7049655"/>
                <a:gd name="connsiteY1779" fmla="*/ 3761576 h 9250834"/>
                <a:gd name="connsiteX1780" fmla="*/ 1683225 w 7049655"/>
                <a:gd name="connsiteY1780" fmla="*/ 3761575 h 9250834"/>
                <a:gd name="connsiteX1781" fmla="*/ 1692185 w 7049655"/>
                <a:gd name="connsiteY1781" fmla="*/ 3770536 h 9250834"/>
                <a:gd name="connsiteX1782" fmla="*/ 1683225 w 7049655"/>
                <a:gd name="connsiteY1782" fmla="*/ 3779496 h 9250834"/>
                <a:gd name="connsiteX1783" fmla="*/ 1674263 w 7049655"/>
                <a:gd name="connsiteY1783" fmla="*/ 3770536 h 9250834"/>
                <a:gd name="connsiteX1784" fmla="*/ 1683225 w 7049655"/>
                <a:gd name="connsiteY1784" fmla="*/ 3761575 h 9250834"/>
                <a:gd name="connsiteX1785" fmla="*/ 1348377 w 7049655"/>
                <a:gd name="connsiteY1785" fmla="*/ 3761575 h 9250834"/>
                <a:gd name="connsiteX1786" fmla="*/ 1357338 w 7049655"/>
                <a:gd name="connsiteY1786" fmla="*/ 3770536 h 9250834"/>
                <a:gd name="connsiteX1787" fmla="*/ 1348377 w 7049655"/>
                <a:gd name="connsiteY1787" fmla="*/ 3779496 h 9250834"/>
                <a:gd name="connsiteX1788" fmla="*/ 1339418 w 7049655"/>
                <a:gd name="connsiteY1788" fmla="*/ 3770536 h 9250834"/>
                <a:gd name="connsiteX1789" fmla="*/ 1348377 w 7049655"/>
                <a:gd name="connsiteY1789" fmla="*/ 3761575 h 9250834"/>
                <a:gd name="connsiteX1790" fmla="*/ 2018068 w 7049655"/>
                <a:gd name="connsiteY1790" fmla="*/ 3761575 h 9250834"/>
                <a:gd name="connsiteX1791" fmla="*/ 2027029 w 7049655"/>
                <a:gd name="connsiteY1791" fmla="*/ 3770535 h 9250834"/>
                <a:gd name="connsiteX1792" fmla="*/ 2018068 w 7049655"/>
                <a:gd name="connsiteY1792" fmla="*/ 3779496 h 9250834"/>
                <a:gd name="connsiteX1793" fmla="*/ 2009102 w 7049655"/>
                <a:gd name="connsiteY1793" fmla="*/ 3770535 h 9250834"/>
                <a:gd name="connsiteX1794" fmla="*/ 2018068 w 7049655"/>
                <a:gd name="connsiteY1794" fmla="*/ 3761575 h 9250834"/>
                <a:gd name="connsiteX1795" fmla="*/ 2687754 w 7049655"/>
                <a:gd name="connsiteY1795" fmla="*/ 3761575 h 9250834"/>
                <a:gd name="connsiteX1796" fmla="*/ 2696715 w 7049655"/>
                <a:gd name="connsiteY1796" fmla="*/ 3770535 h 9250834"/>
                <a:gd name="connsiteX1797" fmla="*/ 2687754 w 7049655"/>
                <a:gd name="connsiteY1797" fmla="*/ 3779496 h 9250834"/>
                <a:gd name="connsiteX1798" fmla="*/ 2678795 w 7049655"/>
                <a:gd name="connsiteY1798" fmla="*/ 3770535 h 9250834"/>
                <a:gd name="connsiteX1799" fmla="*/ 2687754 w 7049655"/>
                <a:gd name="connsiteY1799" fmla="*/ 3761575 h 9250834"/>
                <a:gd name="connsiteX1800" fmla="*/ 2352907 w 7049655"/>
                <a:gd name="connsiteY1800" fmla="*/ 3761575 h 9250834"/>
                <a:gd name="connsiteX1801" fmla="*/ 2361870 w 7049655"/>
                <a:gd name="connsiteY1801" fmla="*/ 3770535 h 9250834"/>
                <a:gd name="connsiteX1802" fmla="*/ 2352907 w 7049655"/>
                <a:gd name="connsiteY1802" fmla="*/ 3779496 h 9250834"/>
                <a:gd name="connsiteX1803" fmla="*/ 2343947 w 7049655"/>
                <a:gd name="connsiteY1803" fmla="*/ 3770535 h 9250834"/>
                <a:gd name="connsiteX1804" fmla="*/ 2352907 w 7049655"/>
                <a:gd name="connsiteY1804" fmla="*/ 3761575 h 9250834"/>
                <a:gd name="connsiteX1805" fmla="*/ 3357410 w 7049655"/>
                <a:gd name="connsiteY1805" fmla="*/ 3761574 h 9250834"/>
                <a:gd name="connsiteX1806" fmla="*/ 3366374 w 7049655"/>
                <a:gd name="connsiteY1806" fmla="*/ 3770535 h 9250834"/>
                <a:gd name="connsiteX1807" fmla="*/ 3357410 w 7049655"/>
                <a:gd name="connsiteY1807" fmla="*/ 3779495 h 9250834"/>
                <a:gd name="connsiteX1808" fmla="*/ 3348447 w 7049655"/>
                <a:gd name="connsiteY1808" fmla="*/ 3770535 h 9250834"/>
                <a:gd name="connsiteX1809" fmla="*/ 3357410 w 7049655"/>
                <a:gd name="connsiteY1809" fmla="*/ 3761574 h 9250834"/>
                <a:gd name="connsiteX1810" fmla="*/ 3022597 w 7049655"/>
                <a:gd name="connsiteY1810" fmla="*/ 3761574 h 9250834"/>
                <a:gd name="connsiteX1811" fmla="*/ 3031556 w 7049655"/>
                <a:gd name="connsiteY1811" fmla="*/ 3770535 h 9250834"/>
                <a:gd name="connsiteX1812" fmla="*/ 3022597 w 7049655"/>
                <a:gd name="connsiteY1812" fmla="*/ 3779495 h 9250834"/>
                <a:gd name="connsiteX1813" fmla="*/ 3013637 w 7049655"/>
                <a:gd name="connsiteY1813" fmla="*/ 3770535 h 9250834"/>
                <a:gd name="connsiteX1814" fmla="*/ 3022597 w 7049655"/>
                <a:gd name="connsiteY1814" fmla="*/ 3761574 h 9250834"/>
                <a:gd name="connsiteX1815" fmla="*/ 4027093 w 7049655"/>
                <a:gd name="connsiteY1815" fmla="*/ 3761574 h 9250834"/>
                <a:gd name="connsiteX1816" fmla="*/ 4036054 w 7049655"/>
                <a:gd name="connsiteY1816" fmla="*/ 3770534 h 9250834"/>
                <a:gd name="connsiteX1817" fmla="*/ 4027093 w 7049655"/>
                <a:gd name="connsiteY1817" fmla="*/ 3779495 h 9250834"/>
                <a:gd name="connsiteX1818" fmla="*/ 4018133 w 7049655"/>
                <a:gd name="connsiteY1818" fmla="*/ 3770534 h 9250834"/>
                <a:gd name="connsiteX1819" fmla="*/ 4027093 w 7049655"/>
                <a:gd name="connsiteY1819" fmla="*/ 3761574 h 9250834"/>
                <a:gd name="connsiteX1820" fmla="*/ 3692248 w 7049655"/>
                <a:gd name="connsiteY1820" fmla="*/ 3761574 h 9250834"/>
                <a:gd name="connsiteX1821" fmla="*/ 3701209 w 7049655"/>
                <a:gd name="connsiteY1821" fmla="*/ 3770535 h 9250834"/>
                <a:gd name="connsiteX1822" fmla="*/ 3692248 w 7049655"/>
                <a:gd name="connsiteY1822" fmla="*/ 3779495 h 9250834"/>
                <a:gd name="connsiteX1823" fmla="*/ 3683288 w 7049655"/>
                <a:gd name="connsiteY1823" fmla="*/ 3770535 h 9250834"/>
                <a:gd name="connsiteX1824" fmla="*/ 3692248 w 7049655"/>
                <a:gd name="connsiteY1824" fmla="*/ 3761574 h 9250834"/>
                <a:gd name="connsiteX1825" fmla="*/ 4696782 w 7049655"/>
                <a:gd name="connsiteY1825" fmla="*/ 3761574 h 9250834"/>
                <a:gd name="connsiteX1826" fmla="*/ 4705743 w 7049655"/>
                <a:gd name="connsiteY1826" fmla="*/ 3770534 h 9250834"/>
                <a:gd name="connsiteX1827" fmla="*/ 4696782 w 7049655"/>
                <a:gd name="connsiteY1827" fmla="*/ 3779494 h 9250834"/>
                <a:gd name="connsiteX1828" fmla="*/ 4687822 w 7049655"/>
                <a:gd name="connsiteY1828" fmla="*/ 3770534 h 9250834"/>
                <a:gd name="connsiteX1829" fmla="*/ 4696782 w 7049655"/>
                <a:gd name="connsiteY1829" fmla="*/ 3761574 h 9250834"/>
                <a:gd name="connsiteX1830" fmla="*/ 4361938 w 7049655"/>
                <a:gd name="connsiteY1830" fmla="*/ 3761574 h 9250834"/>
                <a:gd name="connsiteX1831" fmla="*/ 4370899 w 7049655"/>
                <a:gd name="connsiteY1831" fmla="*/ 3770534 h 9250834"/>
                <a:gd name="connsiteX1832" fmla="*/ 4361938 w 7049655"/>
                <a:gd name="connsiteY1832" fmla="*/ 3779495 h 9250834"/>
                <a:gd name="connsiteX1833" fmla="*/ 4352978 w 7049655"/>
                <a:gd name="connsiteY1833" fmla="*/ 3770534 h 9250834"/>
                <a:gd name="connsiteX1834" fmla="*/ 4361938 w 7049655"/>
                <a:gd name="connsiteY1834" fmla="*/ 3761574 h 9250834"/>
                <a:gd name="connsiteX1835" fmla="*/ 5031626 w 7049655"/>
                <a:gd name="connsiteY1835" fmla="*/ 3761573 h 9250834"/>
                <a:gd name="connsiteX1836" fmla="*/ 5040587 w 7049655"/>
                <a:gd name="connsiteY1836" fmla="*/ 3770534 h 9250834"/>
                <a:gd name="connsiteX1837" fmla="*/ 5031626 w 7049655"/>
                <a:gd name="connsiteY1837" fmla="*/ 3779494 h 9250834"/>
                <a:gd name="connsiteX1838" fmla="*/ 5022666 w 7049655"/>
                <a:gd name="connsiteY1838" fmla="*/ 3770534 h 9250834"/>
                <a:gd name="connsiteX1839" fmla="*/ 5031626 w 7049655"/>
                <a:gd name="connsiteY1839" fmla="*/ 3761573 h 9250834"/>
                <a:gd name="connsiteX1840" fmla="*/ 5701315 w 7049655"/>
                <a:gd name="connsiteY1840" fmla="*/ 3761573 h 9250834"/>
                <a:gd name="connsiteX1841" fmla="*/ 5710276 w 7049655"/>
                <a:gd name="connsiteY1841" fmla="*/ 3770533 h 9250834"/>
                <a:gd name="connsiteX1842" fmla="*/ 5701315 w 7049655"/>
                <a:gd name="connsiteY1842" fmla="*/ 3779494 h 9250834"/>
                <a:gd name="connsiteX1843" fmla="*/ 5692355 w 7049655"/>
                <a:gd name="connsiteY1843" fmla="*/ 3770533 h 9250834"/>
                <a:gd name="connsiteX1844" fmla="*/ 5701315 w 7049655"/>
                <a:gd name="connsiteY1844" fmla="*/ 3761573 h 9250834"/>
                <a:gd name="connsiteX1845" fmla="*/ 5366471 w 7049655"/>
                <a:gd name="connsiteY1845" fmla="*/ 3761573 h 9250834"/>
                <a:gd name="connsiteX1846" fmla="*/ 5375432 w 7049655"/>
                <a:gd name="connsiteY1846" fmla="*/ 3770534 h 9250834"/>
                <a:gd name="connsiteX1847" fmla="*/ 5366471 w 7049655"/>
                <a:gd name="connsiteY1847" fmla="*/ 3779494 h 9250834"/>
                <a:gd name="connsiteX1848" fmla="*/ 5357511 w 7049655"/>
                <a:gd name="connsiteY1848" fmla="*/ 3770534 h 9250834"/>
                <a:gd name="connsiteX1849" fmla="*/ 5366471 w 7049655"/>
                <a:gd name="connsiteY1849" fmla="*/ 3761573 h 9250834"/>
                <a:gd name="connsiteX1850" fmla="*/ 6371005 w 7049655"/>
                <a:gd name="connsiteY1850" fmla="*/ 3761573 h 9250834"/>
                <a:gd name="connsiteX1851" fmla="*/ 6379966 w 7049655"/>
                <a:gd name="connsiteY1851" fmla="*/ 3770533 h 9250834"/>
                <a:gd name="connsiteX1852" fmla="*/ 6371005 w 7049655"/>
                <a:gd name="connsiteY1852" fmla="*/ 3779493 h 9250834"/>
                <a:gd name="connsiteX1853" fmla="*/ 6362045 w 7049655"/>
                <a:gd name="connsiteY1853" fmla="*/ 3770533 h 9250834"/>
                <a:gd name="connsiteX1854" fmla="*/ 6371005 w 7049655"/>
                <a:gd name="connsiteY1854" fmla="*/ 3761573 h 9250834"/>
                <a:gd name="connsiteX1855" fmla="*/ 6036160 w 7049655"/>
                <a:gd name="connsiteY1855" fmla="*/ 3761573 h 9250834"/>
                <a:gd name="connsiteX1856" fmla="*/ 6045121 w 7049655"/>
                <a:gd name="connsiteY1856" fmla="*/ 3770533 h 9250834"/>
                <a:gd name="connsiteX1857" fmla="*/ 6036160 w 7049655"/>
                <a:gd name="connsiteY1857" fmla="*/ 3779494 h 9250834"/>
                <a:gd name="connsiteX1858" fmla="*/ 6027200 w 7049655"/>
                <a:gd name="connsiteY1858" fmla="*/ 3770533 h 9250834"/>
                <a:gd name="connsiteX1859" fmla="*/ 6036160 w 7049655"/>
                <a:gd name="connsiteY1859" fmla="*/ 3761573 h 9250834"/>
                <a:gd name="connsiteX1860" fmla="*/ 6705850 w 7049655"/>
                <a:gd name="connsiteY1860" fmla="*/ 3761572 h 9250834"/>
                <a:gd name="connsiteX1861" fmla="*/ 6714811 w 7049655"/>
                <a:gd name="connsiteY1861" fmla="*/ 3770533 h 9250834"/>
                <a:gd name="connsiteX1862" fmla="*/ 6705850 w 7049655"/>
                <a:gd name="connsiteY1862" fmla="*/ 3779493 h 9250834"/>
                <a:gd name="connsiteX1863" fmla="*/ 6696890 w 7049655"/>
                <a:gd name="connsiteY1863" fmla="*/ 3770533 h 9250834"/>
                <a:gd name="connsiteX1864" fmla="*/ 6705850 w 7049655"/>
                <a:gd name="connsiteY1864" fmla="*/ 3761572 h 9250834"/>
                <a:gd name="connsiteX1865" fmla="*/ 7040695 w 7049655"/>
                <a:gd name="connsiteY1865" fmla="*/ 3761572 h 9250834"/>
                <a:gd name="connsiteX1866" fmla="*/ 7049655 w 7049655"/>
                <a:gd name="connsiteY1866" fmla="*/ 3770533 h 9250834"/>
                <a:gd name="connsiteX1867" fmla="*/ 7040695 w 7049655"/>
                <a:gd name="connsiteY1867" fmla="*/ 3779493 h 9250834"/>
                <a:gd name="connsiteX1868" fmla="*/ 7031734 w 7049655"/>
                <a:gd name="connsiteY1868" fmla="*/ 3770533 h 9250834"/>
                <a:gd name="connsiteX1869" fmla="*/ 7040695 w 7049655"/>
                <a:gd name="connsiteY1869" fmla="*/ 3761572 h 9250834"/>
                <a:gd name="connsiteX1870" fmla="*/ 8998 w 7049655"/>
                <a:gd name="connsiteY1870" fmla="*/ 3419618 h 9250834"/>
                <a:gd name="connsiteX1871" fmla="*/ 17959 w 7049655"/>
                <a:gd name="connsiteY1871" fmla="*/ 3428577 h 9250834"/>
                <a:gd name="connsiteX1872" fmla="*/ 8998 w 7049655"/>
                <a:gd name="connsiteY1872" fmla="*/ 3437537 h 9250834"/>
                <a:gd name="connsiteX1873" fmla="*/ 38 w 7049655"/>
                <a:gd name="connsiteY1873" fmla="*/ 3428577 h 9250834"/>
                <a:gd name="connsiteX1874" fmla="*/ 8998 w 7049655"/>
                <a:gd name="connsiteY1874" fmla="*/ 3419618 h 9250834"/>
                <a:gd name="connsiteX1875" fmla="*/ 1013534 w 7049655"/>
                <a:gd name="connsiteY1875" fmla="*/ 3419616 h 9250834"/>
                <a:gd name="connsiteX1876" fmla="*/ 1022495 w 7049655"/>
                <a:gd name="connsiteY1876" fmla="*/ 3428577 h 9250834"/>
                <a:gd name="connsiteX1877" fmla="*/ 1013534 w 7049655"/>
                <a:gd name="connsiteY1877" fmla="*/ 3437537 h 9250834"/>
                <a:gd name="connsiteX1878" fmla="*/ 1004576 w 7049655"/>
                <a:gd name="connsiteY1878" fmla="*/ 3428577 h 9250834"/>
                <a:gd name="connsiteX1879" fmla="*/ 1013534 w 7049655"/>
                <a:gd name="connsiteY1879" fmla="*/ 3419616 h 9250834"/>
                <a:gd name="connsiteX1880" fmla="*/ 678683 w 7049655"/>
                <a:gd name="connsiteY1880" fmla="*/ 3419616 h 9250834"/>
                <a:gd name="connsiteX1881" fmla="*/ 687655 w 7049655"/>
                <a:gd name="connsiteY1881" fmla="*/ 3428577 h 9250834"/>
                <a:gd name="connsiteX1882" fmla="*/ 678683 w 7049655"/>
                <a:gd name="connsiteY1882" fmla="*/ 3437537 h 9250834"/>
                <a:gd name="connsiteX1883" fmla="*/ 669723 w 7049655"/>
                <a:gd name="connsiteY1883" fmla="*/ 3428577 h 9250834"/>
                <a:gd name="connsiteX1884" fmla="*/ 678683 w 7049655"/>
                <a:gd name="connsiteY1884" fmla="*/ 3419616 h 9250834"/>
                <a:gd name="connsiteX1885" fmla="*/ 343840 w 7049655"/>
                <a:gd name="connsiteY1885" fmla="*/ 3419616 h 9250834"/>
                <a:gd name="connsiteX1886" fmla="*/ 352801 w 7049655"/>
                <a:gd name="connsiteY1886" fmla="*/ 3428577 h 9250834"/>
                <a:gd name="connsiteX1887" fmla="*/ 343840 w 7049655"/>
                <a:gd name="connsiteY1887" fmla="*/ 3437537 h 9250834"/>
                <a:gd name="connsiteX1888" fmla="*/ 334880 w 7049655"/>
                <a:gd name="connsiteY1888" fmla="*/ 3428577 h 9250834"/>
                <a:gd name="connsiteX1889" fmla="*/ 343840 w 7049655"/>
                <a:gd name="connsiteY1889" fmla="*/ 3419616 h 9250834"/>
                <a:gd name="connsiteX1890" fmla="*/ 2687757 w 7049655"/>
                <a:gd name="connsiteY1890" fmla="*/ 3419616 h 9250834"/>
                <a:gd name="connsiteX1891" fmla="*/ 2696718 w 7049655"/>
                <a:gd name="connsiteY1891" fmla="*/ 3428577 h 9250834"/>
                <a:gd name="connsiteX1892" fmla="*/ 2687757 w 7049655"/>
                <a:gd name="connsiteY1892" fmla="*/ 3437537 h 9250834"/>
                <a:gd name="connsiteX1893" fmla="*/ 2678798 w 7049655"/>
                <a:gd name="connsiteY1893" fmla="*/ 3428577 h 9250834"/>
                <a:gd name="connsiteX1894" fmla="*/ 2687757 w 7049655"/>
                <a:gd name="connsiteY1894" fmla="*/ 3419616 h 9250834"/>
                <a:gd name="connsiteX1895" fmla="*/ 2352909 w 7049655"/>
                <a:gd name="connsiteY1895" fmla="*/ 3419616 h 9250834"/>
                <a:gd name="connsiteX1896" fmla="*/ 2361873 w 7049655"/>
                <a:gd name="connsiteY1896" fmla="*/ 3428577 h 9250834"/>
                <a:gd name="connsiteX1897" fmla="*/ 2352909 w 7049655"/>
                <a:gd name="connsiteY1897" fmla="*/ 3437537 h 9250834"/>
                <a:gd name="connsiteX1898" fmla="*/ 2343949 w 7049655"/>
                <a:gd name="connsiteY1898" fmla="*/ 3428577 h 9250834"/>
                <a:gd name="connsiteX1899" fmla="*/ 2352909 w 7049655"/>
                <a:gd name="connsiteY1899" fmla="*/ 3419616 h 9250834"/>
                <a:gd name="connsiteX1900" fmla="*/ 2018070 w 7049655"/>
                <a:gd name="connsiteY1900" fmla="*/ 3419616 h 9250834"/>
                <a:gd name="connsiteX1901" fmla="*/ 2027032 w 7049655"/>
                <a:gd name="connsiteY1901" fmla="*/ 3428577 h 9250834"/>
                <a:gd name="connsiteX1902" fmla="*/ 2018070 w 7049655"/>
                <a:gd name="connsiteY1902" fmla="*/ 3437537 h 9250834"/>
                <a:gd name="connsiteX1903" fmla="*/ 2009104 w 7049655"/>
                <a:gd name="connsiteY1903" fmla="*/ 3428577 h 9250834"/>
                <a:gd name="connsiteX1904" fmla="*/ 2018070 w 7049655"/>
                <a:gd name="connsiteY1904" fmla="*/ 3419616 h 9250834"/>
                <a:gd name="connsiteX1905" fmla="*/ 1683227 w 7049655"/>
                <a:gd name="connsiteY1905" fmla="*/ 3419616 h 9250834"/>
                <a:gd name="connsiteX1906" fmla="*/ 1692188 w 7049655"/>
                <a:gd name="connsiteY1906" fmla="*/ 3428577 h 9250834"/>
                <a:gd name="connsiteX1907" fmla="*/ 1683227 w 7049655"/>
                <a:gd name="connsiteY1907" fmla="*/ 3437537 h 9250834"/>
                <a:gd name="connsiteX1908" fmla="*/ 1674266 w 7049655"/>
                <a:gd name="connsiteY1908" fmla="*/ 3428577 h 9250834"/>
                <a:gd name="connsiteX1909" fmla="*/ 1683227 w 7049655"/>
                <a:gd name="connsiteY1909" fmla="*/ 3419616 h 9250834"/>
                <a:gd name="connsiteX1910" fmla="*/ 1348380 w 7049655"/>
                <a:gd name="connsiteY1910" fmla="*/ 3419616 h 9250834"/>
                <a:gd name="connsiteX1911" fmla="*/ 1357341 w 7049655"/>
                <a:gd name="connsiteY1911" fmla="*/ 3428577 h 9250834"/>
                <a:gd name="connsiteX1912" fmla="*/ 1348380 w 7049655"/>
                <a:gd name="connsiteY1912" fmla="*/ 3437537 h 9250834"/>
                <a:gd name="connsiteX1913" fmla="*/ 1339421 w 7049655"/>
                <a:gd name="connsiteY1913" fmla="*/ 3428577 h 9250834"/>
                <a:gd name="connsiteX1914" fmla="*/ 1348380 w 7049655"/>
                <a:gd name="connsiteY1914" fmla="*/ 3419616 h 9250834"/>
                <a:gd name="connsiteX1915" fmla="*/ 3357410 w 7049655"/>
                <a:gd name="connsiteY1915" fmla="*/ 3419615 h 9250834"/>
                <a:gd name="connsiteX1916" fmla="*/ 3366374 w 7049655"/>
                <a:gd name="connsiteY1916" fmla="*/ 3428576 h 9250834"/>
                <a:gd name="connsiteX1917" fmla="*/ 3357410 w 7049655"/>
                <a:gd name="connsiteY1917" fmla="*/ 3437537 h 9250834"/>
                <a:gd name="connsiteX1918" fmla="*/ 3348447 w 7049655"/>
                <a:gd name="connsiteY1918" fmla="*/ 3428576 h 9250834"/>
                <a:gd name="connsiteX1919" fmla="*/ 3357410 w 7049655"/>
                <a:gd name="connsiteY1919" fmla="*/ 3419615 h 9250834"/>
                <a:gd name="connsiteX1920" fmla="*/ 3022599 w 7049655"/>
                <a:gd name="connsiteY1920" fmla="*/ 3419615 h 9250834"/>
                <a:gd name="connsiteX1921" fmla="*/ 3031558 w 7049655"/>
                <a:gd name="connsiteY1921" fmla="*/ 3428577 h 9250834"/>
                <a:gd name="connsiteX1922" fmla="*/ 3022599 w 7049655"/>
                <a:gd name="connsiteY1922" fmla="*/ 3437537 h 9250834"/>
                <a:gd name="connsiteX1923" fmla="*/ 3013639 w 7049655"/>
                <a:gd name="connsiteY1923" fmla="*/ 3428577 h 9250834"/>
                <a:gd name="connsiteX1924" fmla="*/ 3022599 w 7049655"/>
                <a:gd name="connsiteY1924" fmla="*/ 3419615 h 9250834"/>
                <a:gd name="connsiteX1925" fmla="*/ 5031626 w 7049655"/>
                <a:gd name="connsiteY1925" fmla="*/ 3419614 h 9250834"/>
                <a:gd name="connsiteX1926" fmla="*/ 5040587 w 7049655"/>
                <a:gd name="connsiteY1926" fmla="*/ 3428574 h 9250834"/>
                <a:gd name="connsiteX1927" fmla="*/ 5031626 w 7049655"/>
                <a:gd name="connsiteY1927" fmla="*/ 3437537 h 9250834"/>
                <a:gd name="connsiteX1928" fmla="*/ 5022666 w 7049655"/>
                <a:gd name="connsiteY1928" fmla="*/ 3428574 h 9250834"/>
                <a:gd name="connsiteX1929" fmla="*/ 5031626 w 7049655"/>
                <a:gd name="connsiteY1929" fmla="*/ 3419614 h 9250834"/>
                <a:gd name="connsiteX1930" fmla="*/ 4696782 w 7049655"/>
                <a:gd name="connsiteY1930" fmla="*/ 3419614 h 9250834"/>
                <a:gd name="connsiteX1931" fmla="*/ 4705743 w 7049655"/>
                <a:gd name="connsiteY1931" fmla="*/ 3428575 h 9250834"/>
                <a:gd name="connsiteX1932" fmla="*/ 4696782 w 7049655"/>
                <a:gd name="connsiteY1932" fmla="*/ 3437537 h 9250834"/>
                <a:gd name="connsiteX1933" fmla="*/ 4687822 w 7049655"/>
                <a:gd name="connsiteY1933" fmla="*/ 3428575 h 9250834"/>
                <a:gd name="connsiteX1934" fmla="*/ 4696782 w 7049655"/>
                <a:gd name="connsiteY1934" fmla="*/ 3419614 h 9250834"/>
                <a:gd name="connsiteX1935" fmla="*/ 4361938 w 7049655"/>
                <a:gd name="connsiteY1935" fmla="*/ 3419614 h 9250834"/>
                <a:gd name="connsiteX1936" fmla="*/ 4370899 w 7049655"/>
                <a:gd name="connsiteY1936" fmla="*/ 3428575 h 9250834"/>
                <a:gd name="connsiteX1937" fmla="*/ 4361938 w 7049655"/>
                <a:gd name="connsiteY1937" fmla="*/ 3437537 h 9250834"/>
                <a:gd name="connsiteX1938" fmla="*/ 4352978 w 7049655"/>
                <a:gd name="connsiteY1938" fmla="*/ 3428575 h 9250834"/>
                <a:gd name="connsiteX1939" fmla="*/ 4361938 w 7049655"/>
                <a:gd name="connsiteY1939" fmla="*/ 3419614 h 9250834"/>
                <a:gd name="connsiteX1940" fmla="*/ 4027093 w 7049655"/>
                <a:gd name="connsiteY1940" fmla="*/ 3419614 h 9250834"/>
                <a:gd name="connsiteX1941" fmla="*/ 4036054 w 7049655"/>
                <a:gd name="connsiteY1941" fmla="*/ 3428576 h 9250834"/>
                <a:gd name="connsiteX1942" fmla="*/ 4027093 w 7049655"/>
                <a:gd name="connsiteY1942" fmla="*/ 3437537 h 9250834"/>
                <a:gd name="connsiteX1943" fmla="*/ 4018133 w 7049655"/>
                <a:gd name="connsiteY1943" fmla="*/ 3428576 h 9250834"/>
                <a:gd name="connsiteX1944" fmla="*/ 4027093 w 7049655"/>
                <a:gd name="connsiteY1944" fmla="*/ 3419614 h 9250834"/>
                <a:gd name="connsiteX1945" fmla="*/ 3692248 w 7049655"/>
                <a:gd name="connsiteY1945" fmla="*/ 3419614 h 9250834"/>
                <a:gd name="connsiteX1946" fmla="*/ 3701209 w 7049655"/>
                <a:gd name="connsiteY1946" fmla="*/ 3428576 h 9250834"/>
                <a:gd name="connsiteX1947" fmla="*/ 3692248 w 7049655"/>
                <a:gd name="connsiteY1947" fmla="*/ 3437537 h 9250834"/>
                <a:gd name="connsiteX1948" fmla="*/ 3683288 w 7049655"/>
                <a:gd name="connsiteY1948" fmla="*/ 3428576 h 9250834"/>
                <a:gd name="connsiteX1949" fmla="*/ 3692248 w 7049655"/>
                <a:gd name="connsiteY1949" fmla="*/ 3419614 h 9250834"/>
                <a:gd name="connsiteX1950" fmla="*/ 5366471 w 7049655"/>
                <a:gd name="connsiteY1950" fmla="*/ 3419614 h 9250834"/>
                <a:gd name="connsiteX1951" fmla="*/ 5375432 w 7049655"/>
                <a:gd name="connsiteY1951" fmla="*/ 3428574 h 9250834"/>
                <a:gd name="connsiteX1952" fmla="*/ 5366471 w 7049655"/>
                <a:gd name="connsiteY1952" fmla="*/ 3437537 h 9250834"/>
                <a:gd name="connsiteX1953" fmla="*/ 5357511 w 7049655"/>
                <a:gd name="connsiteY1953" fmla="*/ 3428574 h 9250834"/>
                <a:gd name="connsiteX1954" fmla="*/ 5366471 w 7049655"/>
                <a:gd name="connsiteY1954" fmla="*/ 3419614 h 9250834"/>
                <a:gd name="connsiteX1955" fmla="*/ 7040695 w 7049655"/>
                <a:gd name="connsiteY1955" fmla="*/ 3419613 h 9250834"/>
                <a:gd name="connsiteX1956" fmla="*/ 7049655 w 7049655"/>
                <a:gd name="connsiteY1956" fmla="*/ 3428574 h 9250834"/>
                <a:gd name="connsiteX1957" fmla="*/ 7040695 w 7049655"/>
                <a:gd name="connsiteY1957" fmla="*/ 3437534 h 9250834"/>
                <a:gd name="connsiteX1958" fmla="*/ 7031734 w 7049655"/>
                <a:gd name="connsiteY1958" fmla="*/ 3428574 h 9250834"/>
                <a:gd name="connsiteX1959" fmla="*/ 7040695 w 7049655"/>
                <a:gd name="connsiteY1959" fmla="*/ 3419613 h 9250834"/>
                <a:gd name="connsiteX1960" fmla="*/ 6705850 w 7049655"/>
                <a:gd name="connsiteY1960" fmla="*/ 3419613 h 9250834"/>
                <a:gd name="connsiteX1961" fmla="*/ 6714811 w 7049655"/>
                <a:gd name="connsiteY1961" fmla="*/ 3428574 h 9250834"/>
                <a:gd name="connsiteX1962" fmla="*/ 6705850 w 7049655"/>
                <a:gd name="connsiteY1962" fmla="*/ 3437534 h 9250834"/>
                <a:gd name="connsiteX1963" fmla="*/ 6696890 w 7049655"/>
                <a:gd name="connsiteY1963" fmla="*/ 3428574 h 9250834"/>
                <a:gd name="connsiteX1964" fmla="*/ 6705850 w 7049655"/>
                <a:gd name="connsiteY1964" fmla="*/ 3419613 h 9250834"/>
                <a:gd name="connsiteX1965" fmla="*/ 6371005 w 7049655"/>
                <a:gd name="connsiteY1965" fmla="*/ 3419613 h 9250834"/>
                <a:gd name="connsiteX1966" fmla="*/ 6379966 w 7049655"/>
                <a:gd name="connsiteY1966" fmla="*/ 3428574 h 9250834"/>
                <a:gd name="connsiteX1967" fmla="*/ 6371005 w 7049655"/>
                <a:gd name="connsiteY1967" fmla="*/ 3437534 h 9250834"/>
                <a:gd name="connsiteX1968" fmla="*/ 6362045 w 7049655"/>
                <a:gd name="connsiteY1968" fmla="*/ 3428574 h 9250834"/>
                <a:gd name="connsiteX1969" fmla="*/ 6371005 w 7049655"/>
                <a:gd name="connsiteY1969" fmla="*/ 3419613 h 9250834"/>
                <a:gd name="connsiteX1970" fmla="*/ 6036160 w 7049655"/>
                <a:gd name="connsiteY1970" fmla="*/ 3419613 h 9250834"/>
                <a:gd name="connsiteX1971" fmla="*/ 6045121 w 7049655"/>
                <a:gd name="connsiteY1971" fmla="*/ 3428574 h 9250834"/>
                <a:gd name="connsiteX1972" fmla="*/ 6036160 w 7049655"/>
                <a:gd name="connsiteY1972" fmla="*/ 3437535 h 9250834"/>
                <a:gd name="connsiteX1973" fmla="*/ 6027200 w 7049655"/>
                <a:gd name="connsiteY1973" fmla="*/ 3428574 h 9250834"/>
                <a:gd name="connsiteX1974" fmla="*/ 6036160 w 7049655"/>
                <a:gd name="connsiteY1974" fmla="*/ 3419613 h 9250834"/>
                <a:gd name="connsiteX1975" fmla="*/ 5701315 w 7049655"/>
                <a:gd name="connsiteY1975" fmla="*/ 3419613 h 9250834"/>
                <a:gd name="connsiteX1976" fmla="*/ 5710276 w 7049655"/>
                <a:gd name="connsiteY1976" fmla="*/ 3428574 h 9250834"/>
                <a:gd name="connsiteX1977" fmla="*/ 5701315 w 7049655"/>
                <a:gd name="connsiteY1977" fmla="*/ 3437535 h 9250834"/>
                <a:gd name="connsiteX1978" fmla="*/ 5692355 w 7049655"/>
                <a:gd name="connsiteY1978" fmla="*/ 3428574 h 9250834"/>
                <a:gd name="connsiteX1979" fmla="*/ 5701315 w 7049655"/>
                <a:gd name="connsiteY1979" fmla="*/ 3419613 h 9250834"/>
                <a:gd name="connsiteX1980" fmla="*/ 9000 w 7049655"/>
                <a:gd name="connsiteY1980" fmla="*/ 3077660 h 9250834"/>
                <a:gd name="connsiteX1981" fmla="*/ 17961 w 7049655"/>
                <a:gd name="connsiteY1981" fmla="*/ 3086620 h 9250834"/>
                <a:gd name="connsiteX1982" fmla="*/ 9000 w 7049655"/>
                <a:gd name="connsiteY1982" fmla="*/ 3095582 h 9250834"/>
                <a:gd name="connsiteX1983" fmla="*/ 40 w 7049655"/>
                <a:gd name="connsiteY1983" fmla="*/ 3086620 h 9250834"/>
                <a:gd name="connsiteX1984" fmla="*/ 9000 w 7049655"/>
                <a:gd name="connsiteY1984" fmla="*/ 3077660 h 9250834"/>
                <a:gd name="connsiteX1985" fmla="*/ 2352911 w 7049655"/>
                <a:gd name="connsiteY1985" fmla="*/ 3077659 h 9250834"/>
                <a:gd name="connsiteX1986" fmla="*/ 2361875 w 7049655"/>
                <a:gd name="connsiteY1986" fmla="*/ 3086619 h 9250834"/>
                <a:gd name="connsiteX1987" fmla="*/ 2352911 w 7049655"/>
                <a:gd name="connsiteY1987" fmla="*/ 3095580 h 9250834"/>
                <a:gd name="connsiteX1988" fmla="*/ 2343951 w 7049655"/>
                <a:gd name="connsiteY1988" fmla="*/ 3086619 h 9250834"/>
                <a:gd name="connsiteX1989" fmla="*/ 2352911 w 7049655"/>
                <a:gd name="connsiteY1989" fmla="*/ 3077659 h 9250834"/>
                <a:gd name="connsiteX1990" fmla="*/ 2018073 w 7049655"/>
                <a:gd name="connsiteY1990" fmla="*/ 3077659 h 9250834"/>
                <a:gd name="connsiteX1991" fmla="*/ 2027034 w 7049655"/>
                <a:gd name="connsiteY1991" fmla="*/ 3086619 h 9250834"/>
                <a:gd name="connsiteX1992" fmla="*/ 2018073 w 7049655"/>
                <a:gd name="connsiteY1992" fmla="*/ 3095580 h 9250834"/>
                <a:gd name="connsiteX1993" fmla="*/ 2009107 w 7049655"/>
                <a:gd name="connsiteY1993" fmla="*/ 3086619 h 9250834"/>
                <a:gd name="connsiteX1994" fmla="*/ 2018073 w 7049655"/>
                <a:gd name="connsiteY1994" fmla="*/ 3077659 h 9250834"/>
                <a:gd name="connsiteX1995" fmla="*/ 1683229 w 7049655"/>
                <a:gd name="connsiteY1995" fmla="*/ 3077659 h 9250834"/>
                <a:gd name="connsiteX1996" fmla="*/ 1692191 w 7049655"/>
                <a:gd name="connsiteY1996" fmla="*/ 3086620 h 9250834"/>
                <a:gd name="connsiteX1997" fmla="*/ 1683229 w 7049655"/>
                <a:gd name="connsiteY1997" fmla="*/ 3095580 h 9250834"/>
                <a:gd name="connsiteX1998" fmla="*/ 1674269 w 7049655"/>
                <a:gd name="connsiteY1998" fmla="*/ 3086620 h 9250834"/>
                <a:gd name="connsiteX1999" fmla="*/ 1683229 w 7049655"/>
                <a:gd name="connsiteY1999" fmla="*/ 3077659 h 9250834"/>
                <a:gd name="connsiteX2000" fmla="*/ 1348382 w 7049655"/>
                <a:gd name="connsiteY2000" fmla="*/ 3077659 h 9250834"/>
                <a:gd name="connsiteX2001" fmla="*/ 1357343 w 7049655"/>
                <a:gd name="connsiteY2001" fmla="*/ 3086620 h 9250834"/>
                <a:gd name="connsiteX2002" fmla="*/ 1348382 w 7049655"/>
                <a:gd name="connsiteY2002" fmla="*/ 3095582 h 9250834"/>
                <a:gd name="connsiteX2003" fmla="*/ 1339423 w 7049655"/>
                <a:gd name="connsiteY2003" fmla="*/ 3086620 h 9250834"/>
                <a:gd name="connsiteX2004" fmla="*/ 1348382 w 7049655"/>
                <a:gd name="connsiteY2004" fmla="*/ 3077659 h 9250834"/>
                <a:gd name="connsiteX2005" fmla="*/ 1013537 w 7049655"/>
                <a:gd name="connsiteY2005" fmla="*/ 3077659 h 9250834"/>
                <a:gd name="connsiteX2006" fmla="*/ 1022498 w 7049655"/>
                <a:gd name="connsiteY2006" fmla="*/ 3086620 h 9250834"/>
                <a:gd name="connsiteX2007" fmla="*/ 1013537 w 7049655"/>
                <a:gd name="connsiteY2007" fmla="*/ 3095582 h 9250834"/>
                <a:gd name="connsiteX2008" fmla="*/ 1004578 w 7049655"/>
                <a:gd name="connsiteY2008" fmla="*/ 3086620 h 9250834"/>
                <a:gd name="connsiteX2009" fmla="*/ 1013537 w 7049655"/>
                <a:gd name="connsiteY2009" fmla="*/ 3077659 h 9250834"/>
                <a:gd name="connsiteX2010" fmla="*/ 678685 w 7049655"/>
                <a:gd name="connsiteY2010" fmla="*/ 3077659 h 9250834"/>
                <a:gd name="connsiteX2011" fmla="*/ 687658 w 7049655"/>
                <a:gd name="connsiteY2011" fmla="*/ 3086620 h 9250834"/>
                <a:gd name="connsiteX2012" fmla="*/ 678685 w 7049655"/>
                <a:gd name="connsiteY2012" fmla="*/ 3095582 h 9250834"/>
                <a:gd name="connsiteX2013" fmla="*/ 669725 w 7049655"/>
                <a:gd name="connsiteY2013" fmla="*/ 3086620 h 9250834"/>
                <a:gd name="connsiteX2014" fmla="*/ 678685 w 7049655"/>
                <a:gd name="connsiteY2014" fmla="*/ 3077659 h 9250834"/>
                <a:gd name="connsiteX2015" fmla="*/ 343842 w 7049655"/>
                <a:gd name="connsiteY2015" fmla="*/ 3077659 h 9250834"/>
                <a:gd name="connsiteX2016" fmla="*/ 352803 w 7049655"/>
                <a:gd name="connsiteY2016" fmla="*/ 3086620 h 9250834"/>
                <a:gd name="connsiteX2017" fmla="*/ 343842 w 7049655"/>
                <a:gd name="connsiteY2017" fmla="*/ 3095582 h 9250834"/>
                <a:gd name="connsiteX2018" fmla="*/ 334882 w 7049655"/>
                <a:gd name="connsiteY2018" fmla="*/ 3086620 h 9250834"/>
                <a:gd name="connsiteX2019" fmla="*/ 343842 w 7049655"/>
                <a:gd name="connsiteY2019" fmla="*/ 3077659 h 9250834"/>
                <a:gd name="connsiteX2020" fmla="*/ 4696782 w 7049655"/>
                <a:gd name="connsiteY2020" fmla="*/ 3077657 h 9250834"/>
                <a:gd name="connsiteX2021" fmla="*/ 4705743 w 7049655"/>
                <a:gd name="connsiteY2021" fmla="*/ 3086617 h 9250834"/>
                <a:gd name="connsiteX2022" fmla="*/ 4696782 w 7049655"/>
                <a:gd name="connsiteY2022" fmla="*/ 3095579 h 9250834"/>
                <a:gd name="connsiteX2023" fmla="*/ 4687822 w 7049655"/>
                <a:gd name="connsiteY2023" fmla="*/ 3086617 h 9250834"/>
                <a:gd name="connsiteX2024" fmla="*/ 4696782 w 7049655"/>
                <a:gd name="connsiteY2024" fmla="*/ 3077657 h 9250834"/>
                <a:gd name="connsiteX2025" fmla="*/ 4361938 w 7049655"/>
                <a:gd name="connsiteY2025" fmla="*/ 3077657 h 9250834"/>
                <a:gd name="connsiteX2026" fmla="*/ 4370899 w 7049655"/>
                <a:gd name="connsiteY2026" fmla="*/ 3086619 h 9250834"/>
                <a:gd name="connsiteX2027" fmla="*/ 4361938 w 7049655"/>
                <a:gd name="connsiteY2027" fmla="*/ 3095579 h 9250834"/>
                <a:gd name="connsiteX2028" fmla="*/ 4352978 w 7049655"/>
                <a:gd name="connsiteY2028" fmla="*/ 3086619 h 9250834"/>
                <a:gd name="connsiteX2029" fmla="*/ 4361938 w 7049655"/>
                <a:gd name="connsiteY2029" fmla="*/ 3077657 h 9250834"/>
                <a:gd name="connsiteX2030" fmla="*/ 4027093 w 7049655"/>
                <a:gd name="connsiteY2030" fmla="*/ 3077657 h 9250834"/>
                <a:gd name="connsiteX2031" fmla="*/ 4036054 w 7049655"/>
                <a:gd name="connsiteY2031" fmla="*/ 3086619 h 9250834"/>
                <a:gd name="connsiteX2032" fmla="*/ 4027093 w 7049655"/>
                <a:gd name="connsiteY2032" fmla="*/ 3095579 h 9250834"/>
                <a:gd name="connsiteX2033" fmla="*/ 4018133 w 7049655"/>
                <a:gd name="connsiteY2033" fmla="*/ 3086619 h 9250834"/>
                <a:gd name="connsiteX2034" fmla="*/ 4027093 w 7049655"/>
                <a:gd name="connsiteY2034" fmla="*/ 3077657 h 9250834"/>
                <a:gd name="connsiteX2035" fmla="*/ 3692248 w 7049655"/>
                <a:gd name="connsiteY2035" fmla="*/ 3077657 h 9250834"/>
                <a:gd name="connsiteX2036" fmla="*/ 3701209 w 7049655"/>
                <a:gd name="connsiteY2036" fmla="*/ 3086619 h 9250834"/>
                <a:gd name="connsiteX2037" fmla="*/ 3692248 w 7049655"/>
                <a:gd name="connsiteY2037" fmla="*/ 3095579 h 9250834"/>
                <a:gd name="connsiteX2038" fmla="*/ 3683288 w 7049655"/>
                <a:gd name="connsiteY2038" fmla="*/ 3086619 h 9250834"/>
                <a:gd name="connsiteX2039" fmla="*/ 3692248 w 7049655"/>
                <a:gd name="connsiteY2039" fmla="*/ 3077657 h 9250834"/>
                <a:gd name="connsiteX2040" fmla="*/ 3357410 w 7049655"/>
                <a:gd name="connsiteY2040" fmla="*/ 3077657 h 9250834"/>
                <a:gd name="connsiteX2041" fmla="*/ 3366374 w 7049655"/>
                <a:gd name="connsiteY2041" fmla="*/ 3086619 h 9250834"/>
                <a:gd name="connsiteX2042" fmla="*/ 3357410 w 7049655"/>
                <a:gd name="connsiteY2042" fmla="*/ 3095580 h 9250834"/>
                <a:gd name="connsiteX2043" fmla="*/ 3348447 w 7049655"/>
                <a:gd name="connsiteY2043" fmla="*/ 3086619 h 9250834"/>
                <a:gd name="connsiteX2044" fmla="*/ 3357410 w 7049655"/>
                <a:gd name="connsiteY2044" fmla="*/ 3077657 h 9250834"/>
                <a:gd name="connsiteX2045" fmla="*/ 3022601 w 7049655"/>
                <a:gd name="connsiteY2045" fmla="*/ 3077657 h 9250834"/>
                <a:gd name="connsiteX2046" fmla="*/ 3031560 w 7049655"/>
                <a:gd name="connsiteY2046" fmla="*/ 3086619 h 9250834"/>
                <a:gd name="connsiteX2047" fmla="*/ 3022601 w 7049655"/>
                <a:gd name="connsiteY2047" fmla="*/ 3095580 h 9250834"/>
                <a:gd name="connsiteX2048" fmla="*/ 3013642 w 7049655"/>
                <a:gd name="connsiteY2048" fmla="*/ 3086619 h 9250834"/>
                <a:gd name="connsiteX2049" fmla="*/ 3022601 w 7049655"/>
                <a:gd name="connsiteY2049" fmla="*/ 3077657 h 9250834"/>
                <a:gd name="connsiteX2050" fmla="*/ 2687759 w 7049655"/>
                <a:gd name="connsiteY2050" fmla="*/ 3077657 h 9250834"/>
                <a:gd name="connsiteX2051" fmla="*/ 2696721 w 7049655"/>
                <a:gd name="connsiteY2051" fmla="*/ 3086619 h 9250834"/>
                <a:gd name="connsiteX2052" fmla="*/ 2687759 w 7049655"/>
                <a:gd name="connsiteY2052" fmla="*/ 3095580 h 9250834"/>
                <a:gd name="connsiteX2053" fmla="*/ 2678800 w 7049655"/>
                <a:gd name="connsiteY2053" fmla="*/ 3086619 h 9250834"/>
                <a:gd name="connsiteX2054" fmla="*/ 2687759 w 7049655"/>
                <a:gd name="connsiteY2054" fmla="*/ 3077657 h 9250834"/>
                <a:gd name="connsiteX2055" fmla="*/ 7040695 w 7049655"/>
                <a:gd name="connsiteY2055" fmla="*/ 3077656 h 9250834"/>
                <a:gd name="connsiteX2056" fmla="*/ 7049655 w 7049655"/>
                <a:gd name="connsiteY2056" fmla="*/ 3086616 h 9250834"/>
                <a:gd name="connsiteX2057" fmla="*/ 7040695 w 7049655"/>
                <a:gd name="connsiteY2057" fmla="*/ 3095578 h 9250834"/>
                <a:gd name="connsiteX2058" fmla="*/ 7031734 w 7049655"/>
                <a:gd name="connsiteY2058" fmla="*/ 3086616 h 9250834"/>
                <a:gd name="connsiteX2059" fmla="*/ 7040695 w 7049655"/>
                <a:gd name="connsiteY2059" fmla="*/ 3077656 h 9250834"/>
                <a:gd name="connsiteX2060" fmla="*/ 6705850 w 7049655"/>
                <a:gd name="connsiteY2060" fmla="*/ 3077656 h 9250834"/>
                <a:gd name="connsiteX2061" fmla="*/ 6714811 w 7049655"/>
                <a:gd name="connsiteY2061" fmla="*/ 3086617 h 9250834"/>
                <a:gd name="connsiteX2062" fmla="*/ 6705850 w 7049655"/>
                <a:gd name="connsiteY2062" fmla="*/ 3095578 h 9250834"/>
                <a:gd name="connsiteX2063" fmla="*/ 6696890 w 7049655"/>
                <a:gd name="connsiteY2063" fmla="*/ 3086617 h 9250834"/>
                <a:gd name="connsiteX2064" fmla="*/ 6705850 w 7049655"/>
                <a:gd name="connsiteY2064" fmla="*/ 3077656 h 9250834"/>
                <a:gd name="connsiteX2065" fmla="*/ 6371005 w 7049655"/>
                <a:gd name="connsiteY2065" fmla="*/ 3077656 h 9250834"/>
                <a:gd name="connsiteX2066" fmla="*/ 6379966 w 7049655"/>
                <a:gd name="connsiteY2066" fmla="*/ 3086617 h 9250834"/>
                <a:gd name="connsiteX2067" fmla="*/ 6371005 w 7049655"/>
                <a:gd name="connsiteY2067" fmla="*/ 3095578 h 9250834"/>
                <a:gd name="connsiteX2068" fmla="*/ 6362045 w 7049655"/>
                <a:gd name="connsiteY2068" fmla="*/ 3086617 h 9250834"/>
                <a:gd name="connsiteX2069" fmla="*/ 6371005 w 7049655"/>
                <a:gd name="connsiteY2069" fmla="*/ 3077656 h 9250834"/>
                <a:gd name="connsiteX2070" fmla="*/ 6036160 w 7049655"/>
                <a:gd name="connsiteY2070" fmla="*/ 3077656 h 9250834"/>
                <a:gd name="connsiteX2071" fmla="*/ 6045121 w 7049655"/>
                <a:gd name="connsiteY2071" fmla="*/ 3086617 h 9250834"/>
                <a:gd name="connsiteX2072" fmla="*/ 6036160 w 7049655"/>
                <a:gd name="connsiteY2072" fmla="*/ 3095579 h 9250834"/>
                <a:gd name="connsiteX2073" fmla="*/ 6027200 w 7049655"/>
                <a:gd name="connsiteY2073" fmla="*/ 3086617 h 9250834"/>
                <a:gd name="connsiteX2074" fmla="*/ 6036160 w 7049655"/>
                <a:gd name="connsiteY2074" fmla="*/ 3077656 h 9250834"/>
                <a:gd name="connsiteX2075" fmla="*/ 5701315 w 7049655"/>
                <a:gd name="connsiteY2075" fmla="*/ 3077656 h 9250834"/>
                <a:gd name="connsiteX2076" fmla="*/ 5710276 w 7049655"/>
                <a:gd name="connsiteY2076" fmla="*/ 3086617 h 9250834"/>
                <a:gd name="connsiteX2077" fmla="*/ 5701315 w 7049655"/>
                <a:gd name="connsiteY2077" fmla="*/ 3095579 h 9250834"/>
                <a:gd name="connsiteX2078" fmla="*/ 5692355 w 7049655"/>
                <a:gd name="connsiteY2078" fmla="*/ 3086617 h 9250834"/>
                <a:gd name="connsiteX2079" fmla="*/ 5701315 w 7049655"/>
                <a:gd name="connsiteY2079" fmla="*/ 3077656 h 9250834"/>
                <a:gd name="connsiteX2080" fmla="*/ 5366471 w 7049655"/>
                <a:gd name="connsiteY2080" fmla="*/ 3077656 h 9250834"/>
                <a:gd name="connsiteX2081" fmla="*/ 5375432 w 7049655"/>
                <a:gd name="connsiteY2081" fmla="*/ 3086617 h 9250834"/>
                <a:gd name="connsiteX2082" fmla="*/ 5366471 w 7049655"/>
                <a:gd name="connsiteY2082" fmla="*/ 3095579 h 9250834"/>
                <a:gd name="connsiteX2083" fmla="*/ 5357511 w 7049655"/>
                <a:gd name="connsiteY2083" fmla="*/ 3086617 h 9250834"/>
                <a:gd name="connsiteX2084" fmla="*/ 5366471 w 7049655"/>
                <a:gd name="connsiteY2084" fmla="*/ 3077656 h 9250834"/>
                <a:gd name="connsiteX2085" fmla="*/ 5031626 w 7049655"/>
                <a:gd name="connsiteY2085" fmla="*/ 3077656 h 9250834"/>
                <a:gd name="connsiteX2086" fmla="*/ 5040587 w 7049655"/>
                <a:gd name="connsiteY2086" fmla="*/ 3086617 h 9250834"/>
                <a:gd name="connsiteX2087" fmla="*/ 5031626 w 7049655"/>
                <a:gd name="connsiteY2087" fmla="*/ 3095579 h 9250834"/>
                <a:gd name="connsiteX2088" fmla="*/ 5022666 w 7049655"/>
                <a:gd name="connsiteY2088" fmla="*/ 3086617 h 9250834"/>
                <a:gd name="connsiteX2089" fmla="*/ 5031626 w 7049655"/>
                <a:gd name="connsiteY2089" fmla="*/ 3077656 h 9250834"/>
                <a:gd name="connsiteX2090" fmla="*/ 2687762 w 7049655"/>
                <a:gd name="connsiteY2090" fmla="*/ 2735695 h 9250834"/>
                <a:gd name="connsiteX2091" fmla="*/ 2696723 w 7049655"/>
                <a:gd name="connsiteY2091" fmla="*/ 2744648 h 9250834"/>
                <a:gd name="connsiteX2092" fmla="*/ 2687762 w 7049655"/>
                <a:gd name="connsiteY2092" fmla="*/ 2753612 h 9250834"/>
                <a:gd name="connsiteX2093" fmla="*/ 2678803 w 7049655"/>
                <a:gd name="connsiteY2093" fmla="*/ 2744648 h 9250834"/>
                <a:gd name="connsiteX2094" fmla="*/ 2687762 w 7049655"/>
                <a:gd name="connsiteY2094" fmla="*/ 2735695 h 9250834"/>
                <a:gd name="connsiteX2095" fmla="*/ 2352913 w 7049655"/>
                <a:gd name="connsiteY2095" fmla="*/ 2735695 h 9250834"/>
                <a:gd name="connsiteX2096" fmla="*/ 2361877 w 7049655"/>
                <a:gd name="connsiteY2096" fmla="*/ 2744648 h 9250834"/>
                <a:gd name="connsiteX2097" fmla="*/ 2352913 w 7049655"/>
                <a:gd name="connsiteY2097" fmla="*/ 2753612 h 9250834"/>
                <a:gd name="connsiteX2098" fmla="*/ 2343954 w 7049655"/>
                <a:gd name="connsiteY2098" fmla="*/ 2744648 h 9250834"/>
                <a:gd name="connsiteX2099" fmla="*/ 2352913 w 7049655"/>
                <a:gd name="connsiteY2099" fmla="*/ 2735695 h 9250834"/>
                <a:gd name="connsiteX2100" fmla="*/ 2018075 w 7049655"/>
                <a:gd name="connsiteY2100" fmla="*/ 2735695 h 9250834"/>
                <a:gd name="connsiteX2101" fmla="*/ 2027037 w 7049655"/>
                <a:gd name="connsiteY2101" fmla="*/ 2744648 h 9250834"/>
                <a:gd name="connsiteX2102" fmla="*/ 2018075 w 7049655"/>
                <a:gd name="connsiteY2102" fmla="*/ 2753612 h 9250834"/>
                <a:gd name="connsiteX2103" fmla="*/ 2009109 w 7049655"/>
                <a:gd name="connsiteY2103" fmla="*/ 2744648 h 9250834"/>
                <a:gd name="connsiteX2104" fmla="*/ 2018075 w 7049655"/>
                <a:gd name="connsiteY2104" fmla="*/ 2735695 h 9250834"/>
                <a:gd name="connsiteX2105" fmla="*/ 1683232 w 7049655"/>
                <a:gd name="connsiteY2105" fmla="*/ 2735695 h 9250834"/>
                <a:gd name="connsiteX2106" fmla="*/ 1692193 w 7049655"/>
                <a:gd name="connsiteY2106" fmla="*/ 2744648 h 9250834"/>
                <a:gd name="connsiteX2107" fmla="*/ 1683232 w 7049655"/>
                <a:gd name="connsiteY2107" fmla="*/ 2753612 h 9250834"/>
                <a:gd name="connsiteX2108" fmla="*/ 1674271 w 7049655"/>
                <a:gd name="connsiteY2108" fmla="*/ 2744648 h 9250834"/>
                <a:gd name="connsiteX2109" fmla="*/ 1683232 w 7049655"/>
                <a:gd name="connsiteY2109" fmla="*/ 2735695 h 9250834"/>
                <a:gd name="connsiteX2110" fmla="*/ 1348384 w 7049655"/>
                <a:gd name="connsiteY2110" fmla="*/ 2735695 h 9250834"/>
                <a:gd name="connsiteX2111" fmla="*/ 1357346 w 7049655"/>
                <a:gd name="connsiteY2111" fmla="*/ 2744648 h 9250834"/>
                <a:gd name="connsiteX2112" fmla="*/ 1348384 w 7049655"/>
                <a:gd name="connsiteY2112" fmla="*/ 2753612 h 9250834"/>
                <a:gd name="connsiteX2113" fmla="*/ 1339426 w 7049655"/>
                <a:gd name="connsiteY2113" fmla="*/ 2744648 h 9250834"/>
                <a:gd name="connsiteX2114" fmla="*/ 1348384 w 7049655"/>
                <a:gd name="connsiteY2114" fmla="*/ 2735695 h 9250834"/>
                <a:gd name="connsiteX2115" fmla="*/ 1013539 w 7049655"/>
                <a:gd name="connsiteY2115" fmla="*/ 2735695 h 9250834"/>
                <a:gd name="connsiteX2116" fmla="*/ 1022501 w 7049655"/>
                <a:gd name="connsiteY2116" fmla="*/ 2744648 h 9250834"/>
                <a:gd name="connsiteX2117" fmla="*/ 1013539 w 7049655"/>
                <a:gd name="connsiteY2117" fmla="*/ 2753612 h 9250834"/>
                <a:gd name="connsiteX2118" fmla="*/ 1004581 w 7049655"/>
                <a:gd name="connsiteY2118" fmla="*/ 2744648 h 9250834"/>
                <a:gd name="connsiteX2119" fmla="*/ 1013539 w 7049655"/>
                <a:gd name="connsiteY2119" fmla="*/ 2735695 h 9250834"/>
                <a:gd name="connsiteX2120" fmla="*/ 678687 w 7049655"/>
                <a:gd name="connsiteY2120" fmla="*/ 2735695 h 9250834"/>
                <a:gd name="connsiteX2121" fmla="*/ 687660 w 7049655"/>
                <a:gd name="connsiteY2121" fmla="*/ 2744648 h 9250834"/>
                <a:gd name="connsiteX2122" fmla="*/ 678687 w 7049655"/>
                <a:gd name="connsiteY2122" fmla="*/ 2753612 h 9250834"/>
                <a:gd name="connsiteX2123" fmla="*/ 669727 w 7049655"/>
                <a:gd name="connsiteY2123" fmla="*/ 2744648 h 9250834"/>
                <a:gd name="connsiteX2124" fmla="*/ 678687 w 7049655"/>
                <a:gd name="connsiteY2124" fmla="*/ 2735695 h 9250834"/>
                <a:gd name="connsiteX2125" fmla="*/ 343844 w 7049655"/>
                <a:gd name="connsiteY2125" fmla="*/ 2735695 h 9250834"/>
                <a:gd name="connsiteX2126" fmla="*/ 352805 w 7049655"/>
                <a:gd name="connsiteY2126" fmla="*/ 2744648 h 9250834"/>
                <a:gd name="connsiteX2127" fmla="*/ 343844 w 7049655"/>
                <a:gd name="connsiteY2127" fmla="*/ 2753612 h 9250834"/>
                <a:gd name="connsiteX2128" fmla="*/ 334884 w 7049655"/>
                <a:gd name="connsiteY2128" fmla="*/ 2744648 h 9250834"/>
                <a:gd name="connsiteX2129" fmla="*/ 343844 w 7049655"/>
                <a:gd name="connsiteY2129" fmla="*/ 2735695 h 9250834"/>
                <a:gd name="connsiteX2130" fmla="*/ 9003 w 7049655"/>
                <a:gd name="connsiteY2130" fmla="*/ 2735695 h 9250834"/>
                <a:gd name="connsiteX2131" fmla="*/ 17963 w 7049655"/>
                <a:gd name="connsiteY2131" fmla="*/ 2744648 h 9250834"/>
                <a:gd name="connsiteX2132" fmla="*/ 9003 w 7049655"/>
                <a:gd name="connsiteY2132" fmla="*/ 2753614 h 9250834"/>
                <a:gd name="connsiteX2133" fmla="*/ 42 w 7049655"/>
                <a:gd name="connsiteY2133" fmla="*/ 2744648 h 9250834"/>
                <a:gd name="connsiteX2134" fmla="*/ 9003 w 7049655"/>
                <a:gd name="connsiteY2134" fmla="*/ 2735695 h 9250834"/>
                <a:gd name="connsiteX2135" fmla="*/ 5701315 w 7049655"/>
                <a:gd name="connsiteY2135" fmla="*/ 2735694 h 9250834"/>
                <a:gd name="connsiteX2136" fmla="*/ 5710276 w 7049655"/>
                <a:gd name="connsiteY2136" fmla="*/ 2744647 h 9250834"/>
                <a:gd name="connsiteX2137" fmla="*/ 5701315 w 7049655"/>
                <a:gd name="connsiteY2137" fmla="*/ 2753611 h 9250834"/>
                <a:gd name="connsiteX2138" fmla="*/ 5692355 w 7049655"/>
                <a:gd name="connsiteY2138" fmla="*/ 2744647 h 9250834"/>
                <a:gd name="connsiteX2139" fmla="*/ 5701315 w 7049655"/>
                <a:gd name="connsiteY2139" fmla="*/ 2735694 h 9250834"/>
                <a:gd name="connsiteX2140" fmla="*/ 5366471 w 7049655"/>
                <a:gd name="connsiteY2140" fmla="*/ 2735694 h 9250834"/>
                <a:gd name="connsiteX2141" fmla="*/ 5375432 w 7049655"/>
                <a:gd name="connsiteY2141" fmla="*/ 2744647 h 9250834"/>
                <a:gd name="connsiteX2142" fmla="*/ 5366471 w 7049655"/>
                <a:gd name="connsiteY2142" fmla="*/ 2753611 h 9250834"/>
                <a:gd name="connsiteX2143" fmla="*/ 5357511 w 7049655"/>
                <a:gd name="connsiteY2143" fmla="*/ 2744647 h 9250834"/>
                <a:gd name="connsiteX2144" fmla="*/ 5366471 w 7049655"/>
                <a:gd name="connsiteY2144" fmla="*/ 2735694 h 9250834"/>
                <a:gd name="connsiteX2145" fmla="*/ 5031626 w 7049655"/>
                <a:gd name="connsiteY2145" fmla="*/ 2735694 h 9250834"/>
                <a:gd name="connsiteX2146" fmla="*/ 5040587 w 7049655"/>
                <a:gd name="connsiteY2146" fmla="*/ 2744647 h 9250834"/>
                <a:gd name="connsiteX2147" fmla="*/ 5031626 w 7049655"/>
                <a:gd name="connsiteY2147" fmla="*/ 2753611 h 9250834"/>
                <a:gd name="connsiteX2148" fmla="*/ 5022666 w 7049655"/>
                <a:gd name="connsiteY2148" fmla="*/ 2744647 h 9250834"/>
                <a:gd name="connsiteX2149" fmla="*/ 5031626 w 7049655"/>
                <a:gd name="connsiteY2149" fmla="*/ 2735694 h 9250834"/>
                <a:gd name="connsiteX2150" fmla="*/ 4696782 w 7049655"/>
                <a:gd name="connsiteY2150" fmla="*/ 2735694 h 9250834"/>
                <a:gd name="connsiteX2151" fmla="*/ 4705743 w 7049655"/>
                <a:gd name="connsiteY2151" fmla="*/ 2744647 h 9250834"/>
                <a:gd name="connsiteX2152" fmla="*/ 4696782 w 7049655"/>
                <a:gd name="connsiteY2152" fmla="*/ 2753611 h 9250834"/>
                <a:gd name="connsiteX2153" fmla="*/ 4687822 w 7049655"/>
                <a:gd name="connsiteY2153" fmla="*/ 2744647 h 9250834"/>
                <a:gd name="connsiteX2154" fmla="*/ 4696782 w 7049655"/>
                <a:gd name="connsiteY2154" fmla="*/ 2735694 h 9250834"/>
                <a:gd name="connsiteX2155" fmla="*/ 4361938 w 7049655"/>
                <a:gd name="connsiteY2155" fmla="*/ 2735694 h 9250834"/>
                <a:gd name="connsiteX2156" fmla="*/ 4370899 w 7049655"/>
                <a:gd name="connsiteY2156" fmla="*/ 2744647 h 9250834"/>
                <a:gd name="connsiteX2157" fmla="*/ 4361938 w 7049655"/>
                <a:gd name="connsiteY2157" fmla="*/ 2753611 h 9250834"/>
                <a:gd name="connsiteX2158" fmla="*/ 4352978 w 7049655"/>
                <a:gd name="connsiteY2158" fmla="*/ 2744647 h 9250834"/>
                <a:gd name="connsiteX2159" fmla="*/ 4361938 w 7049655"/>
                <a:gd name="connsiteY2159" fmla="*/ 2735694 h 9250834"/>
                <a:gd name="connsiteX2160" fmla="*/ 4027093 w 7049655"/>
                <a:gd name="connsiteY2160" fmla="*/ 2735694 h 9250834"/>
                <a:gd name="connsiteX2161" fmla="*/ 4036054 w 7049655"/>
                <a:gd name="connsiteY2161" fmla="*/ 2744647 h 9250834"/>
                <a:gd name="connsiteX2162" fmla="*/ 4027093 w 7049655"/>
                <a:gd name="connsiteY2162" fmla="*/ 2753612 h 9250834"/>
                <a:gd name="connsiteX2163" fmla="*/ 4018133 w 7049655"/>
                <a:gd name="connsiteY2163" fmla="*/ 2744647 h 9250834"/>
                <a:gd name="connsiteX2164" fmla="*/ 4027093 w 7049655"/>
                <a:gd name="connsiteY2164" fmla="*/ 2735694 h 9250834"/>
                <a:gd name="connsiteX2165" fmla="*/ 3692248 w 7049655"/>
                <a:gd name="connsiteY2165" fmla="*/ 2735694 h 9250834"/>
                <a:gd name="connsiteX2166" fmla="*/ 3701209 w 7049655"/>
                <a:gd name="connsiteY2166" fmla="*/ 2744648 h 9250834"/>
                <a:gd name="connsiteX2167" fmla="*/ 3692248 w 7049655"/>
                <a:gd name="connsiteY2167" fmla="*/ 2753612 h 9250834"/>
                <a:gd name="connsiteX2168" fmla="*/ 3683288 w 7049655"/>
                <a:gd name="connsiteY2168" fmla="*/ 2744648 h 9250834"/>
                <a:gd name="connsiteX2169" fmla="*/ 3692248 w 7049655"/>
                <a:gd name="connsiteY2169" fmla="*/ 2735694 h 9250834"/>
                <a:gd name="connsiteX2170" fmla="*/ 3357410 w 7049655"/>
                <a:gd name="connsiteY2170" fmla="*/ 2735694 h 9250834"/>
                <a:gd name="connsiteX2171" fmla="*/ 3366374 w 7049655"/>
                <a:gd name="connsiteY2171" fmla="*/ 2744648 h 9250834"/>
                <a:gd name="connsiteX2172" fmla="*/ 3357410 w 7049655"/>
                <a:gd name="connsiteY2172" fmla="*/ 2753612 h 9250834"/>
                <a:gd name="connsiteX2173" fmla="*/ 3348447 w 7049655"/>
                <a:gd name="connsiteY2173" fmla="*/ 2744648 h 9250834"/>
                <a:gd name="connsiteX2174" fmla="*/ 3357410 w 7049655"/>
                <a:gd name="connsiteY2174" fmla="*/ 2735694 h 9250834"/>
                <a:gd name="connsiteX2175" fmla="*/ 3022603 w 7049655"/>
                <a:gd name="connsiteY2175" fmla="*/ 2735694 h 9250834"/>
                <a:gd name="connsiteX2176" fmla="*/ 3031563 w 7049655"/>
                <a:gd name="connsiteY2176" fmla="*/ 2744648 h 9250834"/>
                <a:gd name="connsiteX2177" fmla="*/ 3022603 w 7049655"/>
                <a:gd name="connsiteY2177" fmla="*/ 2753612 h 9250834"/>
                <a:gd name="connsiteX2178" fmla="*/ 3013644 w 7049655"/>
                <a:gd name="connsiteY2178" fmla="*/ 2744648 h 9250834"/>
                <a:gd name="connsiteX2179" fmla="*/ 3022603 w 7049655"/>
                <a:gd name="connsiteY2179" fmla="*/ 2735694 h 9250834"/>
                <a:gd name="connsiteX2180" fmla="*/ 7040695 w 7049655"/>
                <a:gd name="connsiteY2180" fmla="*/ 2735692 h 9250834"/>
                <a:gd name="connsiteX2181" fmla="*/ 7049655 w 7049655"/>
                <a:gd name="connsiteY2181" fmla="*/ 2744647 h 9250834"/>
                <a:gd name="connsiteX2182" fmla="*/ 7040695 w 7049655"/>
                <a:gd name="connsiteY2182" fmla="*/ 2753611 h 9250834"/>
                <a:gd name="connsiteX2183" fmla="*/ 7031734 w 7049655"/>
                <a:gd name="connsiteY2183" fmla="*/ 2744647 h 9250834"/>
                <a:gd name="connsiteX2184" fmla="*/ 7040695 w 7049655"/>
                <a:gd name="connsiteY2184" fmla="*/ 2735692 h 9250834"/>
                <a:gd name="connsiteX2185" fmla="*/ 6705850 w 7049655"/>
                <a:gd name="connsiteY2185" fmla="*/ 2735692 h 9250834"/>
                <a:gd name="connsiteX2186" fmla="*/ 6714811 w 7049655"/>
                <a:gd name="connsiteY2186" fmla="*/ 2744647 h 9250834"/>
                <a:gd name="connsiteX2187" fmla="*/ 6705850 w 7049655"/>
                <a:gd name="connsiteY2187" fmla="*/ 2753611 h 9250834"/>
                <a:gd name="connsiteX2188" fmla="*/ 6696890 w 7049655"/>
                <a:gd name="connsiteY2188" fmla="*/ 2744647 h 9250834"/>
                <a:gd name="connsiteX2189" fmla="*/ 6705850 w 7049655"/>
                <a:gd name="connsiteY2189" fmla="*/ 2735692 h 9250834"/>
                <a:gd name="connsiteX2190" fmla="*/ 6371005 w 7049655"/>
                <a:gd name="connsiteY2190" fmla="*/ 2735692 h 9250834"/>
                <a:gd name="connsiteX2191" fmla="*/ 6379966 w 7049655"/>
                <a:gd name="connsiteY2191" fmla="*/ 2744647 h 9250834"/>
                <a:gd name="connsiteX2192" fmla="*/ 6371005 w 7049655"/>
                <a:gd name="connsiteY2192" fmla="*/ 2753611 h 9250834"/>
                <a:gd name="connsiteX2193" fmla="*/ 6362045 w 7049655"/>
                <a:gd name="connsiteY2193" fmla="*/ 2744647 h 9250834"/>
                <a:gd name="connsiteX2194" fmla="*/ 6371005 w 7049655"/>
                <a:gd name="connsiteY2194" fmla="*/ 2735692 h 9250834"/>
                <a:gd name="connsiteX2195" fmla="*/ 6036160 w 7049655"/>
                <a:gd name="connsiteY2195" fmla="*/ 2735692 h 9250834"/>
                <a:gd name="connsiteX2196" fmla="*/ 6045121 w 7049655"/>
                <a:gd name="connsiteY2196" fmla="*/ 2744647 h 9250834"/>
                <a:gd name="connsiteX2197" fmla="*/ 6036160 w 7049655"/>
                <a:gd name="connsiteY2197" fmla="*/ 2753611 h 9250834"/>
                <a:gd name="connsiteX2198" fmla="*/ 6027200 w 7049655"/>
                <a:gd name="connsiteY2198" fmla="*/ 2744647 h 9250834"/>
                <a:gd name="connsiteX2199" fmla="*/ 6036160 w 7049655"/>
                <a:gd name="connsiteY2199" fmla="*/ 2735692 h 9250834"/>
                <a:gd name="connsiteX2200" fmla="*/ 3022606 w 7049655"/>
                <a:gd name="connsiteY2200" fmla="*/ 2393741 h 9250834"/>
                <a:gd name="connsiteX2201" fmla="*/ 3031565 w 7049655"/>
                <a:gd name="connsiteY2201" fmla="*/ 2402697 h 9250834"/>
                <a:gd name="connsiteX2202" fmla="*/ 3022606 w 7049655"/>
                <a:gd name="connsiteY2202" fmla="*/ 2411659 h 9250834"/>
                <a:gd name="connsiteX2203" fmla="*/ 3013647 w 7049655"/>
                <a:gd name="connsiteY2203" fmla="*/ 2402697 h 9250834"/>
                <a:gd name="connsiteX2204" fmla="*/ 3022606 w 7049655"/>
                <a:gd name="connsiteY2204" fmla="*/ 2393741 h 9250834"/>
                <a:gd name="connsiteX2205" fmla="*/ 2687764 w 7049655"/>
                <a:gd name="connsiteY2205" fmla="*/ 2393741 h 9250834"/>
                <a:gd name="connsiteX2206" fmla="*/ 2696726 w 7049655"/>
                <a:gd name="connsiteY2206" fmla="*/ 2402699 h 9250834"/>
                <a:gd name="connsiteX2207" fmla="*/ 2687764 w 7049655"/>
                <a:gd name="connsiteY2207" fmla="*/ 2411659 h 9250834"/>
                <a:gd name="connsiteX2208" fmla="*/ 2678806 w 7049655"/>
                <a:gd name="connsiteY2208" fmla="*/ 2402699 h 9250834"/>
                <a:gd name="connsiteX2209" fmla="*/ 2687764 w 7049655"/>
                <a:gd name="connsiteY2209" fmla="*/ 2393741 h 9250834"/>
                <a:gd name="connsiteX2210" fmla="*/ 2352915 w 7049655"/>
                <a:gd name="connsiteY2210" fmla="*/ 2393741 h 9250834"/>
                <a:gd name="connsiteX2211" fmla="*/ 2361879 w 7049655"/>
                <a:gd name="connsiteY2211" fmla="*/ 2402699 h 9250834"/>
                <a:gd name="connsiteX2212" fmla="*/ 2352915 w 7049655"/>
                <a:gd name="connsiteY2212" fmla="*/ 2411659 h 9250834"/>
                <a:gd name="connsiteX2213" fmla="*/ 2343956 w 7049655"/>
                <a:gd name="connsiteY2213" fmla="*/ 2402699 h 9250834"/>
                <a:gd name="connsiteX2214" fmla="*/ 2352915 w 7049655"/>
                <a:gd name="connsiteY2214" fmla="*/ 2393741 h 9250834"/>
                <a:gd name="connsiteX2215" fmla="*/ 2018078 w 7049655"/>
                <a:gd name="connsiteY2215" fmla="*/ 2393741 h 9250834"/>
                <a:gd name="connsiteX2216" fmla="*/ 2027039 w 7049655"/>
                <a:gd name="connsiteY2216" fmla="*/ 2402699 h 9250834"/>
                <a:gd name="connsiteX2217" fmla="*/ 2018078 w 7049655"/>
                <a:gd name="connsiteY2217" fmla="*/ 2411659 h 9250834"/>
                <a:gd name="connsiteX2218" fmla="*/ 2009112 w 7049655"/>
                <a:gd name="connsiteY2218" fmla="*/ 2402699 h 9250834"/>
                <a:gd name="connsiteX2219" fmla="*/ 2018078 w 7049655"/>
                <a:gd name="connsiteY2219" fmla="*/ 2393741 h 9250834"/>
                <a:gd name="connsiteX2220" fmla="*/ 1683234 w 7049655"/>
                <a:gd name="connsiteY2220" fmla="*/ 2393741 h 9250834"/>
                <a:gd name="connsiteX2221" fmla="*/ 1692196 w 7049655"/>
                <a:gd name="connsiteY2221" fmla="*/ 2402699 h 9250834"/>
                <a:gd name="connsiteX2222" fmla="*/ 1683234 w 7049655"/>
                <a:gd name="connsiteY2222" fmla="*/ 2411659 h 9250834"/>
                <a:gd name="connsiteX2223" fmla="*/ 1674274 w 7049655"/>
                <a:gd name="connsiteY2223" fmla="*/ 2402699 h 9250834"/>
                <a:gd name="connsiteX2224" fmla="*/ 1683234 w 7049655"/>
                <a:gd name="connsiteY2224" fmla="*/ 2393741 h 9250834"/>
                <a:gd name="connsiteX2225" fmla="*/ 1348387 w 7049655"/>
                <a:gd name="connsiteY2225" fmla="*/ 2393741 h 9250834"/>
                <a:gd name="connsiteX2226" fmla="*/ 1357348 w 7049655"/>
                <a:gd name="connsiteY2226" fmla="*/ 2402699 h 9250834"/>
                <a:gd name="connsiteX2227" fmla="*/ 1348387 w 7049655"/>
                <a:gd name="connsiteY2227" fmla="*/ 2411659 h 9250834"/>
                <a:gd name="connsiteX2228" fmla="*/ 1339428 w 7049655"/>
                <a:gd name="connsiteY2228" fmla="*/ 2402699 h 9250834"/>
                <a:gd name="connsiteX2229" fmla="*/ 1348387 w 7049655"/>
                <a:gd name="connsiteY2229" fmla="*/ 2393741 h 9250834"/>
                <a:gd name="connsiteX2230" fmla="*/ 1013542 w 7049655"/>
                <a:gd name="connsiteY2230" fmla="*/ 2393741 h 9250834"/>
                <a:gd name="connsiteX2231" fmla="*/ 1022503 w 7049655"/>
                <a:gd name="connsiteY2231" fmla="*/ 2402699 h 9250834"/>
                <a:gd name="connsiteX2232" fmla="*/ 1013542 w 7049655"/>
                <a:gd name="connsiteY2232" fmla="*/ 2411659 h 9250834"/>
                <a:gd name="connsiteX2233" fmla="*/ 1004583 w 7049655"/>
                <a:gd name="connsiteY2233" fmla="*/ 2402699 h 9250834"/>
                <a:gd name="connsiteX2234" fmla="*/ 1013542 w 7049655"/>
                <a:gd name="connsiteY2234" fmla="*/ 2393741 h 9250834"/>
                <a:gd name="connsiteX2235" fmla="*/ 678689 w 7049655"/>
                <a:gd name="connsiteY2235" fmla="*/ 2393741 h 9250834"/>
                <a:gd name="connsiteX2236" fmla="*/ 687663 w 7049655"/>
                <a:gd name="connsiteY2236" fmla="*/ 2402699 h 9250834"/>
                <a:gd name="connsiteX2237" fmla="*/ 678689 w 7049655"/>
                <a:gd name="connsiteY2237" fmla="*/ 2411659 h 9250834"/>
                <a:gd name="connsiteX2238" fmla="*/ 669729 w 7049655"/>
                <a:gd name="connsiteY2238" fmla="*/ 2402699 h 9250834"/>
                <a:gd name="connsiteX2239" fmla="*/ 678689 w 7049655"/>
                <a:gd name="connsiteY2239" fmla="*/ 2393741 h 9250834"/>
                <a:gd name="connsiteX2240" fmla="*/ 343846 w 7049655"/>
                <a:gd name="connsiteY2240" fmla="*/ 2393741 h 9250834"/>
                <a:gd name="connsiteX2241" fmla="*/ 352807 w 7049655"/>
                <a:gd name="connsiteY2241" fmla="*/ 2402699 h 9250834"/>
                <a:gd name="connsiteX2242" fmla="*/ 343846 w 7049655"/>
                <a:gd name="connsiteY2242" fmla="*/ 2411660 h 9250834"/>
                <a:gd name="connsiteX2243" fmla="*/ 334886 w 7049655"/>
                <a:gd name="connsiteY2243" fmla="*/ 2402699 h 9250834"/>
                <a:gd name="connsiteX2244" fmla="*/ 343846 w 7049655"/>
                <a:gd name="connsiteY2244" fmla="*/ 2393741 h 9250834"/>
                <a:gd name="connsiteX2245" fmla="*/ 9005 w 7049655"/>
                <a:gd name="connsiteY2245" fmla="*/ 2393741 h 9250834"/>
                <a:gd name="connsiteX2246" fmla="*/ 17965 w 7049655"/>
                <a:gd name="connsiteY2246" fmla="*/ 2402699 h 9250834"/>
                <a:gd name="connsiteX2247" fmla="*/ 9005 w 7049655"/>
                <a:gd name="connsiteY2247" fmla="*/ 2411660 h 9250834"/>
                <a:gd name="connsiteX2248" fmla="*/ 44 w 7049655"/>
                <a:gd name="connsiteY2248" fmla="*/ 2402699 h 9250834"/>
                <a:gd name="connsiteX2249" fmla="*/ 9005 w 7049655"/>
                <a:gd name="connsiteY2249" fmla="*/ 2393741 h 9250834"/>
                <a:gd name="connsiteX2250" fmla="*/ 6371005 w 7049655"/>
                <a:gd name="connsiteY2250" fmla="*/ 2393740 h 9250834"/>
                <a:gd name="connsiteX2251" fmla="*/ 6379966 w 7049655"/>
                <a:gd name="connsiteY2251" fmla="*/ 2402697 h 9250834"/>
                <a:gd name="connsiteX2252" fmla="*/ 6371005 w 7049655"/>
                <a:gd name="connsiteY2252" fmla="*/ 2411657 h 9250834"/>
                <a:gd name="connsiteX2253" fmla="*/ 6362045 w 7049655"/>
                <a:gd name="connsiteY2253" fmla="*/ 2402697 h 9250834"/>
                <a:gd name="connsiteX2254" fmla="*/ 6371005 w 7049655"/>
                <a:gd name="connsiteY2254" fmla="*/ 2393740 h 9250834"/>
                <a:gd name="connsiteX2255" fmla="*/ 6036160 w 7049655"/>
                <a:gd name="connsiteY2255" fmla="*/ 2393740 h 9250834"/>
                <a:gd name="connsiteX2256" fmla="*/ 6045121 w 7049655"/>
                <a:gd name="connsiteY2256" fmla="*/ 2402697 h 9250834"/>
                <a:gd name="connsiteX2257" fmla="*/ 6036160 w 7049655"/>
                <a:gd name="connsiteY2257" fmla="*/ 2411657 h 9250834"/>
                <a:gd name="connsiteX2258" fmla="*/ 6027200 w 7049655"/>
                <a:gd name="connsiteY2258" fmla="*/ 2402697 h 9250834"/>
                <a:gd name="connsiteX2259" fmla="*/ 6036160 w 7049655"/>
                <a:gd name="connsiteY2259" fmla="*/ 2393740 h 9250834"/>
                <a:gd name="connsiteX2260" fmla="*/ 5701315 w 7049655"/>
                <a:gd name="connsiteY2260" fmla="*/ 2393740 h 9250834"/>
                <a:gd name="connsiteX2261" fmla="*/ 5710276 w 7049655"/>
                <a:gd name="connsiteY2261" fmla="*/ 2402697 h 9250834"/>
                <a:gd name="connsiteX2262" fmla="*/ 5701315 w 7049655"/>
                <a:gd name="connsiteY2262" fmla="*/ 2411658 h 9250834"/>
                <a:gd name="connsiteX2263" fmla="*/ 5692355 w 7049655"/>
                <a:gd name="connsiteY2263" fmla="*/ 2402697 h 9250834"/>
                <a:gd name="connsiteX2264" fmla="*/ 5701315 w 7049655"/>
                <a:gd name="connsiteY2264" fmla="*/ 2393740 h 9250834"/>
                <a:gd name="connsiteX2265" fmla="*/ 5366471 w 7049655"/>
                <a:gd name="connsiteY2265" fmla="*/ 2393740 h 9250834"/>
                <a:gd name="connsiteX2266" fmla="*/ 5375432 w 7049655"/>
                <a:gd name="connsiteY2266" fmla="*/ 2402697 h 9250834"/>
                <a:gd name="connsiteX2267" fmla="*/ 5366471 w 7049655"/>
                <a:gd name="connsiteY2267" fmla="*/ 2411658 h 9250834"/>
                <a:gd name="connsiteX2268" fmla="*/ 5357511 w 7049655"/>
                <a:gd name="connsiteY2268" fmla="*/ 2402697 h 9250834"/>
                <a:gd name="connsiteX2269" fmla="*/ 5366471 w 7049655"/>
                <a:gd name="connsiteY2269" fmla="*/ 2393740 h 9250834"/>
                <a:gd name="connsiteX2270" fmla="*/ 5031626 w 7049655"/>
                <a:gd name="connsiteY2270" fmla="*/ 2393740 h 9250834"/>
                <a:gd name="connsiteX2271" fmla="*/ 5040587 w 7049655"/>
                <a:gd name="connsiteY2271" fmla="*/ 2402697 h 9250834"/>
                <a:gd name="connsiteX2272" fmla="*/ 5031626 w 7049655"/>
                <a:gd name="connsiteY2272" fmla="*/ 2411658 h 9250834"/>
                <a:gd name="connsiteX2273" fmla="*/ 5022666 w 7049655"/>
                <a:gd name="connsiteY2273" fmla="*/ 2402697 h 9250834"/>
                <a:gd name="connsiteX2274" fmla="*/ 5031626 w 7049655"/>
                <a:gd name="connsiteY2274" fmla="*/ 2393740 h 9250834"/>
                <a:gd name="connsiteX2275" fmla="*/ 4696782 w 7049655"/>
                <a:gd name="connsiteY2275" fmla="*/ 2393740 h 9250834"/>
                <a:gd name="connsiteX2276" fmla="*/ 4705743 w 7049655"/>
                <a:gd name="connsiteY2276" fmla="*/ 2402697 h 9250834"/>
                <a:gd name="connsiteX2277" fmla="*/ 4696782 w 7049655"/>
                <a:gd name="connsiteY2277" fmla="*/ 2411658 h 9250834"/>
                <a:gd name="connsiteX2278" fmla="*/ 4687822 w 7049655"/>
                <a:gd name="connsiteY2278" fmla="*/ 2402697 h 9250834"/>
                <a:gd name="connsiteX2279" fmla="*/ 4696782 w 7049655"/>
                <a:gd name="connsiteY2279" fmla="*/ 2393740 h 9250834"/>
                <a:gd name="connsiteX2280" fmla="*/ 4361938 w 7049655"/>
                <a:gd name="connsiteY2280" fmla="*/ 2393740 h 9250834"/>
                <a:gd name="connsiteX2281" fmla="*/ 4370899 w 7049655"/>
                <a:gd name="connsiteY2281" fmla="*/ 2402697 h 9250834"/>
                <a:gd name="connsiteX2282" fmla="*/ 4361938 w 7049655"/>
                <a:gd name="connsiteY2282" fmla="*/ 2411658 h 9250834"/>
                <a:gd name="connsiteX2283" fmla="*/ 4352978 w 7049655"/>
                <a:gd name="connsiteY2283" fmla="*/ 2402697 h 9250834"/>
                <a:gd name="connsiteX2284" fmla="*/ 4361938 w 7049655"/>
                <a:gd name="connsiteY2284" fmla="*/ 2393740 h 9250834"/>
                <a:gd name="connsiteX2285" fmla="*/ 4027093 w 7049655"/>
                <a:gd name="connsiteY2285" fmla="*/ 2393740 h 9250834"/>
                <a:gd name="connsiteX2286" fmla="*/ 4036054 w 7049655"/>
                <a:gd name="connsiteY2286" fmla="*/ 2402697 h 9250834"/>
                <a:gd name="connsiteX2287" fmla="*/ 4027093 w 7049655"/>
                <a:gd name="connsiteY2287" fmla="*/ 2411658 h 9250834"/>
                <a:gd name="connsiteX2288" fmla="*/ 4018133 w 7049655"/>
                <a:gd name="connsiteY2288" fmla="*/ 2402697 h 9250834"/>
                <a:gd name="connsiteX2289" fmla="*/ 4027093 w 7049655"/>
                <a:gd name="connsiteY2289" fmla="*/ 2393740 h 9250834"/>
                <a:gd name="connsiteX2290" fmla="*/ 3692248 w 7049655"/>
                <a:gd name="connsiteY2290" fmla="*/ 2393740 h 9250834"/>
                <a:gd name="connsiteX2291" fmla="*/ 3701209 w 7049655"/>
                <a:gd name="connsiteY2291" fmla="*/ 2402697 h 9250834"/>
                <a:gd name="connsiteX2292" fmla="*/ 3692248 w 7049655"/>
                <a:gd name="connsiteY2292" fmla="*/ 2411658 h 9250834"/>
                <a:gd name="connsiteX2293" fmla="*/ 3683288 w 7049655"/>
                <a:gd name="connsiteY2293" fmla="*/ 2402697 h 9250834"/>
                <a:gd name="connsiteX2294" fmla="*/ 3692248 w 7049655"/>
                <a:gd name="connsiteY2294" fmla="*/ 2393740 h 9250834"/>
                <a:gd name="connsiteX2295" fmla="*/ 3357410 w 7049655"/>
                <a:gd name="connsiteY2295" fmla="*/ 2393740 h 9250834"/>
                <a:gd name="connsiteX2296" fmla="*/ 3366374 w 7049655"/>
                <a:gd name="connsiteY2296" fmla="*/ 2402697 h 9250834"/>
                <a:gd name="connsiteX2297" fmla="*/ 3357410 w 7049655"/>
                <a:gd name="connsiteY2297" fmla="*/ 2411659 h 9250834"/>
                <a:gd name="connsiteX2298" fmla="*/ 3348447 w 7049655"/>
                <a:gd name="connsiteY2298" fmla="*/ 2402697 h 9250834"/>
                <a:gd name="connsiteX2299" fmla="*/ 3357410 w 7049655"/>
                <a:gd name="connsiteY2299" fmla="*/ 2393740 h 9250834"/>
                <a:gd name="connsiteX2300" fmla="*/ 7040695 w 7049655"/>
                <a:gd name="connsiteY2300" fmla="*/ 2393739 h 9250834"/>
                <a:gd name="connsiteX2301" fmla="*/ 7049655 w 7049655"/>
                <a:gd name="connsiteY2301" fmla="*/ 2402695 h 9250834"/>
                <a:gd name="connsiteX2302" fmla="*/ 7040695 w 7049655"/>
                <a:gd name="connsiteY2302" fmla="*/ 2411657 h 9250834"/>
                <a:gd name="connsiteX2303" fmla="*/ 7031734 w 7049655"/>
                <a:gd name="connsiteY2303" fmla="*/ 2402695 h 9250834"/>
                <a:gd name="connsiteX2304" fmla="*/ 7040695 w 7049655"/>
                <a:gd name="connsiteY2304" fmla="*/ 2393739 h 9250834"/>
                <a:gd name="connsiteX2305" fmla="*/ 6705850 w 7049655"/>
                <a:gd name="connsiteY2305" fmla="*/ 2393739 h 9250834"/>
                <a:gd name="connsiteX2306" fmla="*/ 6714811 w 7049655"/>
                <a:gd name="connsiteY2306" fmla="*/ 2402695 h 9250834"/>
                <a:gd name="connsiteX2307" fmla="*/ 6705850 w 7049655"/>
                <a:gd name="connsiteY2307" fmla="*/ 2411657 h 9250834"/>
                <a:gd name="connsiteX2308" fmla="*/ 6696890 w 7049655"/>
                <a:gd name="connsiteY2308" fmla="*/ 2402695 h 9250834"/>
                <a:gd name="connsiteX2309" fmla="*/ 6705850 w 7049655"/>
                <a:gd name="connsiteY2309" fmla="*/ 2393739 h 9250834"/>
                <a:gd name="connsiteX2310" fmla="*/ 9007 w 7049655"/>
                <a:gd name="connsiteY2310" fmla="*/ 2051793 h 9250834"/>
                <a:gd name="connsiteX2311" fmla="*/ 17967 w 7049655"/>
                <a:gd name="connsiteY2311" fmla="*/ 2060753 h 9250834"/>
                <a:gd name="connsiteX2312" fmla="*/ 9007 w 7049655"/>
                <a:gd name="connsiteY2312" fmla="*/ 2069713 h 9250834"/>
                <a:gd name="connsiteX2313" fmla="*/ 46 w 7049655"/>
                <a:gd name="connsiteY2313" fmla="*/ 2060753 h 9250834"/>
                <a:gd name="connsiteX2314" fmla="*/ 9007 w 7049655"/>
                <a:gd name="connsiteY2314" fmla="*/ 2051793 h 9250834"/>
                <a:gd name="connsiteX2315" fmla="*/ 1013544 w 7049655"/>
                <a:gd name="connsiteY2315" fmla="*/ 2051792 h 9250834"/>
                <a:gd name="connsiteX2316" fmla="*/ 1022505 w 7049655"/>
                <a:gd name="connsiteY2316" fmla="*/ 2060752 h 9250834"/>
                <a:gd name="connsiteX2317" fmla="*/ 1013544 w 7049655"/>
                <a:gd name="connsiteY2317" fmla="*/ 2069712 h 9250834"/>
                <a:gd name="connsiteX2318" fmla="*/ 1004586 w 7049655"/>
                <a:gd name="connsiteY2318" fmla="*/ 2060752 h 9250834"/>
                <a:gd name="connsiteX2319" fmla="*/ 1013544 w 7049655"/>
                <a:gd name="connsiteY2319" fmla="*/ 2051792 h 9250834"/>
                <a:gd name="connsiteX2320" fmla="*/ 678691 w 7049655"/>
                <a:gd name="connsiteY2320" fmla="*/ 2051792 h 9250834"/>
                <a:gd name="connsiteX2321" fmla="*/ 687666 w 7049655"/>
                <a:gd name="connsiteY2321" fmla="*/ 2060753 h 9250834"/>
                <a:gd name="connsiteX2322" fmla="*/ 678691 w 7049655"/>
                <a:gd name="connsiteY2322" fmla="*/ 2069713 h 9250834"/>
                <a:gd name="connsiteX2323" fmla="*/ 669731 w 7049655"/>
                <a:gd name="connsiteY2323" fmla="*/ 2060753 h 9250834"/>
                <a:gd name="connsiteX2324" fmla="*/ 678691 w 7049655"/>
                <a:gd name="connsiteY2324" fmla="*/ 2051792 h 9250834"/>
                <a:gd name="connsiteX2325" fmla="*/ 343849 w 7049655"/>
                <a:gd name="connsiteY2325" fmla="*/ 2051792 h 9250834"/>
                <a:gd name="connsiteX2326" fmla="*/ 352809 w 7049655"/>
                <a:gd name="connsiteY2326" fmla="*/ 2060753 h 9250834"/>
                <a:gd name="connsiteX2327" fmla="*/ 343849 w 7049655"/>
                <a:gd name="connsiteY2327" fmla="*/ 2069713 h 9250834"/>
                <a:gd name="connsiteX2328" fmla="*/ 334888 w 7049655"/>
                <a:gd name="connsiteY2328" fmla="*/ 2060753 h 9250834"/>
                <a:gd name="connsiteX2329" fmla="*/ 343849 w 7049655"/>
                <a:gd name="connsiteY2329" fmla="*/ 2051792 h 9250834"/>
                <a:gd name="connsiteX2330" fmla="*/ 1348389 w 7049655"/>
                <a:gd name="connsiteY2330" fmla="*/ 2051792 h 9250834"/>
                <a:gd name="connsiteX2331" fmla="*/ 1357351 w 7049655"/>
                <a:gd name="connsiteY2331" fmla="*/ 2060752 h 9250834"/>
                <a:gd name="connsiteX2332" fmla="*/ 1348389 w 7049655"/>
                <a:gd name="connsiteY2332" fmla="*/ 2069712 h 9250834"/>
                <a:gd name="connsiteX2333" fmla="*/ 1339431 w 7049655"/>
                <a:gd name="connsiteY2333" fmla="*/ 2060752 h 9250834"/>
                <a:gd name="connsiteX2334" fmla="*/ 1348389 w 7049655"/>
                <a:gd name="connsiteY2334" fmla="*/ 2051792 h 9250834"/>
                <a:gd name="connsiteX2335" fmla="*/ 2352917 w 7049655"/>
                <a:gd name="connsiteY2335" fmla="*/ 2051791 h 9250834"/>
                <a:gd name="connsiteX2336" fmla="*/ 2361881 w 7049655"/>
                <a:gd name="connsiteY2336" fmla="*/ 2060751 h 9250834"/>
                <a:gd name="connsiteX2337" fmla="*/ 2352917 w 7049655"/>
                <a:gd name="connsiteY2337" fmla="*/ 2069711 h 9250834"/>
                <a:gd name="connsiteX2338" fmla="*/ 2343958 w 7049655"/>
                <a:gd name="connsiteY2338" fmla="*/ 2060751 h 9250834"/>
                <a:gd name="connsiteX2339" fmla="*/ 2352917 w 7049655"/>
                <a:gd name="connsiteY2339" fmla="*/ 2051791 h 9250834"/>
                <a:gd name="connsiteX2340" fmla="*/ 2018080 w 7049655"/>
                <a:gd name="connsiteY2340" fmla="*/ 2051791 h 9250834"/>
                <a:gd name="connsiteX2341" fmla="*/ 2027041 w 7049655"/>
                <a:gd name="connsiteY2341" fmla="*/ 2060752 h 9250834"/>
                <a:gd name="connsiteX2342" fmla="*/ 2018080 w 7049655"/>
                <a:gd name="connsiteY2342" fmla="*/ 2069712 h 9250834"/>
                <a:gd name="connsiteX2343" fmla="*/ 2009114 w 7049655"/>
                <a:gd name="connsiteY2343" fmla="*/ 2060752 h 9250834"/>
                <a:gd name="connsiteX2344" fmla="*/ 2018080 w 7049655"/>
                <a:gd name="connsiteY2344" fmla="*/ 2051791 h 9250834"/>
                <a:gd name="connsiteX2345" fmla="*/ 1683237 w 7049655"/>
                <a:gd name="connsiteY2345" fmla="*/ 2051791 h 9250834"/>
                <a:gd name="connsiteX2346" fmla="*/ 1692198 w 7049655"/>
                <a:gd name="connsiteY2346" fmla="*/ 2060752 h 9250834"/>
                <a:gd name="connsiteX2347" fmla="*/ 1683237 w 7049655"/>
                <a:gd name="connsiteY2347" fmla="*/ 2069712 h 9250834"/>
                <a:gd name="connsiteX2348" fmla="*/ 1674276 w 7049655"/>
                <a:gd name="connsiteY2348" fmla="*/ 2060752 h 9250834"/>
                <a:gd name="connsiteX2349" fmla="*/ 1683237 w 7049655"/>
                <a:gd name="connsiteY2349" fmla="*/ 2051791 h 9250834"/>
                <a:gd name="connsiteX2350" fmla="*/ 2687766 w 7049655"/>
                <a:gd name="connsiteY2350" fmla="*/ 2051791 h 9250834"/>
                <a:gd name="connsiteX2351" fmla="*/ 2696728 w 7049655"/>
                <a:gd name="connsiteY2351" fmla="*/ 2060751 h 9250834"/>
                <a:gd name="connsiteX2352" fmla="*/ 2687766 w 7049655"/>
                <a:gd name="connsiteY2352" fmla="*/ 2069711 h 9250834"/>
                <a:gd name="connsiteX2353" fmla="*/ 2678808 w 7049655"/>
                <a:gd name="connsiteY2353" fmla="*/ 2060751 h 9250834"/>
                <a:gd name="connsiteX2354" fmla="*/ 2687766 w 7049655"/>
                <a:gd name="connsiteY2354" fmla="*/ 2051791 h 9250834"/>
                <a:gd name="connsiteX2355" fmla="*/ 3692248 w 7049655"/>
                <a:gd name="connsiteY2355" fmla="*/ 2051790 h 9250834"/>
                <a:gd name="connsiteX2356" fmla="*/ 3701209 w 7049655"/>
                <a:gd name="connsiteY2356" fmla="*/ 2060750 h 9250834"/>
                <a:gd name="connsiteX2357" fmla="*/ 3692248 w 7049655"/>
                <a:gd name="connsiteY2357" fmla="*/ 2069710 h 9250834"/>
                <a:gd name="connsiteX2358" fmla="*/ 3683288 w 7049655"/>
                <a:gd name="connsiteY2358" fmla="*/ 2060750 h 9250834"/>
                <a:gd name="connsiteX2359" fmla="*/ 3692248 w 7049655"/>
                <a:gd name="connsiteY2359" fmla="*/ 2051790 h 9250834"/>
                <a:gd name="connsiteX2360" fmla="*/ 3357410 w 7049655"/>
                <a:gd name="connsiteY2360" fmla="*/ 2051790 h 9250834"/>
                <a:gd name="connsiteX2361" fmla="*/ 3366374 w 7049655"/>
                <a:gd name="connsiteY2361" fmla="*/ 2060751 h 9250834"/>
                <a:gd name="connsiteX2362" fmla="*/ 3357410 w 7049655"/>
                <a:gd name="connsiteY2362" fmla="*/ 2069711 h 9250834"/>
                <a:gd name="connsiteX2363" fmla="*/ 3348447 w 7049655"/>
                <a:gd name="connsiteY2363" fmla="*/ 2060751 h 9250834"/>
                <a:gd name="connsiteX2364" fmla="*/ 3357410 w 7049655"/>
                <a:gd name="connsiteY2364" fmla="*/ 2051790 h 9250834"/>
                <a:gd name="connsiteX2365" fmla="*/ 3022608 w 7049655"/>
                <a:gd name="connsiteY2365" fmla="*/ 2051790 h 9250834"/>
                <a:gd name="connsiteX2366" fmla="*/ 3031567 w 7049655"/>
                <a:gd name="connsiteY2366" fmla="*/ 2060751 h 9250834"/>
                <a:gd name="connsiteX2367" fmla="*/ 3022608 w 7049655"/>
                <a:gd name="connsiteY2367" fmla="*/ 2069711 h 9250834"/>
                <a:gd name="connsiteX2368" fmla="*/ 3013650 w 7049655"/>
                <a:gd name="connsiteY2368" fmla="*/ 2060751 h 9250834"/>
                <a:gd name="connsiteX2369" fmla="*/ 3022608 w 7049655"/>
                <a:gd name="connsiteY2369" fmla="*/ 2051790 h 9250834"/>
                <a:gd name="connsiteX2370" fmla="*/ 4027093 w 7049655"/>
                <a:gd name="connsiteY2370" fmla="*/ 2051790 h 9250834"/>
                <a:gd name="connsiteX2371" fmla="*/ 4036054 w 7049655"/>
                <a:gd name="connsiteY2371" fmla="*/ 2060750 h 9250834"/>
                <a:gd name="connsiteX2372" fmla="*/ 4027093 w 7049655"/>
                <a:gd name="connsiteY2372" fmla="*/ 2069710 h 9250834"/>
                <a:gd name="connsiteX2373" fmla="*/ 4018133 w 7049655"/>
                <a:gd name="connsiteY2373" fmla="*/ 2060750 h 9250834"/>
                <a:gd name="connsiteX2374" fmla="*/ 4027093 w 7049655"/>
                <a:gd name="connsiteY2374" fmla="*/ 2051790 h 9250834"/>
                <a:gd name="connsiteX2375" fmla="*/ 5031626 w 7049655"/>
                <a:gd name="connsiteY2375" fmla="*/ 2051790 h 9250834"/>
                <a:gd name="connsiteX2376" fmla="*/ 5040587 w 7049655"/>
                <a:gd name="connsiteY2376" fmla="*/ 2060750 h 9250834"/>
                <a:gd name="connsiteX2377" fmla="*/ 5031626 w 7049655"/>
                <a:gd name="connsiteY2377" fmla="*/ 2069710 h 9250834"/>
                <a:gd name="connsiteX2378" fmla="*/ 5022666 w 7049655"/>
                <a:gd name="connsiteY2378" fmla="*/ 2060750 h 9250834"/>
                <a:gd name="connsiteX2379" fmla="*/ 5031626 w 7049655"/>
                <a:gd name="connsiteY2379" fmla="*/ 2051790 h 9250834"/>
                <a:gd name="connsiteX2380" fmla="*/ 4696782 w 7049655"/>
                <a:gd name="connsiteY2380" fmla="*/ 2051790 h 9250834"/>
                <a:gd name="connsiteX2381" fmla="*/ 4705743 w 7049655"/>
                <a:gd name="connsiteY2381" fmla="*/ 2060750 h 9250834"/>
                <a:gd name="connsiteX2382" fmla="*/ 4696782 w 7049655"/>
                <a:gd name="connsiteY2382" fmla="*/ 2069710 h 9250834"/>
                <a:gd name="connsiteX2383" fmla="*/ 4687822 w 7049655"/>
                <a:gd name="connsiteY2383" fmla="*/ 2060750 h 9250834"/>
                <a:gd name="connsiteX2384" fmla="*/ 4696782 w 7049655"/>
                <a:gd name="connsiteY2384" fmla="*/ 2051790 h 9250834"/>
                <a:gd name="connsiteX2385" fmla="*/ 4361938 w 7049655"/>
                <a:gd name="connsiteY2385" fmla="*/ 2051790 h 9250834"/>
                <a:gd name="connsiteX2386" fmla="*/ 4370899 w 7049655"/>
                <a:gd name="connsiteY2386" fmla="*/ 2060750 h 9250834"/>
                <a:gd name="connsiteX2387" fmla="*/ 4361938 w 7049655"/>
                <a:gd name="connsiteY2387" fmla="*/ 2069710 h 9250834"/>
                <a:gd name="connsiteX2388" fmla="*/ 4352978 w 7049655"/>
                <a:gd name="connsiteY2388" fmla="*/ 2060750 h 9250834"/>
                <a:gd name="connsiteX2389" fmla="*/ 4361938 w 7049655"/>
                <a:gd name="connsiteY2389" fmla="*/ 2051790 h 9250834"/>
                <a:gd name="connsiteX2390" fmla="*/ 5366471 w 7049655"/>
                <a:gd name="connsiteY2390" fmla="*/ 2051789 h 9250834"/>
                <a:gd name="connsiteX2391" fmla="*/ 5375432 w 7049655"/>
                <a:gd name="connsiteY2391" fmla="*/ 2060749 h 9250834"/>
                <a:gd name="connsiteX2392" fmla="*/ 5366471 w 7049655"/>
                <a:gd name="connsiteY2392" fmla="*/ 2069710 h 9250834"/>
                <a:gd name="connsiteX2393" fmla="*/ 5357511 w 7049655"/>
                <a:gd name="connsiteY2393" fmla="*/ 2060749 h 9250834"/>
                <a:gd name="connsiteX2394" fmla="*/ 5366471 w 7049655"/>
                <a:gd name="connsiteY2394" fmla="*/ 2051789 h 9250834"/>
                <a:gd name="connsiteX2395" fmla="*/ 6371005 w 7049655"/>
                <a:gd name="connsiteY2395" fmla="*/ 2051789 h 9250834"/>
                <a:gd name="connsiteX2396" fmla="*/ 6379966 w 7049655"/>
                <a:gd name="connsiteY2396" fmla="*/ 2060749 h 9250834"/>
                <a:gd name="connsiteX2397" fmla="*/ 6371005 w 7049655"/>
                <a:gd name="connsiteY2397" fmla="*/ 2069709 h 9250834"/>
                <a:gd name="connsiteX2398" fmla="*/ 6362045 w 7049655"/>
                <a:gd name="connsiteY2398" fmla="*/ 2060749 h 9250834"/>
                <a:gd name="connsiteX2399" fmla="*/ 6371005 w 7049655"/>
                <a:gd name="connsiteY2399" fmla="*/ 2051789 h 9250834"/>
                <a:gd name="connsiteX2400" fmla="*/ 6036160 w 7049655"/>
                <a:gd name="connsiteY2400" fmla="*/ 2051789 h 9250834"/>
                <a:gd name="connsiteX2401" fmla="*/ 6045121 w 7049655"/>
                <a:gd name="connsiteY2401" fmla="*/ 2060749 h 9250834"/>
                <a:gd name="connsiteX2402" fmla="*/ 6036160 w 7049655"/>
                <a:gd name="connsiteY2402" fmla="*/ 2069709 h 9250834"/>
                <a:gd name="connsiteX2403" fmla="*/ 6027200 w 7049655"/>
                <a:gd name="connsiteY2403" fmla="*/ 2060749 h 9250834"/>
                <a:gd name="connsiteX2404" fmla="*/ 6036160 w 7049655"/>
                <a:gd name="connsiteY2404" fmla="*/ 2051789 h 9250834"/>
                <a:gd name="connsiteX2405" fmla="*/ 5701315 w 7049655"/>
                <a:gd name="connsiteY2405" fmla="*/ 2051789 h 9250834"/>
                <a:gd name="connsiteX2406" fmla="*/ 5710276 w 7049655"/>
                <a:gd name="connsiteY2406" fmla="*/ 2060749 h 9250834"/>
                <a:gd name="connsiteX2407" fmla="*/ 5701315 w 7049655"/>
                <a:gd name="connsiteY2407" fmla="*/ 2069710 h 9250834"/>
                <a:gd name="connsiteX2408" fmla="*/ 5692355 w 7049655"/>
                <a:gd name="connsiteY2408" fmla="*/ 2060749 h 9250834"/>
                <a:gd name="connsiteX2409" fmla="*/ 5701315 w 7049655"/>
                <a:gd name="connsiteY2409" fmla="*/ 2051789 h 9250834"/>
                <a:gd name="connsiteX2410" fmla="*/ 6705850 w 7049655"/>
                <a:gd name="connsiteY2410" fmla="*/ 2051789 h 9250834"/>
                <a:gd name="connsiteX2411" fmla="*/ 6714811 w 7049655"/>
                <a:gd name="connsiteY2411" fmla="*/ 2060749 h 9250834"/>
                <a:gd name="connsiteX2412" fmla="*/ 6705850 w 7049655"/>
                <a:gd name="connsiteY2412" fmla="*/ 2069709 h 9250834"/>
                <a:gd name="connsiteX2413" fmla="*/ 6696890 w 7049655"/>
                <a:gd name="connsiteY2413" fmla="*/ 2060749 h 9250834"/>
                <a:gd name="connsiteX2414" fmla="*/ 6705850 w 7049655"/>
                <a:gd name="connsiteY2414" fmla="*/ 2051789 h 9250834"/>
                <a:gd name="connsiteX2415" fmla="*/ 7040695 w 7049655"/>
                <a:gd name="connsiteY2415" fmla="*/ 2051788 h 9250834"/>
                <a:gd name="connsiteX2416" fmla="*/ 7049655 w 7049655"/>
                <a:gd name="connsiteY2416" fmla="*/ 2060749 h 9250834"/>
                <a:gd name="connsiteX2417" fmla="*/ 7040695 w 7049655"/>
                <a:gd name="connsiteY2417" fmla="*/ 2069709 h 9250834"/>
                <a:gd name="connsiteX2418" fmla="*/ 7031734 w 7049655"/>
                <a:gd name="connsiteY2418" fmla="*/ 2060749 h 9250834"/>
                <a:gd name="connsiteX2419" fmla="*/ 7040695 w 7049655"/>
                <a:gd name="connsiteY2419" fmla="*/ 2051788 h 9250834"/>
                <a:gd name="connsiteX2420" fmla="*/ 9009 w 7049655"/>
                <a:gd name="connsiteY2420" fmla="*/ 1709848 h 9250834"/>
                <a:gd name="connsiteX2421" fmla="*/ 17970 w 7049655"/>
                <a:gd name="connsiteY2421" fmla="*/ 1718808 h 9250834"/>
                <a:gd name="connsiteX2422" fmla="*/ 9009 w 7049655"/>
                <a:gd name="connsiteY2422" fmla="*/ 1727768 h 9250834"/>
                <a:gd name="connsiteX2423" fmla="*/ 49 w 7049655"/>
                <a:gd name="connsiteY2423" fmla="*/ 1718808 h 9250834"/>
                <a:gd name="connsiteX2424" fmla="*/ 9009 w 7049655"/>
                <a:gd name="connsiteY2424" fmla="*/ 1709848 h 9250834"/>
                <a:gd name="connsiteX2425" fmla="*/ 1013547 w 7049655"/>
                <a:gd name="connsiteY2425" fmla="*/ 1709847 h 9250834"/>
                <a:gd name="connsiteX2426" fmla="*/ 1022508 w 7049655"/>
                <a:gd name="connsiteY2426" fmla="*/ 1718807 h 9250834"/>
                <a:gd name="connsiteX2427" fmla="*/ 1013547 w 7049655"/>
                <a:gd name="connsiteY2427" fmla="*/ 1727767 h 9250834"/>
                <a:gd name="connsiteX2428" fmla="*/ 1004588 w 7049655"/>
                <a:gd name="connsiteY2428" fmla="*/ 1718807 h 9250834"/>
                <a:gd name="connsiteX2429" fmla="*/ 1013547 w 7049655"/>
                <a:gd name="connsiteY2429" fmla="*/ 1709847 h 9250834"/>
                <a:gd name="connsiteX2430" fmla="*/ 678693 w 7049655"/>
                <a:gd name="connsiteY2430" fmla="*/ 1709847 h 9250834"/>
                <a:gd name="connsiteX2431" fmla="*/ 687668 w 7049655"/>
                <a:gd name="connsiteY2431" fmla="*/ 1718808 h 9250834"/>
                <a:gd name="connsiteX2432" fmla="*/ 678693 w 7049655"/>
                <a:gd name="connsiteY2432" fmla="*/ 1727768 h 9250834"/>
                <a:gd name="connsiteX2433" fmla="*/ 669733 w 7049655"/>
                <a:gd name="connsiteY2433" fmla="*/ 1718808 h 9250834"/>
                <a:gd name="connsiteX2434" fmla="*/ 678693 w 7049655"/>
                <a:gd name="connsiteY2434" fmla="*/ 1709847 h 9250834"/>
                <a:gd name="connsiteX2435" fmla="*/ 343851 w 7049655"/>
                <a:gd name="connsiteY2435" fmla="*/ 1709847 h 9250834"/>
                <a:gd name="connsiteX2436" fmla="*/ 352811 w 7049655"/>
                <a:gd name="connsiteY2436" fmla="*/ 1718808 h 9250834"/>
                <a:gd name="connsiteX2437" fmla="*/ 343851 w 7049655"/>
                <a:gd name="connsiteY2437" fmla="*/ 1727768 h 9250834"/>
                <a:gd name="connsiteX2438" fmla="*/ 334890 w 7049655"/>
                <a:gd name="connsiteY2438" fmla="*/ 1718808 h 9250834"/>
                <a:gd name="connsiteX2439" fmla="*/ 343851 w 7049655"/>
                <a:gd name="connsiteY2439" fmla="*/ 1709847 h 9250834"/>
                <a:gd name="connsiteX2440" fmla="*/ 1348392 w 7049655"/>
                <a:gd name="connsiteY2440" fmla="*/ 1709847 h 9250834"/>
                <a:gd name="connsiteX2441" fmla="*/ 1357353 w 7049655"/>
                <a:gd name="connsiteY2441" fmla="*/ 1718807 h 9250834"/>
                <a:gd name="connsiteX2442" fmla="*/ 1348392 w 7049655"/>
                <a:gd name="connsiteY2442" fmla="*/ 1727767 h 9250834"/>
                <a:gd name="connsiteX2443" fmla="*/ 1339433 w 7049655"/>
                <a:gd name="connsiteY2443" fmla="*/ 1718807 h 9250834"/>
                <a:gd name="connsiteX2444" fmla="*/ 1348392 w 7049655"/>
                <a:gd name="connsiteY2444" fmla="*/ 1709847 h 9250834"/>
                <a:gd name="connsiteX2445" fmla="*/ 1683239 w 7049655"/>
                <a:gd name="connsiteY2445" fmla="*/ 1709847 h 9250834"/>
                <a:gd name="connsiteX2446" fmla="*/ 1692201 w 7049655"/>
                <a:gd name="connsiteY2446" fmla="*/ 1718807 h 9250834"/>
                <a:gd name="connsiteX2447" fmla="*/ 1683239 w 7049655"/>
                <a:gd name="connsiteY2447" fmla="*/ 1727767 h 9250834"/>
                <a:gd name="connsiteX2448" fmla="*/ 1674279 w 7049655"/>
                <a:gd name="connsiteY2448" fmla="*/ 1718807 h 9250834"/>
                <a:gd name="connsiteX2449" fmla="*/ 1683239 w 7049655"/>
                <a:gd name="connsiteY2449" fmla="*/ 1709847 h 9250834"/>
                <a:gd name="connsiteX2450" fmla="*/ 2687769 w 7049655"/>
                <a:gd name="connsiteY2450" fmla="*/ 1709846 h 9250834"/>
                <a:gd name="connsiteX2451" fmla="*/ 2696730 w 7049655"/>
                <a:gd name="connsiteY2451" fmla="*/ 1718806 h 9250834"/>
                <a:gd name="connsiteX2452" fmla="*/ 2687769 w 7049655"/>
                <a:gd name="connsiteY2452" fmla="*/ 1727766 h 9250834"/>
                <a:gd name="connsiteX2453" fmla="*/ 2678811 w 7049655"/>
                <a:gd name="connsiteY2453" fmla="*/ 1718806 h 9250834"/>
                <a:gd name="connsiteX2454" fmla="*/ 2687769 w 7049655"/>
                <a:gd name="connsiteY2454" fmla="*/ 1709846 h 9250834"/>
                <a:gd name="connsiteX2455" fmla="*/ 2352919 w 7049655"/>
                <a:gd name="connsiteY2455" fmla="*/ 1709846 h 9250834"/>
                <a:gd name="connsiteX2456" fmla="*/ 2361883 w 7049655"/>
                <a:gd name="connsiteY2456" fmla="*/ 1718807 h 9250834"/>
                <a:gd name="connsiteX2457" fmla="*/ 2352919 w 7049655"/>
                <a:gd name="connsiteY2457" fmla="*/ 1727767 h 9250834"/>
                <a:gd name="connsiteX2458" fmla="*/ 2343960 w 7049655"/>
                <a:gd name="connsiteY2458" fmla="*/ 1718807 h 9250834"/>
                <a:gd name="connsiteX2459" fmla="*/ 2352919 w 7049655"/>
                <a:gd name="connsiteY2459" fmla="*/ 1709846 h 9250834"/>
                <a:gd name="connsiteX2460" fmla="*/ 2018083 w 7049655"/>
                <a:gd name="connsiteY2460" fmla="*/ 1709846 h 9250834"/>
                <a:gd name="connsiteX2461" fmla="*/ 2027044 w 7049655"/>
                <a:gd name="connsiteY2461" fmla="*/ 1718807 h 9250834"/>
                <a:gd name="connsiteX2462" fmla="*/ 2018083 w 7049655"/>
                <a:gd name="connsiteY2462" fmla="*/ 1727767 h 9250834"/>
                <a:gd name="connsiteX2463" fmla="*/ 2009117 w 7049655"/>
                <a:gd name="connsiteY2463" fmla="*/ 1718807 h 9250834"/>
                <a:gd name="connsiteX2464" fmla="*/ 2018083 w 7049655"/>
                <a:gd name="connsiteY2464" fmla="*/ 1709846 h 9250834"/>
                <a:gd name="connsiteX2465" fmla="*/ 3022611 w 7049655"/>
                <a:gd name="connsiteY2465" fmla="*/ 1709846 h 9250834"/>
                <a:gd name="connsiteX2466" fmla="*/ 3031569 w 7049655"/>
                <a:gd name="connsiteY2466" fmla="*/ 1718806 h 9250834"/>
                <a:gd name="connsiteX2467" fmla="*/ 3022611 w 7049655"/>
                <a:gd name="connsiteY2467" fmla="*/ 1727766 h 9250834"/>
                <a:gd name="connsiteX2468" fmla="*/ 3013652 w 7049655"/>
                <a:gd name="connsiteY2468" fmla="*/ 1718806 h 9250834"/>
                <a:gd name="connsiteX2469" fmla="*/ 3022611 w 7049655"/>
                <a:gd name="connsiteY2469" fmla="*/ 1709846 h 9250834"/>
                <a:gd name="connsiteX2470" fmla="*/ 4027093 w 7049655"/>
                <a:gd name="connsiteY2470" fmla="*/ 1709846 h 9250834"/>
                <a:gd name="connsiteX2471" fmla="*/ 4036054 w 7049655"/>
                <a:gd name="connsiteY2471" fmla="*/ 1718806 h 9250834"/>
                <a:gd name="connsiteX2472" fmla="*/ 4027093 w 7049655"/>
                <a:gd name="connsiteY2472" fmla="*/ 1727766 h 9250834"/>
                <a:gd name="connsiteX2473" fmla="*/ 4018133 w 7049655"/>
                <a:gd name="connsiteY2473" fmla="*/ 1718806 h 9250834"/>
                <a:gd name="connsiteX2474" fmla="*/ 4027093 w 7049655"/>
                <a:gd name="connsiteY2474" fmla="*/ 1709846 h 9250834"/>
                <a:gd name="connsiteX2475" fmla="*/ 3692248 w 7049655"/>
                <a:gd name="connsiteY2475" fmla="*/ 1709846 h 9250834"/>
                <a:gd name="connsiteX2476" fmla="*/ 3701209 w 7049655"/>
                <a:gd name="connsiteY2476" fmla="*/ 1718806 h 9250834"/>
                <a:gd name="connsiteX2477" fmla="*/ 3692248 w 7049655"/>
                <a:gd name="connsiteY2477" fmla="*/ 1727766 h 9250834"/>
                <a:gd name="connsiteX2478" fmla="*/ 3683288 w 7049655"/>
                <a:gd name="connsiteY2478" fmla="*/ 1718806 h 9250834"/>
                <a:gd name="connsiteX2479" fmla="*/ 3692248 w 7049655"/>
                <a:gd name="connsiteY2479" fmla="*/ 1709846 h 9250834"/>
                <a:gd name="connsiteX2480" fmla="*/ 3357410 w 7049655"/>
                <a:gd name="connsiteY2480" fmla="*/ 1709846 h 9250834"/>
                <a:gd name="connsiteX2481" fmla="*/ 3366374 w 7049655"/>
                <a:gd name="connsiteY2481" fmla="*/ 1718806 h 9250834"/>
                <a:gd name="connsiteX2482" fmla="*/ 3357410 w 7049655"/>
                <a:gd name="connsiteY2482" fmla="*/ 1727766 h 9250834"/>
                <a:gd name="connsiteX2483" fmla="*/ 3348447 w 7049655"/>
                <a:gd name="connsiteY2483" fmla="*/ 1718806 h 9250834"/>
                <a:gd name="connsiteX2484" fmla="*/ 3357410 w 7049655"/>
                <a:gd name="connsiteY2484" fmla="*/ 1709846 h 9250834"/>
                <a:gd name="connsiteX2485" fmla="*/ 4361938 w 7049655"/>
                <a:gd name="connsiteY2485" fmla="*/ 1709845 h 9250834"/>
                <a:gd name="connsiteX2486" fmla="*/ 4370899 w 7049655"/>
                <a:gd name="connsiteY2486" fmla="*/ 1718805 h 9250834"/>
                <a:gd name="connsiteX2487" fmla="*/ 4361938 w 7049655"/>
                <a:gd name="connsiteY2487" fmla="*/ 1727765 h 9250834"/>
                <a:gd name="connsiteX2488" fmla="*/ 4352978 w 7049655"/>
                <a:gd name="connsiteY2488" fmla="*/ 1718805 h 9250834"/>
                <a:gd name="connsiteX2489" fmla="*/ 4361938 w 7049655"/>
                <a:gd name="connsiteY2489" fmla="*/ 1709845 h 9250834"/>
                <a:gd name="connsiteX2490" fmla="*/ 4696782 w 7049655"/>
                <a:gd name="connsiteY2490" fmla="*/ 1709845 h 9250834"/>
                <a:gd name="connsiteX2491" fmla="*/ 4705743 w 7049655"/>
                <a:gd name="connsiteY2491" fmla="*/ 1718805 h 9250834"/>
                <a:gd name="connsiteX2492" fmla="*/ 4696782 w 7049655"/>
                <a:gd name="connsiteY2492" fmla="*/ 1727765 h 9250834"/>
                <a:gd name="connsiteX2493" fmla="*/ 4687822 w 7049655"/>
                <a:gd name="connsiteY2493" fmla="*/ 1718805 h 9250834"/>
                <a:gd name="connsiteX2494" fmla="*/ 4696782 w 7049655"/>
                <a:gd name="connsiteY2494" fmla="*/ 1709845 h 9250834"/>
                <a:gd name="connsiteX2495" fmla="*/ 5701315 w 7049655"/>
                <a:gd name="connsiteY2495" fmla="*/ 1709844 h 9250834"/>
                <a:gd name="connsiteX2496" fmla="*/ 5710276 w 7049655"/>
                <a:gd name="connsiteY2496" fmla="*/ 1718804 h 9250834"/>
                <a:gd name="connsiteX2497" fmla="*/ 5701315 w 7049655"/>
                <a:gd name="connsiteY2497" fmla="*/ 1727764 h 9250834"/>
                <a:gd name="connsiteX2498" fmla="*/ 5692355 w 7049655"/>
                <a:gd name="connsiteY2498" fmla="*/ 1718804 h 9250834"/>
                <a:gd name="connsiteX2499" fmla="*/ 5701315 w 7049655"/>
                <a:gd name="connsiteY2499" fmla="*/ 1709844 h 9250834"/>
                <a:gd name="connsiteX2500" fmla="*/ 5366471 w 7049655"/>
                <a:gd name="connsiteY2500" fmla="*/ 1709844 h 9250834"/>
                <a:gd name="connsiteX2501" fmla="*/ 5375432 w 7049655"/>
                <a:gd name="connsiteY2501" fmla="*/ 1718805 h 9250834"/>
                <a:gd name="connsiteX2502" fmla="*/ 5366471 w 7049655"/>
                <a:gd name="connsiteY2502" fmla="*/ 1727765 h 9250834"/>
                <a:gd name="connsiteX2503" fmla="*/ 5357511 w 7049655"/>
                <a:gd name="connsiteY2503" fmla="*/ 1718805 h 9250834"/>
                <a:gd name="connsiteX2504" fmla="*/ 5366471 w 7049655"/>
                <a:gd name="connsiteY2504" fmla="*/ 1709844 h 9250834"/>
                <a:gd name="connsiteX2505" fmla="*/ 5031626 w 7049655"/>
                <a:gd name="connsiteY2505" fmla="*/ 1709844 h 9250834"/>
                <a:gd name="connsiteX2506" fmla="*/ 5040587 w 7049655"/>
                <a:gd name="connsiteY2506" fmla="*/ 1718805 h 9250834"/>
                <a:gd name="connsiteX2507" fmla="*/ 5031626 w 7049655"/>
                <a:gd name="connsiteY2507" fmla="*/ 1727765 h 9250834"/>
                <a:gd name="connsiteX2508" fmla="*/ 5022666 w 7049655"/>
                <a:gd name="connsiteY2508" fmla="*/ 1718805 h 9250834"/>
                <a:gd name="connsiteX2509" fmla="*/ 5031626 w 7049655"/>
                <a:gd name="connsiteY2509" fmla="*/ 1709844 h 9250834"/>
                <a:gd name="connsiteX2510" fmla="*/ 6036160 w 7049655"/>
                <a:gd name="connsiteY2510" fmla="*/ 1709844 h 9250834"/>
                <a:gd name="connsiteX2511" fmla="*/ 6045121 w 7049655"/>
                <a:gd name="connsiteY2511" fmla="*/ 1718804 h 9250834"/>
                <a:gd name="connsiteX2512" fmla="*/ 6036160 w 7049655"/>
                <a:gd name="connsiteY2512" fmla="*/ 1727764 h 9250834"/>
                <a:gd name="connsiteX2513" fmla="*/ 6027200 w 7049655"/>
                <a:gd name="connsiteY2513" fmla="*/ 1718804 h 9250834"/>
                <a:gd name="connsiteX2514" fmla="*/ 6036160 w 7049655"/>
                <a:gd name="connsiteY2514" fmla="*/ 1709844 h 9250834"/>
                <a:gd name="connsiteX2515" fmla="*/ 6371005 w 7049655"/>
                <a:gd name="connsiteY2515" fmla="*/ 1709843 h 9250834"/>
                <a:gd name="connsiteX2516" fmla="*/ 6379966 w 7049655"/>
                <a:gd name="connsiteY2516" fmla="*/ 1718804 h 9250834"/>
                <a:gd name="connsiteX2517" fmla="*/ 6371005 w 7049655"/>
                <a:gd name="connsiteY2517" fmla="*/ 1727764 h 9250834"/>
                <a:gd name="connsiteX2518" fmla="*/ 6362045 w 7049655"/>
                <a:gd name="connsiteY2518" fmla="*/ 1718804 h 9250834"/>
                <a:gd name="connsiteX2519" fmla="*/ 6371005 w 7049655"/>
                <a:gd name="connsiteY2519" fmla="*/ 1709843 h 9250834"/>
                <a:gd name="connsiteX2520" fmla="*/ 7040695 w 7049655"/>
                <a:gd name="connsiteY2520" fmla="*/ 1709843 h 9250834"/>
                <a:gd name="connsiteX2521" fmla="*/ 7049655 w 7049655"/>
                <a:gd name="connsiteY2521" fmla="*/ 1718803 h 9250834"/>
                <a:gd name="connsiteX2522" fmla="*/ 7040695 w 7049655"/>
                <a:gd name="connsiteY2522" fmla="*/ 1727763 h 9250834"/>
                <a:gd name="connsiteX2523" fmla="*/ 7031734 w 7049655"/>
                <a:gd name="connsiteY2523" fmla="*/ 1718803 h 9250834"/>
                <a:gd name="connsiteX2524" fmla="*/ 7040695 w 7049655"/>
                <a:gd name="connsiteY2524" fmla="*/ 1709843 h 9250834"/>
                <a:gd name="connsiteX2525" fmla="*/ 6705850 w 7049655"/>
                <a:gd name="connsiteY2525" fmla="*/ 1709843 h 9250834"/>
                <a:gd name="connsiteX2526" fmla="*/ 6714811 w 7049655"/>
                <a:gd name="connsiteY2526" fmla="*/ 1718804 h 9250834"/>
                <a:gd name="connsiteX2527" fmla="*/ 6705850 w 7049655"/>
                <a:gd name="connsiteY2527" fmla="*/ 1727764 h 9250834"/>
                <a:gd name="connsiteX2528" fmla="*/ 6696890 w 7049655"/>
                <a:gd name="connsiteY2528" fmla="*/ 1718804 h 9250834"/>
                <a:gd name="connsiteX2529" fmla="*/ 6705850 w 7049655"/>
                <a:gd name="connsiteY2529" fmla="*/ 1709843 h 9250834"/>
                <a:gd name="connsiteX2530" fmla="*/ 1348394 w 7049655"/>
                <a:gd name="connsiteY2530" fmla="*/ 1367902 h 9250834"/>
                <a:gd name="connsiteX2531" fmla="*/ 1357356 w 7049655"/>
                <a:gd name="connsiteY2531" fmla="*/ 1376862 h 9250834"/>
                <a:gd name="connsiteX2532" fmla="*/ 1348394 w 7049655"/>
                <a:gd name="connsiteY2532" fmla="*/ 1385823 h 9250834"/>
                <a:gd name="connsiteX2533" fmla="*/ 1339436 w 7049655"/>
                <a:gd name="connsiteY2533" fmla="*/ 1376862 h 9250834"/>
                <a:gd name="connsiteX2534" fmla="*/ 1348394 w 7049655"/>
                <a:gd name="connsiteY2534" fmla="*/ 1367902 h 9250834"/>
                <a:gd name="connsiteX2535" fmla="*/ 1013549 w 7049655"/>
                <a:gd name="connsiteY2535" fmla="*/ 1367902 h 9250834"/>
                <a:gd name="connsiteX2536" fmla="*/ 1022510 w 7049655"/>
                <a:gd name="connsiteY2536" fmla="*/ 1376863 h 9250834"/>
                <a:gd name="connsiteX2537" fmla="*/ 1013549 w 7049655"/>
                <a:gd name="connsiteY2537" fmla="*/ 1385823 h 9250834"/>
                <a:gd name="connsiteX2538" fmla="*/ 1004591 w 7049655"/>
                <a:gd name="connsiteY2538" fmla="*/ 1376863 h 9250834"/>
                <a:gd name="connsiteX2539" fmla="*/ 1013549 w 7049655"/>
                <a:gd name="connsiteY2539" fmla="*/ 1367902 h 9250834"/>
                <a:gd name="connsiteX2540" fmla="*/ 678695 w 7049655"/>
                <a:gd name="connsiteY2540" fmla="*/ 1367902 h 9250834"/>
                <a:gd name="connsiteX2541" fmla="*/ 687671 w 7049655"/>
                <a:gd name="connsiteY2541" fmla="*/ 1376863 h 9250834"/>
                <a:gd name="connsiteX2542" fmla="*/ 678695 w 7049655"/>
                <a:gd name="connsiteY2542" fmla="*/ 1385824 h 9250834"/>
                <a:gd name="connsiteX2543" fmla="*/ 669735 w 7049655"/>
                <a:gd name="connsiteY2543" fmla="*/ 1376863 h 9250834"/>
                <a:gd name="connsiteX2544" fmla="*/ 678695 w 7049655"/>
                <a:gd name="connsiteY2544" fmla="*/ 1367902 h 9250834"/>
                <a:gd name="connsiteX2545" fmla="*/ 343853 w 7049655"/>
                <a:gd name="connsiteY2545" fmla="*/ 1367902 h 9250834"/>
                <a:gd name="connsiteX2546" fmla="*/ 352813 w 7049655"/>
                <a:gd name="connsiteY2546" fmla="*/ 1376863 h 9250834"/>
                <a:gd name="connsiteX2547" fmla="*/ 343853 w 7049655"/>
                <a:gd name="connsiteY2547" fmla="*/ 1385824 h 9250834"/>
                <a:gd name="connsiteX2548" fmla="*/ 334892 w 7049655"/>
                <a:gd name="connsiteY2548" fmla="*/ 1376863 h 9250834"/>
                <a:gd name="connsiteX2549" fmla="*/ 343853 w 7049655"/>
                <a:gd name="connsiteY2549" fmla="*/ 1367902 h 9250834"/>
                <a:gd name="connsiteX2550" fmla="*/ 9011 w 7049655"/>
                <a:gd name="connsiteY2550" fmla="*/ 1367902 h 9250834"/>
                <a:gd name="connsiteX2551" fmla="*/ 17972 w 7049655"/>
                <a:gd name="connsiteY2551" fmla="*/ 1376863 h 9250834"/>
                <a:gd name="connsiteX2552" fmla="*/ 9011 w 7049655"/>
                <a:gd name="connsiteY2552" fmla="*/ 1385824 h 9250834"/>
                <a:gd name="connsiteX2553" fmla="*/ 51 w 7049655"/>
                <a:gd name="connsiteY2553" fmla="*/ 1376863 h 9250834"/>
                <a:gd name="connsiteX2554" fmla="*/ 9011 w 7049655"/>
                <a:gd name="connsiteY2554" fmla="*/ 1367902 h 9250834"/>
                <a:gd name="connsiteX2555" fmla="*/ 3357410 w 7049655"/>
                <a:gd name="connsiteY2555" fmla="*/ 1367900 h 9250834"/>
                <a:gd name="connsiteX2556" fmla="*/ 3366374 w 7049655"/>
                <a:gd name="connsiteY2556" fmla="*/ 1376860 h 9250834"/>
                <a:gd name="connsiteX2557" fmla="*/ 3357410 w 7049655"/>
                <a:gd name="connsiteY2557" fmla="*/ 1385822 h 9250834"/>
                <a:gd name="connsiteX2558" fmla="*/ 3348447 w 7049655"/>
                <a:gd name="connsiteY2558" fmla="*/ 1376860 h 9250834"/>
                <a:gd name="connsiteX2559" fmla="*/ 3357410 w 7049655"/>
                <a:gd name="connsiteY2559" fmla="*/ 1367900 h 9250834"/>
                <a:gd name="connsiteX2560" fmla="*/ 3022613 w 7049655"/>
                <a:gd name="connsiteY2560" fmla="*/ 1367900 h 9250834"/>
                <a:gd name="connsiteX2561" fmla="*/ 3031572 w 7049655"/>
                <a:gd name="connsiteY2561" fmla="*/ 1376862 h 9250834"/>
                <a:gd name="connsiteX2562" fmla="*/ 3022613 w 7049655"/>
                <a:gd name="connsiteY2562" fmla="*/ 1385822 h 9250834"/>
                <a:gd name="connsiteX2563" fmla="*/ 3013654 w 7049655"/>
                <a:gd name="connsiteY2563" fmla="*/ 1376862 h 9250834"/>
                <a:gd name="connsiteX2564" fmla="*/ 3022613 w 7049655"/>
                <a:gd name="connsiteY2564" fmla="*/ 1367900 h 9250834"/>
                <a:gd name="connsiteX2565" fmla="*/ 2687772 w 7049655"/>
                <a:gd name="connsiteY2565" fmla="*/ 1367900 h 9250834"/>
                <a:gd name="connsiteX2566" fmla="*/ 2696733 w 7049655"/>
                <a:gd name="connsiteY2566" fmla="*/ 1376862 h 9250834"/>
                <a:gd name="connsiteX2567" fmla="*/ 2687772 w 7049655"/>
                <a:gd name="connsiteY2567" fmla="*/ 1385822 h 9250834"/>
                <a:gd name="connsiteX2568" fmla="*/ 2678813 w 7049655"/>
                <a:gd name="connsiteY2568" fmla="*/ 1376862 h 9250834"/>
                <a:gd name="connsiteX2569" fmla="*/ 2687772 w 7049655"/>
                <a:gd name="connsiteY2569" fmla="*/ 1367900 h 9250834"/>
                <a:gd name="connsiteX2570" fmla="*/ 2352921 w 7049655"/>
                <a:gd name="connsiteY2570" fmla="*/ 1367900 h 9250834"/>
                <a:gd name="connsiteX2571" fmla="*/ 2361885 w 7049655"/>
                <a:gd name="connsiteY2571" fmla="*/ 1376862 h 9250834"/>
                <a:gd name="connsiteX2572" fmla="*/ 2352921 w 7049655"/>
                <a:gd name="connsiteY2572" fmla="*/ 1385823 h 9250834"/>
                <a:gd name="connsiteX2573" fmla="*/ 2343962 w 7049655"/>
                <a:gd name="connsiteY2573" fmla="*/ 1376862 h 9250834"/>
                <a:gd name="connsiteX2574" fmla="*/ 2352921 w 7049655"/>
                <a:gd name="connsiteY2574" fmla="*/ 1367900 h 9250834"/>
                <a:gd name="connsiteX2575" fmla="*/ 2018085 w 7049655"/>
                <a:gd name="connsiteY2575" fmla="*/ 1367900 h 9250834"/>
                <a:gd name="connsiteX2576" fmla="*/ 2027046 w 7049655"/>
                <a:gd name="connsiteY2576" fmla="*/ 1376862 h 9250834"/>
                <a:gd name="connsiteX2577" fmla="*/ 2018085 w 7049655"/>
                <a:gd name="connsiteY2577" fmla="*/ 1385823 h 9250834"/>
                <a:gd name="connsiteX2578" fmla="*/ 2009119 w 7049655"/>
                <a:gd name="connsiteY2578" fmla="*/ 1376862 h 9250834"/>
                <a:gd name="connsiteX2579" fmla="*/ 2018085 w 7049655"/>
                <a:gd name="connsiteY2579" fmla="*/ 1367900 h 9250834"/>
                <a:gd name="connsiteX2580" fmla="*/ 1683242 w 7049655"/>
                <a:gd name="connsiteY2580" fmla="*/ 1367900 h 9250834"/>
                <a:gd name="connsiteX2581" fmla="*/ 1692203 w 7049655"/>
                <a:gd name="connsiteY2581" fmla="*/ 1376862 h 9250834"/>
                <a:gd name="connsiteX2582" fmla="*/ 1683242 w 7049655"/>
                <a:gd name="connsiteY2582" fmla="*/ 1385823 h 9250834"/>
                <a:gd name="connsiteX2583" fmla="*/ 1674281 w 7049655"/>
                <a:gd name="connsiteY2583" fmla="*/ 1376862 h 9250834"/>
                <a:gd name="connsiteX2584" fmla="*/ 1683242 w 7049655"/>
                <a:gd name="connsiteY2584" fmla="*/ 1367900 h 9250834"/>
                <a:gd name="connsiteX2585" fmla="*/ 5031626 w 7049655"/>
                <a:gd name="connsiteY2585" fmla="*/ 1367899 h 9250834"/>
                <a:gd name="connsiteX2586" fmla="*/ 5040587 w 7049655"/>
                <a:gd name="connsiteY2586" fmla="*/ 1376859 h 9250834"/>
                <a:gd name="connsiteX2587" fmla="*/ 5031626 w 7049655"/>
                <a:gd name="connsiteY2587" fmla="*/ 1385820 h 9250834"/>
                <a:gd name="connsiteX2588" fmla="*/ 5022666 w 7049655"/>
                <a:gd name="connsiteY2588" fmla="*/ 1376859 h 9250834"/>
                <a:gd name="connsiteX2589" fmla="*/ 5031626 w 7049655"/>
                <a:gd name="connsiteY2589" fmla="*/ 1367899 h 9250834"/>
                <a:gd name="connsiteX2590" fmla="*/ 4696782 w 7049655"/>
                <a:gd name="connsiteY2590" fmla="*/ 1367899 h 9250834"/>
                <a:gd name="connsiteX2591" fmla="*/ 4705743 w 7049655"/>
                <a:gd name="connsiteY2591" fmla="*/ 1376860 h 9250834"/>
                <a:gd name="connsiteX2592" fmla="*/ 4696782 w 7049655"/>
                <a:gd name="connsiteY2592" fmla="*/ 1385820 h 9250834"/>
                <a:gd name="connsiteX2593" fmla="*/ 4687822 w 7049655"/>
                <a:gd name="connsiteY2593" fmla="*/ 1376860 h 9250834"/>
                <a:gd name="connsiteX2594" fmla="*/ 4696782 w 7049655"/>
                <a:gd name="connsiteY2594" fmla="*/ 1367899 h 9250834"/>
                <a:gd name="connsiteX2595" fmla="*/ 4361938 w 7049655"/>
                <a:gd name="connsiteY2595" fmla="*/ 1367899 h 9250834"/>
                <a:gd name="connsiteX2596" fmla="*/ 4370899 w 7049655"/>
                <a:gd name="connsiteY2596" fmla="*/ 1376860 h 9250834"/>
                <a:gd name="connsiteX2597" fmla="*/ 4361938 w 7049655"/>
                <a:gd name="connsiteY2597" fmla="*/ 1385822 h 9250834"/>
                <a:gd name="connsiteX2598" fmla="*/ 4352978 w 7049655"/>
                <a:gd name="connsiteY2598" fmla="*/ 1376860 h 9250834"/>
                <a:gd name="connsiteX2599" fmla="*/ 4361938 w 7049655"/>
                <a:gd name="connsiteY2599" fmla="*/ 1367899 h 9250834"/>
                <a:gd name="connsiteX2600" fmla="*/ 4027093 w 7049655"/>
                <a:gd name="connsiteY2600" fmla="*/ 1367899 h 9250834"/>
                <a:gd name="connsiteX2601" fmla="*/ 4036054 w 7049655"/>
                <a:gd name="connsiteY2601" fmla="*/ 1376860 h 9250834"/>
                <a:gd name="connsiteX2602" fmla="*/ 4027093 w 7049655"/>
                <a:gd name="connsiteY2602" fmla="*/ 1385822 h 9250834"/>
                <a:gd name="connsiteX2603" fmla="*/ 4018133 w 7049655"/>
                <a:gd name="connsiteY2603" fmla="*/ 1376860 h 9250834"/>
                <a:gd name="connsiteX2604" fmla="*/ 4027093 w 7049655"/>
                <a:gd name="connsiteY2604" fmla="*/ 1367899 h 9250834"/>
                <a:gd name="connsiteX2605" fmla="*/ 3692248 w 7049655"/>
                <a:gd name="connsiteY2605" fmla="*/ 1367899 h 9250834"/>
                <a:gd name="connsiteX2606" fmla="*/ 3701209 w 7049655"/>
                <a:gd name="connsiteY2606" fmla="*/ 1376860 h 9250834"/>
                <a:gd name="connsiteX2607" fmla="*/ 3692248 w 7049655"/>
                <a:gd name="connsiteY2607" fmla="*/ 1385822 h 9250834"/>
                <a:gd name="connsiteX2608" fmla="*/ 3683288 w 7049655"/>
                <a:gd name="connsiteY2608" fmla="*/ 1376860 h 9250834"/>
                <a:gd name="connsiteX2609" fmla="*/ 3692248 w 7049655"/>
                <a:gd name="connsiteY2609" fmla="*/ 1367899 h 9250834"/>
                <a:gd name="connsiteX2610" fmla="*/ 7040695 w 7049655"/>
                <a:gd name="connsiteY2610" fmla="*/ 1367898 h 9250834"/>
                <a:gd name="connsiteX2611" fmla="*/ 7049655 w 7049655"/>
                <a:gd name="connsiteY2611" fmla="*/ 1376858 h 9250834"/>
                <a:gd name="connsiteX2612" fmla="*/ 7040695 w 7049655"/>
                <a:gd name="connsiteY2612" fmla="*/ 1385819 h 9250834"/>
                <a:gd name="connsiteX2613" fmla="*/ 7031734 w 7049655"/>
                <a:gd name="connsiteY2613" fmla="*/ 1376858 h 9250834"/>
                <a:gd name="connsiteX2614" fmla="*/ 7040695 w 7049655"/>
                <a:gd name="connsiteY2614" fmla="*/ 1367898 h 9250834"/>
                <a:gd name="connsiteX2615" fmla="*/ 6705850 w 7049655"/>
                <a:gd name="connsiteY2615" fmla="*/ 1367898 h 9250834"/>
                <a:gd name="connsiteX2616" fmla="*/ 6714811 w 7049655"/>
                <a:gd name="connsiteY2616" fmla="*/ 1376858 h 9250834"/>
                <a:gd name="connsiteX2617" fmla="*/ 6705850 w 7049655"/>
                <a:gd name="connsiteY2617" fmla="*/ 1385819 h 9250834"/>
                <a:gd name="connsiteX2618" fmla="*/ 6696890 w 7049655"/>
                <a:gd name="connsiteY2618" fmla="*/ 1376858 h 9250834"/>
                <a:gd name="connsiteX2619" fmla="*/ 6705850 w 7049655"/>
                <a:gd name="connsiteY2619" fmla="*/ 1367898 h 9250834"/>
                <a:gd name="connsiteX2620" fmla="*/ 6371005 w 7049655"/>
                <a:gd name="connsiteY2620" fmla="*/ 1367898 h 9250834"/>
                <a:gd name="connsiteX2621" fmla="*/ 6379966 w 7049655"/>
                <a:gd name="connsiteY2621" fmla="*/ 1376859 h 9250834"/>
                <a:gd name="connsiteX2622" fmla="*/ 6371005 w 7049655"/>
                <a:gd name="connsiteY2622" fmla="*/ 1385819 h 9250834"/>
                <a:gd name="connsiteX2623" fmla="*/ 6362045 w 7049655"/>
                <a:gd name="connsiteY2623" fmla="*/ 1376859 h 9250834"/>
                <a:gd name="connsiteX2624" fmla="*/ 6371005 w 7049655"/>
                <a:gd name="connsiteY2624" fmla="*/ 1367898 h 9250834"/>
                <a:gd name="connsiteX2625" fmla="*/ 6036160 w 7049655"/>
                <a:gd name="connsiteY2625" fmla="*/ 1367898 h 9250834"/>
                <a:gd name="connsiteX2626" fmla="*/ 6045121 w 7049655"/>
                <a:gd name="connsiteY2626" fmla="*/ 1376859 h 9250834"/>
                <a:gd name="connsiteX2627" fmla="*/ 6036160 w 7049655"/>
                <a:gd name="connsiteY2627" fmla="*/ 1385820 h 9250834"/>
                <a:gd name="connsiteX2628" fmla="*/ 6027200 w 7049655"/>
                <a:gd name="connsiteY2628" fmla="*/ 1376859 h 9250834"/>
                <a:gd name="connsiteX2629" fmla="*/ 6036160 w 7049655"/>
                <a:gd name="connsiteY2629" fmla="*/ 1367898 h 9250834"/>
                <a:gd name="connsiteX2630" fmla="*/ 5701315 w 7049655"/>
                <a:gd name="connsiteY2630" fmla="*/ 1367898 h 9250834"/>
                <a:gd name="connsiteX2631" fmla="*/ 5710276 w 7049655"/>
                <a:gd name="connsiteY2631" fmla="*/ 1376859 h 9250834"/>
                <a:gd name="connsiteX2632" fmla="*/ 5701315 w 7049655"/>
                <a:gd name="connsiteY2632" fmla="*/ 1385820 h 9250834"/>
                <a:gd name="connsiteX2633" fmla="*/ 5692355 w 7049655"/>
                <a:gd name="connsiteY2633" fmla="*/ 1376859 h 9250834"/>
                <a:gd name="connsiteX2634" fmla="*/ 5701315 w 7049655"/>
                <a:gd name="connsiteY2634" fmla="*/ 1367898 h 9250834"/>
                <a:gd name="connsiteX2635" fmla="*/ 5366471 w 7049655"/>
                <a:gd name="connsiteY2635" fmla="*/ 1367898 h 9250834"/>
                <a:gd name="connsiteX2636" fmla="*/ 5375432 w 7049655"/>
                <a:gd name="connsiteY2636" fmla="*/ 1376859 h 9250834"/>
                <a:gd name="connsiteX2637" fmla="*/ 5366471 w 7049655"/>
                <a:gd name="connsiteY2637" fmla="*/ 1385820 h 9250834"/>
                <a:gd name="connsiteX2638" fmla="*/ 5357511 w 7049655"/>
                <a:gd name="connsiteY2638" fmla="*/ 1376859 h 9250834"/>
                <a:gd name="connsiteX2639" fmla="*/ 5366471 w 7049655"/>
                <a:gd name="connsiteY2639" fmla="*/ 1367898 h 9250834"/>
                <a:gd name="connsiteX2640" fmla="*/ 1348397 w 7049655"/>
                <a:gd name="connsiteY2640" fmla="*/ 1025918 h 9250834"/>
                <a:gd name="connsiteX2641" fmla="*/ 1357358 w 7049655"/>
                <a:gd name="connsiteY2641" fmla="*/ 1034878 h 9250834"/>
                <a:gd name="connsiteX2642" fmla="*/ 1348397 w 7049655"/>
                <a:gd name="connsiteY2642" fmla="*/ 1043840 h 9250834"/>
                <a:gd name="connsiteX2643" fmla="*/ 1339438 w 7049655"/>
                <a:gd name="connsiteY2643" fmla="*/ 1034878 h 9250834"/>
                <a:gd name="connsiteX2644" fmla="*/ 1348397 w 7049655"/>
                <a:gd name="connsiteY2644" fmla="*/ 1025918 h 9250834"/>
                <a:gd name="connsiteX2645" fmla="*/ 1013552 w 7049655"/>
                <a:gd name="connsiteY2645" fmla="*/ 1025918 h 9250834"/>
                <a:gd name="connsiteX2646" fmla="*/ 1022513 w 7049655"/>
                <a:gd name="connsiteY2646" fmla="*/ 1034880 h 9250834"/>
                <a:gd name="connsiteX2647" fmla="*/ 1013552 w 7049655"/>
                <a:gd name="connsiteY2647" fmla="*/ 1043840 h 9250834"/>
                <a:gd name="connsiteX2648" fmla="*/ 1004593 w 7049655"/>
                <a:gd name="connsiteY2648" fmla="*/ 1034880 h 9250834"/>
                <a:gd name="connsiteX2649" fmla="*/ 1013552 w 7049655"/>
                <a:gd name="connsiteY2649" fmla="*/ 1025918 h 9250834"/>
                <a:gd name="connsiteX2650" fmla="*/ 678697 w 7049655"/>
                <a:gd name="connsiteY2650" fmla="*/ 1025918 h 9250834"/>
                <a:gd name="connsiteX2651" fmla="*/ 687674 w 7049655"/>
                <a:gd name="connsiteY2651" fmla="*/ 1034880 h 9250834"/>
                <a:gd name="connsiteX2652" fmla="*/ 678697 w 7049655"/>
                <a:gd name="connsiteY2652" fmla="*/ 1043841 h 9250834"/>
                <a:gd name="connsiteX2653" fmla="*/ 669737 w 7049655"/>
                <a:gd name="connsiteY2653" fmla="*/ 1034880 h 9250834"/>
                <a:gd name="connsiteX2654" fmla="*/ 678697 w 7049655"/>
                <a:gd name="connsiteY2654" fmla="*/ 1025918 h 9250834"/>
                <a:gd name="connsiteX2655" fmla="*/ 343855 w 7049655"/>
                <a:gd name="connsiteY2655" fmla="*/ 1025918 h 9250834"/>
                <a:gd name="connsiteX2656" fmla="*/ 352815 w 7049655"/>
                <a:gd name="connsiteY2656" fmla="*/ 1034880 h 9250834"/>
                <a:gd name="connsiteX2657" fmla="*/ 343855 w 7049655"/>
                <a:gd name="connsiteY2657" fmla="*/ 1043841 h 9250834"/>
                <a:gd name="connsiteX2658" fmla="*/ 334894 w 7049655"/>
                <a:gd name="connsiteY2658" fmla="*/ 1034880 h 9250834"/>
                <a:gd name="connsiteX2659" fmla="*/ 343855 w 7049655"/>
                <a:gd name="connsiteY2659" fmla="*/ 1025918 h 9250834"/>
                <a:gd name="connsiteX2660" fmla="*/ 9014 w 7049655"/>
                <a:gd name="connsiteY2660" fmla="*/ 1025918 h 9250834"/>
                <a:gd name="connsiteX2661" fmla="*/ 17974 w 7049655"/>
                <a:gd name="connsiteY2661" fmla="*/ 1034880 h 9250834"/>
                <a:gd name="connsiteX2662" fmla="*/ 9014 w 7049655"/>
                <a:gd name="connsiteY2662" fmla="*/ 1043841 h 9250834"/>
                <a:gd name="connsiteX2663" fmla="*/ 53 w 7049655"/>
                <a:gd name="connsiteY2663" fmla="*/ 1034880 h 9250834"/>
                <a:gd name="connsiteX2664" fmla="*/ 9014 w 7049655"/>
                <a:gd name="connsiteY2664" fmla="*/ 1025918 h 9250834"/>
                <a:gd name="connsiteX2665" fmla="*/ 3692248 w 7049655"/>
                <a:gd name="connsiteY2665" fmla="*/ 1025917 h 9250834"/>
                <a:gd name="connsiteX2666" fmla="*/ 3701209 w 7049655"/>
                <a:gd name="connsiteY2666" fmla="*/ 1034877 h 9250834"/>
                <a:gd name="connsiteX2667" fmla="*/ 3692248 w 7049655"/>
                <a:gd name="connsiteY2667" fmla="*/ 1043838 h 9250834"/>
                <a:gd name="connsiteX2668" fmla="*/ 3683288 w 7049655"/>
                <a:gd name="connsiteY2668" fmla="*/ 1034877 h 9250834"/>
                <a:gd name="connsiteX2669" fmla="*/ 3692248 w 7049655"/>
                <a:gd name="connsiteY2669" fmla="*/ 1025917 h 9250834"/>
                <a:gd name="connsiteX2670" fmla="*/ 3357410 w 7049655"/>
                <a:gd name="connsiteY2670" fmla="*/ 1025917 h 9250834"/>
                <a:gd name="connsiteX2671" fmla="*/ 3366374 w 7049655"/>
                <a:gd name="connsiteY2671" fmla="*/ 1034878 h 9250834"/>
                <a:gd name="connsiteX2672" fmla="*/ 3357410 w 7049655"/>
                <a:gd name="connsiteY2672" fmla="*/ 1043838 h 9250834"/>
                <a:gd name="connsiteX2673" fmla="*/ 3348447 w 7049655"/>
                <a:gd name="connsiteY2673" fmla="*/ 1034878 h 9250834"/>
                <a:gd name="connsiteX2674" fmla="*/ 3357410 w 7049655"/>
                <a:gd name="connsiteY2674" fmla="*/ 1025917 h 9250834"/>
                <a:gd name="connsiteX2675" fmla="*/ 3022615 w 7049655"/>
                <a:gd name="connsiteY2675" fmla="*/ 1025917 h 9250834"/>
                <a:gd name="connsiteX2676" fmla="*/ 3031574 w 7049655"/>
                <a:gd name="connsiteY2676" fmla="*/ 1034878 h 9250834"/>
                <a:gd name="connsiteX2677" fmla="*/ 3022615 w 7049655"/>
                <a:gd name="connsiteY2677" fmla="*/ 1043840 h 9250834"/>
                <a:gd name="connsiteX2678" fmla="*/ 3013657 w 7049655"/>
                <a:gd name="connsiteY2678" fmla="*/ 1034878 h 9250834"/>
                <a:gd name="connsiteX2679" fmla="*/ 3022615 w 7049655"/>
                <a:gd name="connsiteY2679" fmla="*/ 1025917 h 9250834"/>
                <a:gd name="connsiteX2680" fmla="*/ 2687775 w 7049655"/>
                <a:gd name="connsiteY2680" fmla="*/ 1025917 h 9250834"/>
                <a:gd name="connsiteX2681" fmla="*/ 2696735 w 7049655"/>
                <a:gd name="connsiteY2681" fmla="*/ 1034878 h 9250834"/>
                <a:gd name="connsiteX2682" fmla="*/ 2687775 w 7049655"/>
                <a:gd name="connsiteY2682" fmla="*/ 1043840 h 9250834"/>
                <a:gd name="connsiteX2683" fmla="*/ 2678815 w 7049655"/>
                <a:gd name="connsiteY2683" fmla="*/ 1034878 h 9250834"/>
                <a:gd name="connsiteX2684" fmla="*/ 2687775 w 7049655"/>
                <a:gd name="connsiteY2684" fmla="*/ 1025917 h 9250834"/>
                <a:gd name="connsiteX2685" fmla="*/ 2352923 w 7049655"/>
                <a:gd name="connsiteY2685" fmla="*/ 1025917 h 9250834"/>
                <a:gd name="connsiteX2686" fmla="*/ 2361888 w 7049655"/>
                <a:gd name="connsiteY2686" fmla="*/ 1034878 h 9250834"/>
                <a:gd name="connsiteX2687" fmla="*/ 2352923 w 7049655"/>
                <a:gd name="connsiteY2687" fmla="*/ 1043840 h 9250834"/>
                <a:gd name="connsiteX2688" fmla="*/ 2343964 w 7049655"/>
                <a:gd name="connsiteY2688" fmla="*/ 1034878 h 9250834"/>
                <a:gd name="connsiteX2689" fmla="*/ 2352923 w 7049655"/>
                <a:gd name="connsiteY2689" fmla="*/ 1025917 h 9250834"/>
                <a:gd name="connsiteX2690" fmla="*/ 2018088 w 7049655"/>
                <a:gd name="connsiteY2690" fmla="*/ 1025917 h 9250834"/>
                <a:gd name="connsiteX2691" fmla="*/ 2027049 w 7049655"/>
                <a:gd name="connsiteY2691" fmla="*/ 1034878 h 9250834"/>
                <a:gd name="connsiteX2692" fmla="*/ 2018088 w 7049655"/>
                <a:gd name="connsiteY2692" fmla="*/ 1043840 h 9250834"/>
                <a:gd name="connsiteX2693" fmla="*/ 2009121 w 7049655"/>
                <a:gd name="connsiteY2693" fmla="*/ 1034878 h 9250834"/>
                <a:gd name="connsiteX2694" fmla="*/ 2018088 w 7049655"/>
                <a:gd name="connsiteY2694" fmla="*/ 1025917 h 9250834"/>
                <a:gd name="connsiteX2695" fmla="*/ 1683244 w 7049655"/>
                <a:gd name="connsiteY2695" fmla="*/ 1025917 h 9250834"/>
                <a:gd name="connsiteX2696" fmla="*/ 1692206 w 7049655"/>
                <a:gd name="connsiteY2696" fmla="*/ 1034878 h 9250834"/>
                <a:gd name="connsiteX2697" fmla="*/ 1683244 w 7049655"/>
                <a:gd name="connsiteY2697" fmla="*/ 1043840 h 9250834"/>
                <a:gd name="connsiteX2698" fmla="*/ 1674284 w 7049655"/>
                <a:gd name="connsiteY2698" fmla="*/ 1034878 h 9250834"/>
                <a:gd name="connsiteX2699" fmla="*/ 1683244 w 7049655"/>
                <a:gd name="connsiteY2699" fmla="*/ 1025917 h 9250834"/>
                <a:gd name="connsiteX2700" fmla="*/ 6036160 w 7049655"/>
                <a:gd name="connsiteY2700" fmla="*/ 1025916 h 9250834"/>
                <a:gd name="connsiteX2701" fmla="*/ 6045121 w 7049655"/>
                <a:gd name="connsiteY2701" fmla="*/ 1034876 h 9250834"/>
                <a:gd name="connsiteX2702" fmla="*/ 6036160 w 7049655"/>
                <a:gd name="connsiteY2702" fmla="*/ 1043837 h 9250834"/>
                <a:gd name="connsiteX2703" fmla="*/ 6027200 w 7049655"/>
                <a:gd name="connsiteY2703" fmla="*/ 1034876 h 9250834"/>
                <a:gd name="connsiteX2704" fmla="*/ 6036160 w 7049655"/>
                <a:gd name="connsiteY2704" fmla="*/ 1025916 h 9250834"/>
                <a:gd name="connsiteX2705" fmla="*/ 5701315 w 7049655"/>
                <a:gd name="connsiteY2705" fmla="*/ 1025916 h 9250834"/>
                <a:gd name="connsiteX2706" fmla="*/ 5710276 w 7049655"/>
                <a:gd name="connsiteY2706" fmla="*/ 1034876 h 9250834"/>
                <a:gd name="connsiteX2707" fmla="*/ 5701315 w 7049655"/>
                <a:gd name="connsiteY2707" fmla="*/ 1043837 h 9250834"/>
                <a:gd name="connsiteX2708" fmla="*/ 5692355 w 7049655"/>
                <a:gd name="connsiteY2708" fmla="*/ 1034876 h 9250834"/>
                <a:gd name="connsiteX2709" fmla="*/ 5701315 w 7049655"/>
                <a:gd name="connsiteY2709" fmla="*/ 1025916 h 9250834"/>
                <a:gd name="connsiteX2710" fmla="*/ 5366471 w 7049655"/>
                <a:gd name="connsiteY2710" fmla="*/ 1025916 h 9250834"/>
                <a:gd name="connsiteX2711" fmla="*/ 5375432 w 7049655"/>
                <a:gd name="connsiteY2711" fmla="*/ 1034877 h 9250834"/>
                <a:gd name="connsiteX2712" fmla="*/ 5366471 w 7049655"/>
                <a:gd name="connsiteY2712" fmla="*/ 1043837 h 9250834"/>
                <a:gd name="connsiteX2713" fmla="*/ 5357511 w 7049655"/>
                <a:gd name="connsiteY2713" fmla="*/ 1034877 h 9250834"/>
                <a:gd name="connsiteX2714" fmla="*/ 5366471 w 7049655"/>
                <a:gd name="connsiteY2714" fmla="*/ 1025916 h 9250834"/>
                <a:gd name="connsiteX2715" fmla="*/ 5031626 w 7049655"/>
                <a:gd name="connsiteY2715" fmla="*/ 1025916 h 9250834"/>
                <a:gd name="connsiteX2716" fmla="*/ 5040587 w 7049655"/>
                <a:gd name="connsiteY2716" fmla="*/ 1034877 h 9250834"/>
                <a:gd name="connsiteX2717" fmla="*/ 5031626 w 7049655"/>
                <a:gd name="connsiteY2717" fmla="*/ 1043838 h 9250834"/>
                <a:gd name="connsiteX2718" fmla="*/ 5022666 w 7049655"/>
                <a:gd name="connsiteY2718" fmla="*/ 1034877 h 9250834"/>
                <a:gd name="connsiteX2719" fmla="*/ 5031626 w 7049655"/>
                <a:gd name="connsiteY2719" fmla="*/ 1025916 h 9250834"/>
                <a:gd name="connsiteX2720" fmla="*/ 4696782 w 7049655"/>
                <a:gd name="connsiteY2720" fmla="*/ 1025916 h 9250834"/>
                <a:gd name="connsiteX2721" fmla="*/ 4705743 w 7049655"/>
                <a:gd name="connsiteY2721" fmla="*/ 1034877 h 9250834"/>
                <a:gd name="connsiteX2722" fmla="*/ 4696782 w 7049655"/>
                <a:gd name="connsiteY2722" fmla="*/ 1043838 h 9250834"/>
                <a:gd name="connsiteX2723" fmla="*/ 4687822 w 7049655"/>
                <a:gd name="connsiteY2723" fmla="*/ 1034877 h 9250834"/>
                <a:gd name="connsiteX2724" fmla="*/ 4696782 w 7049655"/>
                <a:gd name="connsiteY2724" fmla="*/ 1025916 h 9250834"/>
                <a:gd name="connsiteX2725" fmla="*/ 4361938 w 7049655"/>
                <a:gd name="connsiteY2725" fmla="*/ 1025916 h 9250834"/>
                <a:gd name="connsiteX2726" fmla="*/ 4370899 w 7049655"/>
                <a:gd name="connsiteY2726" fmla="*/ 1034877 h 9250834"/>
                <a:gd name="connsiteX2727" fmla="*/ 4361938 w 7049655"/>
                <a:gd name="connsiteY2727" fmla="*/ 1043838 h 9250834"/>
                <a:gd name="connsiteX2728" fmla="*/ 4352978 w 7049655"/>
                <a:gd name="connsiteY2728" fmla="*/ 1034877 h 9250834"/>
                <a:gd name="connsiteX2729" fmla="*/ 4361938 w 7049655"/>
                <a:gd name="connsiteY2729" fmla="*/ 1025916 h 9250834"/>
                <a:gd name="connsiteX2730" fmla="*/ 4027093 w 7049655"/>
                <a:gd name="connsiteY2730" fmla="*/ 1025916 h 9250834"/>
                <a:gd name="connsiteX2731" fmla="*/ 4036054 w 7049655"/>
                <a:gd name="connsiteY2731" fmla="*/ 1034877 h 9250834"/>
                <a:gd name="connsiteX2732" fmla="*/ 4027093 w 7049655"/>
                <a:gd name="connsiteY2732" fmla="*/ 1043838 h 9250834"/>
                <a:gd name="connsiteX2733" fmla="*/ 4018133 w 7049655"/>
                <a:gd name="connsiteY2733" fmla="*/ 1034877 h 9250834"/>
                <a:gd name="connsiteX2734" fmla="*/ 4027093 w 7049655"/>
                <a:gd name="connsiteY2734" fmla="*/ 1025916 h 9250834"/>
                <a:gd name="connsiteX2735" fmla="*/ 7040695 w 7049655"/>
                <a:gd name="connsiteY2735" fmla="*/ 1025914 h 9250834"/>
                <a:gd name="connsiteX2736" fmla="*/ 7049655 w 7049655"/>
                <a:gd name="connsiteY2736" fmla="*/ 1034876 h 9250834"/>
                <a:gd name="connsiteX2737" fmla="*/ 7040695 w 7049655"/>
                <a:gd name="connsiteY2737" fmla="*/ 1043837 h 9250834"/>
                <a:gd name="connsiteX2738" fmla="*/ 7031734 w 7049655"/>
                <a:gd name="connsiteY2738" fmla="*/ 1034876 h 9250834"/>
                <a:gd name="connsiteX2739" fmla="*/ 7040695 w 7049655"/>
                <a:gd name="connsiteY2739" fmla="*/ 1025914 h 9250834"/>
                <a:gd name="connsiteX2740" fmla="*/ 6705850 w 7049655"/>
                <a:gd name="connsiteY2740" fmla="*/ 1025914 h 9250834"/>
                <a:gd name="connsiteX2741" fmla="*/ 6714811 w 7049655"/>
                <a:gd name="connsiteY2741" fmla="*/ 1034876 h 9250834"/>
                <a:gd name="connsiteX2742" fmla="*/ 6705850 w 7049655"/>
                <a:gd name="connsiteY2742" fmla="*/ 1043837 h 9250834"/>
                <a:gd name="connsiteX2743" fmla="*/ 6696890 w 7049655"/>
                <a:gd name="connsiteY2743" fmla="*/ 1034876 h 9250834"/>
                <a:gd name="connsiteX2744" fmla="*/ 6705850 w 7049655"/>
                <a:gd name="connsiteY2744" fmla="*/ 1025914 h 9250834"/>
                <a:gd name="connsiteX2745" fmla="*/ 6371005 w 7049655"/>
                <a:gd name="connsiteY2745" fmla="*/ 1025914 h 9250834"/>
                <a:gd name="connsiteX2746" fmla="*/ 6379966 w 7049655"/>
                <a:gd name="connsiteY2746" fmla="*/ 1034876 h 9250834"/>
                <a:gd name="connsiteX2747" fmla="*/ 6371005 w 7049655"/>
                <a:gd name="connsiteY2747" fmla="*/ 1043837 h 9250834"/>
                <a:gd name="connsiteX2748" fmla="*/ 6362045 w 7049655"/>
                <a:gd name="connsiteY2748" fmla="*/ 1034876 h 9250834"/>
                <a:gd name="connsiteX2749" fmla="*/ 6371005 w 7049655"/>
                <a:gd name="connsiteY2749" fmla="*/ 1025914 h 9250834"/>
                <a:gd name="connsiteX2750" fmla="*/ 2687777 w 7049655"/>
                <a:gd name="connsiteY2750" fmla="*/ 683932 h 9250834"/>
                <a:gd name="connsiteX2751" fmla="*/ 2696737 w 7049655"/>
                <a:gd name="connsiteY2751" fmla="*/ 692892 h 9250834"/>
                <a:gd name="connsiteX2752" fmla="*/ 2687777 w 7049655"/>
                <a:gd name="connsiteY2752" fmla="*/ 701854 h 9250834"/>
                <a:gd name="connsiteX2753" fmla="*/ 2678818 w 7049655"/>
                <a:gd name="connsiteY2753" fmla="*/ 692892 h 9250834"/>
                <a:gd name="connsiteX2754" fmla="*/ 2687777 w 7049655"/>
                <a:gd name="connsiteY2754" fmla="*/ 683932 h 9250834"/>
                <a:gd name="connsiteX2755" fmla="*/ 2352925 w 7049655"/>
                <a:gd name="connsiteY2755" fmla="*/ 683932 h 9250834"/>
                <a:gd name="connsiteX2756" fmla="*/ 2361890 w 7049655"/>
                <a:gd name="connsiteY2756" fmla="*/ 692894 h 9250834"/>
                <a:gd name="connsiteX2757" fmla="*/ 2352925 w 7049655"/>
                <a:gd name="connsiteY2757" fmla="*/ 701854 h 9250834"/>
                <a:gd name="connsiteX2758" fmla="*/ 2343966 w 7049655"/>
                <a:gd name="connsiteY2758" fmla="*/ 692894 h 9250834"/>
                <a:gd name="connsiteX2759" fmla="*/ 2352925 w 7049655"/>
                <a:gd name="connsiteY2759" fmla="*/ 683932 h 9250834"/>
                <a:gd name="connsiteX2760" fmla="*/ 2018090 w 7049655"/>
                <a:gd name="connsiteY2760" fmla="*/ 683932 h 9250834"/>
                <a:gd name="connsiteX2761" fmla="*/ 2027052 w 7049655"/>
                <a:gd name="connsiteY2761" fmla="*/ 692894 h 9250834"/>
                <a:gd name="connsiteX2762" fmla="*/ 2018090 w 7049655"/>
                <a:gd name="connsiteY2762" fmla="*/ 701854 h 9250834"/>
                <a:gd name="connsiteX2763" fmla="*/ 2009122 w 7049655"/>
                <a:gd name="connsiteY2763" fmla="*/ 692894 h 9250834"/>
                <a:gd name="connsiteX2764" fmla="*/ 2018090 w 7049655"/>
                <a:gd name="connsiteY2764" fmla="*/ 683932 h 9250834"/>
                <a:gd name="connsiteX2765" fmla="*/ 1683247 w 7049655"/>
                <a:gd name="connsiteY2765" fmla="*/ 683932 h 9250834"/>
                <a:gd name="connsiteX2766" fmla="*/ 1692209 w 7049655"/>
                <a:gd name="connsiteY2766" fmla="*/ 692894 h 9250834"/>
                <a:gd name="connsiteX2767" fmla="*/ 1683247 w 7049655"/>
                <a:gd name="connsiteY2767" fmla="*/ 701855 h 9250834"/>
                <a:gd name="connsiteX2768" fmla="*/ 1674286 w 7049655"/>
                <a:gd name="connsiteY2768" fmla="*/ 692894 h 9250834"/>
                <a:gd name="connsiteX2769" fmla="*/ 1683247 w 7049655"/>
                <a:gd name="connsiteY2769" fmla="*/ 683932 h 9250834"/>
                <a:gd name="connsiteX2770" fmla="*/ 1348399 w 7049655"/>
                <a:gd name="connsiteY2770" fmla="*/ 683932 h 9250834"/>
                <a:gd name="connsiteX2771" fmla="*/ 1357361 w 7049655"/>
                <a:gd name="connsiteY2771" fmla="*/ 692894 h 9250834"/>
                <a:gd name="connsiteX2772" fmla="*/ 1348399 w 7049655"/>
                <a:gd name="connsiteY2772" fmla="*/ 701855 h 9250834"/>
                <a:gd name="connsiteX2773" fmla="*/ 1339441 w 7049655"/>
                <a:gd name="connsiteY2773" fmla="*/ 692894 h 9250834"/>
                <a:gd name="connsiteX2774" fmla="*/ 1348399 w 7049655"/>
                <a:gd name="connsiteY2774" fmla="*/ 683932 h 9250834"/>
                <a:gd name="connsiteX2775" fmla="*/ 1013554 w 7049655"/>
                <a:gd name="connsiteY2775" fmla="*/ 683932 h 9250834"/>
                <a:gd name="connsiteX2776" fmla="*/ 1022515 w 7049655"/>
                <a:gd name="connsiteY2776" fmla="*/ 692894 h 9250834"/>
                <a:gd name="connsiteX2777" fmla="*/ 1013554 w 7049655"/>
                <a:gd name="connsiteY2777" fmla="*/ 701855 h 9250834"/>
                <a:gd name="connsiteX2778" fmla="*/ 1004595 w 7049655"/>
                <a:gd name="connsiteY2778" fmla="*/ 692894 h 9250834"/>
                <a:gd name="connsiteX2779" fmla="*/ 1013554 w 7049655"/>
                <a:gd name="connsiteY2779" fmla="*/ 683932 h 9250834"/>
                <a:gd name="connsiteX2780" fmla="*/ 678699 w 7049655"/>
                <a:gd name="connsiteY2780" fmla="*/ 683932 h 9250834"/>
                <a:gd name="connsiteX2781" fmla="*/ 687676 w 7049655"/>
                <a:gd name="connsiteY2781" fmla="*/ 692894 h 9250834"/>
                <a:gd name="connsiteX2782" fmla="*/ 678699 w 7049655"/>
                <a:gd name="connsiteY2782" fmla="*/ 701855 h 9250834"/>
                <a:gd name="connsiteX2783" fmla="*/ 669739 w 7049655"/>
                <a:gd name="connsiteY2783" fmla="*/ 692894 h 9250834"/>
                <a:gd name="connsiteX2784" fmla="*/ 678699 w 7049655"/>
                <a:gd name="connsiteY2784" fmla="*/ 683932 h 9250834"/>
                <a:gd name="connsiteX2785" fmla="*/ 343857 w 7049655"/>
                <a:gd name="connsiteY2785" fmla="*/ 683932 h 9250834"/>
                <a:gd name="connsiteX2786" fmla="*/ 352817 w 7049655"/>
                <a:gd name="connsiteY2786" fmla="*/ 692894 h 9250834"/>
                <a:gd name="connsiteX2787" fmla="*/ 343857 w 7049655"/>
                <a:gd name="connsiteY2787" fmla="*/ 701855 h 9250834"/>
                <a:gd name="connsiteX2788" fmla="*/ 334896 w 7049655"/>
                <a:gd name="connsiteY2788" fmla="*/ 692894 h 9250834"/>
                <a:gd name="connsiteX2789" fmla="*/ 343857 w 7049655"/>
                <a:gd name="connsiteY2789" fmla="*/ 683932 h 9250834"/>
                <a:gd name="connsiteX2790" fmla="*/ 9016 w 7049655"/>
                <a:gd name="connsiteY2790" fmla="*/ 683932 h 9250834"/>
                <a:gd name="connsiteX2791" fmla="*/ 17976 w 7049655"/>
                <a:gd name="connsiteY2791" fmla="*/ 692894 h 9250834"/>
                <a:gd name="connsiteX2792" fmla="*/ 9016 w 7049655"/>
                <a:gd name="connsiteY2792" fmla="*/ 701855 h 9250834"/>
                <a:gd name="connsiteX2793" fmla="*/ 55 w 7049655"/>
                <a:gd name="connsiteY2793" fmla="*/ 692894 h 9250834"/>
                <a:gd name="connsiteX2794" fmla="*/ 9016 w 7049655"/>
                <a:gd name="connsiteY2794" fmla="*/ 683932 h 9250834"/>
                <a:gd name="connsiteX2795" fmla="*/ 5701315 w 7049655"/>
                <a:gd name="connsiteY2795" fmla="*/ 683931 h 9250834"/>
                <a:gd name="connsiteX2796" fmla="*/ 5710276 w 7049655"/>
                <a:gd name="connsiteY2796" fmla="*/ 692891 h 9250834"/>
                <a:gd name="connsiteX2797" fmla="*/ 5701315 w 7049655"/>
                <a:gd name="connsiteY2797" fmla="*/ 701852 h 9250834"/>
                <a:gd name="connsiteX2798" fmla="*/ 5692355 w 7049655"/>
                <a:gd name="connsiteY2798" fmla="*/ 692891 h 9250834"/>
                <a:gd name="connsiteX2799" fmla="*/ 5701315 w 7049655"/>
                <a:gd name="connsiteY2799" fmla="*/ 683931 h 9250834"/>
                <a:gd name="connsiteX2800" fmla="*/ 5366471 w 7049655"/>
                <a:gd name="connsiteY2800" fmla="*/ 683931 h 9250834"/>
                <a:gd name="connsiteX2801" fmla="*/ 5375432 w 7049655"/>
                <a:gd name="connsiteY2801" fmla="*/ 692892 h 9250834"/>
                <a:gd name="connsiteX2802" fmla="*/ 5366471 w 7049655"/>
                <a:gd name="connsiteY2802" fmla="*/ 701852 h 9250834"/>
                <a:gd name="connsiteX2803" fmla="*/ 5357511 w 7049655"/>
                <a:gd name="connsiteY2803" fmla="*/ 692892 h 9250834"/>
                <a:gd name="connsiteX2804" fmla="*/ 5366471 w 7049655"/>
                <a:gd name="connsiteY2804" fmla="*/ 683931 h 9250834"/>
                <a:gd name="connsiteX2805" fmla="*/ 5031626 w 7049655"/>
                <a:gd name="connsiteY2805" fmla="*/ 683931 h 9250834"/>
                <a:gd name="connsiteX2806" fmla="*/ 5040587 w 7049655"/>
                <a:gd name="connsiteY2806" fmla="*/ 692892 h 9250834"/>
                <a:gd name="connsiteX2807" fmla="*/ 5031626 w 7049655"/>
                <a:gd name="connsiteY2807" fmla="*/ 701852 h 9250834"/>
                <a:gd name="connsiteX2808" fmla="*/ 5022666 w 7049655"/>
                <a:gd name="connsiteY2808" fmla="*/ 692892 h 9250834"/>
                <a:gd name="connsiteX2809" fmla="*/ 5031626 w 7049655"/>
                <a:gd name="connsiteY2809" fmla="*/ 683931 h 9250834"/>
                <a:gd name="connsiteX2810" fmla="*/ 4696782 w 7049655"/>
                <a:gd name="connsiteY2810" fmla="*/ 683931 h 9250834"/>
                <a:gd name="connsiteX2811" fmla="*/ 4705743 w 7049655"/>
                <a:gd name="connsiteY2811" fmla="*/ 692892 h 9250834"/>
                <a:gd name="connsiteX2812" fmla="*/ 4696782 w 7049655"/>
                <a:gd name="connsiteY2812" fmla="*/ 701854 h 9250834"/>
                <a:gd name="connsiteX2813" fmla="*/ 4687822 w 7049655"/>
                <a:gd name="connsiteY2813" fmla="*/ 692892 h 9250834"/>
                <a:gd name="connsiteX2814" fmla="*/ 4696782 w 7049655"/>
                <a:gd name="connsiteY2814" fmla="*/ 683931 h 9250834"/>
                <a:gd name="connsiteX2815" fmla="*/ 4361938 w 7049655"/>
                <a:gd name="connsiteY2815" fmla="*/ 683931 h 9250834"/>
                <a:gd name="connsiteX2816" fmla="*/ 4370899 w 7049655"/>
                <a:gd name="connsiteY2816" fmla="*/ 692892 h 9250834"/>
                <a:gd name="connsiteX2817" fmla="*/ 4361938 w 7049655"/>
                <a:gd name="connsiteY2817" fmla="*/ 701854 h 9250834"/>
                <a:gd name="connsiteX2818" fmla="*/ 4352978 w 7049655"/>
                <a:gd name="connsiteY2818" fmla="*/ 692892 h 9250834"/>
                <a:gd name="connsiteX2819" fmla="*/ 4361938 w 7049655"/>
                <a:gd name="connsiteY2819" fmla="*/ 683931 h 9250834"/>
                <a:gd name="connsiteX2820" fmla="*/ 4027093 w 7049655"/>
                <a:gd name="connsiteY2820" fmla="*/ 683931 h 9250834"/>
                <a:gd name="connsiteX2821" fmla="*/ 4036054 w 7049655"/>
                <a:gd name="connsiteY2821" fmla="*/ 692892 h 9250834"/>
                <a:gd name="connsiteX2822" fmla="*/ 4027093 w 7049655"/>
                <a:gd name="connsiteY2822" fmla="*/ 701854 h 9250834"/>
                <a:gd name="connsiteX2823" fmla="*/ 4018133 w 7049655"/>
                <a:gd name="connsiteY2823" fmla="*/ 692892 h 9250834"/>
                <a:gd name="connsiteX2824" fmla="*/ 4027093 w 7049655"/>
                <a:gd name="connsiteY2824" fmla="*/ 683931 h 9250834"/>
                <a:gd name="connsiteX2825" fmla="*/ 3692248 w 7049655"/>
                <a:gd name="connsiteY2825" fmla="*/ 683931 h 9250834"/>
                <a:gd name="connsiteX2826" fmla="*/ 3701209 w 7049655"/>
                <a:gd name="connsiteY2826" fmla="*/ 692892 h 9250834"/>
                <a:gd name="connsiteX2827" fmla="*/ 3692248 w 7049655"/>
                <a:gd name="connsiteY2827" fmla="*/ 701854 h 9250834"/>
                <a:gd name="connsiteX2828" fmla="*/ 3683288 w 7049655"/>
                <a:gd name="connsiteY2828" fmla="*/ 692892 h 9250834"/>
                <a:gd name="connsiteX2829" fmla="*/ 3692248 w 7049655"/>
                <a:gd name="connsiteY2829" fmla="*/ 683931 h 9250834"/>
                <a:gd name="connsiteX2830" fmla="*/ 3357410 w 7049655"/>
                <a:gd name="connsiteY2830" fmla="*/ 683931 h 9250834"/>
                <a:gd name="connsiteX2831" fmla="*/ 3366374 w 7049655"/>
                <a:gd name="connsiteY2831" fmla="*/ 692892 h 9250834"/>
                <a:gd name="connsiteX2832" fmla="*/ 3357410 w 7049655"/>
                <a:gd name="connsiteY2832" fmla="*/ 701854 h 9250834"/>
                <a:gd name="connsiteX2833" fmla="*/ 3348447 w 7049655"/>
                <a:gd name="connsiteY2833" fmla="*/ 692892 h 9250834"/>
                <a:gd name="connsiteX2834" fmla="*/ 3357410 w 7049655"/>
                <a:gd name="connsiteY2834" fmla="*/ 683931 h 9250834"/>
                <a:gd name="connsiteX2835" fmla="*/ 3022618 w 7049655"/>
                <a:gd name="connsiteY2835" fmla="*/ 683931 h 9250834"/>
                <a:gd name="connsiteX2836" fmla="*/ 3031576 w 7049655"/>
                <a:gd name="connsiteY2836" fmla="*/ 692892 h 9250834"/>
                <a:gd name="connsiteX2837" fmla="*/ 3022618 w 7049655"/>
                <a:gd name="connsiteY2837" fmla="*/ 701854 h 9250834"/>
                <a:gd name="connsiteX2838" fmla="*/ 3013660 w 7049655"/>
                <a:gd name="connsiteY2838" fmla="*/ 692892 h 9250834"/>
                <a:gd name="connsiteX2839" fmla="*/ 3022618 w 7049655"/>
                <a:gd name="connsiteY2839" fmla="*/ 683931 h 9250834"/>
                <a:gd name="connsiteX2840" fmla="*/ 7040695 w 7049655"/>
                <a:gd name="connsiteY2840" fmla="*/ 683929 h 9250834"/>
                <a:gd name="connsiteX2841" fmla="*/ 7049655 w 7049655"/>
                <a:gd name="connsiteY2841" fmla="*/ 692891 h 9250834"/>
                <a:gd name="connsiteX2842" fmla="*/ 7040695 w 7049655"/>
                <a:gd name="connsiteY2842" fmla="*/ 701852 h 9250834"/>
                <a:gd name="connsiteX2843" fmla="*/ 7031734 w 7049655"/>
                <a:gd name="connsiteY2843" fmla="*/ 692891 h 9250834"/>
                <a:gd name="connsiteX2844" fmla="*/ 7040695 w 7049655"/>
                <a:gd name="connsiteY2844" fmla="*/ 683929 h 9250834"/>
                <a:gd name="connsiteX2845" fmla="*/ 6705850 w 7049655"/>
                <a:gd name="connsiteY2845" fmla="*/ 683929 h 9250834"/>
                <a:gd name="connsiteX2846" fmla="*/ 6714811 w 7049655"/>
                <a:gd name="connsiteY2846" fmla="*/ 692891 h 9250834"/>
                <a:gd name="connsiteX2847" fmla="*/ 6705850 w 7049655"/>
                <a:gd name="connsiteY2847" fmla="*/ 701852 h 9250834"/>
                <a:gd name="connsiteX2848" fmla="*/ 6696890 w 7049655"/>
                <a:gd name="connsiteY2848" fmla="*/ 692891 h 9250834"/>
                <a:gd name="connsiteX2849" fmla="*/ 6705850 w 7049655"/>
                <a:gd name="connsiteY2849" fmla="*/ 683929 h 9250834"/>
                <a:gd name="connsiteX2850" fmla="*/ 6371005 w 7049655"/>
                <a:gd name="connsiteY2850" fmla="*/ 683929 h 9250834"/>
                <a:gd name="connsiteX2851" fmla="*/ 6379966 w 7049655"/>
                <a:gd name="connsiteY2851" fmla="*/ 692891 h 9250834"/>
                <a:gd name="connsiteX2852" fmla="*/ 6371005 w 7049655"/>
                <a:gd name="connsiteY2852" fmla="*/ 701852 h 9250834"/>
                <a:gd name="connsiteX2853" fmla="*/ 6362045 w 7049655"/>
                <a:gd name="connsiteY2853" fmla="*/ 692891 h 9250834"/>
                <a:gd name="connsiteX2854" fmla="*/ 6371005 w 7049655"/>
                <a:gd name="connsiteY2854" fmla="*/ 683929 h 9250834"/>
                <a:gd name="connsiteX2855" fmla="*/ 6036160 w 7049655"/>
                <a:gd name="connsiteY2855" fmla="*/ 683929 h 9250834"/>
                <a:gd name="connsiteX2856" fmla="*/ 6045121 w 7049655"/>
                <a:gd name="connsiteY2856" fmla="*/ 692891 h 9250834"/>
                <a:gd name="connsiteX2857" fmla="*/ 6036160 w 7049655"/>
                <a:gd name="connsiteY2857" fmla="*/ 701852 h 9250834"/>
                <a:gd name="connsiteX2858" fmla="*/ 6027200 w 7049655"/>
                <a:gd name="connsiteY2858" fmla="*/ 692891 h 9250834"/>
                <a:gd name="connsiteX2859" fmla="*/ 6036160 w 7049655"/>
                <a:gd name="connsiteY2859" fmla="*/ 683929 h 9250834"/>
                <a:gd name="connsiteX2860" fmla="*/ 9018 w 7049655"/>
                <a:gd name="connsiteY2860" fmla="*/ 341960 h 9250834"/>
                <a:gd name="connsiteX2861" fmla="*/ 17978 w 7049655"/>
                <a:gd name="connsiteY2861" fmla="*/ 350921 h 9250834"/>
                <a:gd name="connsiteX2862" fmla="*/ 9018 w 7049655"/>
                <a:gd name="connsiteY2862" fmla="*/ 359881 h 9250834"/>
                <a:gd name="connsiteX2863" fmla="*/ 57 w 7049655"/>
                <a:gd name="connsiteY2863" fmla="*/ 350921 h 9250834"/>
                <a:gd name="connsiteX2864" fmla="*/ 9018 w 7049655"/>
                <a:gd name="connsiteY2864" fmla="*/ 341960 h 9250834"/>
                <a:gd name="connsiteX2865" fmla="*/ 343859 w 7049655"/>
                <a:gd name="connsiteY2865" fmla="*/ 341960 h 9250834"/>
                <a:gd name="connsiteX2866" fmla="*/ 352820 w 7049655"/>
                <a:gd name="connsiteY2866" fmla="*/ 350921 h 9250834"/>
                <a:gd name="connsiteX2867" fmla="*/ 343859 w 7049655"/>
                <a:gd name="connsiteY2867" fmla="*/ 359881 h 9250834"/>
                <a:gd name="connsiteX2868" fmla="*/ 334899 w 7049655"/>
                <a:gd name="connsiteY2868" fmla="*/ 350921 h 9250834"/>
                <a:gd name="connsiteX2869" fmla="*/ 343859 w 7049655"/>
                <a:gd name="connsiteY2869" fmla="*/ 341960 h 9250834"/>
                <a:gd name="connsiteX2870" fmla="*/ 678701 w 7049655"/>
                <a:gd name="connsiteY2870" fmla="*/ 341960 h 9250834"/>
                <a:gd name="connsiteX2871" fmla="*/ 687679 w 7049655"/>
                <a:gd name="connsiteY2871" fmla="*/ 350921 h 9250834"/>
                <a:gd name="connsiteX2872" fmla="*/ 678701 w 7049655"/>
                <a:gd name="connsiteY2872" fmla="*/ 359881 h 9250834"/>
                <a:gd name="connsiteX2873" fmla="*/ 669741 w 7049655"/>
                <a:gd name="connsiteY2873" fmla="*/ 350921 h 9250834"/>
                <a:gd name="connsiteX2874" fmla="*/ 678701 w 7049655"/>
                <a:gd name="connsiteY2874" fmla="*/ 341960 h 9250834"/>
                <a:gd name="connsiteX2875" fmla="*/ 1348402 w 7049655"/>
                <a:gd name="connsiteY2875" fmla="*/ 341960 h 9250834"/>
                <a:gd name="connsiteX2876" fmla="*/ 1357363 w 7049655"/>
                <a:gd name="connsiteY2876" fmla="*/ 350920 h 9250834"/>
                <a:gd name="connsiteX2877" fmla="*/ 1348402 w 7049655"/>
                <a:gd name="connsiteY2877" fmla="*/ 359881 h 9250834"/>
                <a:gd name="connsiteX2878" fmla="*/ 1339443 w 7049655"/>
                <a:gd name="connsiteY2878" fmla="*/ 350920 h 9250834"/>
                <a:gd name="connsiteX2879" fmla="*/ 1348402 w 7049655"/>
                <a:gd name="connsiteY2879" fmla="*/ 341960 h 9250834"/>
                <a:gd name="connsiteX2880" fmla="*/ 1013557 w 7049655"/>
                <a:gd name="connsiteY2880" fmla="*/ 341960 h 9250834"/>
                <a:gd name="connsiteX2881" fmla="*/ 1022518 w 7049655"/>
                <a:gd name="connsiteY2881" fmla="*/ 350921 h 9250834"/>
                <a:gd name="connsiteX2882" fmla="*/ 1013557 w 7049655"/>
                <a:gd name="connsiteY2882" fmla="*/ 359881 h 9250834"/>
                <a:gd name="connsiteX2883" fmla="*/ 1004598 w 7049655"/>
                <a:gd name="connsiteY2883" fmla="*/ 350921 h 9250834"/>
                <a:gd name="connsiteX2884" fmla="*/ 1013557 w 7049655"/>
                <a:gd name="connsiteY2884" fmla="*/ 341960 h 9250834"/>
                <a:gd name="connsiteX2885" fmla="*/ 1683249 w 7049655"/>
                <a:gd name="connsiteY2885" fmla="*/ 341960 h 9250834"/>
                <a:gd name="connsiteX2886" fmla="*/ 1692211 w 7049655"/>
                <a:gd name="connsiteY2886" fmla="*/ 350920 h 9250834"/>
                <a:gd name="connsiteX2887" fmla="*/ 1683249 w 7049655"/>
                <a:gd name="connsiteY2887" fmla="*/ 359881 h 9250834"/>
                <a:gd name="connsiteX2888" fmla="*/ 1674289 w 7049655"/>
                <a:gd name="connsiteY2888" fmla="*/ 350920 h 9250834"/>
                <a:gd name="connsiteX2889" fmla="*/ 1683249 w 7049655"/>
                <a:gd name="connsiteY2889" fmla="*/ 341960 h 9250834"/>
                <a:gd name="connsiteX2890" fmla="*/ 2018093 w 7049655"/>
                <a:gd name="connsiteY2890" fmla="*/ 341960 h 9250834"/>
                <a:gd name="connsiteX2891" fmla="*/ 2027054 w 7049655"/>
                <a:gd name="connsiteY2891" fmla="*/ 350920 h 9250834"/>
                <a:gd name="connsiteX2892" fmla="*/ 2018093 w 7049655"/>
                <a:gd name="connsiteY2892" fmla="*/ 359881 h 9250834"/>
                <a:gd name="connsiteX2893" fmla="*/ 2009124 w 7049655"/>
                <a:gd name="connsiteY2893" fmla="*/ 350920 h 9250834"/>
                <a:gd name="connsiteX2894" fmla="*/ 2018093 w 7049655"/>
                <a:gd name="connsiteY2894" fmla="*/ 341960 h 9250834"/>
                <a:gd name="connsiteX2895" fmla="*/ 2352927 w 7049655"/>
                <a:gd name="connsiteY2895" fmla="*/ 341960 h 9250834"/>
                <a:gd name="connsiteX2896" fmla="*/ 2361892 w 7049655"/>
                <a:gd name="connsiteY2896" fmla="*/ 350920 h 9250834"/>
                <a:gd name="connsiteX2897" fmla="*/ 2352927 w 7049655"/>
                <a:gd name="connsiteY2897" fmla="*/ 359880 h 9250834"/>
                <a:gd name="connsiteX2898" fmla="*/ 2343968 w 7049655"/>
                <a:gd name="connsiteY2898" fmla="*/ 350920 h 9250834"/>
                <a:gd name="connsiteX2899" fmla="*/ 2352927 w 7049655"/>
                <a:gd name="connsiteY2899" fmla="*/ 341960 h 9250834"/>
                <a:gd name="connsiteX2900" fmla="*/ 2687779 w 7049655"/>
                <a:gd name="connsiteY2900" fmla="*/ 341959 h 9250834"/>
                <a:gd name="connsiteX2901" fmla="*/ 2696740 w 7049655"/>
                <a:gd name="connsiteY2901" fmla="*/ 350920 h 9250834"/>
                <a:gd name="connsiteX2902" fmla="*/ 2687779 w 7049655"/>
                <a:gd name="connsiteY2902" fmla="*/ 359880 h 9250834"/>
                <a:gd name="connsiteX2903" fmla="*/ 2678820 w 7049655"/>
                <a:gd name="connsiteY2903" fmla="*/ 350920 h 9250834"/>
                <a:gd name="connsiteX2904" fmla="*/ 2687779 w 7049655"/>
                <a:gd name="connsiteY2904" fmla="*/ 341959 h 9250834"/>
                <a:gd name="connsiteX2905" fmla="*/ 3022621 w 7049655"/>
                <a:gd name="connsiteY2905" fmla="*/ 341959 h 9250834"/>
                <a:gd name="connsiteX2906" fmla="*/ 3031578 w 7049655"/>
                <a:gd name="connsiteY2906" fmla="*/ 350920 h 9250834"/>
                <a:gd name="connsiteX2907" fmla="*/ 3022621 w 7049655"/>
                <a:gd name="connsiteY2907" fmla="*/ 359880 h 9250834"/>
                <a:gd name="connsiteX2908" fmla="*/ 3013662 w 7049655"/>
                <a:gd name="connsiteY2908" fmla="*/ 350920 h 9250834"/>
                <a:gd name="connsiteX2909" fmla="*/ 3022621 w 7049655"/>
                <a:gd name="connsiteY2909" fmla="*/ 341959 h 9250834"/>
                <a:gd name="connsiteX2910" fmla="*/ 3357410 w 7049655"/>
                <a:gd name="connsiteY2910" fmla="*/ 341959 h 9250834"/>
                <a:gd name="connsiteX2911" fmla="*/ 3366374 w 7049655"/>
                <a:gd name="connsiteY2911" fmla="*/ 350920 h 9250834"/>
                <a:gd name="connsiteX2912" fmla="*/ 3357410 w 7049655"/>
                <a:gd name="connsiteY2912" fmla="*/ 359880 h 9250834"/>
                <a:gd name="connsiteX2913" fmla="*/ 3348447 w 7049655"/>
                <a:gd name="connsiteY2913" fmla="*/ 350920 h 9250834"/>
                <a:gd name="connsiteX2914" fmla="*/ 3357410 w 7049655"/>
                <a:gd name="connsiteY2914" fmla="*/ 341959 h 9250834"/>
                <a:gd name="connsiteX2915" fmla="*/ 3692248 w 7049655"/>
                <a:gd name="connsiteY2915" fmla="*/ 341959 h 9250834"/>
                <a:gd name="connsiteX2916" fmla="*/ 3701209 w 7049655"/>
                <a:gd name="connsiteY2916" fmla="*/ 350919 h 9250834"/>
                <a:gd name="connsiteX2917" fmla="*/ 3692248 w 7049655"/>
                <a:gd name="connsiteY2917" fmla="*/ 359880 h 9250834"/>
                <a:gd name="connsiteX2918" fmla="*/ 3683288 w 7049655"/>
                <a:gd name="connsiteY2918" fmla="*/ 350919 h 9250834"/>
                <a:gd name="connsiteX2919" fmla="*/ 3692248 w 7049655"/>
                <a:gd name="connsiteY2919" fmla="*/ 341959 h 9250834"/>
                <a:gd name="connsiteX2920" fmla="*/ 4027093 w 7049655"/>
                <a:gd name="connsiteY2920" fmla="*/ 341959 h 9250834"/>
                <a:gd name="connsiteX2921" fmla="*/ 4036054 w 7049655"/>
                <a:gd name="connsiteY2921" fmla="*/ 350919 h 9250834"/>
                <a:gd name="connsiteX2922" fmla="*/ 4027093 w 7049655"/>
                <a:gd name="connsiteY2922" fmla="*/ 359880 h 9250834"/>
                <a:gd name="connsiteX2923" fmla="*/ 4018133 w 7049655"/>
                <a:gd name="connsiteY2923" fmla="*/ 350919 h 9250834"/>
                <a:gd name="connsiteX2924" fmla="*/ 4027093 w 7049655"/>
                <a:gd name="connsiteY2924" fmla="*/ 341959 h 9250834"/>
                <a:gd name="connsiteX2925" fmla="*/ 4361938 w 7049655"/>
                <a:gd name="connsiteY2925" fmla="*/ 341959 h 9250834"/>
                <a:gd name="connsiteX2926" fmla="*/ 4370899 w 7049655"/>
                <a:gd name="connsiteY2926" fmla="*/ 350919 h 9250834"/>
                <a:gd name="connsiteX2927" fmla="*/ 4361938 w 7049655"/>
                <a:gd name="connsiteY2927" fmla="*/ 359880 h 9250834"/>
                <a:gd name="connsiteX2928" fmla="*/ 4352978 w 7049655"/>
                <a:gd name="connsiteY2928" fmla="*/ 350919 h 9250834"/>
                <a:gd name="connsiteX2929" fmla="*/ 4361938 w 7049655"/>
                <a:gd name="connsiteY2929" fmla="*/ 341959 h 9250834"/>
                <a:gd name="connsiteX2930" fmla="*/ 4696782 w 7049655"/>
                <a:gd name="connsiteY2930" fmla="*/ 341959 h 9250834"/>
                <a:gd name="connsiteX2931" fmla="*/ 4705743 w 7049655"/>
                <a:gd name="connsiteY2931" fmla="*/ 350919 h 9250834"/>
                <a:gd name="connsiteX2932" fmla="*/ 4696782 w 7049655"/>
                <a:gd name="connsiteY2932" fmla="*/ 359880 h 9250834"/>
                <a:gd name="connsiteX2933" fmla="*/ 4687822 w 7049655"/>
                <a:gd name="connsiteY2933" fmla="*/ 350919 h 9250834"/>
                <a:gd name="connsiteX2934" fmla="*/ 4696782 w 7049655"/>
                <a:gd name="connsiteY2934" fmla="*/ 341959 h 9250834"/>
                <a:gd name="connsiteX2935" fmla="*/ 5031626 w 7049655"/>
                <a:gd name="connsiteY2935" fmla="*/ 341958 h 9250834"/>
                <a:gd name="connsiteX2936" fmla="*/ 5040587 w 7049655"/>
                <a:gd name="connsiteY2936" fmla="*/ 350919 h 9250834"/>
                <a:gd name="connsiteX2937" fmla="*/ 5031626 w 7049655"/>
                <a:gd name="connsiteY2937" fmla="*/ 359879 h 9250834"/>
                <a:gd name="connsiteX2938" fmla="*/ 5022666 w 7049655"/>
                <a:gd name="connsiteY2938" fmla="*/ 350919 h 9250834"/>
                <a:gd name="connsiteX2939" fmla="*/ 5031626 w 7049655"/>
                <a:gd name="connsiteY2939" fmla="*/ 341958 h 9250834"/>
                <a:gd name="connsiteX2940" fmla="*/ 5701315 w 7049655"/>
                <a:gd name="connsiteY2940" fmla="*/ 341958 h 9250834"/>
                <a:gd name="connsiteX2941" fmla="*/ 5710276 w 7049655"/>
                <a:gd name="connsiteY2941" fmla="*/ 350919 h 9250834"/>
                <a:gd name="connsiteX2942" fmla="*/ 5701315 w 7049655"/>
                <a:gd name="connsiteY2942" fmla="*/ 359879 h 9250834"/>
                <a:gd name="connsiteX2943" fmla="*/ 5692355 w 7049655"/>
                <a:gd name="connsiteY2943" fmla="*/ 350919 h 9250834"/>
                <a:gd name="connsiteX2944" fmla="*/ 5701315 w 7049655"/>
                <a:gd name="connsiteY2944" fmla="*/ 341958 h 9250834"/>
                <a:gd name="connsiteX2945" fmla="*/ 5366471 w 7049655"/>
                <a:gd name="connsiteY2945" fmla="*/ 341958 h 9250834"/>
                <a:gd name="connsiteX2946" fmla="*/ 5375432 w 7049655"/>
                <a:gd name="connsiteY2946" fmla="*/ 350919 h 9250834"/>
                <a:gd name="connsiteX2947" fmla="*/ 5366471 w 7049655"/>
                <a:gd name="connsiteY2947" fmla="*/ 359879 h 9250834"/>
                <a:gd name="connsiteX2948" fmla="*/ 5357511 w 7049655"/>
                <a:gd name="connsiteY2948" fmla="*/ 350919 h 9250834"/>
                <a:gd name="connsiteX2949" fmla="*/ 5366471 w 7049655"/>
                <a:gd name="connsiteY2949" fmla="*/ 341958 h 9250834"/>
                <a:gd name="connsiteX2950" fmla="*/ 6036160 w 7049655"/>
                <a:gd name="connsiteY2950" fmla="*/ 341958 h 9250834"/>
                <a:gd name="connsiteX2951" fmla="*/ 6045121 w 7049655"/>
                <a:gd name="connsiteY2951" fmla="*/ 350919 h 9250834"/>
                <a:gd name="connsiteX2952" fmla="*/ 6036160 w 7049655"/>
                <a:gd name="connsiteY2952" fmla="*/ 359879 h 9250834"/>
                <a:gd name="connsiteX2953" fmla="*/ 6027200 w 7049655"/>
                <a:gd name="connsiteY2953" fmla="*/ 350919 h 9250834"/>
                <a:gd name="connsiteX2954" fmla="*/ 6036160 w 7049655"/>
                <a:gd name="connsiteY2954" fmla="*/ 341958 h 9250834"/>
                <a:gd name="connsiteX2955" fmla="*/ 6371005 w 7049655"/>
                <a:gd name="connsiteY2955" fmla="*/ 341958 h 9250834"/>
                <a:gd name="connsiteX2956" fmla="*/ 6379966 w 7049655"/>
                <a:gd name="connsiteY2956" fmla="*/ 350918 h 9250834"/>
                <a:gd name="connsiteX2957" fmla="*/ 6371005 w 7049655"/>
                <a:gd name="connsiteY2957" fmla="*/ 359879 h 9250834"/>
                <a:gd name="connsiteX2958" fmla="*/ 6362045 w 7049655"/>
                <a:gd name="connsiteY2958" fmla="*/ 350918 h 9250834"/>
                <a:gd name="connsiteX2959" fmla="*/ 6371005 w 7049655"/>
                <a:gd name="connsiteY2959" fmla="*/ 341958 h 9250834"/>
                <a:gd name="connsiteX2960" fmla="*/ 6705850 w 7049655"/>
                <a:gd name="connsiteY2960" fmla="*/ 341958 h 9250834"/>
                <a:gd name="connsiteX2961" fmla="*/ 6714811 w 7049655"/>
                <a:gd name="connsiteY2961" fmla="*/ 350918 h 9250834"/>
                <a:gd name="connsiteX2962" fmla="*/ 6705850 w 7049655"/>
                <a:gd name="connsiteY2962" fmla="*/ 359879 h 9250834"/>
                <a:gd name="connsiteX2963" fmla="*/ 6696890 w 7049655"/>
                <a:gd name="connsiteY2963" fmla="*/ 350918 h 9250834"/>
                <a:gd name="connsiteX2964" fmla="*/ 6705850 w 7049655"/>
                <a:gd name="connsiteY2964" fmla="*/ 341958 h 9250834"/>
                <a:gd name="connsiteX2965" fmla="*/ 7040695 w 7049655"/>
                <a:gd name="connsiteY2965" fmla="*/ 341958 h 9250834"/>
                <a:gd name="connsiteX2966" fmla="*/ 7049655 w 7049655"/>
                <a:gd name="connsiteY2966" fmla="*/ 350918 h 9250834"/>
                <a:gd name="connsiteX2967" fmla="*/ 7040695 w 7049655"/>
                <a:gd name="connsiteY2967" fmla="*/ 359879 h 9250834"/>
                <a:gd name="connsiteX2968" fmla="*/ 7031734 w 7049655"/>
                <a:gd name="connsiteY2968" fmla="*/ 350918 h 9250834"/>
                <a:gd name="connsiteX2969" fmla="*/ 7040695 w 7049655"/>
                <a:gd name="connsiteY2969" fmla="*/ 341958 h 9250834"/>
                <a:gd name="connsiteX2970" fmla="*/ 9020 w 7049655"/>
                <a:gd name="connsiteY2970" fmla="*/ 3 h 9250834"/>
                <a:gd name="connsiteX2971" fmla="*/ 17981 w 7049655"/>
                <a:gd name="connsiteY2971" fmla="*/ 8964 h 9250834"/>
                <a:gd name="connsiteX2972" fmla="*/ 9020 w 7049655"/>
                <a:gd name="connsiteY2972" fmla="*/ 17924 h 9250834"/>
                <a:gd name="connsiteX2973" fmla="*/ 60 w 7049655"/>
                <a:gd name="connsiteY2973" fmla="*/ 8964 h 9250834"/>
                <a:gd name="connsiteX2974" fmla="*/ 9020 w 7049655"/>
                <a:gd name="connsiteY2974" fmla="*/ 3 h 9250834"/>
                <a:gd name="connsiteX2975" fmla="*/ 343861 w 7049655"/>
                <a:gd name="connsiteY2975" fmla="*/ 3 h 9250834"/>
                <a:gd name="connsiteX2976" fmla="*/ 352822 w 7049655"/>
                <a:gd name="connsiteY2976" fmla="*/ 8964 h 9250834"/>
                <a:gd name="connsiteX2977" fmla="*/ 343861 w 7049655"/>
                <a:gd name="connsiteY2977" fmla="*/ 17924 h 9250834"/>
                <a:gd name="connsiteX2978" fmla="*/ 334901 w 7049655"/>
                <a:gd name="connsiteY2978" fmla="*/ 8964 h 9250834"/>
                <a:gd name="connsiteX2979" fmla="*/ 343861 w 7049655"/>
                <a:gd name="connsiteY2979" fmla="*/ 3 h 9250834"/>
                <a:gd name="connsiteX2980" fmla="*/ 678703 w 7049655"/>
                <a:gd name="connsiteY2980" fmla="*/ 3 h 9250834"/>
                <a:gd name="connsiteX2981" fmla="*/ 687681 w 7049655"/>
                <a:gd name="connsiteY2981" fmla="*/ 8963 h 9250834"/>
                <a:gd name="connsiteX2982" fmla="*/ 678703 w 7049655"/>
                <a:gd name="connsiteY2982" fmla="*/ 17924 h 9250834"/>
                <a:gd name="connsiteX2983" fmla="*/ 669743 w 7049655"/>
                <a:gd name="connsiteY2983" fmla="*/ 8963 h 9250834"/>
                <a:gd name="connsiteX2984" fmla="*/ 678703 w 7049655"/>
                <a:gd name="connsiteY2984" fmla="*/ 3 h 9250834"/>
                <a:gd name="connsiteX2985" fmla="*/ 1013559 w 7049655"/>
                <a:gd name="connsiteY2985" fmla="*/ 3 h 9250834"/>
                <a:gd name="connsiteX2986" fmla="*/ 1022520 w 7049655"/>
                <a:gd name="connsiteY2986" fmla="*/ 8963 h 9250834"/>
                <a:gd name="connsiteX2987" fmla="*/ 1013559 w 7049655"/>
                <a:gd name="connsiteY2987" fmla="*/ 17924 h 9250834"/>
                <a:gd name="connsiteX2988" fmla="*/ 1004601 w 7049655"/>
                <a:gd name="connsiteY2988" fmla="*/ 8963 h 9250834"/>
                <a:gd name="connsiteX2989" fmla="*/ 1013559 w 7049655"/>
                <a:gd name="connsiteY2989" fmla="*/ 3 h 9250834"/>
                <a:gd name="connsiteX2990" fmla="*/ 1348404 w 7049655"/>
                <a:gd name="connsiteY2990" fmla="*/ 3 h 9250834"/>
                <a:gd name="connsiteX2991" fmla="*/ 1357366 w 7049655"/>
                <a:gd name="connsiteY2991" fmla="*/ 8963 h 9250834"/>
                <a:gd name="connsiteX2992" fmla="*/ 1348404 w 7049655"/>
                <a:gd name="connsiteY2992" fmla="*/ 17924 h 9250834"/>
                <a:gd name="connsiteX2993" fmla="*/ 1339446 w 7049655"/>
                <a:gd name="connsiteY2993" fmla="*/ 8963 h 9250834"/>
                <a:gd name="connsiteX2994" fmla="*/ 1348404 w 7049655"/>
                <a:gd name="connsiteY2994" fmla="*/ 3 h 9250834"/>
                <a:gd name="connsiteX2995" fmla="*/ 1683252 w 7049655"/>
                <a:gd name="connsiteY2995" fmla="*/ 3 h 9250834"/>
                <a:gd name="connsiteX2996" fmla="*/ 1692214 w 7049655"/>
                <a:gd name="connsiteY2996" fmla="*/ 8963 h 9250834"/>
                <a:gd name="connsiteX2997" fmla="*/ 1683252 w 7049655"/>
                <a:gd name="connsiteY2997" fmla="*/ 17923 h 9250834"/>
                <a:gd name="connsiteX2998" fmla="*/ 1674291 w 7049655"/>
                <a:gd name="connsiteY2998" fmla="*/ 8963 h 9250834"/>
                <a:gd name="connsiteX2999" fmla="*/ 1683252 w 7049655"/>
                <a:gd name="connsiteY2999" fmla="*/ 3 h 9250834"/>
                <a:gd name="connsiteX3000" fmla="*/ 2018095 w 7049655"/>
                <a:gd name="connsiteY3000" fmla="*/ 3 h 9250834"/>
                <a:gd name="connsiteX3001" fmla="*/ 2027056 w 7049655"/>
                <a:gd name="connsiteY3001" fmla="*/ 8963 h 9250834"/>
                <a:gd name="connsiteX3002" fmla="*/ 2018095 w 7049655"/>
                <a:gd name="connsiteY3002" fmla="*/ 17923 h 9250834"/>
                <a:gd name="connsiteX3003" fmla="*/ 2009127 w 7049655"/>
                <a:gd name="connsiteY3003" fmla="*/ 8963 h 9250834"/>
                <a:gd name="connsiteX3004" fmla="*/ 2018095 w 7049655"/>
                <a:gd name="connsiteY3004" fmla="*/ 3 h 9250834"/>
                <a:gd name="connsiteX3005" fmla="*/ 2352930 w 7049655"/>
                <a:gd name="connsiteY3005" fmla="*/ 2 h 9250834"/>
                <a:gd name="connsiteX3006" fmla="*/ 2361895 w 7049655"/>
                <a:gd name="connsiteY3006" fmla="*/ 8963 h 9250834"/>
                <a:gd name="connsiteX3007" fmla="*/ 2352930 w 7049655"/>
                <a:gd name="connsiteY3007" fmla="*/ 17923 h 9250834"/>
                <a:gd name="connsiteX3008" fmla="*/ 2343970 w 7049655"/>
                <a:gd name="connsiteY3008" fmla="*/ 8963 h 9250834"/>
                <a:gd name="connsiteX3009" fmla="*/ 2352930 w 7049655"/>
                <a:gd name="connsiteY3009" fmla="*/ 2 h 9250834"/>
                <a:gd name="connsiteX3010" fmla="*/ 2687782 w 7049655"/>
                <a:gd name="connsiteY3010" fmla="*/ 2 h 9250834"/>
                <a:gd name="connsiteX3011" fmla="*/ 2696743 w 7049655"/>
                <a:gd name="connsiteY3011" fmla="*/ 8963 h 9250834"/>
                <a:gd name="connsiteX3012" fmla="*/ 2687782 w 7049655"/>
                <a:gd name="connsiteY3012" fmla="*/ 17923 h 9250834"/>
                <a:gd name="connsiteX3013" fmla="*/ 2678823 w 7049655"/>
                <a:gd name="connsiteY3013" fmla="*/ 8963 h 9250834"/>
                <a:gd name="connsiteX3014" fmla="*/ 2687782 w 7049655"/>
                <a:gd name="connsiteY3014" fmla="*/ 2 h 9250834"/>
                <a:gd name="connsiteX3015" fmla="*/ 3022623 w 7049655"/>
                <a:gd name="connsiteY3015" fmla="*/ 2 h 9250834"/>
                <a:gd name="connsiteX3016" fmla="*/ 3031580 w 7049655"/>
                <a:gd name="connsiteY3016" fmla="*/ 8963 h 9250834"/>
                <a:gd name="connsiteX3017" fmla="*/ 3022623 w 7049655"/>
                <a:gd name="connsiteY3017" fmla="*/ 17923 h 9250834"/>
                <a:gd name="connsiteX3018" fmla="*/ 3013664 w 7049655"/>
                <a:gd name="connsiteY3018" fmla="*/ 8963 h 9250834"/>
                <a:gd name="connsiteX3019" fmla="*/ 3022623 w 7049655"/>
                <a:gd name="connsiteY3019" fmla="*/ 2 h 9250834"/>
                <a:gd name="connsiteX3020" fmla="*/ 3357410 w 7049655"/>
                <a:gd name="connsiteY3020" fmla="*/ 2 h 9250834"/>
                <a:gd name="connsiteX3021" fmla="*/ 3366374 w 7049655"/>
                <a:gd name="connsiteY3021" fmla="*/ 8962 h 9250834"/>
                <a:gd name="connsiteX3022" fmla="*/ 3357410 w 7049655"/>
                <a:gd name="connsiteY3022" fmla="*/ 17923 h 9250834"/>
                <a:gd name="connsiteX3023" fmla="*/ 3348447 w 7049655"/>
                <a:gd name="connsiteY3023" fmla="*/ 8962 h 9250834"/>
                <a:gd name="connsiteX3024" fmla="*/ 3357410 w 7049655"/>
                <a:gd name="connsiteY3024" fmla="*/ 2 h 9250834"/>
                <a:gd name="connsiteX3025" fmla="*/ 3692248 w 7049655"/>
                <a:gd name="connsiteY3025" fmla="*/ 2 h 9250834"/>
                <a:gd name="connsiteX3026" fmla="*/ 3701209 w 7049655"/>
                <a:gd name="connsiteY3026" fmla="*/ 8962 h 9250834"/>
                <a:gd name="connsiteX3027" fmla="*/ 3692248 w 7049655"/>
                <a:gd name="connsiteY3027" fmla="*/ 17923 h 9250834"/>
                <a:gd name="connsiteX3028" fmla="*/ 3683288 w 7049655"/>
                <a:gd name="connsiteY3028" fmla="*/ 8962 h 9250834"/>
                <a:gd name="connsiteX3029" fmla="*/ 3692248 w 7049655"/>
                <a:gd name="connsiteY3029" fmla="*/ 2 h 9250834"/>
                <a:gd name="connsiteX3030" fmla="*/ 4027093 w 7049655"/>
                <a:gd name="connsiteY3030" fmla="*/ 2 h 9250834"/>
                <a:gd name="connsiteX3031" fmla="*/ 4036054 w 7049655"/>
                <a:gd name="connsiteY3031" fmla="*/ 8962 h 9250834"/>
                <a:gd name="connsiteX3032" fmla="*/ 4027093 w 7049655"/>
                <a:gd name="connsiteY3032" fmla="*/ 17923 h 9250834"/>
                <a:gd name="connsiteX3033" fmla="*/ 4018133 w 7049655"/>
                <a:gd name="connsiteY3033" fmla="*/ 8962 h 9250834"/>
                <a:gd name="connsiteX3034" fmla="*/ 4027093 w 7049655"/>
                <a:gd name="connsiteY3034" fmla="*/ 2 h 9250834"/>
                <a:gd name="connsiteX3035" fmla="*/ 4361938 w 7049655"/>
                <a:gd name="connsiteY3035" fmla="*/ 2 h 9250834"/>
                <a:gd name="connsiteX3036" fmla="*/ 4370899 w 7049655"/>
                <a:gd name="connsiteY3036" fmla="*/ 8962 h 9250834"/>
                <a:gd name="connsiteX3037" fmla="*/ 4361938 w 7049655"/>
                <a:gd name="connsiteY3037" fmla="*/ 17922 h 9250834"/>
                <a:gd name="connsiteX3038" fmla="*/ 4352978 w 7049655"/>
                <a:gd name="connsiteY3038" fmla="*/ 8962 h 9250834"/>
                <a:gd name="connsiteX3039" fmla="*/ 4361938 w 7049655"/>
                <a:gd name="connsiteY3039" fmla="*/ 2 h 9250834"/>
                <a:gd name="connsiteX3040" fmla="*/ 4696782 w 7049655"/>
                <a:gd name="connsiteY3040" fmla="*/ 1 h 9250834"/>
                <a:gd name="connsiteX3041" fmla="*/ 4705743 w 7049655"/>
                <a:gd name="connsiteY3041" fmla="*/ 8962 h 9250834"/>
                <a:gd name="connsiteX3042" fmla="*/ 4696782 w 7049655"/>
                <a:gd name="connsiteY3042" fmla="*/ 17922 h 9250834"/>
                <a:gd name="connsiteX3043" fmla="*/ 4687822 w 7049655"/>
                <a:gd name="connsiteY3043" fmla="*/ 8962 h 9250834"/>
                <a:gd name="connsiteX3044" fmla="*/ 4696782 w 7049655"/>
                <a:gd name="connsiteY3044" fmla="*/ 1 h 9250834"/>
                <a:gd name="connsiteX3045" fmla="*/ 5031626 w 7049655"/>
                <a:gd name="connsiteY3045" fmla="*/ 1 h 9250834"/>
                <a:gd name="connsiteX3046" fmla="*/ 5040587 w 7049655"/>
                <a:gd name="connsiteY3046" fmla="*/ 8962 h 9250834"/>
                <a:gd name="connsiteX3047" fmla="*/ 5031626 w 7049655"/>
                <a:gd name="connsiteY3047" fmla="*/ 17922 h 9250834"/>
                <a:gd name="connsiteX3048" fmla="*/ 5022666 w 7049655"/>
                <a:gd name="connsiteY3048" fmla="*/ 8962 h 9250834"/>
                <a:gd name="connsiteX3049" fmla="*/ 5031626 w 7049655"/>
                <a:gd name="connsiteY3049" fmla="*/ 1 h 9250834"/>
                <a:gd name="connsiteX3050" fmla="*/ 5366471 w 7049655"/>
                <a:gd name="connsiteY3050" fmla="*/ 1 h 9250834"/>
                <a:gd name="connsiteX3051" fmla="*/ 5375432 w 7049655"/>
                <a:gd name="connsiteY3051" fmla="*/ 8962 h 9250834"/>
                <a:gd name="connsiteX3052" fmla="*/ 5366471 w 7049655"/>
                <a:gd name="connsiteY3052" fmla="*/ 17922 h 9250834"/>
                <a:gd name="connsiteX3053" fmla="*/ 5357511 w 7049655"/>
                <a:gd name="connsiteY3053" fmla="*/ 8962 h 9250834"/>
                <a:gd name="connsiteX3054" fmla="*/ 5366471 w 7049655"/>
                <a:gd name="connsiteY3054" fmla="*/ 1 h 9250834"/>
                <a:gd name="connsiteX3055" fmla="*/ 5701315 w 7049655"/>
                <a:gd name="connsiteY3055" fmla="*/ 1 h 9250834"/>
                <a:gd name="connsiteX3056" fmla="*/ 5710276 w 7049655"/>
                <a:gd name="connsiteY3056" fmla="*/ 8961 h 9250834"/>
                <a:gd name="connsiteX3057" fmla="*/ 5701315 w 7049655"/>
                <a:gd name="connsiteY3057" fmla="*/ 17922 h 9250834"/>
                <a:gd name="connsiteX3058" fmla="*/ 5692355 w 7049655"/>
                <a:gd name="connsiteY3058" fmla="*/ 8961 h 9250834"/>
                <a:gd name="connsiteX3059" fmla="*/ 5701315 w 7049655"/>
                <a:gd name="connsiteY3059" fmla="*/ 1 h 9250834"/>
                <a:gd name="connsiteX3060" fmla="*/ 6036160 w 7049655"/>
                <a:gd name="connsiteY3060" fmla="*/ 1 h 9250834"/>
                <a:gd name="connsiteX3061" fmla="*/ 6045121 w 7049655"/>
                <a:gd name="connsiteY3061" fmla="*/ 8961 h 9250834"/>
                <a:gd name="connsiteX3062" fmla="*/ 6036160 w 7049655"/>
                <a:gd name="connsiteY3062" fmla="*/ 17922 h 9250834"/>
                <a:gd name="connsiteX3063" fmla="*/ 6027200 w 7049655"/>
                <a:gd name="connsiteY3063" fmla="*/ 8961 h 9250834"/>
                <a:gd name="connsiteX3064" fmla="*/ 6036160 w 7049655"/>
                <a:gd name="connsiteY3064" fmla="*/ 1 h 9250834"/>
                <a:gd name="connsiteX3065" fmla="*/ 6371005 w 7049655"/>
                <a:gd name="connsiteY3065" fmla="*/ 1 h 9250834"/>
                <a:gd name="connsiteX3066" fmla="*/ 6379966 w 7049655"/>
                <a:gd name="connsiteY3066" fmla="*/ 8961 h 9250834"/>
                <a:gd name="connsiteX3067" fmla="*/ 6371005 w 7049655"/>
                <a:gd name="connsiteY3067" fmla="*/ 17922 h 9250834"/>
                <a:gd name="connsiteX3068" fmla="*/ 6362045 w 7049655"/>
                <a:gd name="connsiteY3068" fmla="*/ 8961 h 9250834"/>
                <a:gd name="connsiteX3069" fmla="*/ 6371005 w 7049655"/>
                <a:gd name="connsiteY3069" fmla="*/ 1 h 9250834"/>
                <a:gd name="connsiteX3070" fmla="*/ 6705850 w 7049655"/>
                <a:gd name="connsiteY3070" fmla="*/ 1 h 9250834"/>
                <a:gd name="connsiteX3071" fmla="*/ 6714811 w 7049655"/>
                <a:gd name="connsiteY3071" fmla="*/ 8961 h 9250834"/>
                <a:gd name="connsiteX3072" fmla="*/ 6705850 w 7049655"/>
                <a:gd name="connsiteY3072" fmla="*/ 17921 h 9250834"/>
                <a:gd name="connsiteX3073" fmla="*/ 6696890 w 7049655"/>
                <a:gd name="connsiteY3073" fmla="*/ 8961 h 9250834"/>
                <a:gd name="connsiteX3074" fmla="*/ 6705850 w 7049655"/>
                <a:gd name="connsiteY3074" fmla="*/ 1 h 9250834"/>
                <a:gd name="connsiteX3075" fmla="*/ 7040695 w 7049655"/>
                <a:gd name="connsiteY3075" fmla="*/ 0 h 9250834"/>
                <a:gd name="connsiteX3076" fmla="*/ 7049655 w 7049655"/>
                <a:gd name="connsiteY3076" fmla="*/ 8961 h 9250834"/>
                <a:gd name="connsiteX3077" fmla="*/ 7040695 w 7049655"/>
                <a:gd name="connsiteY3077" fmla="*/ 17921 h 9250834"/>
                <a:gd name="connsiteX3078" fmla="*/ 7031734 w 7049655"/>
                <a:gd name="connsiteY3078" fmla="*/ 8961 h 9250834"/>
                <a:gd name="connsiteX3079" fmla="*/ 7040695 w 7049655"/>
                <a:gd name="connsiteY3079" fmla="*/ 0 h 925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  <a:cxn ang="0">
                  <a:pos x="connsiteX2796" y="connsiteY2796"/>
                </a:cxn>
                <a:cxn ang="0">
                  <a:pos x="connsiteX2797" y="connsiteY2797"/>
                </a:cxn>
                <a:cxn ang="0">
                  <a:pos x="connsiteX2798" y="connsiteY2798"/>
                </a:cxn>
                <a:cxn ang="0">
                  <a:pos x="connsiteX2799" y="connsiteY2799"/>
                </a:cxn>
                <a:cxn ang="0">
                  <a:pos x="connsiteX2800" y="connsiteY2800"/>
                </a:cxn>
                <a:cxn ang="0">
                  <a:pos x="connsiteX2801" y="connsiteY2801"/>
                </a:cxn>
                <a:cxn ang="0">
                  <a:pos x="connsiteX2802" y="connsiteY2802"/>
                </a:cxn>
                <a:cxn ang="0">
                  <a:pos x="connsiteX2803" y="connsiteY2803"/>
                </a:cxn>
                <a:cxn ang="0">
                  <a:pos x="connsiteX2804" y="connsiteY2804"/>
                </a:cxn>
                <a:cxn ang="0">
                  <a:pos x="connsiteX2805" y="connsiteY2805"/>
                </a:cxn>
                <a:cxn ang="0">
                  <a:pos x="connsiteX2806" y="connsiteY2806"/>
                </a:cxn>
                <a:cxn ang="0">
                  <a:pos x="connsiteX2807" y="connsiteY2807"/>
                </a:cxn>
                <a:cxn ang="0">
                  <a:pos x="connsiteX2808" y="connsiteY2808"/>
                </a:cxn>
                <a:cxn ang="0">
                  <a:pos x="connsiteX2809" y="connsiteY2809"/>
                </a:cxn>
                <a:cxn ang="0">
                  <a:pos x="connsiteX2810" y="connsiteY2810"/>
                </a:cxn>
                <a:cxn ang="0">
                  <a:pos x="connsiteX2811" y="connsiteY2811"/>
                </a:cxn>
                <a:cxn ang="0">
                  <a:pos x="connsiteX2812" y="connsiteY2812"/>
                </a:cxn>
                <a:cxn ang="0">
                  <a:pos x="connsiteX2813" y="connsiteY2813"/>
                </a:cxn>
                <a:cxn ang="0">
                  <a:pos x="connsiteX2814" y="connsiteY2814"/>
                </a:cxn>
                <a:cxn ang="0">
                  <a:pos x="connsiteX2815" y="connsiteY2815"/>
                </a:cxn>
                <a:cxn ang="0">
                  <a:pos x="connsiteX2816" y="connsiteY2816"/>
                </a:cxn>
                <a:cxn ang="0">
                  <a:pos x="connsiteX2817" y="connsiteY2817"/>
                </a:cxn>
                <a:cxn ang="0">
                  <a:pos x="connsiteX2818" y="connsiteY2818"/>
                </a:cxn>
                <a:cxn ang="0">
                  <a:pos x="connsiteX2819" y="connsiteY2819"/>
                </a:cxn>
                <a:cxn ang="0">
                  <a:pos x="connsiteX2820" y="connsiteY2820"/>
                </a:cxn>
                <a:cxn ang="0">
                  <a:pos x="connsiteX2821" y="connsiteY2821"/>
                </a:cxn>
                <a:cxn ang="0">
                  <a:pos x="connsiteX2822" y="connsiteY2822"/>
                </a:cxn>
                <a:cxn ang="0">
                  <a:pos x="connsiteX2823" y="connsiteY2823"/>
                </a:cxn>
                <a:cxn ang="0">
                  <a:pos x="connsiteX2824" y="connsiteY2824"/>
                </a:cxn>
                <a:cxn ang="0">
                  <a:pos x="connsiteX2825" y="connsiteY2825"/>
                </a:cxn>
                <a:cxn ang="0">
                  <a:pos x="connsiteX2826" y="connsiteY2826"/>
                </a:cxn>
                <a:cxn ang="0">
                  <a:pos x="connsiteX2827" y="connsiteY2827"/>
                </a:cxn>
                <a:cxn ang="0">
                  <a:pos x="connsiteX2828" y="connsiteY2828"/>
                </a:cxn>
                <a:cxn ang="0">
                  <a:pos x="connsiteX2829" y="connsiteY2829"/>
                </a:cxn>
                <a:cxn ang="0">
                  <a:pos x="connsiteX2830" y="connsiteY2830"/>
                </a:cxn>
                <a:cxn ang="0">
                  <a:pos x="connsiteX2831" y="connsiteY2831"/>
                </a:cxn>
                <a:cxn ang="0">
                  <a:pos x="connsiteX2832" y="connsiteY2832"/>
                </a:cxn>
                <a:cxn ang="0">
                  <a:pos x="connsiteX2833" y="connsiteY2833"/>
                </a:cxn>
                <a:cxn ang="0">
                  <a:pos x="connsiteX2834" y="connsiteY2834"/>
                </a:cxn>
                <a:cxn ang="0">
                  <a:pos x="connsiteX2835" y="connsiteY2835"/>
                </a:cxn>
                <a:cxn ang="0">
                  <a:pos x="connsiteX2836" y="connsiteY2836"/>
                </a:cxn>
                <a:cxn ang="0">
                  <a:pos x="connsiteX2837" y="connsiteY2837"/>
                </a:cxn>
                <a:cxn ang="0">
                  <a:pos x="connsiteX2838" y="connsiteY2838"/>
                </a:cxn>
                <a:cxn ang="0">
                  <a:pos x="connsiteX2839" y="connsiteY2839"/>
                </a:cxn>
                <a:cxn ang="0">
                  <a:pos x="connsiteX2840" y="connsiteY2840"/>
                </a:cxn>
                <a:cxn ang="0">
                  <a:pos x="connsiteX2841" y="connsiteY2841"/>
                </a:cxn>
                <a:cxn ang="0">
                  <a:pos x="connsiteX2842" y="connsiteY2842"/>
                </a:cxn>
                <a:cxn ang="0">
                  <a:pos x="connsiteX2843" y="connsiteY2843"/>
                </a:cxn>
                <a:cxn ang="0">
                  <a:pos x="connsiteX2844" y="connsiteY2844"/>
                </a:cxn>
                <a:cxn ang="0">
                  <a:pos x="connsiteX2845" y="connsiteY2845"/>
                </a:cxn>
                <a:cxn ang="0">
                  <a:pos x="connsiteX2846" y="connsiteY2846"/>
                </a:cxn>
                <a:cxn ang="0">
                  <a:pos x="connsiteX2847" y="connsiteY2847"/>
                </a:cxn>
                <a:cxn ang="0">
                  <a:pos x="connsiteX2848" y="connsiteY2848"/>
                </a:cxn>
                <a:cxn ang="0">
                  <a:pos x="connsiteX2849" y="connsiteY2849"/>
                </a:cxn>
                <a:cxn ang="0">
                  <a:pos x="connsiteX2850" y="connsiteY2850"/>
                </a:cxn>
                <a:cxn ang="0">
                  <a:pos x="connsiteX2851" y="connsiteY2851"/>
                </a:cxn>
                <a:cxn ang="0">
                  <a:pos x="connsiteX2852" y="connsiteY2852"/>
                </a:cxn>
                <a:cxn ang="0">
                  <a:pos x="connsiteX2853" y="connsiteY2853"/>
                </a:cxn>
                <a:cxn ang="0">
                  <a:pos x="connsiteX2854" y="connsiteY2854"/>
                </a:cxn>
                <a:cxn ang="0">
                  <a:pos x="connsiteX2855" y="connsiteY2855"/>
                </a:cxn>
                <a:cxn ang="0">
                  <a:pos x="connsiteX2856" y="connsiteY2856"/>
                </a:cxn>
                <a:cxn ang="0">
                  <a:pos x="connsiteX2857" y="connsiteY2857"/>
                </a:cxn>
                <a:cxn ang="0">
                  <a:pos x="connsiteX2858" y="connsiteY2858"/>
                </a:cxn>
                <a:cxn ang="0">
                  <a:pos x="connsiteX2859" y="connsiteY2859"/>
                </a:cxn>
                <a:cxn ang="0">
                  <a:pos x="connsiteX2860" y="connsiteY2860"/>
                </a:cxn>
                <a:cxn ang="0">
                  <a:pos x="connsiteX2861" y="connsiteY2861"/>
                </a:cxn>
                <a:cxn ang="0">
                  <a:pos x="connsiteX2862" y="connsiteY2862"/>
                </a:cxn>
                <a:cxn ang="0">
                  <a:pos x="connsiteX2863" y="connsiteY2863"/>
                </a:cxn>
                <a:cxn ang="0">
                  <a:pos x="connsiteX2864" y="connsiteY2864"/>
                </a:cxn>
                <a:cxn ang="0">
                  <a:pos x="connsiteX2865" y="connsiteY2865"/>
                </a:cxn>
                <a:cxn ang="0">
                  <a:pos x="connsiteX2866" y="connsiteY2866"/>
                </a:cxn>
                <a:cxn ang="0">
                  <a:pos x="connsiteX2867" y="connsiteY2867"/>
                </a:cxn>
                <a:cxn ang="0">
                  <a:pos x="connsiteX2868" y="connsiteY2868"/>
                </a:cxn>
                <a:cxn ang="0">
                  <a:pos x="connsiteX2869" y="connsiteY2869"/>
                </a:cxn>
                <a:cxn ang="0">
                  <a:pos x="connsiteX2870" y="connsiteY2870"/>
                </a:cxn>
                <a:cxn ang="0">
                  <a:pos x="connsiteX2871" y="connsiteY2871"/>
                </a:cxn>
                <a:cxn ang="0">
                  <a:pos x="connsiteX2872" y="connsiteY2872"/>
                </a:cxn>
                <a:cxn ang="0">
                  <a:pos x="connsiteX2873" y="connsiteY2873"/>
                </a:cxn>
                <a:cxn ang="0">
                  <a:pos x="connsiteX2874" y="connsiteY2874"/>
                </a:cxn>
                <a:cxn ang="0">
                  <a:pos x="connsiteX2875" y="connsiteY2875"/>
                </a:cxn>
                <a:cxn ang="0">
                  <a:pos x="connsiteX2876" y="connsiteY2876"/>
                </a:cxn>
                <a:cxn ang="0">
                  <a:pos x="connsiteX2877" y="connsiteY2877"/>
                </a:cxn>
                <a:cxn ang="0">
                  <a:pos x="connsiteX2878" y="connsiteY2878"/>
                </a:cxn>
                <a:cxn ang="0">
                  <a:pos x="connsiteX2879" y="connsiteY2879"/>
                </a:cxn>
                <a:cxn ang="0">
                  <a:pos x="connsiteX2880" y="connsiteY2880"/>
                </a:cxn>
                <a:cxn ang="0">
                  <a:pos x="connsiteX2881" y="connsiteY2881"/>
                </a:cxn>
                <a:cxn ang="0">
                  <a:pos x="connsiteX2882" y="connsiteY2882"/>
                </a:cxn>
                <a:cxn ang="0">
                  <a:pos x="connsiteX2883" y="connsiteY2883"/>
                </a:cxn>
                <a:cxn ang="0">
                  <a:pos x="connsiteX2884" y="connsiteY2884"/>
                </a:cxn>
                <a:cxn ang="0">
                  <a:pos x="connsiteX2885" y="connsiteY2885"/>
                </a:cxn>
                <a:cxn ang="0">
                  <a:pos x="connsiteX2886" y="connsiteY2886"/>
                </a:cxn>
                <a:cxn ang="0">
                  <a:pos x="connsiteX2887" y="connsiteY2887"/>
                </a:cxn>
                <a:cxn ang="0">
                  <a:pos x="connsiteX2888" y="connsiteY2888"/>
                </a:cxn>
                <a:cxn ang="0">
                  <a:pos x="connsiteX2889" y="connsiteY2889"/>
                </a:cxn>
                <a:cxn ang="0">
                  <a:pos x="connsiteX2890" y="connsiteY2890"/>
                </a:cxn>
                <a:cxn ang="0">
                  <a:pos x="connsiteX2891" y="connsiteY2891"/>
                </a:cxn>
                <a:cxn ang="0">
                  <a:pos x="connsiteX2892" y="connsiteY2892"/>
                </a:cxn>
                <a:cxn ang="0">
                  <a:pos x="connsiteX2893" y="connsiteY2893"/>
                </a:cxn>
                <a:cxn ang="0">
                  <a:pos x="connsiteX2894" y="connsiteY2894"/>
                </a:cxn>
                <a:cxn ang="0">
                  <a:pos x="connsiteX2895" y="connsiteY2895"/>
                </a:cxn>
                <a:cxn ang="0">
                  <a:pos x="connsiteX2896" y="connsiteY2896"/>
                </a:cxn>
                <a:cxn ang="0">
                  <a:pos x="connsiteX2897" y="connsiteY2897"/>
                </a:cxn>
                <a:cxn ang="0">
                  <a:pos x="connsiteX2898" y="connsiteY2898"/>
                </a:cxn>
                <a:cxn ang="0">
                  <a:pos x="connsiteX2899" y="connsiteY2899"/>
                </a:cxn>
                <a:cxn ang="0">
                  <a:pos x="connsiteX2900" y="connsiteY2900"/>
                </a:cxn>
                <a:cxn ang="0">
                  <a:pos x="connsiteX2901" y="connsiteY2901"/>
                </a:cxn>
                <a:cxn ang="0">
                  <a:pos x="connsiteX2902" y="connsiteY2902"/>
                </a:cxn>
                <a:cxn ang="0">
                  <a:pos x="connsiteX2903" y="connsiteY2903"/>
                </a:cxn>
                <a:cxn ang="0">
                  <a:pos x="connsiteX2904" y="connsiteY2904"/>
                </a:cxn>
                <a:cxn ang="0">
                  <a:pos x="connsiteX2905" y="connsiteY2905"/>
                </a:cxn>
                <a:cxn ang="0">
                  <a:pos x="connsiteX2906" y="connsiteY2906"/>
                </a:cxn>
                <a:cxn ang="0">
                  <a:pos x="connsiteX2907" y="connsiteY2907"/>
                </a:cxn>
                <a:cxn ang="0">
                  <a:pos x="connsiteX2908" y="connsiteY2908"/>
                </a:cxn>
                <a:cxn ang="0">
                  <a:pos x="connsiteX2909" y="connsiteY2909"/>
                </a:cxn>
                <a:cxn ang="0">
                  <a:pos x="connsiteX2910" y="connsiteY2910"/>
                </a:cxn>
                <a:cxn ang="0">
                  <a:pos x="connsiteX2911" y="connsiteY2911"/>
                </a:cxn>
                <a:cxn ang="0">
                  <a:pos x="connsiteX2912" y="connsiteY2912"/>
                </a:cxn>
                <a:cxn ang="0">
                  <a:pos x="connsiteX2913" y="connsiteY2913"/>
                </a:cxn>
                <a:cxn ang="0">
                  <a:pos x="connsiteX2914" y="connsiteY2914"/>
                </a:cxn>
                <a:cxn ang="0">
                  <a:pos x="connsiteX2915" y="connsiteY2915"/>
                </a:cxn>
                <a:cxn ang="0">
                  <a:pos x="connsiteX2916" y="connsiteY2916"/>
                </a:cxn>
                <a:cxn ang="0">
                  <a:pos x="connsiteX2917" y="connsiteY2917"/>
                </a:cxn>
                <a:cxn ang="0">
                  <a:pos x="connsiteX2918" y="connsiteY2918"/>
                </a:cxn>
                <a:cxn ang="0">
                  <a:pos x="connsiteX2919" y="connsiteY2919"/>
                </a:cxn>
                <a:cxn ang="0">
                  <a:pos x="connsiteX2920" y="connsiteY2920"/>
                </a:cxn>
                <a:cxn ang="0">
                  <a:pos x="connsiteX2921" y="connsiteY2921"/>
                </a:cxn>
                <a:cxn ang="0">
                  <a:pos x="connsiteX2922" y="connsiteY2922"/>
                </a:cxn>
                <a:cxn ang="0">
                  <a:pos x="connsiteX2923" y="connsiteY2923"/>
                </a:cxn>
                <a:cxn ang="0">
                  <a:pos x="connsiteX2924" y="connsiteY2924"/>
                </a:cxn>
                <a:cxn ang="0">
                  <a:pos x="connsiteX2925" y="connsiteY2925"/>
                </a:cxn>
                <a:cxn ang="0">
                  <a:pos x="connsiteX2926" y="connsiteY2926"/>
                </a:cxn>
                <a:cxn ang="0">
                  <a:pos x="connsiteX2927" y="connsiteY2927"/>
                </a:cxn>
                <a:cxn ang="0">
                  <a:pos x="connsiteX2928" y="connsiteY2928"/>
                </a:cxn>
                <a:cxn ang="0">
                  <a:pos x="connsiteX2929" y="connsiteY2929"/>
                </a:cxn>
                <a:cxn ang="0">
                  <a:pos x="connsiteX2930" y="connsiteY2930"/>
                </a:cxn>
                <a:cxn ang="0">
                  <a:pos x="connsiteX2931" y="connsiteY2931"/>
                </a:cxn>
                <a:cxn ang="0">
                  <a:pos x="connsiteX2932" y="connsiteY2932"/>
                </a:cxn>
                <a:cxn ang="0">
                  <a:pos x="connsiteX2933" y="connsiteY2933"/>
                </a:cxn>
                <a:cxn ang="0">
                  <a:pos x="connsiteX2934" y="connsiteY2934"/>
                </a:cxn>
                <a:cxn ang="0">
                  <a:pos x="connsiteX2935" y="connsiteY2935"/>
                </a:cxn>
                <a:cxn ang="0">
                  <a:pos x="connsiteX2936" y="connsiteY2936"/>
                </a:cxn>
                <a:cxn ang="0">
                  <a:pos x="connsiteX2937" y="connsiteY2937"/>
                </a:cxn>
                <a:cxn ang="0">
                  <a:pos x="connsiteX2938" y="connsiteY2938"/>
                </a:cxn>
                <a:cxn ang="0">
                  <a:pos x="connsiteX2939" y="connsiteY2939"/>
                </a:cxn>
                <a:cxn ang="0">
                  <a:pos x="connsiteX2940" y="connsiteY2940"/>
                </a:cxn>
                <a:cxn ang="0">
                  <a:pos x="connsiteX2941" y="connsiteY2941"/>
                </a:cxn>
                <a:cxn ang="0">
                  <a:pos x="connsiteX2942" y="connsiteY2942"/>
                </a:cxn>
                <a:cxn ang="0">
                  <a:pos x="connsiteX2943" y="connsiteY2943"/>
                </a:cxn>
                <a:cxn ang="0">
                  <a:pos x="connsiteX2944" y="connsiteY2944"/>
                </a:cxn>
                <a:cxn ang="0">
                  <a:pos x="connsiteX2945" y="connsiteY2945"/>
                </a:cxn>
                <a:cxn ang="0">
                  <a:pos x="connsiteX2946" y="connsiteY2946"/>
                </a:cxn>
                <a:cxn ang="0">
                  <a:pos x="connsiteX2947" y="connsiteY2947"/>
                </a:cxn>
                <a:cxn ang="0">
                  <a:pos x="connsiteX2948" y="connsiteY2948"/>
                </a:cxn>
                <a:cxn ang="0">
                  <a:pos x="connsiteX2949" y="connsiteY2949"/>
                </a:cxn>
                <a:cxn ang="0">
                  <a:pos x="connsiteX2950" y="connsiteY2950"/>
                </a:cxn>
                <a:cxn ang="0">
                  <a:pos x="connsiteX2951" y="connsiteY2951"/>
                </a:cxn>
                <a:cxn ang="0">
                  <a:pos x="connsiteX2952" y="connsiteY2952"/>
                </a:cxn>
                <a:cxn ang="0">
                  <a:pos x="connsiteX2953" y="connsiteY2953"/>
                </a:cxn>
                <a:cxn ang="0">
                  <a:pos x="connsiteX2954" y="connsiteY2954"/>
                </a:cxn>
                <a:cxn ang="0">
                  <a:pos x="connsiteX2955" y="connsiteY2955"/>
                </a:cxn>
                <a:cxn ang="0">
                  <a:pos x="connsiteX2956" y="connsiteY2956"/>
                </a:cxn>
                <a:cxn ang="0">
                  <a:pos x="connsiteX2957" y="connsiteY2957"/>
                </a:cxn>
                <a:cxn ang="0">
                  <a:pos x="connsiteX2958" y="connsiteY2958"/>
                </a:cxn>
                <a:cxn ang="0">
                  <a:pos x="connsiteX2959" y="connsiteY2959"/>
                </a:cxn>
                <a:cxn ang="0">
                  <a:pos x="connsiteX2960" y="connsiteY2960"/>
                </a:cxn>
                <a:cxn ang="0">
                  <a:pos x="connsiteX2961" y="connsiteY2961"/>
                </a:cxn>
                <a:cxn ang="0">
                  <a:pos x="connsiteX2962" y="connsiteY2962"/>
                </a:cxn>
                <a:cxn ang="0">
                  <a:pos x="connsiteX2963" y="connsiteY2963"/>
                </a:cxn>
                <a:cxn ang="0">
                  <a:pos x="connsiteX2964" y="connsiteY2964"/>
                </a:cxn>
                <a:cxn ang="0">
                  <a:pos x="connsiteX2965" y="connsiteY2965"/>
                </a:cxn>
                <a:cxn ang="0">
                  <a:pos x="connsiteX2966" y="connsiteY2966"/>
                </a:cxn>
                <a:cxn ang="0">
                  <a:pos x="connsiteX2967" y="connsiteY2967"/>
                </a:cxn>
                <a:cxn ang="0">
                  <a:pos x="connsiteX2968" y="connsiteY2968"/>
                </a:cxn>
                <a:cxn ang="0">
                  <a:pos x="connsiteX2969" y="connsiteY2969"/>
                </a:cxn>
                <a:cxn ang="0">
                  <a:pos x="connsiteX2970" y="connsiteY2970"/>
                </a:cxn>
                <a:cxn ang="0">
                  <a:pos x="connsiteX2971" y="connsiteY2971"/>
                </a:cxn>
                <a:cxn ang="0">
                  <a:pos x="connsiteX2972" y="connsiteY2972"/>
                </a:cxn>
                <a:cxn ang="0">
                  <a:pos x="connsiteX2973" y="connsiteY2973"/>
                </a:cxn>
                <a:cxn ang="0">
                  <a:pos x="connsiteX2974" y="connsiteY2974"/>
                </a:cxn>
                <a:cxn ang="0">
                  <a:pos x="connsiteX2975" y="connsiteY2975"/>
                </a:cxn>
                <a:cxn ang="0">
                  <a:pos x="connsiteX2976" y="connsiteY2976"/>
                </a:cxn>
                <a:cxn ang="0">
                  <a:pos x="connsiteX2977" y="connsiteY2977"/>
                </a:cxn>
                <a:cxn ang="0">
                  <a:pos x="connsiteX2978" y="connsiteY2978"/>
                </a:cxn>
                <a:cxn ang="0">
                  <a:pos x="connsiteX2979" y="connsiteY2979"/>
                </a:cxn>
                <a:cxn ang="0">
                  <a:pos x="connsiteX2980" y="connsiteY2980"/>
                </a:cxn>
                <a:cxn ang="0">
                  <a:pos x="connsiteX2981" y="connsiteY2981"/>
                </a:cxn>
                <a:cxn ang="0">
                  <a:pos x="connsiteX2982" y="connsiteY2982"/>
                </a:cxn>
                <a:cxn ang="0">
                  <a:pos x="connsiteX2983" y="connsiteY2983"/>
                </a:cxn>
                <a:cxn ang="0">
                  <a:pos x="connsiteX2984" y="connsiteY2984"/>
                </a:cxn>
                <a:cxn ang="0">
                  <a:pos x="connsiteX2985" y="connsiteY2985"/>
                </a:cxn>
                <a:cxn ang="0">
                  <a:pos x="connsiteX2986" y="connsiteY2986"/>
                </a:cxn>
                <a:cxn ang="0">
                  <a:pos x="connsiteX2987" y="connsiteY2987"/>
                </a:cxn>
                <a:cxn ang="0">
                  <a:pos x="connsiteX2988" y="connsiteY2988"/>
                </a:cxn>
                <a:cxn ang="0">
                  <a:pos x="connsiteX2989" y="connsiteY2989"/>
                </a:cxn>
                <a:cxn ang="0">
                  <a:pos x="connsiteX2990" y="connsiteY2990"/>
                </a:cxn>
                <a:cxn ang="0">
                  <a:pos x="connsiteX2991" y="connsiteY2991"/>
                </a:cxn>
                <a:cxn ang="0">
                  <a:pos x="connsiteX2992" y="connsiteY2992"/>
                </a:cxn>
                <a:cxn ang="0">
                  <a:pos x="connsiteX2993" y="connsiteY2993"/>
                </a:cxn>
                <a:cxn ang="0">
                  <a:pos x="connsiteX2994" y="connsiteY2994"/>
                </a:cxn>
                <a:cxn ang="0">
                  <a:pos x="connsiteX2995" y="connsiteY2995"/>
                </a:cxn>
                <a:cxn ang="0">
                  <a:pos x="connsiteX2996" y="connsiteY2996"/>
                </a:cxn>
                <a:cxn ang="0">
                  <a:pos x="connsiteX2997" y="connsiteY2997"/>
                </a:cxn>
                <a:cxn ang="0">
                  <a:pos x="connsiteX2998" y="connsiteY2998"/>
                </a:cxn>
                <a:cxn ang="0">
                  <a:pos x="connsiteX2999" y="connsiteY2999"/>
                </a:cxn>
                <a:cxn ang="0">
                  <a:pos x="connsiteX3000" y="connsiteY3000"/>
                </a:cxn>
                <a:cxn ang="0">
                  <a:pos x="connsiteX3001" y="connsiteY3001"/>
                </a:cxn>
                <a:cxn ang="0">
                  <a:pos x="connsiteX3002" y="connsiteY3002"/>
                </a:cxn>
                <a:cxn ang="0">
                  <a:pos x="connsiteX3003" y="connsiteY3003"/>
                </a:cxn>
                <a:cxn ang="0">
                  <a:pos x="connsiteX3004" y="connsiteY3004"/>
                </a:cxn>
                <a:cxn ang="0">
                  <a:pos x="connsiteX3005" y="connsiteY3005"/>
                </a:cxn>
                <a:cxn ang="0">
                  <a:pos x="connsiteX3006" y="connsiteY3006"/>
                </a:cxn>
                <a:cxn ang="0">
                  <a:pos x="connsiteX3007" y="connsiteY3007"/>
                </a:cxn>
                <a:cxn ang="0">
                  <a:pos x="connsiteX3008" y="connsiteY3008"/>
                </a:cxn>
                <a:cxn ang="0">
                  <a:pos x="connsiteX3009" y="connsiteY3009"/>
                </a:cxn>
                <a:cxn ang="0">
                  <a:pos x="connsiteX3010" y="connsiteY3010"/>
                </a:cxn>
                <a:cxn ang="0">
                  <a:pos x="connsiteX3011" y="connsiteY3011"/>
                </a:cxn>
                <a:cxn ang="0">
                  <a:pos x="connsiteX3012" y="connsiteY3012"/>
                </a:cxn>
                <a:cxn ang="0">
                  <a:pos x="connsiteX3013" y="connsiteY3013"/>
                </a:cxn>
                <a:cxn ang="0">
                  <a:pos x="connsiteX3014" y="connsiteY3014"/>
                </a:cxn>
                <a:cxn ang="0">
                  <a:pos x="connsiteX3015" y="connsiteY3015"/>
                </a:cxn>
                <a:cxn ang="0">
                  <a:pos x="connsiteX3016" y="connsiteY3016"/>
                </a:cxn>
                <a:cxn ang="0">
                  <a:pos x="connsiteX3017" y="connsiteY3017"/>
                </a:cxn>
                <a:cxn ang="0">
                  <a:pos x="connsiteX3018" y="connsiteY3018"/>
                </a:cxn>
                <a:cxn ang="0">
                  <a:pos x="connsiteX3019" y="connsiteY3019"/>
                </a:cxn>
                <a:cxn ang="0">
                  <a:pos x="connsiteX3020" y="connsiteY3020"/>
                </a:cxn>
                <a:cxn ang="0">
                  <a:pos x="connsiteX3021" y="connsiteY3021"/>
                </a:cxn>
                <a:cxn ang="0">
                  <a:pos x="connsiteX3022" y="connsiteY3022"/>
                </a:cxn>
                <a:cxn ang="0">
                  <a:pos x="connsiteX3023" y="connsiteY3023"/>
                </a:cxn>
                <a:cxn ang="0">
                  <a:pos x="connsiteX3024" y="connsiteY3024"/>
                </a:cxn>
                <a:cxn ang="0">
                  <a:pos x="connsiteX3025" y="connsiteY3025"/>
                </a:cxn>
                <a:cxn ang="0">
                  <a:pos x="connsiteX3026" y="connsiteY3026"/>
                </a:cxn>
                <a:cxn ang="0">
                  <a:pos x="connsiteX3027" y="connsiteY3027"/>
                </a:cxn>
                <a:cxn ang="0">
                  <a:pos x="connsiteX3028" y="connsiteY3028"/>
                </a:cxn>
                <a:cxn ang="0">
                  <a:pos x="connsiteX3029" y="connsiteY3029"/>
                </a:cxn>
                <a:cxn ang="0">
                  <a:pos x="connsiteX3030" y="connsiteY3030"/>
                </a:cxn>
                <a:cxn ang="0">
                  <a:pos x="connsiteX3031" y="connsiteY3031"/>
                </a:cxn>
                <a:cxn ang="0">
                  <a:pos x="connsiteX3032" y="connsiteY3032"/>
                </a:cxn>
                <a:cxn ang="0">
                  <a:pos x="connsiteX3033" y="connsiteY3033"/>
                </a:cxn>
                <a:cxn ang="0">
                  <a:pos x="connsiteX3034" y="connsiteY3034"/>
                </a:cxn>
                <a:cxn ang="0">
                  <a:pos x="connsiteX3035" y="connsiteY3035"/>
                </a:cxn>
                <a:cxn ang="0">
                  <a:pos x="connsiteX3036" y="connsiteY3036"/>
                </a:cxn>
                <a:cxn ang="0">
                  <a:pos x="connsiteX3037" y="connsiteY3037"/>
                </a:cxn>
                <a:cxn ang="0">
                  <a:pos x="connsiteX3038" y="connsiteY3038"/>
                </a:cxn>
                <a:cxn ang="0">
                  <a:pos x="connsiteX3039" y="connsiteY3039"/>
                </a:cxn>
                <a:cxn ang="0">
                  <a:pos x="connsiteX3040" y="connsiteY3040"/>
                </a:cxn>
                <a:cxn ang="0">
                  <a:pos x="connsiteX3041" y="connsiteY3041"/>
                </a:cxn>
                <a:cxn ang="0">
                  <a:pos x="connsiteX3042" y="connsiteY3042"/>
                </a:cxn>
                <a:cxn ang="0">
                  <a:pos x="connsiteX3043" y="connsiteY3043"/>
                </a:cxn>
                <a:cxn ang="0">
                  <a:pos x="connsiteX3044" y="connsiteY3044"/>
                </a:cxn>
                <a:cxn ang="0">
                  <a:pos x="connsiteX3045" y="connsiteY3045"/>
                </a:cxn>
                <a:cxn ang="0">
                  <a:pos x="connsiteX3046" y="connsiteY3046"/>
                </a:cxn>
                <a:cxn ang="0">
                  <a:pos x="connsiteX3047" y="connsiteY3047"/>
                </a:cxn>
                <a:cxn ang="0">
                  <a:pos x="connsiteX3048" y="connsiteY3048"/>
                </a:cxn>
                <a:cxn ang="0">
                  <a:pos x="connsiteX3049" y="connsiteY3049"/>
                </a:cxn>
                <a:cxn ang="0">
                  <a:pos x="connsiteX3050" y="connsiteY3050"/>
                </a:cxn>
                <a:cxn ang="0">
                  <a:pos x="connsiteX3051" y="connsiteY3051"/>
                </a:cxn>
                <a:cxn ang="0">
                  <a:pos x="connsiteX3052" y="connsiteY3052"/>
                </a:cxn>
                <a:cxn ang="0">
                  <a:pos x="connsiteX3053" y="connsiteY3053"/>
                </a:cxn>
                <a:cxn ang="0">
                  <a:pos x="connsiteX3054" y="connsiteY3054"/>
                </a:cxn>
                <a:cxn ang="0">
                  <a:pos x="connsiteX3055" y="connsiteY3055"/>
                </a:cxn>
                <a:cxn ang="0">
                  <a:pos x="connsiteX3056" y="connsiteY3056"/>
                </a:cxn>
                <a:cxn ang="0">
                  <a:pos x="connsiteX3057" y="connsiteY3057"/>
                </a:cxn>
                <a:cxn ang="0">
                  <a:pos x="connsiteX3058" y="connsiteY3058"/>
                </a:cxn>
                <a:cxn ang="0">
                  <a:pos x="connsiteX3059" y="connsiteY3059"/>
                </a:cxn>
                <a:cxn ang="0">
                  <a:pos x="connsiteX3060" y="connsiteY3060"/>
                </a:cxn>
                <a:cxn ang="0">
                  <a:pos x="connsiteX3061" y="connsiteY3061"/>
                </a:cxn>
                <a:cxn ang="0">
                  <a:pos x="connsiteX3062" y="connsiteY3062"/>
                </a:cxn>
                <a:cxn ang="0">
                  <a:pos x="connsiteX3063" y="connsiteY3063"/>
                </a:cxn>
                <a:cxn ang="0">
                  <a:pos x="connsiteX3064" y="connsiteY3064"/>
                </a:cxn>
                <a:cxn ang="0">
                  <a:pos x="connsiteX3065" y="connsiteY3065"/>
                </a:cxn>
                <a:cxn ang="0">
                  <a:pos x="connsiteX3066" y="connsiteY3066"/>
                </a:cxn>
                <a:cxn ang="0">
                  <a:pos x="connsiteX3067" y="connsiteY3067"/>
                </a:cxn>
                <a:cxn ang="0">
                  <a:pos x="connsiteX3068" y="connsiteY3068"/>
                </a:cxn>
                <a:cxn ang="0">
                  <a:pos x="connsiteX3069" y="connsiteY3069"/>
                </a:cxn>
                <a:cxn ang="0">
                  <a:pos x="connsiteX3070" y="connsiteY3070"/>
                </a:cxn>
                <a:cxn ang="0">
                  <a:pos x="connsiteX3071" y="connsiteY3071"/>
                </a:cxn>
                <a:cxn ang="0">
                  <a:pos x="connsiteX3072" y="connsiteY3072"/>
                </a:cxn>
                <a:cxn ang="0">
                  <a:pos x="connsiteX3073" y="connsiteY3073"/>
                </a:cxn>
                <a:cxn ang="0">
                  <a:pos x="connsiteX3074" y="connsiteY3074"/>
                </a:cxn>
                <a:cxn ang="0">
                  <a:pos x="connsiteX3075" y="connsiteY3075"/>
                </a:cxn>
                <a:cxn ang="0">
                  <a:pos x="connsiteX3076" y="connsiteY3076"/>
                </a:cxn>
                <a:cxn ang="0">
                  <a:pos x="connsiteX3077" y="connsiteY3077"/>
                </a:cxn>
                <a:cxn ang="0">
                  <a:pos x="connsiteX3078" y="connsiteY3078"/>
                </a:cxn>
                <a:cxn ang="0">
                  <a:pos x="connsiteX3079" y="connsiteY3079"/>
                </a:cxn>
              </a:cxnLst>
              <a:rect l="l" t="t" r="r" b="b"/>
              <a:pathLst>
                <a:path w="7049655" h="9250834">
                  <a:moveTo>
                    <a:pt x="7040695" y="9232913"/>
                  </a:moveTo>
                  <a:cubicBezTo>
                    <a:pt x="7045644" y="9232913"/>
                    <a:pt x="7049655" y="9236925"/>
                    <a:pt x="7049655" y="9241874"/>
                  </a:cubicBezTo>
                  <a:cubicBezTo>
                    <a:pt x="7049655" y="9246822"/>
                    <a:pt x="7045644" y="9250834"/>
                    <a:pt x="7040695" y="9250834"/>
                  </a:cubicBezTo>
                  <a:cubicBezTo>
                    <a:pt x="7035746" y="9250834"/>
                    <a:pt x="7031734" y="9246822"/>
                    <a:pt x="7031734" y="9241874"/>
                  </a:cubicBezTo>
                  <a:cubicBezTo>
                    <a:pt x="7031734" y="9236925"/>
                    <a:pt x="7035746" y="9232913"/>
                    <a:pt x="7040695" y="9232913"/>
                  </a:cubicBezTo>
                  <a:close/>
                  <a:moveTo>
                    <a:pt x="6705850" y="9232913"/>
                  </a:moveTo>
                  <a:cubicBezTo>
                    <a:pt x="6710799" y="9232913"/>
                    <a:pt x="6714811" y="9236925"/>
                    <a:pt x="6714811" y="9241874"/>
                  </a:cubicBezTo>
                  <a:cubicBezTo>
                    <a:pt x="6714811" y="9246822"/>
                    <a:pt x="6710799" y="9250834"/>
                    <a:pt x="6705850" y="9250834"/>
                  </a:cubicBezTo>
                  <a:cubicBezTo>
                    <a:pt x="6700901" y="9250834"/>
                    <a:pt x="6696890" y="9246822"/>
                    <a:pt x="6696890" y="9241874"/>
                  </a:cubicBezTo>
                  <a:cubicBezTo>
                    <a:pt x="6696890" y="9236925"/>
                    <a:pt x="6700901" y="9232913"/>
                    <a:pt x="6705850" y="9232913"/>
                  </a:cubicBezTo>
                  <a:close/>
                  <a:moveTo>
                    <a:pt x="6371005" y="9232913"/>
                  </a:moveTo>
                  <a:cubicBezTo>
                    <a:pt x="6375954" y="9232913"/>
                    <a:pt x="6379966" y="9236925"/>
                    <a:pt x="6379966" y="9241874"/>
                  </a:cubicBezTo>
                  <a:cubicBezTo>
                    <a:pt x="6379966" y="9246822"/>
                    <a:pt x="6375954" y="9250834"/>
                    <a:pt x="6371005" y="9250834"/>
                  </a:cubicBezTo>
                  <a:cubicBezTo>
                    <a:pt x="6366056" y="9250834"/>
                    <a:pt x="6362045" y="9246822"/>
                    <a:pt x="6362045" y="9241874"/>
                  </a:cubicBezTo>
                  <a:cubicBezTo>
                    <a:pt x="6362045" y="9236925"/>
                    <a:pt x="6366056" y="9232913"/>
                    <a:pt x="6371005" y="9232913"/>
                  </a:cubicBezTo>
                  <a:close/>
                  <a:moveTo>
                    <a:pt x="6036160" y="9232913"/>
                  </a:moveTo>
                  <a:cubicBezTo>
                    <a:pt x="6041109" y="9232913"/>
                    <a:pt x="6045121" y="9236925"/>
                    <a:pt x="6045121" y="9241874"/>
                  </a:cubicBezTo>
                  <a:cubicBezTo>
                    <a:pt x="6045121" y="9246822"/>
                    <a:pt x="6041109" y="9250834"/>
                    <a:pt x="6036160" y="9250834"/>
                  </a:cubicBezTo>
                  <a:cubicBezTo>
                    <a:pt x="6031211" y="9250834"/>
                    <a:pt x="6027200" y="9246822"/>
                    <a:pt x="6027200" y="9241874"/>
                  </a:cubicBezTo>
                  <a:cubicBezTo>
                    <a:pt x="6027200" y="9236925"/>
                    <a:pt x="6031211" y="9232913"/>
                    <a:pt x="6036160" y="9232913"/>
                  </a:cubicBezTo>
                  <a:close/>
                  <a:moveTo>
                    <a:pt x="5701315" y="9232913"/>
                  </a:moveTo>
                  <a:cubicBezTo>
                    <a:pt x="5706264" y="9232913"/>
                    <a:pt x="5710276" y="9236925"/>
                    <a:pt x="5710276" y="9241874"/>
                  </a:cubicBezTo>
                  <a:cubicBezTo>
                    <a:pt x="5710276" y="9246822"/>
                    <a:pt x="5706264" y="9250834"/>
                    <a:pt x="5701315" y="9250834"/>
                  </a:cubicBezTo>
                  <a:cubicBezTo>
                    <a:pt x="5696366" y="9250834"/>
                    <a:pt x="5692355" y="9246822"/>
                    <a:pt x="5692355" y="9241874"/>
                  </a:cubicBezTo>
                  <a:cubicBezTo>
                    <a:pt x="5692355" y="9236925"/>
                    <a:pt x="5696366" y="9232913"/>
                    <a:pt x="5701315" y="9232913"/>
                  </a:cubicBezTo>
                  <a:close/>
                  <a:moveTo>
                    <a:pt x="5366471" y="9232913"/>
                  </a:moveTo>
                  <a:cubicBezTo>
                    <a:pt x="5371420" y="9232913"/>
                    <a:pt x="5375432" y="9236925"/>
                    <a:pt x="5375432" y="9241874"/>
                  </a:cubicBezTo>
                  <a:cubicBezTo>
                    <a:pt x="5375432" y="9246822"/>
                    <a:pt x="5371420" y="9250834"/>
                    <a:pt x="5366471" y="9250834"/>
                  </a:cubicBezTo>
                  <a:cubicBezTo>
                    <a:pt x="5361522" y="9250834"/>
                    <a:pt x="5357511" y="9246822"/>
                    <a:pt x="5357511" y="9241874"/>
                  </a:cubicBezTo>
                  <a:cubicBezTo>
                    <a:pt x="5357511" y="9236925"/>
                    <a:pt x="5361522" y="9232913"/>
                    <a:pt x="5366471" y="9232913"/>
                  </a:cubicBezTo>
                  <a:close/>
                  <a:moveTo>
                    <a:pt x="5031626" y="9232913"/>
                  </a:moveTo>
                  <a:cubicBezTo>
                    <a:pt x="5036575" y="9232913"/>
                    <a:pt x="5040587" y="9236925"/>
                    <a:pt x="5040587" y="9241874"/>
                  </a:cubicBezTo>
                  <a:cubicBezTo>
                    <a:pt x="5040587" y="9246822"/>
                    <a:pt x="5036575" y="9250834"/>
                    <a:pt x="5031626" y="9250834"/>
                  </a:cubicBezTo>
                  <a:cubicBezTo>
                    <a:pt x="5026677" y="9250834"/>
                    <a:pt x="5022666" y="9246822"/>
                    <a:pt x="5022666" y="9241874"/>
                  </a:cubicBezTo>
                  <a:cubicBezTo>
                    <a:pt x="5022666" y="9236925"/>
                    <a:pt x="5026677" y="9232913"/>
                    <a:pt x="5031626" y="9232913"/>
                  </a:cubicBezTo>
                  <a:close/>
                  <a:moveTo>
                    <a:pt x="4696782" y="9232913"/>
                  </a:moveTo>
                  <a:cubicBezTo>
                    <a:pt x="4701731" y="9232913"/>
                    <a:pt x="4705743" y="9236925"/>
                    <a:pt x="4705743" y="9241874"/>
                  </a:cubicBezTo>
                  <a:cubicBezTo>
                    <a:pt x="4705743" y="9246822"/>
                    <a:pt x="4701731" y="9250834"/>
                    <a:pt x="4696782" y="9250834"/>
                  </a:cubicBezTo>
                  <a:cubicBezTo>
                    <a:pt x="4691833" y="9250834"/>
                    <a:pt x="4687822" y="9246822"/>
                    <a:pt x="4687822" y="9241874"/>
                  </a:cubicBezTo>
                  <a:cubicBezTo>
                    <a:pt x="4687822" y="9236925"/>
                    <a:pt x="4691833" y="9232913"/>
                    <a:pt x="4696782" y="9232913"/>
                  </a:cubicBezTo>
                  <a:close/>
                  <a:moveTo>
                    <a:pt x="4361938" y="9232913"/>
                  </a:moveTo>
                  <a:cubicBezTo>
                    <a:pt x="4366887" y="9232913"/>
                    <a:pt x="4370899" y="9236925"/>
                    <a:pt x="4370899" y="9241874"/>
                  </a:cubicBezTo>
                  <a:cubicBezTo>
                    <a:pt x="4370899" y="9246822"/>
                    <a:pt x="4366887" y="9250834"/>
                    <a:pt x="4361938" y="9250834"/>
                  </a:cubicBezTo>
                  <a:cubicBezTo>
                    <a:pt x="4356989" y="9250834"/>
                    <a:pt x="4352978" y="9246822"/>
                    <a:pt x="4352978" y="9241874"/>
                  </a:cubicBezTo>
                  <a:cubicBezTo>
                    <a:pt x="4352978" y="9236925"/>
                    <a:pt x="4356989" y="9232913"/>
                    <a:pt x="4361938" y="9232913"/>
                  </a:cubicBezTo>
                  <a:close/>
                  <a:moveTo>
                    <a:pt x="4027093" y="9232913"/>
                  </a:moveTo>
                  <a:cubicBezTo>
                    <a:pt x="4032042" y="9232913"/>
                    <a:pt x="4036054" y="9236925"/>
                    <a:pt x="4036054" y="9241874"/>
                  </a:cubicBezTo>
                  <a:cubicBezTo>
                    <a:pt x="4036054" y="9246822"/>
                    <a:pt x="4032042" y="9250834"/>
                    <a:pt x="4027093" y="9250834"/>
                  </a:cubicBezTo>
                  <a:cubicBezTo>
                    <a:pt x="4022144" y="9250834"/>
                    <a:pt x="4018133" y="9246822"/>
                    <a:pt x="4018133" y="9241874"/>
                  </a:cubicBezTo>
                  <a:cubicBezTo>
                    <a:pt x="4018133" y="9236925"/>
                    <a:pt x="4022144" y="9232913"/>
                    <a:pt x="4027093" y="9232913"/>
                  </a:cubicBezTo>
                  <a:close/>
                  <a:moveTo>
                    <a:pt x="3692248" y="9232913"/>
                  </a:moveTo>
                  <a:cubicBezTo>
                    <a:pt x="3697197" y="9232913"/>
                    <a:pt x="3701209" y="9236925"/>
                    <a:pt x="3701209" y="9241874"/>
                  </a:cubicBezTo>
                  <a:cubicBezTo>
                    <a:pt x="3701209" y="9246822"/>
                    <a:pt x="3697197" y="9250834"/>
                    <a:pt x="3692248" y="9250834"/>
                  </a:cubicBezTo>
                  <a:cubicBezTo>
                    <a:pt x="3687300" y="9250834"/>
                    <a:pt x="3683288" y="9246822"/>
                    <a:pt x="3683288" y="9241874"/>
                  </a:cubicBezTo>
                  <a:cubicBezTo>
                    <a:pt x="3683288" y="9236925"/>
                    <a:pt x="3687300" y="9232913"/>
                    <a:pt x="3692248" y="9232913"/>
                  </a:cubicBezTo>
                  <a:close/>
                  <a:moveTo>
                    <a:pt x="3357404" y="9232913"/>
                  </a:moveTo>
                  <a:cubicBezTo>
                    <a:pt x="3362353" y="9232913"/>
                    <a:pt x="3366365" y="9236925"/>
                    <a:pt x="3366365" y="9241874"/>
                  </a:cubicBezTo>
                  <a:cubicBezTo>
                    <a:pt x="3366365" y="9246822"/>
                    <a:pt x="3362353" y="9250834"/>
                    <a:pt x="3357404" y="9250834"/>
                  </a:cubicBezTo>
                  <a:cubicBezTo>
                    <a:pt x="3352455" y="9250834"/>
                    <a:pt x="3348444" y="9246822"/>
                    <a:pt x="3348444" y="9241874"/>
                  </a:cubicBezTo>
                  <a:cubicBezTo>
                    <a:pt x="3348444" y="9236925"/>
                    <a:pt x="3352455" y="9232913"/>
                    <a:pt x="3357404" y="9232913"/>
                  </a:cubicBezTo>
                  <a:close/>
                  <a:moveTo>
                    <a:pt x="3022560" y="9232913"/>
                  </a:moveTo>
                  <a:cubicBezTo>
                    <a:pt x="3027509" y="9232913"/>
                    <a:pt x="3031521" y="9236925"/>
                    <a:pt x="3031521" y="9241874"/>
                  </a:cubicBezTo>
                  <a:cubicBezTo>
                    <a:pt x="3031521" y="9246822"/>
                    <a:pt x="3027509" y="9250834"/>
                    <a:pt x="3022560" y="9250834"/>
                  </a:cubicBezTo>
                  <a:cubicBezTo>
                    <a:pt x="3017612" y="9250834"/>
                    <a:pt x="3013600" y="9246822"/>
                    <a:pt x="3013600" y="9241874"/>
                  </a:cubicBezTo>
                  <a:cubicBezTo>
                    <a:pt x="3013600" y="9236925"/>
                    <a:pt x="3017612" y="9232913"/>
                    <a:pt x="3022560" y="9232913"/>
                  </a:cubicBezTo>
                  <a:close/>
                  <a:moveTo>
                    <a:pt x="2687715" y="9232913"/>
                  </a:moveTo>
                  <a:cubicBezTo>
                    <a:pt x="2692665" y="9232913"/>
                    <a:pt x="2696676" y="9236925"/>
                    <a:pt x="2696676" y="9241874"/>
                  </a:cubicBezTo>
                  <a:cubicBezTo>
                    <a:pt x="2696676" y="9246822"/>
                    <a:pt x="2692665" y="9250834"/>
                    <a:pt x="2687715" y="9250834"/>
                  </a:cubicBezTo>
                  <a:cubicBezTo>
                    <a:pt x="2682766" y="9250834"/>
                    <a:pt x="2678756" y="9246822"/>
                    <a:pt x="2678756" y="9241874"/>
                  </a:cubicBezTo>
                  <a:cubicBezTo>
                    <a:pt x="2678756" y="9236925"/>
                    <a:pt x="2682766" y="9232913"/>
                    <a:pt x="2687715" y="9232913"/>
                  </a:cubicBezTo>
                  <a:close/>
                  <a:moveTo>
                    <a:pt x="2352872" y="9232913"/>
                  </a:moveTo>
                  <a:cubicBezTo>
                    <a:pt x="2357821" y="9232913"/>
                    <a:pt x="2361833" y="9236925"/>
                    <a:pt x="2361833" y="9241874"/>
                  </a:cubicBezTo>
                  <a:cubicBezTo>
                    <a:pt x="2361833" y="9246822"/>
                    <a:pt x="2357821" y="9250834"/>
                    <a:pt x="2352872" y="9250834"/>
                  </a:cubicBezTo>
                  <a:cubicBezTo>
                    <a:pt x="2347923" y="9250834"/>
                    <a:pt x="2343912" y="9246822"/>
                    <a:pt x="2343912" y="9241874"/>
                  </a:cubicBezTo>
                  <a:cubicBezTo>
                    <a:pt x="2343912" y="9236925"/>
                    <a:pt x="2347923" y="9232913"/>
                    <a:pt x="2352872" y="9232913"/>
                  </a:cubicBezTo>
                  <a:close/>
                  <a:moveTo>
                    <a:pt x="2018028" y="9232913"/>
                  </a:moveTo>
                  <a:cubicBezTo>
                    <a:pt x="2022977" y="9232913"/>
                    <a:pt x="2026989" y="9236925"/>
                    <a:pt x="2026989" y="9241874"/>
                  </a:cubicBezTo>
                  <a:cubicBezTo>
                    <a:pt x="2026989" y="9246822"/>
                    <a:pt x="2022977" y="9250834"/>
                    <a:pt x="2018028" y="9250834"/>
                  </a:cubicBezTo>
                  <a:cubicBezTo>
                    <a:pt x="2013080" y="9250834"/>
                    <a:pt x="2009067" y="9246822"/>
                    <a:pt x="2009067" y="9241874"/>
                  </a:cubicBezTo>
                  <a:cubicBezTo>
                    <a:pt x="2009067" y="9236925"/>
                    <a:pt x="2013080" y="9232913"/>
                    <a:pt x="2018028" y="9232913"/>
                  </a:cubicBezTo>
                  <a:close/>
                  <a:moveTo>
                    <a:pt x="1683183" y="9232913"/>
                  </a:moveTo>
                  <a:cubicBezTo>
                    <a:pt x="1688132" y="9232913"/>
                    <a:pt x="1692144" y="9236925"/>
                    <a:pt x="1692144" y="9241874"/>
                  </a:cubicBezTo>
                  <a:cubicBezTo>
                    <a:pt x="1692144" y="9246822"/>
                    <a:pt x="1688132" y="9250834"/>
                    <a:pt x="1683183" y="9250834"/>
                  </a:cubicBezTo>
                  <a:cubicBezTo>
                    <a:pt x="1678234" y="9250834"/>
                    <a:pt x="1674223" y="9246822"/>
                    <a:pt x="1674223" y="9241874"/>
                  </a:cubicBezTo>
                  <a:cubicBezTo>
                    <a:pt x="1674223" y="9236925"/>
                    <a:pt x="1678234" y="9232913"/>
                    <a:pt x="1683183" y="9232913"/>
                  </a:cubicBezTo>
                  <a:close/>
                  <a:moveTo>
                    <a:pt x="1348338" y="9232913"/>
                  </a:moveTo>
                  <a:cubicBezTo>
                    <a:pt x="1353287" y="9232913"/>
                    <a:pt x="1357299" y="9236925"/>
                    <a:pt x="1357299" y="9241874"/>
                  </a:cubicBezTo>
                  <a:cubicBezTo>
                    <a:pt x="1357299" y="9246822"/>
                    <a:pt x="1353287" y="9250834"/>
                    <a:pt x="1348338" y="9250834"/>
                  </a:cubicBezTo>
                  <a:cubicBezTo>
                    <a:pt x="1343389" y="9250834"/>
                    <a:pt x="1339378" y="9246822"/>
                    <a:pt x="1339378" y="9241874"/>
                  </a:cubicBezTo>
                  <a:cubicBezTo>
                    <a:pt x="1339378" y="9236925"/>
                    <a:pt x="1343389" y="9232913"/>
                    <a:pt x="1348338" y="9232913"/>
                  </a:cubicBezTo>
                  <a:close/>
                  <a:moveTo>
                    <a:pt x="1013494" y="9232913"/>
                  </a:moveTo>
                  <a:cubicBezTo>
                    <a:pt x="1018442" y="9232913"/>
                    <a:pt x="1022454" y="9236925"/>
                    <a:pt x="1022454" y="9241874"/>
                  </a:cubicBezTo>
                  <a:cubicBezTo>
                    <a:pt x="1022454" y="9246822"/>
                    <a:pt x="1018442" y="9250834"/>
                    <a:pt x="1013494" y="9250834"/>
                  </a:cubicBezTo>
                  <a:cubicBezTo>
                    <a:pt x="1008545" y="9250834"/>
                    <a:pt x="1004533" y="9246822"/>
                    <a:pt x="1004533" y="9241874"/>
                  </a:cubicBezTo>
                  <a:cubicBezTo>
                    <a:pt x="1004533" y="9236925"/>
                    <a:pt x="1008545" y="9232913"/>
                    <a:pt x="1013494" y="9232913"/>
                  </a:cubicBezTo>
                  <a:close/>
                  <a:moveTo>
                    <a:pt x="678649" y="9232913"/>
                  </a:moveTo>
                  <a:cubicBezTo>
                    <a:pt x="683598" y="9232913"/>
                    <a:pt x="687610" y="9236925"/>
                    <a:pt x="687610" y="9241874"/>
                  </a:cubicBezTo>
                  <a:cubicBezTo>
                    <a:pt x="687610" y="9246822"/>
                    <a:pt x="683598" y="9250834"/>
                    <a:pt x="678649" y="9250834"/>
                  </a:cubicBezTo>
                  <a:cubicBezTo>
                    <a:pt x="673700" y="9250834"/>
                    <a:pt x="669689" y="9246822"/>
                    <a:pt x="669689" y="9241874"/>
                  </a:cubicBezTo>
                  <a:cubicBezTo>
                    <a:pt x="669689" y="9236925"/>
                    <a:pt x="673700" y="9232913"/>
                    <a:pt x="678649" y="9232913"/>
                  </a:cubicBezTo>
                  <a:close/>
                  <a:moveTo>
                    <a:pt x="343804" y="9232913"/>
                  </a:moveTo>
                  <a:cubicBezTo>
                    <a:pt x="348753" y="9232913"/>
                    <a:pt x="352765" y="9236925"/>
                    <a:pt x="352765" y="9241874"/>
                  </a:cubicBezTo>
                  <a:cubicBezTo>
                    <a:pt x="352765" y="9246822"/>
                    <a:pt x="348753" y="9250834"/>
                    <a:pt x="343804" y="9250834"/>
                  </a:cubicBezTo>
                  <a:cubicBezTo>
                    <a:pt x="338856" y="9250834"/>
                    <a:pt x="334844" y="9246822"/>
                    <a:pt x="334844" y="9241874"/>
                  </a:cubicBezTo>
                  <a:cubicBezTo>
                    <a:pt x="334844" y="9236925"/>
                    <a:pt x="338856" y="9232913"/>
                    <a:pt x="343804" y="9232913"/>
                  </a:cubicBezTo>
                  <a:close/>
                  <a:moveTo>
                    <a:pt x="8961" y="9232913"/>
                  </a:moveTo>
                  <a:cubicBezTo>
                    <a:pt x="13909" y="9232913"/>
                    <a:pt x="17921" y="9236925"/>
                    <a:pt x="17921" y="9241874"/>
                  </a:cubicBezTo>
                  <a:cubicBezTo>
                    <a:pt x="17921" y="9246822"/>
                    <a:pt x="13909" y="9250834"/>
                    <a:pt x="8961" y="9250834"/>
                  </a:cubicBezTo>
                  <a:cubicBezTo>
                    <a:pt x="4012" y="9250834"/>
                    <a:pt x="0" y="9246822"/>
                    <a:pt x="0" y="9241874"/>
                  </a:cubicBezTo>
                  <a:cubicBezTo>
                    <a:pt x="0" y="9236925"/>
                    <a:pt x="4012" y="9232913"/>
                    <a:pt x="8961" y="9232913"/>
                  </a:cubicBezTo>
                  <a:close/>
                  <a:moveTo>
                    <a:pt x="7040695" y="8890950"/>
                  </a:moveTo>
                  <a:cubicBezTo>
                    <a:pt x="7045644" y="8890950"/>
                    <a:pt x="7049655" y="8894962"/>
                    <a:pt x="7049655" y="8899910"/>
                  </a:cubicBezTo>
                  <a:cubicBezTo>
                    <a:pt x="7049655" y="8904859"/>
                    <a:pt x="7045644" y="8908871"/>
                    <a:pt x="7040695" y="8908871"/>
                  </a:cubicBezTo>
                  <a:cubicBezTo>
                    <a:pt x="7035746" y="8908871"/>
                    <a:pt x="7031734" y="8904859"/>
                    <a:pt x="7031734" y="8899910"/>
                  </a:cubicBezTo>
                  <a:cubicBezTo>
                    <a:pt x="7031734" y="8894962"/>
                    <a:pt x="7035746" y="8890950"/>
                    <a:pt x="7040695" y="8890950"/>
                  </a:cubicBezTo>
                  <a:close/>
                  <a:moveTo>
                    <a:pt x="6705850" y="8890950"/>
                  </a:moveTo>
                  <a:cubicBezTo>
                    <a:pt x="6710799" y="8890950"/>
                    <a:pt x="6714811" y="8894962"/>
                    <a:pt x="6714811" y="8899910"/>
                  </a:cubicBezTo>
                  <a:cubicBezTo>
                    <a:pt x="6714811" y="8904859"/>
                    <a:pt x="6710799" y="8908871"/>
                    <a:pt x="6705850" y="8908871"/>
                  </a:cubicBezTo>
                  <a:cubicBezTo>
                    <a:pt x="6700901" y="8908871"/>
                    <a:pt x="6696890" y="8904859"/>
                    <a:pt x="6696890" y="8899910"/>
                  </a:cubicBezTo>
                  <a:cubicBezTo>
                    <a:pt x="6696890" y="8894962"/>
                    <a:pt x="6700901" y="8890950"/>
                    <a:pt x="6705850" y="8890950"/>
                  </a:cubicBezTo>
                  <a:close/>
                  <a:moveTo>
                    <a:pt x="6371005" y="8890950"/>
                  </a:moveTo>
                  <a:cubicBezTo>
                    <a:pt x="6375954" y="8890950"/>
                    <a:pt x="6379966" y="8894962"/>
                    <a:pt x="6379966" y="8899910"/>
                  </a:cubicBezTo>
                  <a:cubicBezTo>
                    <a:pt x="6379966" y="8904859"/>
                    <a:pt x="6375954" y="8908871"/>
                    <a:pt x="6371005" y="8908871"/>
                  </a:cubicBezTo>
                  <a:cubicBezTo>
                    <a:pt x="6366056" y="8908871"/>
                    <a:pt x="6362045" y="8904859"/>
                    <a:pt x="6362045" y="8899910"/>
                  </a:cubicBezTo>
                  <a:cubicBezTo>
                    <a:pt x="6362045" y="8894962"/>
                    <a:pt x="6366056" y="8890950"/>
                    <a:pt x="6371005" y="8890950"/>
                  </a:cubicBezTo>
                  <a:close/>
                  <a:moveTo>
                    <a:pt x="6036160" y="8890950"/>
                  </a:moveTo>
                  <a:cubicBezTo>
                    <a:pt x="6041109" y="8890950"/>
                    <a:pt x="6045121" y="8894962"/>
                    <a:pt x="6045121" y="8899910"/>
                  </a:cubicBezTo>
                  <a:cubicBezTo>
                    <a:pt x="6045121" y="8904859"/>
                    <a:pt x="6041109" y="8908871"/>
                    <a:pt x="6036160" y="8908871"/>
                  </a:cubicBezTo>
                  <a:cubicBezTo>
                    <a:pt x="6031211" y="8908871"/>
                    <a:pt x="6027200" y="8904859"/>
                    <a:pt x="6027200" y="8899910"/>
                  </a:cubicBezTo>
                  <a:cubicBezTo>
                    <a:pt x="6027200" y="8894962"/>
                    <a:pt x="6031211" y="8890950"/>
                    <a:pt x="6036160" y="8890950"/>
                  </a:cubicBezTo>
                  <a:close/>
                  <a:moveTo>
                    <a:pt x="5701315" y="8890950"/>
                  </a:moveTo>
                  <a:cubicBezTo>
                    <a:pt x="5706264" y="8890950"/>
                    <a:pt x="5710276" y="8894962"/>
                    <a:pt x="5710276" y="8899910"/>
                  </a:cubicBezTo>
                  <a:cubicBezTo>
                    <a:pt x="5710276" y="8904859"/>
                    <a:pt x="5706264" y="8908871"/>
                    <a:pt x="5701315" y="8908871"/>
                  </a:cubicBezTo>
                  <a:cubicBezTo>
                    <a:pt x="5696366" y="8908871"/>
                    <a:pt x="5692355" y="8904859"/>
                    <a:pt x="5692355" y="8899910"/>
                  </a:cubicBezTo>
                  <a:cubicBezTo>
                    <a:pt x="5692355" y="8894962"/>
                    <a:pt x="5696366" y="8890950"/>
                    <a:pt x="5701315" y="8890950"/>
                  </a:cubicBezTo>
                  <a:close/>
                  <a:moveTo>
                    <a:pt x="5366471" y="8890950"/>
                  </a:moveTo>
                  <a:cubicBezTo>
                    <a:pt x="5371420" y="8890950"/>
                    <a:pt x="5375432" y="8894962"/>
                    <a:pt x="5375432" y="8899910"/>
                  </a:cubicBezTo>
                  <a:cubicBezTo>
                    <a:pt x="5375432" y="8904859"/>
                    <a:pt x="5371420" y="8908871"/>
                    <a:pt x="5366471" y="8908871"/>
                  </a:cubicBezTo>
                  <a:cubicBezTo>
                    <a:pt x="5361522" y="8908871"/>
                    <a:pt x="5357511" y="8904859"/>
                    <a:pt x="5357511" y="8899910"/>
                  </a:cubicBezTo>
                  <a:cubicBezTo>
                    <a:pt x="5357511" y="8894962"/>
                    <a:pt x="5361522" y="8890950"/>
                    <a:pt x="5366471" y="8890950"/>
                  </a:cubicBezTo>
                  <a:close/>
                  <a:moveTo>
                    <a:pt x="5031626" y="8890950"/>
                  </a:moveTo>
                  <a:cubicBezTo>
                    <a:pt x="5036575" y="8890950"/>
                    <a:pt x="5040587" y="8894962"/>
                    <a:pt x="5040587" y="8899910"/>
                  </a:cubicBezTo>
                  <a:cubicBezTo>
                    <a:pt x="5040587" y="8904859"/>
                    <a:pt x="5036575" y="8908871"/>
                    <a:pt x="5031626" y="8908871"/>
                  </a:cubicBezTo>
                  <a:cubicBezTo>
                    <a:pt x="5026677" y="8908871"/>
                    <a:pt x="5022666" y="8904859"/>
                    <a:pt x="5022666" y="8899910"/>
                  </a:cubicBezTo>
                  <a:cubicBezTo>
                    <a:pt x="5022666" y="8894962"/>
                    <a:pt x="5026677" y="8890950"/>
                    <a:pt x="5031626" y="8890950"/>
                  </a:cubicBezTo>
                  <a:close/>
                  <a:moveTo>
                    <a:pt x="4696782" y="8890950"/>
                  </a:moveTo>
                  <a:cubicBezTo>
                    <a:pt x="4701731" y="8890950"/>
                    <a:pt x="4705743" y="8894962"/>
                    <a:pt x="4705743" y="8899910"/>
                  </a:cubicBezTo>
                  <a:cubicBezTo>
                    <a:pt x="4705743" y="8904859"/>
                    <a:pt x="4701731" y="8908871"/>
                    <a:pt x="4696782" y="8908871"/>
                  </a:cubicBezTo>
                  <a:cubicBezTo>
                    <a:pt x="4691833" y="8908871"/>
                    <a:pt x="4687822" y="8904859"/>
                    <a:pt x="4687822" y="8899910"/>
                  </a:cubicBezTo>
                  <a:cubicBezTo>
                    <a:pt x="4687822" y="8894962"/>
                    <a:pt x="4691833" y="8890950"/>
                    <a:pt x="4696782" y="8890950"/>
                  </a:cubicBezTo>
                  <a:close/>
                  <a:moveTo>
                    <a:pt x="4361938" y="8890950"/>
                  </a:moveTo>
                  <a:cubicBezTo>
                    <a:pt x="4366887" y="8890950"/>
                    <a:pt x="4370899" y="8894962"/>
                    <a:pt x="4370899" y="8899910"/>
                  </a:cubicBezTo>
                  <a:cubicBezTo>
                    <a:pt x="4370899" y="8904859"/>
                    <a:pt x="4366887" y="8908871"/>
                    <a:pt x="4361938" y="8908871"/>
                  </a:cubicBezTo>
                  <a:cubicBezTo>
                    <a:pt x="4356989" y="8908871"/>
                    <a:pt x="4352978" y="8904859"/>
                    <a:pt x="4352978" y="8899910"/>
                  </a:cubicBezTo>
                  <a:cubicBezTo>
                    <a:pt x="4352978" y="8894962"/>
                    <a:pt x="4356989" y="8890950"/>
                    <a:pt x="4361938" y="8890950"/>
                  </a:cubicBezTo>
                  <a:close/>
                  <a:moveTo>
                    <a:pt x="4027093" y="8890950"/>
                  </a:moveTo>
                  <a:cubicBezTo>
                    <a:pt x="4032042" y="8890950"/>
                    <a:pt x="4036054" y="8894962"/>
                    <a:pt x="4036054" y="8899910"/>
                  </a:cubicBezTo>
                  <a:cubicBezTo>
                    <a:pt x="4036054" y="8904859"/>
                    <a:pt x="4032042" y="8908871"/>
                    <a:pt x="4027093" y="8908871"/>
                  </a:cubicBezTo>
                  <a:cubicBezTo>
                    <a:pt x="4022144" y="8908871"/>
                    <a:pt x="4018133" y="8904859"/>
                    <a:pt x="4018133" y="8899910"/>
                  </a:cubicBezTo>
                  <a:cubicBezTo>
                    <a:pt x="4018133" y="8894962"/>
                    <a:pt x="4022144" y="8890950"/>
                    <a:pt x="4027093" y="8890950"/>
                  </a:cubicBezTo>
                  <a:close/>
                  <a:moveTo>
                    <a:pt x="3692248" y="8890950"/>
                  </a:moveTo>
                  <a:cubicBezTo>
                    <a:pt x="3697197" y="8890950"/>
                    <a:pt x="3701209" y="8894962"/>
                    <a:pt x="3701209" y="8899910"/>
                  </a:cubicBezTo>
                  <a:cubicBezTo>
                    <a:pt x="3701209" y="8904859"/>
                    <a:pt x="3697197" y="8908871"/>
                    <a:pt x="3692248" y="8908871"/>
                  </a:cubicBezTo>
                  <a:cubicBezTo>
                    <a:pt x="3687300" y="8908871"/>
                    <a:pt x="3683288" y="8904859"/>
                    <a:pt x="3683288" y="8899910"/>
                  </a:cubicBezTo>
                  <a:cubicBezTo>
                    <a:pt x="3683288" y="8894962"/>
                    <a:pt x="3687300" y="8890950"/>
                    <a:pt x="3692248" y="8890950"/>
                  </a:cubicBezTo>
                  <a:close/>
                  <a:moveTo>
                    <a:pt x="3357406" y="8890950"/>
                  </a:moveTo>
                  <a:cubicBezTo>
                    <a:pt x="3362355" y="8890950"/>
                    <a:pt x="3366367" y="8894962"/>
                    <a:pt x="3366367" y="8899910"/>
                  </a:cubicBezTo>
                  <a:cubicBezTo>
                    <a:pt x="3366367" y="8904859"/>
                    <a:pt x="3362355" y="8908871"/>
                    <a:pt x="3357406" y="8908871"/>
                  </a:cubicBezTo>
                  <a:cubicBezTo>
                    <a:pt x="3352456" y="8908871"/>
                    <a:pt x="3348445" y="8904859"/>
                    <a:pt x="3348445" y="8899910"/>
                  </a:cubicBezTo>
                  <a:cubicBezTo>
                    <a:pt x="3348445" y="8894962"/>
                    <a:pt x="3352456" y="8890950"/>
                    <a:pt x="3357406" y="8890950"/>
                  </a:cubicBezTo>
                  <a:close/>
                  <a:moveTo>
                    <a:pt x="3022562" y="8890950"/>
                  </a:moveTo>
                  <a:cubicBezTo>
                    <a:pt x="3027511" y="8890950"/>
                    <a:pt x="3031523" y="8894962"/>
                    <a:pt x="3031523" y="8899910"/>
                  </a:cubicBezTo>
                  <a:cubicBezTo>
                    <a:pt x="3031523" y="8904859"/>
                    <a:pt x="3027511" y="8908871"/>
                    <a:pt x="3022562" y="8908871"/>
                  </a:cubicBezTo>
                  <a:cubicBezTo>
                    <a:pt x="3017615" y="8908871"/>
                    <a:pt x="3013602" y="8904859"/>
                    <a:pt x="3013602" y="8899910"/>
                  </a:cubicBezTo>
                  <a:cubicBezTo>
                    <a:pt x="3013602" y="8894962"/>
                    <a:pt x="3017615" y="8890950"/>
                    <a:pt x="3022562" y="8890950"/>
                  </a:cubicBezTo>
                  <a:close/>
                  <a:moveTo>
                    <a:pt x="2687717" y="8890950"/>
                  </a:moveTo>
                  <a:cubicBezTo>
                    <a:pt x="2692668" y="8890950"/>
                    <a:pt x="2696678" y="8894962"/>
                    <a:pt x="2696678" y="8899910"/>
                  </a:cubicBezTo>
                  <a:cubicBezTo>
                    <a:pt x="2696678" y="8904859"/>
                    <a:pt x="2692668" y="8908871"/>
                    <a:pt x="2687717" y="8908871"/>
                  </a:cubicBezTo>
                  <a:cubicBezTo>
                    <a:pt x="2682768" y="8908871"/>
                    <a:pt x="2678758" y="8904859"/>
                    <a:pt x="2678758" y="8899910"/>
                  </a:cubicBezTo>
                  <a:cubicBezTo>
                    <a:pt x="2678758" y="8894962"/>
                    <a:pt x="2682768" y="8890950"/>
                    <a:pt x="2687717" y="8890950"/>
                  </a:cubicBezTo>
                  <a:close/>
                  <a:moveTo>
                    <a:pt x="2352875" y="8890950"/>
                  </a:moveTo>
                  <a:cubicBezTo>
                    <a:pt x="2357823" y="8890950"/>
                    <a:pt x="2361835" y="8894962"/>
                    <a:pt x="2361835" y="8899910"/>
                  </a:cubicBezTo>
                  <a:cubicBezTo>
                    <a:pt x="2361835" y="8904859"/>
                    <a:pt x="2357823" y="8908871"/>
                    <a:pt x="2352875" y="8908871"/>
                  </a:cubicBezTo>
                  <a:cubicBezTo>
                    <a:pt x="2347926" y="8908871"/>
                    <a:pt x="2343914" y="8904859"/>
                    <a:pt x="2343914" y="8899910"/>
                  </a:cubicBezTo>
                  <a:cubicBezTo>
                    <a:pt x="2343914" y="8894962"/>
                    <a:pt x="2347926" y="8890950"/>
                    <a:pt x="2352875" y="8890950"/>
                  </a:cubicBezTo>
                  <a:close/>
                  <a:moveTo>
                    <a:pt x="2018031" y="8890950"/>
                  </a:moveTo>
                  <a:cubicBezTo>
                    <a:pt x="2022979" y="8890950"/>
                    <a:pt x="2026991" y="8894962"/>
                    <a:pt x="2026991" y="8899910"/>
                  </a:cubicBezTo>
                  <a:cubicBezTo>
                    <a:pt x="2026991" y="8904859"/>
                    <a:pt x="2022979" y="8908871"/>
                    <a:pt x="2018031" y="8908871"/>
                  </a:cubicBezTo>
                  <a:cubicBezTo>
                    <a:pt x="2013082" y="8908871"/>
                    <a:pt x="2009070" y="8904859"/>
                    <a:pt x="2009070" y="8899910"/>
                  </a:cubicBezTo>
                  <a:cubicBezTo>
                    <a:pt x="2009070" y="8894962"/>
                    <a:pt x="2013082" y="8890950"/>
                    <a:pt x="2018031" y="8890950"/>
                  </a:cubicBezTo>
                  <a:close/>
                  <a:moveTo>
                    <a:pt x="1683186" y="8890950"/>
                  </a:moveTo>
                  <a:cubicBezTo>
                    <a:pt x="1688134" y="8890950"/>
                    <a:pt x="1692146" y="8894962"/>
                    <a:pt x="1692146" y="8899910"/>
                  </a:cubicBezTo>
                  <a:cubicBezTo>
                    <a:pt x="1692146" y="8904859"/>
                    <a:pt x="1688134" y="8908871"/>
                    <a:pt x="1683186" y="8908871"/>
                  </a:cubicBezTo>
                  <a:cubicBezTo>
                    <a:pt x="1678237" y="8908871"/>
                    <a:pt x="1674225" y="8904859"/>
                    <a:pt x="1674225" y="8899910"/>
                  </a:cubicBezTo>
                  <a:cubicBezTo>
                    <a:pt x="1674225" y="8894962"/>
                    <a:pt x="1678237" y="8890950"/>
                    <a:pt x="1683186" y="8890950"/>
                  </a:cubicBezTo>
                  <a:close/>
                  <a:moveTo>
                    <a:pt x="1348341" y="8890950"/>
                  </a:moveTo>
                  <a:cubicBezTo>
                    <a:pt x="1353289" y="8890950"/>
                    <a:pt x="1357301" y="8894962"/>
                    <a:pt x="1357301" y="8899910"/>
                  </a:cubicBezTo>
                  <a:cubicBezTo>
                    <a:pt x="1357301" y="8904859"/>
                    <a:pt x="1353289" y="8908871"/>
                    <a:pt x="1348341" y="8908871"/>
                  </a:cubicBezTo>
                  <a:cubicBezTo>
                    <a:pt x="1343392" y="8908871"/>
                    <a:pt x="1339380" y="8904859"/>
                    <a:pt x="1339380" y="8899910"/>
                  </a:cubicBezTo>
                  <a:cubicBezTo>
                    <a:pt x="1339380" y="8894962"/>
                    <a:pt x="1343392" y="8890950"/>
                    <a:pt x="1348341" y="8890950"/>
                  </a:cubicBezTo>
                  <a:close/>
                  <a:moveTo>
                    <a:pt x="1013496" y="8890950"/>
                  </a:moveTo>
                  <a:cubicBezTo>
                    <a:pt x="1018445" y="8890950"/>
                    <a:pt x="1022457" y="8894962"/>
                    <a:pt x="1022457" y="8899910"/>
                  </a:cubicBezTo>
                  <a:cubicBezTo>
                    <a:pt x="1022457" y="8904859"/>
                    <a:pt x="1018445" y="8908871"/>
                    <a:pt x="1013496" y="8908871"/>
                  </a:cubicBezTo>
                  <a:cubicBezTo>
                    <a:pt x="1008547" y="8908871"/>
                    <a:pt x="1004536" y="8904859"/>
                    <a:pt x="1004536" y="8899910"/>
                  </a:cubicBezTo>
                  <a:cubicBezTo>
                    <a:pt x="1004536" y="8894962"/>
                    <a:pt x="1008547" y="8890950"/>
                    <a:pt x="1013496" y="8890950"/>
                  </a:cubicBezTo>
                  <a:close/>
                  <a:moveTo>
                    <a:pt x="678651" y="8890950"/>
                  </a:moveTo>
                  <a:cubicBezTo>
                    <a:pt x="683600" y="8890950"/>
                    <a:pt x="687613" y="8894962"/>
                    <a:pt x="687613" y="8899910"/>
                  </a:cubicBezTo>
                  <a:cubicBezTo>
                    <a:pt x="687613" y="8904859"/>
                    <a:pt x="683600" y="8908871"/>
                    <a:pt x="678651" y="8908871"/>
                  </a:cubicBezTo>
                  <a:cubicBezTo>
                    <a:pt x="673702" y="8908871"/>
                    <a:pt x="669691" y="8904859"/>
                    <a:pt x="669691" y="8899910"/>
                  </a:cubicBezTo>
                  <a:cubicBezTo>
                    <a:pt x="669691" y="8894962"/>
                    <a:pt x="673702" y="8890950"/>
                    <a:pt x="678651" y="8890950"/>
                  </a:cubicBezTo>
                  <a:close/>
                  <a:moveTo>
                    <a:pt x="343807" y="8890950"/>
                  </a:moveTo>
                  <a:cubicBezTo>
                    <a:pt x="348755" y="8890950"/>
                    <a:pt x="352767" y="8894962"/>
                    <a:pt x="352767" y="8899910"/>
                  </a:cubicBezTo>
                  <a:cubicBezTo>
                    <a:pt x="352767" y="8904859"/>
                    <a:pt x="348755" y="8908871"/>
                    <a:pt x="343807" y="8908871"/>
                  </a:cubicBezTo>
                  <a:cubicBezTo>
                    <a:pt x="338858" y="8908871"/>
                    <a:pt x="334846" y="8904859"/>
                    <a:pt x="334846" y="8899910"/>
                  </a:cubicBezTo>
                  <a:cubicBezTo>
                    <a:pt x="334846" y="8894962"/>
                    <a:pt x="338858" y="8890950"/>
                    <a:pt x="343807" y="8890950"/>
                  </a:cubicBezTo>
                  <a:close/>
                  <a:moveTo>
                    <a:pt x="8963" y="8890950"/>
                  </a:moveTo>
                  <a:cubicBezTo>
                    <a:pt x="13912" y="8890950"/>
                    <a:pt x="17923" y="8894962"/>
                    <a:pt x="17923" y="8899910"/>
                  </a:cubicBezTo>
                  <a:cubicBezTo>
                    <a:pt x="17923" y="8904859"/>
                    <a:pt x="13912" y="8908871"/>
                    <a:pt x="8963" y="8908871"/>
                  </a:cubicBezTo>
                  <a:cubicBezTo>
                    <a:pt x="4014" y="8908871"/>
                    <a:pt x="2" y="8904859"/>
                    <a:pt x="2" y="8899910"/>
                  </a:cubicBezTo>
                  <a:cubicBezTo>
                    <a:pt x="2" y="8894962"/>
                    <a:pt x="4014" y="8890950"/>
                    <a:pt x="8963" y="8890950"/>
                  </a:cubicBezTo>
                  <a:close/>
                  <a:moveTo>
                    <a:pt x="7040695" y="8548988"/>
                  </a:moveTo>
                  <a:cubicBezTo>
                    <a:pt x="7045644" y="8548988"/>
                    <a:pt x="7049655" y="8553000"/>
                    <a:pt x="7049655" y="8557948"/>
                  </a:cubicBezTo>
                  <a:cubicBezTo>
                    <a:pt x="7049655" y="8562897"/>
                    <a:pt x="7045644" y="8566909"/>
                    <a:pt x="7040695" y="8566909"/>
                  </a:cubicBezTo>
                  <a:cubicBezTo>
                    <a:pt x="7035746" y="8566909"/>
                    <a:pt x="7031734" y="8562897"/>
                    <a:pt x="7031734" y="8557948"/>
                  </a:cubicBezTo>
                  <a:cubicBezTo>
                    <a:pt x="7031734" y="8553000"/>
                    <a:pt x="7035746" y="8548988"/>
                    <a:pt x="7040695" y="8548988"/>
                  </a:cubicBezTo>
                  <a:close/>
                  <a:moveTo>
                    <a:pt x="6705850" y="8548988"/>
                  </a:moveTo>
                  <a:cubicBezTo>
                    <a:pt x="6710799" y="8548988"/>
                    <a:pt x="6714811" y="8553000"/>
                    <a:pt x="6714811" y="8557948"/>
                  </a:cubicBezTo>
                  <a:cubicBezTo>
                    <a:pt x="6714811" y="8562897"/>
                    <a:pt x="6710799" y="8566909"/>
                    <a:pt x="6705850" y="8566909"/>
                  </a:cubicBezTo>
                  <a:cubicBezTo>
                    <a:pt x="6700901" y="8566909"/>
                    <a:pt x="6696890" y="8562897"/>
                    <a:pt x="6696890" y="8557948"/>
                  </a:cubicBezTo>
                  <a:cubicBezTo>
                    <a:pt x="6696890" y="8553000"/>
                    <a:pt x="6700901" y="8548988"/>
                    <a:pt x="6705850" y="8548988"/>
                  </a:cubicBezTo>
                  <a:close/>
                  <a:moveTo>
                    <a:pt x="6371005" y="8548988"/>
                  </a:moveTo>
                  <a:cubicBezTo>
                    <a:pt x="6375954" y="8548988"/>
                    <a:pt x="6379966" y="8553000"/>
                    <a:pt x="6379966" y="8557948"/>
                  </a:cubicBezTo>
                  <a:cubicBezTo>
                    <a:pt x="6379966" y="8562897"/>
                    <a:pt x="6375954" y="8566909"/>
                    <a:pt x="6371005" y="8566909"/>
                  </a:cubicBezTo>
                  <a:cubicBezTo>
                    <a:pt x="6366056" y="8566909"/>
                    <a:pt x="6362045" y="8562897"/>
                    <a:pt x="6362045" y="8557948"/>
                  </a:cubicBezTo>
                  <a:cubicBezTo>
                    <a:pt x="6362045" y="8553000"/>
                    <a:pt x="6366056" y="8548988"/>
                    <a:pt x="6371005" y="8548988"/>
                  </a:cubicBezTo>
                  <a:close/>
                  <a:moveTo>
                    <a:pt x="6036160" y="8548988"/>
                  </a:moveTo>
                  <a:cubicBezTo>
                    <a:pt x="6041109" y="8548988"/>
                    <a:pt x="6045121" y="8553000"/>
                    <a:pt x="6045121" y="8557948"/>
                  </a:cubicBezTo>
                  <a:cubicBezTo>
                    <a:pt x="6045121" y="8562897"/>
                    <a:pt x="6041109" y="8566909"/>
                    <a:pt x="6036160" y="8566909"/>
                  </a:cubicBezTo>
                  <a:cubicBezTo>
                    <a:pt x="6031211" y="8566909"/>
                    <a:pt x="6027200" y="8562897"/>
                    <a:pt x="6027200" y="8557948"/>
                  </a:cubicBezTo>
                  <a:cubicBezTo>
                    <a:pt x="6027200" y="8553000"/>
                    <a:pt x="6031211" y="8548988"/>
                    <a:pt x="6036160" y="8548988"/>
                  </a:cubicBezTo>
                  <a:close/>
                  <a:moveTo>
                    <a:pt x="5701315" y="8548988"/>
                  </a:moveTo>
                  <a:cubicBezTo>
                    <a:pt x="5706264" y="8548988"/>
                    <a:pt x="5710276" y="8553000"/>
                    <a:pt x="5710276" y="8557948"/>
                  </a:cubicBezTo>
                  <a:cubicBezTo>
                    <a:pt x="5710276" y="8562897"/>
                    <a:pt x="5706264" y="8566909"/>
                    <a:pt x="5701315" y="8566909"/>
                  </a:cubicBezTo>
                  <a:cubicBezTo>
                    <a:pt x="5696366" y="8566909"/>
                    <a:pt x="5692355" y="8562897"/>
                    <a:pt x="5692355" y="8557948"/>
                  </a:cubicBezTo>
                  <a:cubicBezTo>
                    <a:pt x="5692355" y="8553000"/>
                    <a:pt x="5696366" y="8548988"/>
                    <a:pt x="5701315" y="8548988"/>
                  </a:cubicBezTo>
                  <a:close/>
                  <a:moveTo>
                    <a:pt x="5366471" y="8548988"/>
                  </a:moveTo>
                  <a:cubicBezTo>
                    <a:pt x="5371420" y="8548988"/>
                    <a:pt x="5375432" y="8553000"/>
                    <a:pt x="5375432" y="8557948"/>
                  </a:cubicBezTo>
                  <a:cubicBezTo>
                    <a:pt x="5375432" y="8562897"/>
                    <a:pt x="5371420" y="8566909"/>
                    <a:pt x="5366471" y="8566909"/>
                  </a:cubicBezTo>
                  <a:cubicBezTo>
                    <a:pt x="5361522" y="8566909"/>
                    <a:pt x="5357511" y="8562897"/>
                    <a:pt x="5357511" y="8557948"/>
                  </a:cubicBezTo>
                  <a:cubicBezTo>
                    <a:pt x="5357511" y="8553000"/>
                    <a:pt x="5361522" y="8548988"/>
                    <a:pt x="5366471" y="8548988"/>
                  </a:cubicBezTo>
                  <a:close/>
                  <a:moveTo>
                    <a:pt x="5031626" y="8548988"/>
                  </a:moveTo>
                  <a:cubicBezTo>
                    <a:pt x="5036575" y="8548988"/>
                    <a:pt x="5040587" y="8553000"/>
                    <a:pt x="5040587" y="8557948"/>
                  </a:cubicBezTo>
                  <a:cubicBezTo>
                    <a:pt x="5040587" y="8562897"/>
                    <a:pt x="5036575" y="8566909"/>
                    <a:pt x="5031626" y="8566909"/>
                  </a:cubicBezTo>
                  <a:cubicBezTo>
                    <a:pt x="5026677" y="8566909"/>
                    <a:pt x="5022666" y="8562897"/>
                    <a:pt x="5022666" y="8557948"/>
                  </a:cubicBezTo>
                  <a:cubicBezTo>
                    <a:pt x="5022666" y="8553000"/>
                    <a:pt x="5026677" y="8548988"/>
                    <a:pt x="5031626" y="8548988"/>
                  </a:cubicBezTo>
                  <a:close/>
                  <a:moveTo>
                    <a:pt x="4696782" y="8548988"/>
                  </a:moveTo>
                  <a:cubicBezTo>
                    <a:pt x="4701731" y="8548988"/>
                    <a:pt x="4705743" y="8553000"/>
                    <a:pt x="4705743" y="8557948"/>
                  </a:cubicBezTo>
                  <a:cubicBezTo>
                    <a:pt x="4705743" y="8562897"/>
                    <a:pt x="4701731" y="8566909"/>
                    <a:pt x="4696782" y="8566909"/>
                  </a:cubicBezTo>
                  <a:cubicBezTo>
                    <a:pt x="4691833" y="8566909"/>
                    <a:pt x="4687822" y="8562897"/>
                    <a:pt x="4687822" y="8557948"/>
                  </a:cubicBezTo>
                  <a:cubicBezTo>
                    <a:pt x="4687822" y="8553000"/>
                    <a:pt x="4691833" y="8548988"/>
                    <a:pt x="4696782" y="8548988"/>
                  </a:cubicBezTo>
                  <a:close/>
                  <a:moveTo>
                    <a:pt x="4361938" y="8548988"/>
                  </a:moveTo>
                  <a:cubicBezTo>
                    <a:pt x="4366887" y="8548988"/>
                    <a:pt x="4370899" y="8553000"/>
                    <a:pt x="4370899" y="8557948"/>
                  </a:cubicBezTo>
                  <a:cubicBezTo>
                    <a:pt x="4370899" y="8562897"/>
                    <a:pt x="4366887" y="8566909"/>
                    <a:pt x="4361938" y="8566909"/>
                  </a:cubicBezTo>
                  <a:cubicBezTo>
                    <a:pt x="4356989" y="8566909"/>
                    <a:pt x="4352978" y="8562897"/>
                    <a:pt x="4352978" y="8557948"/>
                  </a:cubicBezTo>
                  <a:cubicBezTo>
                    <a:pt x="4352978" y="8553000"/>
                    <a:pt x="4356989" y="8548988"/>
                    <a:pt x="4361938" y="8548988"/>
                  </a:cubicBezTo>
                  <a:close/>
                  <a:moveTo>
                    <a:pt x="4027093" y="8548988"/>
                  </a:moveTo>
                  <a:cubicBezTo>
                    <a:pt x="4032042" y="8548988"/>
                    <a:pt x="4036054" y="8553000"/>
                    <a:pt x="4036054" y="8557948"/>
                  </a:cubicBezTo>
                  <a:cubicBezTo>
                    <a:pt x="4036054" y="8562897"/>
                    <a:pt x="4032042" y="8566909"/>
                    <a:pt x="4027093" y="8566909"/>
                  </a:cubicBezTo>
                  <a:cubicBezTo>
                    <a:pt x="4022144" y="8566909"/>
                    <a:pt x="4018133" y="8562897"/>
                    <a:pt x="4018133" y="8557948"/>
                  </a:cubicBezTo>
                  <a:cubicBezTo>
                    <a:pt x="4018133" y="8553000"/>
                    <a:pt x="4022144" y="8548988"/>
                    <a:pt x="4027093" y="8548988"/>
                  </a:cubicBezTo>
                  <a:close/>
                  <a:moveTo>
                    <a:pt x="3692248" y="8548988"/>
                  </a:moveTo>
                  <a:cubicBezTo>
                    <a:pt x="3697197" y="8548988"/>
                    <a:pt x="3701209" y="8553000"/>
                    <a:pt x="3701209" y="8557948"/>
                  </a:cubicBezTo>
                  <a:cubicBezTo>
                    <a:pt x="3701209" y="8562897"/>
                    <a:pt x="3697197" y="8566909"/>
                    <a:pt x="3692248" y="8566909"/>
                  </a:cubicBezTo>
                  <a:cubicBezTo>
                    <a:pt x="3687300" y="8566909"/>
                    <a:pt x="3683288" y="8562897"/>
                    <a:pt x="3683288" y="8557948"/>
                  </a:cubicBezTo>
                  <a:cubicBezTo>
                    <a:pt x="3683288" y="8553000"/>
                    <a:pt x="3687300" y="8548988"/>
                    <a:pt x="3692248" y="8548988"/>
                  </a:cubicBezTo>
                  <a:close/>
                  <a:moveTo>
                    <a:pt x="3357408" y="8548988"/>
                  </a:moveTo>
                  <a:cubicBezTo>
                    <a:pt x="3362356" y="8548988"/>
                    <a:pt x="3366368" y="8553000"/>
                    <a:pt x="3366368" y="8557948"/>
                  </a:cubicBezTo>
                  <a:cubicBezTo>
                    <a:pt x="3366368" y="8562897"/>
                    <a:pt x="3362356" y="8566909"/>
                    <a:pt x="3357408" y="8566909"/>
                  </a:cubicBezTo>
                  <a:cubicBezTo>
                    <a:pt x="3352457" y="8566909"/>
                    <a:pt x="3348446" y="8562897"/>
                    <a:pt x="3348446" y="8557948"/>
                  </a:cubicBezTo>
                  <a:cubicBezTo>
                    <a:pt x="3348446" y="8553000"/>
                    <a:pt x="3352457" y="8548988"/>
                    <a:pt x="3357408" y="8548988"/>
                  </a:cubicBezTo>
                  <a:close/>
                  <a:moveTo>
                    <a:pt x="3022564" y="8548988"/>
                  </a:moveTo>
                  <a:cubicBezTo>
                    <a:pt x="3027513" y="8548988"/>
                    <a:pt x="3031525" y="8553000"/>
                    <a:pt x="3031525" y="8557948"/>
                  </a:cubicBezTo>
                  <a:cubicBezTo>
                    <a:pt x="3031525" y="8562897"/>
                    <a:pt x="3027513" y="8566909"/>
                    <a:pt x="3022564" y="8566909"/>
                  </a:cubicBezTo>
                  <a:cubicBezTo>
                    <a:pt x="3017617" y="8566909"/>
                    <a:pt x="3013605" y="8562897"/>
                    <a:pt x="3013605" y="8557948"/>
                  </a:cubicBezTo>
                  <a:cubicBezTo>
                    <a:pt x="3013605" y="8553000"/>
                    <a:pt x="3017617" y="8548988"/>
                    <a:pt x="3022564" y="8548988"/>
                  </a:cubicBezTo>
                  <a:close/>
                  <a:moveTo>
                    <a:pt x="2687719" y="8548988"/>
                  </a:moveTo>
                  <a:cubicBezTo>
                    <a:pt x="2692670" y="8548988"/>
                    <a:pt x="2696681" y="8553000"/>
                    <a:pt x="2696681" y="8557948"/>
                  </a:cubicBezTo>
                  <a:cubicBezTo>
                    <a:pt x="2696681" y="8562897"/>
                    <a:pt x="2692670" y="8566909"/>
                    <a:pt x="2687719" y="8566909"/>
                  </a:cubicBezTo>
                  <a:cubicBezTo>
                    <a:pt x="2682771" y="8566909"/>
                    <a:pt x="2678761" y="8562897"/>
                    <a:pt x="2678761" y="8557948"/>
                  </a:cubicBezTo>
                  <a:cubicBezTo>
                    <a:pt x="2678761" y="8553000"/>
                    <a:pt x="2682771" y="8548988"/>
                    <a:pt x="2687719" y="8548988"/>
                  </a:cubicBezTo>
                  <a:close/>
                  <a:moveTo>
                    <a:pt x="2352877" y="8548988"/>
                  </a:moveTo>
                  <a:cubicBezTo>
                    <a:pt x="2357825" y="8548988"/>
                    <a:pt x="2361837" y="8553000"/>
                    <a:pt x="2361837" y="8557948"/>
                  </a:cubicBezTo>
                  <a:cubicBezTo>
                    <a:pt x="2361837" y="8562897"/>
                    <a:pt x="2357825" y="8566909"/>
                    <a:pt x="2352877" y="8566909"/>
                  </a:cubicBezTo>
                  <a:cubicBezTo>
                    <a:pt x="2347928" y="8566909"/>
                    <a:pt x="2343916" y="8562897"/>
                    <a:pt x="2343916" y="8557948"/>
                  </a:cubicBezTo>
                  <a:cubicBezTo>
                    <a:pt x="2343916" y="8553000"/>
                    <a:pt x="2347928" y="8548988"/>
                    <a:pt x="2352877" y="8548988"/>
                  </a:cubicBezTo>
                  <a:close/>
                  <a:moveTo>
                    <a:pt x="2018033" y="8548988"/>
                  </a:moveTo>
                  <a:cubicBezTo>
                    <a:pt x="2022982" y="8548988"/>
                    <a:pt x="2026994" y="8553000"/>
                    <a:pt x="2026994" y="8557948"/>
                  </a:cubicBezTo>
                  <a:cubicBezTo>
                    <a:pt x="2026994" y="8562897"/>
                    <a:pt x="2022982" y="8566909"/>
                    <a:pt x="2018033" y="8566909"/>
                  </a:cubicBezTo>
                  <a:cubicBezTo>
                    <a:pt x="2013085" y="8566909"/>
                    <a:pt x="2009072" y="8562897"/>
                    <a:pt x="2009072" y="8557948"/>
                  </a:cubicBezTo>
                  <a:cubicBezTo>
                    <a:pt x="2009072" y="8553000"/>
                    <a:pt x="2013085" y="8548988"/>
                    <a:pt x="2018033" y="8548988"/>
                  </a:cubicBezTo>
                  <a:close/>
                  <a:moveTo>
                    <a:pt x="1683189" y="8548988"/>
                  </a:moveTo>
                  <a:cubicBezTo>
                    <a:pt x="1688137" y="8548988"/>
                    <a:pt x="1692149" y="8553000"/>
                    <a:pt x="1692149" y="8557948"/>
                  </a:cubicBezTo>
                  <a:cubicBezTo>
                    <a:pt x="1692149" y="8562897"/>
                    <a:pt x="1688137" y="8566909"/>
                    <a:pt x="1683189" y="8566909"/>
                  </a:cubicBezTo>
                  <a:cubicBezTo>
                    <a:pt x="1678239" y="8566909"/>
                    <a:pt x="1674228" y="8562897"/>
                    <a:pt x="1674228" y="8557948"/>
                  </a:cubicBezTo>
                  <a:cubicBezTo>
                    <a:pt x="1674228" y="8553000"/>
                    <a:pt x="1678239" y="8548988"/>
                    <a:pt x="1683189" y="8548988"/>
                  </a:cubicBezTo>
                  <a:close/>
                  <a:moveTo>
                    <a:pt x="1348343" y="8548988"/>
                  </a:moveTo>
                  <a:cubicBezTo>
                    <a:pt x="1353292" y="8548988"/>
                    <a:pt x="1357304" y="8553000"/>
                    <a:pt x="1357304" y="8557948"/>
                  </a:cubicBezTo>
                  <a:cubicBezTo>
                    <a:pt x="1357304" y="8562897"/>
                    <a:pt x="1353292" y="8566909"/>
                    <a:pt x="1348343" y="8566909"/>
                  </a:cubicBezTo>
                  <a:cubicBezTo>
                    <a:pt x="1343394" y="8566909"/>
                    <a:pt x="1339383" y="8562897"/>
                    <a:pt x="1339383" y="8557948"/>
                  </a:cubicBezTo>
                  <a:cubicBezTo>
                    <a:pt x="1339383" y="8553000"/>
                    <a:pt x="1343394" y="8548988"/>
                    <a:pt x="1348343" y="8548988"/>
                  </a:cubicBezTo>
                  <a:close/>
                  <a:moveTo>
                    <a:pt x="1013498" y="8548988"/>
                  </a:moveTo>
                  <a:cubicBezTo>
                    <a:pt x="1018447" y="8548988"/>
                    <a:pt x="1022459" y="8553000"/>
                    <a:pt x="1022459" y="8557948"/>
                  </a:cubicBezTo>
                  <a:cubicBezTo>
                    <a:pt x="1022459" y="8562897"/>
                    <a:pt x="1018447" y="8566909"/>
                    <a:pt x="1013498" y="8566909"/>
                  </a:cubicBezTo>
                  <a:cubicBezTo>
                    <a:pt x="1008549" y="8566909"/>
                    <a:pt x="1004538" y="8562897"/>
                    <a:pt x="1004538" y="8557948"/>
                  </a:cubicBezTo>
                  <a:cubicBezTo>
                    <a:pt x="1004538" y="8553000"/>
                    <a:pt x="1008549" y="8548988"/>
                    <a:pt x="1013498" y="8548988"/>
                  </a:cubicBezTo>
                  <a:close/>
                  <a:moveTo>
                    <a:pt x="678653" y="8548988"/>
                  </a:moveTo>
                  <a:cubicBezTo>
                    <a:pt x="683602" y="8548988"/>
                    <a:pt x="687616" y="8553000"/>
                    <a:pt x="687616" y="8557948"/>
                  </a:cubicBezTo>
                  <a:cubicBezTo>
                    <a:pt x="687616" y="8562897"/>
                    <a:pt x="683602" y="8566909"/>
                    <a:pt x="678653" y="8566909"/>
                  </a:cubicBezTo>
                  <a:cubicBezTo>
                    <a:pt x="673704" y="8566909"/>
                    <a:pt x="669693" y="8562897"/>
                    <a:pt x="669693" y="8557948"/>
                  </a:cubicBezTo>
                  <a:cubicBezTo>
                    <a:pt x="669693" y="8553000"/>
                    <a:pt x="673704" y="8548988"/>
                    <a:pt x="678653" y="8548988"/>
                  </a:cubicBezTo>
                  <a:close/>
                  <a:moveTo>
                    <a:pt x="343809" y="8548988"/>
                  </a:moveTo>
                  <a:cubicBezTo>
                    <a:pt x="348757" y="8548988"/>
                    <a:pt x="352769" y="8553000"/>
                    <a:pt x="352769" y="8557948"/>
                  </a:cubicBezTo>
                  <a:cubicBezTo>
                    <a:pt x="352769" y="8562897"/>
                    <a:pt x="348757" y="8566909"/>
                    <a:pt x="343809" y="8566909"/>
                  </a:cubicBezTo>
                  <a:cubicBezTo>
                    <a:pt x="338860" y="8566909"/>
                    <a:pt x="334848" y="8562897"/>
                    <a:pt x="334848" y="8557948"/>
                  </a:cubicBezTo>
                  <a:cubicBezTo>
                    <a:pt x="334848" y="8553000"/>
                    <a:pt x="338860" y="8548988"/>
                    <a:pt x="343809" y="8548988"/>
                  </a:cubicBezTo>
                  <a:close/>
                  <a:moveTo>
                    <a:pt x="8965" y="8548988"/>
                  </a:moveTo>
                  <a:cubicBezTo>
                    <a:pt x="13914" y="8548988"/>
                    <a:pt x="17926" y="8553000"/>
                    <a:pt x="17926" y="8557948"/>
                  </a:cubicBezTo>
                  <a:cubicBezTo>
                    <a:pt x="17926" y="8562897"/>
                    <a:pt x="13914" y="8566909"/>
                    <a:pt x="8965" y="8566909"/>
                  </a:cubicBezTo>
                  <a:cubicBezTo>
                    <a:pt x="4016" y="8566909"/>
                    <a:pt x="5" y="8562897"/>
                    <a:pt x="5" y="8557948"/>
                  </a:cubicBezTo>
                  <a:cubicBezTo>
                    <a:pt x="5" y="8553000"/>
                    <a:pt x="4016" y="8548988"/>
                    <a:pt x="8965" y="8548988"/>
                  </a:cubicBezTo>
                  <a:close/>
                  <a:moveTo>
                    <a:pt x="7040695" y="8207024"/>
                  </a:moveTo>
                  <a:cubicBezTo>
                    <a:pt x="7045644" y="8207024"/>
                    <a:pt x="7049655" y="8211036"/>
                    <a:pt x="7049655" y="8215984"/>
                  </a:cubicBezTo>
                  <a:cubicBezTo>
                    <a:pt x="7049655" y="8220933"/>
                    <a:pt x="7045644" y="8224945"/>
                    <a:pt x="7040695" y="8224945"/>
                  </a:cubicBezTo>
                  <a:cubicBezTo>
                    <a:pt x="7035746" y="8224945"/>
                    <a:pt x="7031734" y="8220933"/>
                    <a:pt x="7031734" y="8215984"/>
                  </a:cubicBezTo>
                  <a:cubicBezTo>
                    <a:pt x="7031734" y="8211036"/>
                    <a:pt x="7035746" y="8207024"/>
                    <a:pt x="7040695" y="8207024"/>
                  </a:cubicBezTo>
                  <a:close/>
                  <a:moveTo>
                    <a:pt x="6705850" y="8207024"/>
                  </a:moveTo>
                  <a:cubicBezTo>
                    <a:pt x="6710799" y="8207024"/>
                    <a:pt x="6714811" y="8211036"/>
                    <a:pt x="6714811" y="8215984"/>
                  </a:cubicBezTo>
                  <a:cubicBezTo>
                    <a:pt x="6714811" y="8220933"/>
                    <a:pt x="6710799" y="8224945"/>
                    <a:pt x="6705850" y="8224945"/>
                  </a:cubicBezTo>
                  <a:cubicBezTo>
                    <a:pt x="6700901" y="8224945"/>
                    <a:pt x="6696890" y="8220933"/>
                    <a:pt x="6696890" y="8215984"/>
                  </a:cubicBezTo>
                  <a:cubicBezTo>
                    <a:pt x="6696890" y="8211036"/>
                    <a:pt x="6700901" y="8207024"/>
                    <a:pt x="6705850" y="8207024"/>
                  </a:cubicBezTo>
                  <a:close/>
                  <a:moveTo>
                    <a:pt x="6371005" y="8207024"/>
                  </a:moveTo>
                  <a:cubicBezTo>
                    <a:pt x="6375954" y="8207024"/>
                    <a:pt x="6379966" y="8211036"/>
                    <a:pt x="6379966" y="8215984"/>
                  </a:cubicBezTo>
                  <a:cubicBezTo>
                    <a:pt x="6379966" y="8220933"/>
                    <a:pt x="6375954" y="8224945"/>
                    <a:pt x="6371005" y="8224945"/>
                  </a:cubicBezTo>
                  <a:cubicBezTo>
                    <a:pt x="6366056" y="8224945"/>
                    <a:pt x="6362045" y="8220933"/>
                    <a:pt x="6362045" y="8215984"/>
                  </a:cubicBezTo>
                  <a:cubicBezTo>
                    <a:pt x="6362045" y="8211036"/>
                    <a:pt x="6366056" y="8207024"/>
                    <a:pt x="6371005" y="8207024"/>
                  </a:cubicBezTo>
                  <a:close/>
                  <a:moveTo>
                    <a:pt x="6036160" y="8207024"/>
                  </a:moveTo>
                  <a:cubicBezTo>
                    <a:pt x="6041109" y="8207024"/>
                    <a:pt x="6045121" y="8211036"/>
                    <a:pt x="6045121" y="8215984"/>
                  </a:cubicBezTo>
                  <a:cubicBezTo>
                    <a:pt x="6045121" y="8220933"/>
                    <a:pt x="6041109" y="8224945"/>
                    <a:pt x="6036160" y="8224945"/>
                  </a:cubicBezTo>
                  <a:cubicBezTo>
                    <a:pt x="6031211" y="8224945"/>
                    <a:pt x="6027200" y="8220933"/>
                    <a:pt x="6027200" y="8215984"/>
                  </a:cubicBezTo>
                  <a:cubicBezTo>
                    <a:pt x="6027200" y="8211036"/>
                    <a:pt x="6031211" y="8207024"/>
                    <a:pt x="6036160" y="8207024"/>
                  </a:cubicBezTo>
                  <a:close/>
                  <a:moveTo>
                    <a:pt x="5701315" y="8207024"/>
                  </a:moveTo>
                  <a:cubicBezTo>
                    <a:pt x="5706264" y="8207024"/>
                    <a:pt x="5710276" y="8211036"/>
                    <a:pt x="5710276" y="8215984"/>
                  </a:cubicBezTo>
                  <a:cubicBezTo>
                    <a:pt x="5710276" y="8220933"/>
                    <a:pt x="5706264" y="8224945"/>
                    <a:pt x="5701315" y="8224945"/>
                  </a:cubicBezTo>
                  <a:cubicBezTo>
                    <a:pt x="5696366" y="8224945"/>
                    <a:pt x="5692355" y="8220933"/>
                    <a:pt x="5692355" y="8215984"/>
                  </a:cubicBezTo>
                  <a:cubicBezTo>
                    <a:pt x="5692355" y="8211036"/>
                    <a:pt x="5696366" y="8207024"/>
                    <a:pt x="5701315" y="8207024"/>
                  </a:cubicBezTo>
                  <a:close/>
                  <a:moveTo>
                    <a:pt x="5366471" y="8207024"/>
                  </a:moveTo>
                  <a:cubicBezTo>
                    <a:pt x="5371420" y="8207024"/>
                    <a:pt x="5375432" y="8211036"/>
                    <a:pt x="5375432" y="8215984"/>
                  </a:cubicBezTo>
                  <a:cubicBezTo>
                    <a:pt x="5375432" y="8220933"/>
                    <a:pt x="5371420" y="8224945"/>
                    <a:pt x="5366471" y="8224945"/>
                  </a:cubicBezTo>
                  <a:cubicBezTo>
                    <a:pt x="5361522" y="8224945"/>
                    <a:pt x="5357511" y="8220933"/>
                    <a:pt x="5357511" y="8215984"/>
                  </a:cubicBezTo>
                  <a:cubicBezTo>
                    <a:pt x="5357511" y="8211036"/>
                    <a:pt x="5361522" y="8207024"/>
                    <a:pt x="5366471" y="8207024"/>
                  </a:cubicBezTo>
                  <a:close/>
                  <a:moveTo>
                    <a:pt x="5031626" y="8207024"/>
                  </a:moveTo>
                  <a:cubicBezTo>
                    <a:pt x="5036575" y="8207024"/>
                    <a:pt x="5040587" y="8211036"/>
                    <a:pt x="5040587" y="8215984"/>
                  </a:cubicBezTo>
                  <a:cubicBezTo>
                    <a:pt x="5040587" y="8220933"/>
                    <a:pt x="5036575" y="8224945"/>
                    <a:pt x="5031626" y="8224945"/>
                  </a:cubicBezTo>
                  <a:cubicBezTo>
                    <a:pt x="5026677" y="8224945"/>
                    <a:pt x="5022666" y="8220933"/>
                    <a:pt x="5022666" y="8215984"/>
                  </a:cubicBezTo>
                  <a:cubicBezTo>
                    <a:pt x="5022666" y="8211036"/>
                    <a:pt x="5026677" y="8207024"/>
                    <a:pt x="5031626" y="8207024"/>
                  </a:cubicBezTo>
                  <a:close/>
                  <a:moveTo>
                    <a:pt x="4696782" y="8207024"/>
                  </a:moveTo>
                  <a:cubicBezTo>
                    <a:pt x="4701731" y="8207024"/>
                    <a:pt x="4705743" y="8211036"/>
                    <a:pt x="4705743" y="8215984"/>
                  </a:cubicBezTo>
                  <a:cubicBezTo>
                    <a:pt x="4705743" y="8220933"/>
                    <a:pt x="4701731" y="8224945"/>
                    <a:pt x="4696782" y="8224945"/>
                  </a:cubicBezTo>
                  <a:cubicBezTo>
                    <a:pt x="4691833" y="8224945"/>
                    <a:pt x="4687822" y="8220933"/>
                    <a:pt x="4687822" y="8215984"/>
                  </a:cubicBezTo>
                  <a:cubicBezTo>
                    <a:pt x="4687822" y="8211036"/>
                    <a:pt x="4691833" y="8207024"/>
                    <a:pt x="4696782" y="8207024"/>
                  </a:cubicBezTo>
                  <a:close/>
                  <a:moveTo>
                    <a:pt x="4361938" y="8207024"/>
                  </a:moveTo>
                  <a:cubicBezTo>
                    <a:pt x="4366887" y="8207024"/>
                    <a:pt x="4370899" y="8211036"/>
                    <a:pt x="4370899" y="8215984"/>
                  </a:cubicBezTo>
                  <a:cubicBezTo>
                    <a:pt x="4370899" y="8220933"/>
                    <a:pt x="4366887" y="8224945"/>
                    <a:pt x="4361938" y="8224945"/>
                  </a:cubicBezTo>
                  <a:cubicBezTo>
                    <a:pt x="4356989" y="8224945"/>
                    <a:pt x="4352978" y="8220933"/>
                    <a:pt x="4352978" y="8215984"/>
                  </a:cubicBezTo>
                  <a:cubicBezTo>
                    <a:pt x="4352978" y="8211036"/>
                    <a:pt x="4356989" y="8207024"/>
                    <a:pt x="4361938" y="8207024"/>
                  </a:cubicBezTo>
                  <a:close/>
                  <a:moveTo>
                    <a:pt x="4027093" y="8207024"/>
                  </a:moveTo>
                  <a:cubicBezTo>
                    <a:pt x="4032042" y="8207024"/>
                    <a:pt x="4036054" y="8211036"/>
                    <a:pt x="4036054" y="8215984"/>
                  </a:cubicBezTo>
                  <a:cubicBezTo>
                    <a:pt x="4036054" y="8220933"/>
                    <a:pt x="4032042" y="8224945"/>
                    <a:pt x="4027093" y="8224945"/>
                  </a:cubicBezTo>
                  <a:cubicBezTo>
                    <a:pt x="4022144" y="8224945"/>
                    <a:pt x="4018133" y="8220933"/>
                    <a:pt x="4018133" y="8215984"/>
                  </a:cubicBezTo>
                  <a:cubicBezTo>
                    <a:pt x="4018133" y="8211036"/>
                    <a:pt x="4022144" y="8207024"/>
                    <a:pt x="4027093" y="8207024"/>
                  </a:cubicBezTo>
                  <a:close/>
                  <a:moveTo>
                    <a:pt x="3692248" y="8207024"/>
                  </a:moveTo>
                  <a:cubicBezTo>
                    <a:pt x="3697197" y="8207024"/>
                    <a:pt x="3701209" y="8211036"/>
                    <a:pt x="3701209" y="8215984"/>
                  </a:cubicBezTo>
                  <a:cubicBezTo>
                    <a:pt x="3701209" y="8220933"/>
                    <a:pt x="3697197" y="8224945"/>
                    <a:pt x="3692248" y="8224945"/>
                  </a:cubicBezTo>
                  <a:cubicBezTo>
                    <a:pt x="3687300" y="8224945"/>
                    <a:pt x="3683288" y="8220933"/>
                    <a:pt x="3683288" y="8215984"/>
                  </a:cubicBezTo>
                  <a:cubicBezTo>
                    <a:pt x="3683288" y="8211036"/>
                    <a:pt x="3687300" y="8207024"/>
                    <a:pt x="3692248" y="8207024"/>
                  </a:cubicBezTo>
                  <a:close/>
                  <a:moveTo>
                    <a:pt x="3357409" y="8207024"/>
                  </a:moveTo>
                  <a:cubicBezTo>
                    <a:pt x="3362357" y="8207024"/>
                    <a:pt x="3366370" y="8211036"/>
                    <a:pt x="3366370" y="8215984"/>
                  </a:cubicBezTo>
                  <a:cubicBezTo>
                    <a:pt x="3366370" y="8220933"/>
                    <a:pt x="3362357" y="8224945"/>
                    <a:pt x="3357409" y="8224945"/>
                  </a:cubicBezTo>
                  <a:cubicBezTo>
                    <a:pt x="3352457" y="8224945"/>
                    <a:pt x="3348447" y="8220933"/>
                    <a:pt x="3348447" y="8215984"/>
                  </a:cubicBezTo>
                  <a:cubicBezTo>
                    <a:pt x="3348447" y="8211036"/>
                    <a:pt x="3352457" y="8207024"/>
                    <a:pt x="3357409" y="8207024"/>
                  </a:cubicBezTo>
                  <a:close/>
                  <a:moveTo>
                    <a:pt x="3022567" y="8207024"/>
                  </a:moveTo>
                  <a:cubicBezTo>
                    <a:pt x="3027515" y="8207024"/>
                    <a:pt x="3031527" y="8211036"/>
                    <a:pt x="3031527" y="8215984"/>
                  </a:cubicBezTo>
                  <a:cubicBezTo>
                    <a:pt x="3031527" y="8220933"/>
                    <a:pt x="3027515" y="8224945"/>
                    <a:pt x="3022567" y="8224945"/>
                  </a:cubicBezTo>
                  <a:cubicBezTo>
                    <a:pt x="3017619" y="8224945"/>
                    <a:pt x="3013607" y="8220933"/>
                    <a:pt x="3013607" y="8215984"/>
                  </a:cubicBezTo>
                  <a:cubicBezTo>
                    <a:pt x="3013607" y="8211036"/>
                    <a:pt x="3017619" y="8207024"/>
                    <a:pt x="3022567" y="8207024"/>
                  </a:cubicBezTo>
                  <a:close/>
                  <a:moveTo>
                    <a:pt x="2687722" y="8207024"/>
                  </a:moveTo>
                  <a:cubicBezTo>
                    <a:pt x="2692673" y="8207024"/>
                    <a:pt x="2696683" y="8211036"/>
                    <a:pt x="2696683" y="8215984"/>
                  </a:cubicBezTo>
                  <a:cubicBezTo>
                    <a:pt x="2696683" y="8220933"/>
                    <a:pt x="2692673" y="8224945"/>
                    <a:pt x="2687722" y="8224945"/>
                  </a:cubicBezTo>
                  <a:cubicBezTo>
                    <a:pt x="2682773" y="8224945"/>
                    <a:pt x="2678763" y="8220933"/>
                    <a:pt x="2678763" y="8215984"/>
                  </a:cubicBezTo>
                  <a:cubicBezTo>
                    <a:pt x="2678763" y="8211036"/>
                    <a:pt x="2682773" y="8207024"/>
                    <a:pt x="2687722" y="8207024"/>
                  </a:cubicBezTo>
                  <a:close/>
                  <a:moveTo>
                    <a:pt x="2352879" y="8207024"/>
                  </a:moveTo>
                  <a:cubicBezTo>
                    <a:pt x="2357827" y="8207024"/>
                    <a:pt x="2361840" y="8211036"/>
                    <a:pt x="2361840" y="8215984"/>
                  </a:cubicBezTo>
                  <a:cubicBezTo>
                    <a:pt x="2361840" y="8220933"/>
                    <a:pt x="2357827" y="8224945"/>
                    <a:pt x="2352879" y="8224945"/>
                  </a:cubicBezTo>
                  <a:cubicBezTo>
                    <a:pt x="2347930" y="8224945"/>
                    <a:pt x="2343918" y="8220933"/>
                    <a:pt x="2343918" y="8215984"/>
                  </a:cubicBezTo>
                  <a:cubicBezTo>
                    <a:pt x="2343918" y="8211036"/>
                    <a:pt x="2347930" y="8207024"/>
                    <a:pt x="2352879" y="8207024"/>
                  </a:cubicBezTo>
                  <a:close/>
                  <a:moveTo>
                    <a:pt x="2018036" y="8207024"/>
                  </a:moveTo>
                  <a:cubicBezTo>
                    <a:pt x="2022984" y="8207024"/>
                    <a:pt x="2026996" y="8211036"/>
                    <a:pt x="2026996" y="8215984"/>
                  </a:cubicBezTo>
                  <a:cubicBezTo>
                    <a:pt x="2026996" y="8220933"/>
                    <a:pt x="2022984" y="8224945"/>
                    <a:pt x="2018036" y="8224945"/>
                  </a:cubicBezTo>
                  <a:cubicBezTo>
                    <a:pt x="2013087" y="8224945"/>
                    <a:pt x="2009074" y="8220933"/>
                    <a:pt x="2009074" y="8215984"/>
                  </a:cubicBezTo>
                  <a:cubicBezTo>
                    <a:pt x="2009074" y="8211036"/>
                    <a:pt x="2013087" y="8207024"/>
                    <a:pt x="2018036" y="8207024"/>
                  </a:cubicBezTo>
                  <a:close/>
                  <a:moveTo>
                    <a:pt x="1683191" y="8207024"/>
                  </a:moveTo>
                  <a:cubicBezTo>
                    <a:pt x="1688140" y="8207024"/>
                    <a:pt x="1692151" y="8211036"/>
                    <a:pt x="1692151" y="8215984"/>
                  </a:cubicBezTo>
                  <a:cubicBezTo>
                    <a:pt x="1692151" y="8220933"/>
                    <a:pt x="1688140" y="8224945"/>
                    <a:pt x="1683191" y="8224945"/>
                  </a:cubicBezTo>
                  <a:cubicBezTo>
                    <a:pt x="1678242" y="8224945"/>
                    <a:pt x="1674231" y="8220933"/>
                    <a:pt x="1674231" y="8215984"/>
                  </a:cubicBezTo>
                  <a:cubicBezTo>
                    <a:pt x="1674231" y="8211036"/>
                    <a:pt x="1678242" y="8207024"/>
                    <a:pt x="1683191" y="8207024"/>
                  </a:cubicBezTo>
                  <a:close/>
                  <a:moveTo>
                    <a:pt x="1348346" y="8207024"/>
                  </a:moveTo>
                  <a:cubicBezTo>
                    <a:pt x="1353294" y="8207024"/>
                    <a:pt x="1357306" y="8211036"/>
                    <a:pt x="1357306" y="8215984"/>
                  </a:cubicBezTo>
                  <a:cubicBezTo>
                    <a:pt x="1357306" y="8220933"/>
                    <a:pt x="1353294" y="8224945"/>
                    <a:pt x="1348346" y="8224945"/>
                  </a:cubicBezTo>
                  <a:cubicBezTo>
                    <a:pt x="1343397" y="8224945"/>
                    <a:pt x="1339385" y="8220933"/>
                    <a:pt x="1339385" y="8215984"/>
                  </a:cubicBezTo>
                  <a:cubicBezTo>
                    <a:pt x="1339385" y="8211036"/>
                    <a:pt x="1343397" y="8207024"/>
                    <a:pt x="1348346" y="8207024"/>
                  </a:cubicBezTo>
                  <a:close/>
                  <a:moveTo>
                    <a:pt x="1013500" y="8207024"/>
                  </a:moveTo>
                  <a:cubicBezTo>
                    <a:pt x="1018449" y="8207024"/>
                    <a:pt x="1022461" y="8211036"/>
                    <a:pt x="1022461" y="8215984"/>
                  </a:cubicBezTo>
                  <a:cubicBezTo>
                    <a:pt x="1022461" y="8220933"/>
                    <a:pt x="1018449" y="8224945"/>
                    <a:pt x="1013500" y="8224945"/>
                  </a:cubicBezTo>
                  <a:cubicBezTo>
                    <a:pt x="1008552" y="8224945"/>
                    <a:pt x="1004541" y="8220933"/>
                    <a:pt x="1004541" y="8215984"/>
                  </a:cubicBezTo>
                  <a:cubicBezTo>
                    <a:pt x="1004541" y="8211036"/>
                    <a:pt x="1008552" y="8207024"/>
                    <a:pt x="1013500" y="8207024"/>
                  </a:cubicBezTo>
                  <a:close/>
                  <a:moveTo>
                    <a:pt x="678655" y="8207024"/>
                  </a:moveTo>
                  <a:cubicBezTo>
                    <a:pt x="683604" y="8207024"/>
                    <a:pt x="687618" y="8211036"/>
                    <a:pt x="687618" y="8215984"/>
                  </a:cubicBezTo>
                  <a:cubicBezTo>
                    <a:pt x="687618" y="8220933"/>
                    <a:pt x="683604" y="8224945"/>
                    <a:pt x="678655" y="8224945"/>
                  </a:cubicBezTo>
                  <a:cubicBezTo>
                    <a:pt x="673706" y="8224945"/>
                    <a:pt x="669695" y="8220933"/>
                    <a:pt x="669695" y="8215984"/>
                  </a:cubicBezTo>
                  <a:cubicBezTo>
                    <a:pt x="669695" y="8211036"/>
                    <a:pt x="673706" y="8207024"/>
                    <a:pt x="678655" y="8207024"/>
                  </a:cubicBezTo>
                  <a:close/>
                  <a:moveTo>
                    <a:pt x="343811" y="8207024"/>
                  </a:moveTo>
                  <a:cubicBezTo>
                    <a:pt x="348759" y="8207024"/>
                    <a:pt x="352771" y="8211036"/>
                    <a:pt x="352771" y="8215984"/>
                  </a:cubicBezTo>
                  <a:cubicBezTo>
                    <a:pt x="352771" y="8220933"/>
                    <a:pt x="348759" y="8224945"/>
                    <a:pt x="343811" y="8224945"/>
                  </a:cubicBezTo>
                  <a:cubicBezTo>
                    <a:pt x="338862" y="8224945"/>
                    <a:pt x="334850" y="8220933"/>
                    <a:pt x="334850" y="8215984"/>
                  </a:cubicBezTo>
                  <a:cubicBezTo>
                    <a:pt x="334850" y="8211036"/>
                    <a:pt x="338862" y="8207024"/>
                    <a:pt x="343811" y="8207024"/>
                  </a:cubicBezTo>
                  <a:close/>
                  <a:moveTo>
                    <a:pt x="8967" y="8207024"/>
                  </a:moveTo>
                  <a:cubicBezTo>
                    <a:pt x="13916" y="8207024"/>
                    <a:pt x="17928" y="8211036"/>
                    <a:pt x="17928" y="8215984"/>
                  </a:cubicBezTo>
                  <a:cubicBezTo>
                    <a:pt x="17928" y="8220933"/>
                    <a:pt x="13916" y="8224945"/>
                    <a:pt x="8967" y="8224945"/>
                  </a:cubicBezTo>
                  <a:cubicBezTo>
                    <a:pt x="4018" y="8224945"/>
                    <a:pt x="7" y="8220933"/>
                    <a:pt x="7" y="8215984"/>
                  </a:cubicBezTo>
                  <a:cubicBezTo>
                    <a:pt x="7" y="8211036"/>
                    <a:pt x="4018" y="8207024"/>
                    <a:pt x="8967" y="8207024"/>
                  </a:cubicBezTo>
                  <a:close/>
                  <a:moveTo>
                    <a:pt x="7040695" y="7865062"/>
                  </a:moveTo>
                  <a:cubicBezTo>
                    <a:pt x="7045644" y="7865062"/>
                    <a:pt x="7049655" y="7869073"/>
                    <a:pt x="7049655" y="7874022"/>
                  </a:cubicBezTo>
                  <a:cubicBezTo>
                    <a:pt x="7049655" y="7878971"/>
                    <a:pt x="7045644" y="7882983"/>
                    <a:pt x="7040695" y="7882983"/>
                  </a:cubicBezTo>
                  <a:cubicBezTo>
                    <a:pt x="7035746" y="7882983"/>
                    <a:pt x="7031734" y="7878971"/>
                    <a:pt x="7031734" y="7874022"/>
                  </a:cubicBezTo>
                  <a:cubicBezTo>
                    <a:pt x="7031734" y="7869073"/>
                    <a:pt x="7035746" y="7865062"/>
                    <a:pt x="7040695" y="7865062"/>
                  </a:cubicBezTo>
                  <a:close/>
                  <a:moveTo>
                    <a:pt x="6705850" y="7865062"/>
                  </a:moveTo>
                  <a:cubicBezTo>
                    <a:pt x="6710799" y="7865062"/>
                    <a:pt x="6714811" y="7869073"/>
                    <a:pt x="6714811" y="7874022"/>
                  </a:cubicBezTo>
                  <a:cubicBezTo>
                    <a:pt x="6714811" y="7878971"/>
                    <a:pt x="6710799" y="7882983"/>
                    <a:pt x="6705850" y="7882983"/>
                  </a:cubicBezTo>
                  <a:cubicBezTo>
                    <a:pt x="6700901" y="7882983"/>
                    <a:pt x="6696890" y="7878971"/>
                    <a:pt x="6696890" y="7874022"/>
                  </a:cubicBezTo>
                  <a:cubicBezTo>
                    <a:pt x="6696890" y="7869073"/>
                    <a:pt x="6700901" y="7865062"/>
                    <a:pt x="6705850" y="7865062"/>
                  </a:cubicBezTo>
                  <a:close/>
                  <a:moveTo>
                    <a:pt x="6371005" y="7865062"/>
                  </a:moveTo>
                  <a:cubicBezTo>
                    <a:pt x="6375954" y="7865062"/>
                    <a:pt x="6379966" y="7869073"/>
                    <a:pt x="6379966" y="7874022"/>
                  </a:cubicBezTo>
                  <a:cubicBezTo>
                    <a:pt x="6379966" y="7878971"/>
                    <a:pt x="6375954" y="7882983"/>
                    <a:pt x="6371005" y="7882983"/>
                  </a:cubicBezTo>
                  <a:cubicBezTo>
                    <a:pt x="6366056" y="7882983"/>
                    <a:pt x="6362045" y="7878971"/>
                    <a:pt x="6362045" y="7874022"/>
                  </a:cubicBezTo>
                  <a:cubicBezTo>
                    <a:pt x="6362045" y="7869073"/>
                    <a:pt x="6366056" y="7865062"/>
                    <a:pt x="6371005" y="7865062"/>
                  </a:cubicBezTo>
                  <a:close/>
                  <a:moveTo>
                    <a:pt x="6036160" y="7865062"/>
                  </a:moveTo>
                  <a:cubicBezTo>
                    <a:pt x="6041109" y="7865062"/>
                    <a:pt x="6045121" y="7869073"/>
                    <a:pt x="6045121" y="7874022"/>
                  </a:cubicBezTo>
                  <a:cubicBezTo>
                    <a:pt x="6045121" y="7878971"/>
                    <a:pt x="6041109" y="7882983"/>
                    <a:pt x="6036160" y="7882983"/>
                  </a:cubicBezTo>
                  <a:cubicBezTo>
                    <a:pt x="6031211" y="7882983"/>
                    <a:pt x="6027200" y="7878971"/>
                    <a:pt x="6027200" y="7874022"/>
                  </a:cubicBezTo>
                  <a:cubicBezTo>
                    <a:pt x="6027200" y="7869073"/>
                    <a:pt x="6031211" y="7865062"/>
                    <a:pt x="6036160" y="7865062"/>
                  </a:cubicBezTo>
                  <a:close/>
                  <a:moveTo>
                    <a:pt x="5701315" y="7865062"/>
                  </a:moveTo>
                  <a:cubicBezTo>
                    <a:pt x="5706264" y="7865062"/>
                    <a:pt x="5710276" y="7869073"/>
                    <a:pt x="5710276" y="7874022"/>
                  </a:cubicBezTo>
                  <a:cubicBezTo>
                    <a:pt x="5710276" y="7878971"/>
                    <a:pt x="5706264" y="7882983"/>
                    <a:pt x="5701315" y="7882983"/>
                  </a:cubicBezTo>
                  <a:cubicBezTo>
                    <a:pt x="5696366" y="7882983"/>
                    <a:pt x="5692355" y="7878971"/>
                    <a:pt x="5692355" y="7874022"/>
                  </a:cubicBezTo>
                  <a:cubicBezTo>
                    <a:pt x="5692355" y="7869073"/>
                    <a:pt x="5696366" y="7865062"/>
                    <a:pt x="5701315" y="7865062"/>
                  </a:cubicBezTo>
                  <a:close/>
                  <a:moveTo>
                    <a:pt x="5366471" y="7865062"/>
                  </a:moveTo>
                  <a:cubicBezTo>
                    <a:pt x="5371420" y="7865062"/>
                    <a:pt x="5375432" y="7869073"/>
                    <a:pt x="5375432" y="7874022"/>
                  </a:cubicBezTo>
                  <a:cubicBezTo>
                    <a:pt x="5375432" y="7878971"/>
                    <a:pt x="5371420" y="7882983"/>
                    <a:pt x="5366471" y="7882983"/>
                  </a:cubicBezTo>
                  <a:cubicBezTo>
                    <a:pt x="5361522" y="7882983"/>
                    <a:pt x="5357511" y="7878971"/>
                    <a:pt x="5357511" y="7874022"/>
                  </a:cubicBezTo>
                  <a:cubicBezTo>
                    <a:pt x="5357511" y="7869073"/>
                    <a:pt x="5361522" y="7865062"/>
                    <a:pt x="5366471" y="7865062"/>
                  </a:cubicBezTo>
                  <a:close/>
                  <a:moveTo>
                    <a:pt x="5031626" y="7865062"/>
                  </a:moveTo>
                  <a:cubicBezTo>
                    <a:pt x="5036575" y="7865062"/>
                    <a:pt x="5040587" y="7869073"/>
                    <a:pt x="5040587" y="7874022"/>
                  </a:cubicBezTo>
                  <a:cubicBezTo>
                    <a:pt x="5040587" y="7878971"/>
                    <a:pt x="5036575" y="7882983"/>
                    <a:pt x="5031626" y="7882983"/>
                  </a:cubicBezTo>
                  <a:cubicBezTo>
                    <a:pt x="5026677" y="7882983"/>
                    <a:pt x="5022666" y="7878971"/>
                    <a:pt x="5022666" y="7874022"/>
                  </a:cubicBezTo>
                  <a:cubicBezTo>
                    <a:pt x="5022666" y="7869073"/>
                    <a:pt x="5026677" y="7865062"/>
                    <a:pt x="5031626" y="7865062"/>
                  </a:cubicBezTo>
                  <a:close/>
                  <a:moveTo>
                    <a:pt x="4696782" y="7865062"/>
                  </a:moveTo>
                  <a:cubicBezTo>
                    <a:pt x="4701731" y="7865062"/>
                    <a:pt x="4705743" y="7869073"/>
                    <a:pt x="4705743" y="7874022"/>
                  </a:cubicBezTo>
                  <a:cubicBezTo>
                    <a:pt x="4705743" y="7878971"/>
                    <a:pt x="4701731" y="7882983"/>
                    <a:pt x="4696782" y="7882983"/>
                  </a:cubicBezTo>
                  <a:cubicBezTo>
                    <a:pt x="4691833" y="7882983"/>
                    <a:pt x="4687822" y="7878971"/>
                    <a:pt x="4687822" y="7874022"/>
                  </a:cubicBezTo>
                  <a:cubicBezTo>
                    <a:pt x="4687822" y="7869073"/>
                    <a:pt x="4691833" y="7865062"/>
                    <a:pt x="4696782" y="7865062"/>
                  </a:cubicBezTo>
                  <a:close/>
                  <a:moveTo>
                    <a:pt x="4361938" y="7865062"/>
                  </a:moveTo>
                  <a:cubicBezTo>
                    <a:pt x="4366887" y="7865062"/>
                    <a:pt x="4370899" y="7869073"/>
                    <a:pt x="4370899" y="7874022"/>
                  </a:cubicBezTo>
                  <a:cubicBezTo>
                    <a:pt x="4370899" y="7878971"/>
                    <a:pt x="4366887" y="7882983"/>
                    <a:pt x="4361938" y="7882983"/>
                  </a:cubicBezTo>
                  <a:cubicBezTo>
                    <a:pt x="4356989" y="7882983"/>
                    <a:pt x="4352978" y="7878971"/>
                    <a:pt x="4352978" y="7874022"/>
                  </a:cubicBezTo>
                  <a:cubicBezTo>
                    <a:pt x="4352978" y="7869073"/>
                    <a:pt x="4356989" y="7865062"/>
                    <a:pt x="4361938" y="7865062"/>
                  </a:cubicBezTo>
                  <a:close/>
                  <a:moveTo>
                    <a:pt x="4027093" y="7865062"/>
                  </a:moveTo>
                  <a:cubicBezTo>
                    <a:pt x="4032042" y="7865062"/>
                    <a:pt x="4036054" y="7869073"/>
                    <a:pt x="4036054" y="7874022"/>
                  </a:cubicBezTo>
                  <a:cubicBezTo>
                    <a:pt x="4036054" y="7878971"/>
                    <a:pt x="4032042" y="7882983"/>
                    <a:pt x="4027093" y="7882983"/>
                  </a:cubicBezTo>
                  <a:cubicBezTo>
                    <a:pt x="4022144" y="7882983"/>
                    <a:pt x="4018133" y="7878971"/>
                    <a:pt x="4018133" y="7874022"/>
                  </a:cubicBezTo>
                  <a:cubicBezTo>
                    <a:pt x="4018133" y="7869073"/>
                    <a:pt x="4022144" y="7865062"/>
                    <a:pt x="4027093" y="7865062"/>
                  </a:cubicBezTo>
                  <a:close/>
                  <a:moveTo>
                    <a:pt x="3692248" y="7865062"/>
                  </a:moveTo>
                  <a:cubicBezTo>
                    <a:pt x="3697197" y="7865062"/>
                    <a:pt x="3701209" y="7869073"/>
                    <a:pt x="3701209" y="7874022"/>
                  </a:cubicBezTo>
                  <a:cubicBezTo>
                    <a:pt x="3701209" y="7878971"/>
                    <a:pt x="3697197" y="7882983"/>
                    <a:pt x="3692248" y="7882983"/>
                  </a:cubicBezTo>
                  <a:cubicBezTo>
                    <a:pt x="3687300" y="7882983"/>
                    <a:pt x="3683288" y="7878971"/>
                    <a:pt x="3683288" y="7874022"/>
                  </a:cubicBezTo>
                  <a:cubicBezTo>
                    <a:pt x="3683288" y="7869073"/>
                    <a:pt x="3687300" y="7865062"/>
                    <a:pt x="3692248" y="7865062"/>
                  </a:cubicBezTo>
                  <a:close/>
                  <a:moveTo>
                    <a:pt x="3357410" y="7865062"/>
                  </a:moveTo>
                  <a:cubicBezTo>
                    <a:pt x="3362358" y="7865062"/>
                    <a:pt x="3366372" y="7869073"/>
                    <a:pt x="3366372" y="7874022"/>
                  </a:cubicBezTo>
                  <a:cubicBezTo>
                    <a:pt x="3366372" y="7878971"/>
                    <a:pt x="3362358" y="7882983"/>
                    <a:pt x="3357410" y="7882983"/>
                  </a:cubicBezTo>
                  <a:cubicBezTo>
                    <a:pt x="3352457" y="7882983"/>
                    <a:pt x="3348447" y="7878971"/>
                    <a:pt x="3348447" y="7874022"/>
                  </a:cubicBezTo>
                  <a:cubicBezTo>
                    <a:pt x="3348447" y="7869073"/>
                    <a:pt x="3352457" y="7865062"/>
                    <a:pt x="3357410" y="7865062"/>
                  </a:cubicBezTo>
                  <a:close/>
                  <a:moveTo>
                    <a:pt x="3022569" y="7865062"/>
                  </a:moveTo>
                  <a:cubicBezTo>
                    <a:pt x="3027517" y="7865062"/>
                    <a:pt x="3031530" y="7869073"/>
                    <a:pt x="3031530" y="7874022"/>
                  </a:cubicBezTo>
                  <a:cubicBezTo>
                    <a:pt x="3031530" y="7878971"/>
                    <a:pt x="3027517" y="7882983"/>
                    <a:pt x="3022569" y="7882983"/>
                  </a:cubicBezTo>
                  <a:cubicBezTo>
                    <a:pt x="3017621" y="7882983"/>
                    <a:pt x="3013610" y="7878971"/>
                    <a:pt x="3013610" y="7874022"/>
                  </a:cubicBezTo>
                  <a:cubicBezTo>
                    <a:pt x="3013610" y="7869073"/>
                    <a:pt x="3017621" y="7865062"/>
                    <a:pt x="3022569" y="7865062"/>
                  </a:cubicBezTo>
                  <a:close/>
                  <a:moveTo>
                    <a:pt x="2687725" y="7865062"/>
                  </a:moveTo>
                  <a:cubicBezTo>
                    <a:pt x="2692675" y="7865062"/>
                    <a:pt x="2696685" y="7869073"/>
                    <a:pt x="2696685" y="7874022"/>
                  </a:cubicBezTo>
                  <a:cubicBezTo>
                    <a:pt x="2696685" y="7878971"/>
                    <a:pt x="2692675" y="7882983"/>
                    <a:pt x="2687725" y="7882983"/>
                  </a:cubicBezTo>
                  <a:cubicBezTo>
                    <a:pt x="2682776" y="7882983"/>
                    <a:pt x="2678766" y="7878971"/>
                    <a:pt x="2678766" y="7874022"/>
                  </a:cubicBezTo>
                  <a:cubicBezTo>
                    <a:pt x="2678766" y="7869073"/>
                    <a:pt x="2682776" y="7865062"/>
                    <a:pt x="2687725" y="7865062"/>
                  </a:cubicBezTo>
                  <a:close/>
                  <a:moveTo>
                    <a:pt x="2352881" y="7865062"/>
                  </a:moveTo>
                  <a:cubicBezTo>
                    <a:pt x="2357830" y="7865062"/>
                    <a:pt x="2361842" y="7869073"/>
                    <a:pt x="2361842" y="7874022"/>
                  </a:cubicBezTo>
                  <a:cubicBezTo>
                    <a:pt x="2361842" y="7878971"/>
                    <a:pt x="2357830" y="7882983"/>
                    <a:pt x="2352881" y="7882983"/>
                  </a:cubicBezTo>
                  <a:cubicBezTo>
                    <a:pt x="2347932" y="7882983"/>
                    <a:pt x="2343920" y="7878971"/>
                    <a:pt x="2343920" y="7874022"/>
                  </a:cubicBezTo>
                  <a:cubicBezTo>
                    <a:pt x="2343920" y="7869073"/>
                    <a:pt x="2347932" y="7865062"/>
                    <a:pt x="2352881" y="7865062"/>
                  </a:cubicBezTo>
                  <a:close/>
                  <a:moveTo>
                    <a:pt x="2018038" y="7865062"/>
                  </a:moveTo>
                  <a:cubicBezTo>
                    <a:pt x="2022986" y="7865062"/>
                    <a:pt x="2026999" y="7869073"/>
                    <a:pt x="2026999" y="7874022"/>
                  </a:cubicBezTo>
                  <a:cubicBezTo>
                    <a:pt x="2026999" y="7878971"/>
                    <a:pt x="2022986" y="7882983"/>
                    <a:pt x="2018038" y="7882983"/>
                  </a:cubicBezTo>
                  <a:cubicBezTo>
                    <a:pt x="2013089" y="7882983"/>
                    <a:pt x="2009076" y="7878971"/>
                    <a:pt x="2009076" y="7874022"/>
                  </a:cubicBezTo>
                  <a:cubicBezTo>
                    <a:pt x="2009076" y="7869073"/>
                    <a:pt x="2013089" y="7865062"/>
                    <a:pt x="2018038" y="7865062"/>
                  </a:cubicBezTo>
                  <a:close/>
                  <a:moveTo>
                    <a:pt x="1683194" y="7865062"/>
                  </a:moveTo>
                  <a:cubicBezTo>
                    <a:pt x="1688142" y="7865062"/>
                    <a:pt x="1692154" y="7869073"/>
                    <a:pt x="1692154" y="7874022"/>
                  </a:cubicBezTo>
                  <a:cubicBezTo>
                    <a:pt x="1692154" y="7878971"/>
                    <a:pt x="1688142" y="7882983"/>
                    <a:pt x="1683194" y="7882983"/>
                  </a:cubicBezTo>
                  <a:cubicBezTo>
                    <a:pt x="1678245" y="7882983"/>
                    <a:pt x="1674233" y="7878971"/>
                    <a:pt x="1674233" y="7874022"/>
                  </a:cubicBezTo>
                  <a:cubicBezTo>
                    <a:pt x="1674233" y="7869073"/>
                    <a:pt x="1678245" y="7865062"/>
                    <a:pt x="1683194" y="7865062"/>
                  </a:cubicBezTo>
                  <a:close/>
                  <a:moveTo>
                    <a:pt x="1348348" y="7865062"/>
                  </a:moveTo>
                  <a:cubicBezTo>
                    <a:pt x="1353297" y="7865062"/>
                    <a:pt x="1357309" y="7869073"/>
                    <a:pt x="1357309" y="7874022"/>
                  </a:cubicBezTo>
                  <a:cubicBezTo>
                    <a:pt x="1357309" y="7878971"/>
                    <a:pt x="1353297" y="7882983"/>
                    <a:pt x="1348348" y="7882983"/>
                  </a:cubicBezTo>
                  <a:cubicBezTo>
                    <a:pt x="1343399" y="7882983"/>
                    <a:pt x="1339388" y="7878971"/>
                    <a:pt x="1339388" y="7874022"/>
                  </a:cubicBezTo>
                  <a:cubicBezTo>
                    <a:pt x="1339388" y="7869073"/>
                    <a:pt x="1343399" y="7865062"/>
                    <a:pt x="1348348" y="7865062"/>
                  </a:cubicBezTo>
                  <a:close/>
                  <a:moveTo>
                    <a:pt x="1013503" y="7865062"/>
                  </a:moveTo>
                  <a:cubicBezTo>
                    <a:pt x="1018451" y="7865062"/>
                    <a:pt x="1022463" y="7869073"/>
                    <a:pt x="1022463" y="7874022"/>
                  </a:cubicBezTo>
                  <a:cubicBezTo>
                    <a:pt x="1022463" y="7878971"/>
                    <a:pt x="1018451" y="7882983"/>
                    <a:pt x="1013503" y="7882983"/>
                  </a:cubicBezTo>
                  <a:cubicBezTo>
                    <a:pt x="1008554" y="7882983"/>
                    <a:pt x="1004543" y="7878971"/>
                    <a:pt x="1004543" y="7874022"/>
                  </a:cubicBezTo>
                  <a:cubicBezTo>
                    <a:pt x="1004543" y="7869073"/>
                    <a:pt x="1008554" y="7865062"/>
                    <a:pt x="1013503" y="7865062"/>
                  </a:cubicBezTo>
                  <a:close/>
                  <a:moveTo>
                    <a:pt x="678657" y="7865062"/>
                  </a:moveTo>
                  <a:cubicBezTo>
                    <a:pt x="683606" y="7865062"/>
                    <a:pt x="687621" y="7869073"/>
                    <a:pt x="687621" y="7874022"/>
                  </a:cubicBezTo>
                  <a:cubicBezTo>
                    <a:pt x="687621" y="7878971"/>
                    <a:pt x="683606" y="7882983"/>
                    <a:pt x="678657" y="7882983"/>
                  </a:cubicBezTo>
                  <a:cubicBezTo>
                    <a:pt x="673708" y="7882983"/>
                    <a:pt x="669697" y="7878971"/>
                    <a:pt x="669697" y="7874022"/>
                  </a:cubicBezTo>
                  <a:cubicBezTo>
                    <a:pt x="669697" y="7869073"/>
                    <a:pt x="673708" y="7865062"/>
                    <a:pt x="678657" y="7865062"/>
                  </a:cubicBezTo>
                  <a:close/>
                  <a:moveTo>
                    <a:pt x="343813" y="7865062"/>
                  </a:moveTo>
                  <a:cubicBezTo>
                    <a:pt x="348762" y="7865062"/>
                    <a:pt x="352773" y="7869073"/>
                    <a:pt x="352773" y="7874022"/>
                  </a:cubicBezTo>
                  <a:cubicBezTo>
                    <a:pt x="352773" y="7878971"/>
                    <a:pt x="348762" y="7882983"/>
                    <a:pt x="343813" y="7882983"/>
                  </a:cubicBezTo>
                  <a:cubicBezTo>
                    <a:pt x="338864" y="7882983"/>
                    <a:pt x="334852" y="7878971"/>
                    <a:pt x="334852" y="7874022"/>
                  </a:cubicBezTo>
                  <a:cubicBezTo>
                    <a:pt x="334852" y="7869073"/>
                    <a:pt x="338864" y="7865062"/>
                    <a:pt x="343813" y="7865062"/>
                  </a:cubicBezTo>
                  <a:close/>
                  <a:moveTo>
                    <a:pt x="8969" y="7865062"/>
                  </a:moveTo>
                  <a:cubicBezTo>
                    <a:pt x="13918" y="7865062"/>
                    <a:pt x="17930" y="7869073"/>
                    <a:pt x="17930" y="7874022"/>
                  </a:cubicBezTo>
                  <a:cubicBezTo>
                    <a:pt x="17930" y="7878971"/>
                    <a:pt x="13918" y="7882983"/>
                    <a:pt x="8969" y="7882983"/>
                  </a:cubicBezTo>
                  <a:cubicBezTo>
                    <a:pt x="4021" y="7882983"/>
                    <a:pt x="9" y="7878971"/>
                    <a:pt x="9" y="7874022"/>
                  </a:cubicBezTo>
                  <a:cubicBezTo>
                    <a:pt x="9" y="7869073"/>
                    <a:pt x="4021" y="7865062"/>
                    <a:pt x="8969" y="7865062"/>
                  </a:cubicBezTo>
                  <a:close/>
                  <a:moveTo>
                    <a:pt x="7040695" y="7523099"/>
                  </a:moveTo>
                  <a:cubicBezTo>
                    <a:pt x="7045644" y="7523099"/>
                    <a:pt x="7049655" y="7527110"/>
                    <a:pt x="7049655" y="7532059"/>
                  </a:cubicBezTo>
                  <a:cubicBezTo>
                    <a:pt x="7049655" y="7537008"/>
                    <a:pt x="7045644" y="7541020"/>
                    <a:pt x="7040695" y="7541020"/>
                  </a:cubicBezTo>
                  <a:cubicBezTo>
                    <a:pt x="7035746" y="7541020"/>
                    <a:pt x="7031734" y="7537008"/>
                    <a:pt x="7031734" y="7532059"/>
                  </a:cubicBezTo>
                  <a:cubicBezTo>
                    <a:pt x="7031734" y="7527110"/>
                    <a:pt x="7035746" y="7523099"/>
                    <a:pt x="7040695" y="7523099"/>
                  </a:cubicBezTo>
                  <a:close/>
                  <a:moveTo>
                    <a:pt x="6705850" y="7523099"/>
                  </a:moveTo>
                  <a:cubicBezTo>
                    <a:pt x="6710799" y="7523099"/>
                    <a:pt x="6714811" y="7527110"/>
                    <a:pt x="6714811" y="7532059"/>
                  </a:cubicBezTo>
                  <a:cubicBezTo>
                    <a:pt x="6714811" y="7537008"/>
                    <a:pt x="6710799" y="7541020"/>
                    <a:pt x="6705850" y="7541020"/>
                  </a:cubicBezTo>
                  <a:cubicBezTo>
                    <a:pt x="6700901" y="7541020"/>
                    <a:pt x="6696890" y="7537008"/>
                    <a:pt x="6696890" y="7532059"/>
                  </a:cubicBezTo>
                  <a:cubicBezTo>
                    <a:pt x="6696890" y="7527110"/>
                    <a:pt x="6700901" y="7523099"/>
                    <a:pt x="6705850" y="7523099"/>
                  </a:cubicBezTo>
                  <a:close/>
                  <a:moveTo>
                    <a:pt x="6371005" y="7523099"/>
                  </a:moveTo>
                  <a:cubicBezTo>
                    <a:pt x="6375954" y="7523099"/>
                    <a:pt x="6379966" y="7527110"/>
                    <a:pt x="6379966" y="7532059"/>
                  </a:cubicBezTo>
                  <a:cubicBezTo>
                    <a:pt x="6379966" y="7537008"/>
                    <a:pt x="6375954" y="7541020"/>
                    <a:pt x="6371005" y="7541020"/>
                  </a:cubicBezTo>
                  <a:cubicBezTo>
                    <a:pt x="6366056" y="7541020"/>
                    <a:pt x="6362045" y="7537008"/>
                    <a:pt x="6362045" y="7532059"/>
                  </a:cubicBezTo>
                  <a:cubicBezTo>
                    <a:pt x="6362045" y="7527110"/>
                    <a:pt x="6366056" y="7523099"/>
                    <a:pt x="6371005" y="7523099"/>
                  </a:cubicBezTo>
                  <a:close/>
                  <a:moveTo>
                    <a:pt x="6036160" y="7523099"/>
                  </a:moveTo>
                  <a:cubicBezTo>
                    <a:pt x="6041109" y="7523099"/>
                    <a:pt x="6045121" y="7527110"/>
                    <a:pt x="6045121" y="7532059"/>
                  </a:cubicBezTo>
                  <a:cubicBezTo>
                    <a:pt x="6045121" y="7537008"/>
                    <a:pt x="6041109" y="7541020"/>
                    <a:pt x="6036160" y="7541020"/>
                  </a:cubicBezTo>
                  <a:cubicBezTo>
                    <a:pt x="6031211" y="7541020"/>
                    <a:pt x="6027200" y="7537008"/>
                    <a:pt x="6027200" y="7532059"/>
                  </a:cubicBezTo>
                  <a:cubicBezTo>
                    <a:pt x="6027200" y="7527110"/>
                    <a:pt x="6031211" y="7523099"/>
                    <a:pt x="6036160" y="7523099"/>
                  </a:cubicBezTo>
                  <a:close/>
                  <a:moveTo>
                    <a:pt x="5701315" y="7523099"/>
                  </a:moveTo>
                  <a:cubicBezTo>
                    <a:pt x="5706264" y="7523099"/>
                    <a:pt x="5710276" y="7527110"/>
                    <a:pt x="5710276" y="7532059"/>
                  </a:cubicBezTo>
                  <a:cubicBezTo>
                    <a:pt x="5710276" y="7537008"/>
                    <a:pt x="5706264" y="7541020"/>
                    <a:pt x="5701315" y="7541020"/>
                  </a:cubicBezTo>
                  <a:cubicBezTo>
                    <a:pt x="5696366" y="7541020"/>
                    <a:pt x="5692355" y="7537008"/>
                    <a:pt x="5692355" y="7532059"/>
                  </a:cubicBezTo>
                  <a:cubicBezTo>
                    <a:pt x="5692355" y="7527110"/>
                    <a:pt x="5696366" y="7523099"/>
                    <a:pt x="5701315" y="7523099"/>
                  </a:cubicBezTo>
                  <a:close/>
                  <a:moveTo>
                    <a:pt x="5366471" y="7523099"/>
                  </a:moveTo>
                  <a:cubicBezTo>
                    <a:pt x="5371420" y="7523099"/>
                    <a:pt x="5375432" y="7527110"/>
                    <a:pt x="5375432" y="7532059"/>
                  </a:cubicBezTo>
                  <a:cubicBezTo>
                    <a:pt x="5375432" y="7537008"/>
                    <a:pt x="5371420" y="7541020"/>
                    <a:pt x="5366471" y="7541020"/>
                  </a:cubicBezTo>
                  <a:cubicBezTo>
                    <a:pt x="5361522" y="7541020"/>
                    <a:pt x="5357511" y="7537008"/>
                    <a:pt x="5357511" y="7532059"/>
                  </a:cubicBezTo>
                  <a:cubicBezTo>
                    <a:pt x="5357511" y="7527110"/>
                    <a:pt x="5361522" y="7523099"/>
                    <a:pt x="5366471" y="7523099"/>
                  </a:cubicBezTo>
                  <a:close/>
                  <a:moveTo>
                    <a:pt x="5031626" y="7523099"/>
                  </a:moveTo>
                  <a:cubicBezTo>
                    <a:pt x="5036575" y="7523099"/>
                    <a:pt x="5040587" y="7527110"/>
                    <a:pt x="5040587" y="7532059"/>
                  </a:cubicBezTo>
                  <a:cubicBezTo>
                    <a:pt x="5040587" y="7537008"/>
                    <a:pt x="5036575" y="7541020"/>
                    <a:pt x="5031626" y="7541020"/>
                  </a:cubicBezTo>
                  <a:cubicBezTo>
                    <a:pt x="5026677" y="7541020"/>
                    <a:pt x="5022666" y="7537008"/>
                    <a:pt x="5022666" y="7532059"/>
                  </a:cubicBezTo>
                  <a:cubicBezTo>
                    <a:pt x="5022666" y="7527110"/>
                    <a:pt x="5026677" y="7523099"/>
                    <a:pt x="5031626" y="7523099"/>
                  </a:cubicBezTo>
                  <a:close/>
                  <a:moveTo>
                    <a:pt x="4696782" y="7523099"/>
                  </a:moveTo>
                  <a:cubicBezTo>
                    <a:pt x="4701731" y="7523099"/>
                    <a:pt x="4705743" y="7527110"/>
                    <a:pt x="4705743" y="7532059"/>
                  </a:cubicBezTo>
                  <a:cubicBezTo>
                    <a:pt x="4705743" y="7537008"/>
                    <a:pt x="4701731" y="7541020"/>
                    <a:pt x="4696782" y="7541020"/>
                  </a:cubicBezTo>
                  <a:cubicBezTo>
                    <a:pt x="4691833" y="7541020"/>
                    <a:pt x="4687822" y="7537008"/>
                    <a:pt x="4687822" y="7532059"/>
                  </a:cubicBezTo>
                  <a:cubicBezTo>
                    <a:pt x="4687822" y="7527110"/>
                    <a:pt x="4691833" y="7523099"/>
                    <a:pt x="4696782" y="7523099"/>
                  </a:cubicBezTo>
                  <a:close/>
                  <a:moveTo>
                    <a:pt x="4361938" y="7523099"/>
                  </a:moveTo>
                  <a:cubicBezTo>
                    <a:pt x="4366887" y="7523099"/>
                    <a:pt x="4370899" y="7527110"/>
                    <a:pt x="4370899" y="7532059"/>
                  </a:cubicBezTo>
                  <a:cubicBezTo>
                    <a:pt x="4370899" y="7537008"/>
                    <a:pt x="4366887" y="7541020"/>
                    <a:pt x="4361938" y="7541020"/>
                  </a:cubicBezTo>
                  <a:cubicBezTo>
                    <a:pt x="4356989" y="7541020"/>
                    <a:pt x="4352978" y="7537008"/>
                    <a:pt x="4352978" y="7532059"/>
                  </a:cubicBezTo>
                  <a:cubicBezTo>
                    <a:pt x="4352978" y="7527110"/>
                    <a:pt x="4356989" y="7523099"/>
                    <a:pt x="4361938" y="7523099"/>
                  </a:cubicBezTo>
                  <a:close/>
                  <a:moveTo>
                    <a:pt x="4027093" y="7523099"/>
                  </a:moveTo>
                  <a:cubicBezTo>
                    <a:pt x="4032042" y="7523099"/>
                    <a:pt x="4036054" y="7527110"/>
                    <a:pt x="4036054" y="7532059"/>
                  </a:cubicBezTo>
                  <a:cubicBezTo>
                    <a:pt x="4036054" y="7537008"/>
                    <a:pt x="4032042" y="7541020"/>
                    <a:pt x="4027093" y="7541020"/>
                  </a:cubicBezTo>
                  <a:cubicBezTo>
                    <a:pt x="4022144" y="7541020"/>
                    <a:pt x="4018133" y="7537008"/>
                    <a:pt x="4018133" y="7532059"/>
                  </a:cubicBezTo>
                  <a:cubicBezTo>
                    <a:pt x="4018133" y="7527110"/>
                    <a:pt x="4022144" y="7523099"/>
                    <a:pt x="4027093" y="7523099"/>
                  </a:cubicBezTo>
                  <a:close/>
                  <a:moveTo>
                    <a:pt x="3692248" y="7523099"/>
                  </a:moveTo>
                  <a:cubicBezTo>
                    <a:pt x="3697197" y="7523099"/>
                    <a:pt x="3701209" y="7527110"/>
                    <a:pt x="3701209" y="7532059"/>
                  </a:cubicBezTo>
                  <a:cubicBezTo>
                    <a:pt x="3701209" y="7537008"/>
                    <a:pt x="3697197" y="7541020"/>
                    <a:pt x="3692248" y="7541020"/>
                  </a:cubicBezTo>
                  <a:cubicBezTo>
                    <a:pt x="3687300" y="7541020"/>
                    <a:pt x="3683288" y="7537008"/>
                    <a:pt x="3683288" y="7532059"/>
                  </a:cubicBezTo>
                  <a:cubicBezTo>
                    <a:pt x="3683288" y="7527110"/>
                    <a:pt x="3687300" y="7523099"/>
                    <a:pt x="3692248" y="7523099"/>
                  </a:cubicBezTo>
                  <a:close/>
                  <a:moveTo>
                    <a:pt x="3357410" y="7523099"/>
                  </a:moveTo>
                  <a:cubicBezTo>
                    <a:pt x="3362359" y="7523099"/>
                    <a:pt x="3366373" y="7527110"/>
                    <a:pt x="3366373" y="7532059"/>
                  </a:cubicBezTo>
                  <a:cubicBezTo>
                    <a:pt x="3366373" y="7537008"/>
                    <a:pt x="3362359" y="7541020"/>
                    <a:pt x="3357410" y="7541020"/>
                  </a:cubicBezTo>
                  <a:cubicBezTo>
                    <a:pt x="3352457" y="7541020"/>
                    <a:pt x="3348447" y="7537008"/>
                    <a:pt x="3348447" y="7532059"/>
                  </a:cubicBezTo>
                  <a:cubicBezTo>
                    <a:pt x="3348447" y="7527110"/>
                    <a:pt x="3352457" y="7523099"/>
                    <a:pt x="3357410" y="7523099"/>
                  </a:cubicBezTo>
                  <a:close/>
                  <a:moveTo>
                    <a:pt x="3022571" y="7523099"/>
                  </a:moveTo>
                  <a:cubicBezTo>
                    <a:pt x="3027519" y="7523099"/>
                    <a:pt x="3031532" y="7527110"/>
                    <a:pt x="3031532" y="7532059"/>
                  </a:cubicBezTo>
                  <a:cubicBezTo>
                    <a:pt x="3031532" y="7537008"/>
                    <a:pt x="3027519" y="7541020"/>
                    <a:pt x="3022571" y="7541020"/>
                  </a:cubicBezTo>
                  <a:cubicBezTo>
                    <a:pt x="3017623" y="7541020"/>
                    <a:pt x="3013612" y="7537008"/>
                    <a:pt x="3013612" y="7532059"/>
                  </a:cubicBezTo>
                  <a:cubicBezTo>
                    <a:pt x="3013612" y="7527110"/>
                    <a:pt x="3017623" y="7523099"/>
                    <a:pt x="3022571" y="7523099"/>
                  </a:cubicBezTo>
                  <a:close/>
                  <a:moveTo>
                    <a:pt x="2687727" y="7523099"/>
                  </a:moveTo>
                  <a:cubicBezTo>
                    <a:pt x="2692678" y="7523099"/>
                    <a:pt x="2696688" y="7527110"/>
                    <a:pt x="2696688" y="7532059"/>
                  </a:cubicBezTo>
                  <a:cubicBezTo>
                    <a:pt x="2696688" y="7537008"/>
                    <a:pt x="2692678" y="7541020"/>
                    <a:pt x="2687727" y="7541020"/>
                  </a:cubicBezTo>
                  <a:cubicBezTo>
                    <a:pt x="2682778" y="7541020"/>
                    <a:pt x="2678768" y="7537008"/>
                    <a:pt x="2678768" y="7532059"/>
                  </a:cubicBezTo>
                  <a:cubicBezTo>
                    <a:pt x="2678768" y="7527110"/>
                    <a:pt x="2682778" y="7523099"/>
                    <a:pt x="2687727" y="7523099"/>
                  </a:cubicBezTo>
                  <a:close/>
                  <a:moveTo>
                    <a:pt x="2352883" y="7523099"/>
                  </a:moveTo>
                  <a:cubicBezTo>
                    <a:pt x="2357832" y="7523099"/>
                    <a:pt x="2361844" y="7527110"/>
                    <a:pt x="2361844" y="7532059"/>
                  </a:cubicBezTo>
                  <a:cubicBezTo>
                    <a:pt x="2361844" y="7537008"/>
                    <a:pt x="2357832" y="7541020"/>
                    <a:pt x="2352883" y="7541020"/>
                  </a:cubicBezTo>
                  <a:cubicBezTo>
                    <a:pt x="2347934" y="7541020"/>
                    <a:pt x="2343922" y="7537008"/>
                    <a:pt x="2343922" y="7532059"/>
                  </a:cubicBezTo>
                  <a:cubicBezTo>
                    <a:pt x="2343922" y="7527110"/>
                    <a:pt x="2347934" y="7523099"/>
                    <a:pt x="2352883" y="7523099"/>
                  </a:cubicBezTo>
                  <a:close/>
                  <a:moveTo>
                    <a:pt x="2018041" y="7523099"/>
                  </a:moveTo>
                  <a:cubicBezTo>
                    <a:pt x="2022989" y="7523099"/>
                    <a:pt x="2027002" y="7527110"/>
                    <a:pt x="2027002" y="7532059"/>
                  </a:cubicBezTo>
                  <a:cubicBezTo>
                    <a:pt x="2027002" y="7537008"/>
                    <a:pt x="2022989" y="7541020"/>
                    <a:pt x="2018041" y="7541020"/>
                  </a:cubicBezTo>
                  <a:cubicBezTo>
                    <a:pt x="2013092" y="7541020"/>
                    <a:pt x="2009077" y="7537008"/>
                    <a:pt x="2009077" y="7532059"/>
                  </a:cubicBezTo>
                  <a:cubicBezTo>
                    <a:pt x="2009077" y="7527110"/>
                    <a:pt x="2013092" y="7523099"/>
                    <a:pt x="2018041" y="7523099"/>
                  </a:cubicBezTo>
                  <a:close/>
                  <a:moveTo>
                    <a:pt x="1683196" y="7523099"/>
                  </a:moveTo>
                  <a:cubicBezTo>
                    <a:pt x="1688145" y="7523099"/>
                    <a:pt x="1692157" y="7527110"/>
                    <a:pt x="1692157" y="7532059"/>
                  </a:cubicBezTo>
                  <a:cubicBezTo>
                    <a:pt x="1692157" y="7537008"/>
                    <a:pt x="1688145" y="7541020"/>
                    <a:pt x="1683196" y="7541020"/>
                  </a:cubicBezTo>
                  <a:cubicBezTo>
                    <a:pt x="1678247" y="7541020"/>
                    <a:pt x="1674236" y="7537008"/>
                    <a:pt x="1674236" y="7532059"/>
                  </a:cubicBezTo>
                  <a:cubicBezTo>
                    <a:pt x="1674236" y="7527110"/>
                    <a:pt x="1678247" y="7523099"/>
                    <a:pt x="1683196" y="7523099"/>
                  </a:cubicBezTo>
                  <a:close/>
                  <a:moveTo>
                    <a:pt x="1348350" y="7523099"/>
                  </a:moveTo>
                  <a:cubicBezTo>
                    <a:pt x="1353299" y="7523099"/>
                    <a:pt x="1357311" y="7527110"/>
                    <a:pt x="1357311" y="7532059"/>
                  </a:cubicBezTo>
                  <a:cubicBezTo>
                    <a:pt x="1357311" y="7537008"/>
                    <a:pt x="1353299" y="7541020"/>
                    <a:pt x="1348350" y="7541020"/>
                  </a:cubicBezTo>
                  <a:cubicBezTo>
                    <a:pt x="1343401" y="7541020"/>
                    <a:pt x="1339391" y="7537008"/>
                    <a:pt x="1339391" y="7532059"/>
                  </a:cubicBezTo>
                  <a:cubicBezTo>
                    <a:pt x="1339391" y="7527110"/>
                    <a:pt x="1343401" y="7523099"/>
                    <a:pt x="1348350" y="7523099"/>
                  </a:cubicBezTo>
                  <a:close/>
                  <a:moveTo>
                    <a:pt x="1013505" y="7523099"/>
                  </a:moveTo>
                  <a:cubicBezTo>
                    <a:pt x="1018454" y="7523099"/>
                    <a:pt x="1022466" y="7527110"/>
                    <a:pt x="1022466" y="7532059"/>
                  </a:cubicBezTo>
                  <a:cubicBezTo>
                    <a:pt x="1022466" y="7537008"/>
                    <a:pt x="1018454" y="7541020"/>
                    <a:pt x="1013505" y="7541020"/>
                  </a:cubicBezTo>
                  <a:cubicBezTo>
                    <a:pt x="1008556" y="7541020"/>
                    <a:pt x="1004546" y="7537008"/>
                    <a:pt x="1004546" y="7532059"/>
                  </a:cubicBezTo>
                  <a:cubicBezTo>
                    <a:pt x="1004546" y="7527110"/>
                    <a:pt x="1008556" y="7523099"/>
                    <a:pt x="1013505" y="7523099"/>
                  </a:cubicBezTo>
                  <a:close/>
                  <a:moveTo>
                    <a:pt x="678659" y="7523099"/>
                  </a:moveTo>
                  <a:cubicBezTo>
                    <a:pt x="683608" y="7523099"/>
                    <a:pt x="687624" y="7527110"/>
                    <a:pt x="687624" y="7532059"/>
                  </a:cubicBezTo>
                  <a:cubicBezTo>
                    <a:pt x="687624" y="7537008"/>
                    <a:pt x="683608" y="7541020"/>
                    <a:pt x="678659" y="7541020"/>
                  </a:cubicBezTo>
                  <a:cubicBezTo>
                    <a:pt x="673710" y="7541020"/>
                    <a:pt x="669699" y="7537008"/>
                    <a:pt x="669699" y="7532059"/>
                  </a:cubicBezTo>
                  <a:cubicBezTo>
                    <a:pt x="669699" y="7527110"/>
                    <a:pt x="673710" y="7523099"/>
                    <a:pt x="678659" y="7523099"/>
                  </a:cubicBezTo>
                  <a:close/>
                  <a:moveTo>
                    <a:pt x="343815" y="7523099"/>
                  </a:moveTo>
                  <a:cubicBezTo>
                    <a:pt x="348764" y="7523099"/>
                    <a:pt x="352775" y="7527110"/>
                    <a:pt x="352775" y="7532059"/>
                  </a:cubicBezTo>
                  <a:cubicBezTo>
                    <a:pt x="352775" y="7537008"/>
                    <a:pt x="348764" y="7541020"/>
                    <a:pt x="343815" y="7541020"/>
                  </a:cubicBezTo>
                  <a:cubicBezTo>
                    <a:pt x="338866" y="7541020"/>
                    <a:pt x="334854" y="7537008"/>
                    <a:pt x="334854" y="7532059"/>
                  </a:cubicBezTo>
                  <a:cubicBezTo>
                    <a:pt x="334854" y="7527110"/>
                    <a:pt x="338866" y="7523099"/>
                    <a:pt x="343815" y="7523099"/>
                  </a:cubicBezTo>
                  <a:close/>
                  <a:moveTo>
                    <a:pt x="8972" y="7523099"/>
                  </a:moveTo>
                  <a:cubicBezTo>
                    <a:pt x="13920" y="7523099"/>
                    <a:pt x="17932" y="7527110"/>
                    <a:pt x="17932" y="7532059"/>
                  </a:cubicBezTo>
                  <a:cubicBezTo>
                    <a:pt x="17932" y="7537008"/>
                    <a:pt x="13920" y="7541020"/>
                    <a:pt x="8972" y="7541020"/>
                  </a:cubicBezTo>
                  <a:cubicBezTo>
                    <a:pt x="4023" y="7541020"/>
                    <a:pt x="11" y="7537008"/>
                    <a:pt x="11" y="7532059"/>
                  </a:cubicBezTo>
                  <a:cubicBezTo>
                    <a:pt x="11" y="7527110"/>
                    <a:pt x="4023" y="7523099"/>
                    <a:pt x="8972" y="7523099"/>
                  </a:cubicBezTo>
                  <a:close/>
                  <a:moveTo>
                    <a:pt x="7040695" y="7181137"/>
                  </a:moveTo>
                  <a:cubicBezTo>
                    <a:pt x="7045644" y="7181137"/>
                    <a:pt x="7049655" y="7185148"/>
                    <a:pt x="7049655" y="7190097"/>
                  </a:cubicBezTo>
                  <a:cubicBezTo>
                    <a:pt x="7049655" y="7195046"/>
                    <a:pt x="7045644" y="7199058"/>
                    <a:pt x="7040695" y="7199058"/>
                  </a:cubicBezTo>
                  <a:cubicBezTo>
                    <a:pt x="7035746" y="7199058"/>
                    <a:pt x="7031734" y="7195046"/>
                    <a:pt x="7031734" y="7190097"/>
                  </a:cubicBezTo>
                  <a:cubicBezTo>
                    <a:pt x="7031734" y="7185148"/>
                    <a:pt x="7035746" y="7181137"/>
                    <a:pt x="7040695" y="7181137"/>
                  </a:cubicBezTo>
                  <a:close/>
                  <a:moveTo>
                    <a:pt x="6705850" y="7181137"/>
                  </a:moveTo>
                  <a:cubicBezTo>
                    <a:pt x="6710799" y="7181137"/>
                    <a:pt x="6714811" y="7185148"/>
                    <a:pt x="6714811" y="7190097"/>
                  </a:cubicBezTo>
                  <a:cubicBezTo>
                    <a:pt x="6714811" y="7195046"/>
                    <a:pt x="6710799" y="7199058"/>
                    <a:pt x="6705850" y="7199058"/>
                  </a:cubicBezTo>
                  <a:cubicBezTo>
                    <a:pt x="6700901" y="7199058"/>
                    <a:pt x="6696890" y="7195046"/>
                    <a:pt x="6696890" y="7190097"/>
                  </a:cubicBezTo>
                  <a:cubicBezTo>
                    <a:pt x="6696890" y="7185148"/>
                    <a:pt x="6700901" y="7181137"/>
                    <a:pt x="6705850" y="7181137"/>
                  </a:cubicBezTo>
                  <a:close/>
                  <a:moveTo>
                    <a:pt x="6371005" y="7181137"/>
                  </a:moveTo>
                  <a:cubicBezTo>
                    <a:pt x="6375954" y="7181137"/>
                    <a:pt x="6379966" y="7185148"/>
                    <a:pt x="6379966" y="7190097"/>
                  </a:cubicBezTo>
                  <a:cubicBezTo>
                    <a:pt x="6379966" y="7195046"/>
                    <a:pt x="6375954" y="7199058"/>
                    <a:pt x="6371005" y="7199058"/>
                  </a:cubicBezTo>
                  <a:cubicBezTo>
                    <a:pt x="6366056" y="7199058"/>
                    <a:pt x="6362045" y="7195046"/>
                    <a:pt x="6362045" y="7190097"/>
                  </a:cubicBezTo>
                  <a:cubicBezTo>
                    <a:pt x="6362045" y="7185148"/>
                    <a:pt x="6366056" y="7181137"/>
                    <a:pt x="6371005" y="7181137"/>
                  </a:cubicBezTo>
                  <a:close/>
                  <a:moveTo>
                    <a:pt x="6036160" y="7181137"/>
                  </a:moveTo>
                  <a:cubicBezTo>
                    <a:pt x="6041109" y="7181137"/>
                    <a:pt x="6045121" y="7185148"/>
                    <a:pt x="6045121" y="7190097"/>
                  </a:cubicBezTo>
                  <a:cubicBezTo>
                    <a:pt x="6045121" y="7195046"/>
                    <a:pt x="6041109" y="7199058"/>
                    <a:pt x="6036160" y="7199058"/>
                  </a:cubicBezTo>
                  <a:cubicBezTo>
                    <a:pt x="6031211" y="7199058"/>
                    <a:pt x="6027200" y="7195046"/>
                    <a:pt x="6027200" y="7190097"/>
                  </a:cubicBezTo>
                  <a:cubicBezTo>
                    <a:pt x="6027200" y="7185148"/>
                    <a:pt x="6031211" y="7181137"/>
                    <a:pt x="6036160" y="7181137"/>
                  </a:cubicBezTo>
                  <a:close/>
                  <a:moveTo>
                    <a:pt x="5701315" y="7181137"/>
                  </a:moveTo>
                  <a:cubicBezTo>
                    <a:pt x="5706264" y="7181137"/>
                    <a:pt x="5710276" y="7185148"/>
                    <a:pt x="5710276" y="7190097"/>
                  </a:cubicBezTo>
                  <a:cubicBezTo>
                    <a:pt x="5710276" y="7195046"/>
                    <a:pt x="5706264" y="7199058"/>
                    <a:pt x="5701315" y="7199058"/>
                  </a:cubicBezTo>
                  <a:cubicBezTo>
                    <a:pt x="5696366" y="7199058"/>
                    <a:pt x="5692355" y="7195046"/>
                    <a:pt x="5692355" y="7190097"/>
                  </a:cubicBezTo>
                  <a:cubicBezTo>
                    <a:pt x="5692355" y="7185148"/>
                    <a:pt x="5696366" y="7181137"/>
                    <a:pt x="5701315" y="7181137"/>
                  </a:cubicBezTo>
                  <a:close/>
                  <a:moveTo>
                    <a:pt x="5366471" y="7181137"/>
                  </a:moveTo>
                  <a:cubicBezTo>
                    <a:pt x="5371420" y="7181137"/>
                    <a:pt x="5375432" y="7185148"/>
                    <a:pt x="5375432" y="7190097"/>
                  </a:cubicBezTo>
                  <a:cubicBezTo>
                    <a:pt x="5375432" y="7195046"/>
                    <a:pt x="5371420" y="7199058"/>
                    <a:pt x="5366471" y="7199058"/>
                  </a:cubicBezTo>
                  <a:cubicBezTo>
                    <a:pt x="5361522" y="7199058"/>
                    <a:pt x="5357511" y="7195046"/>
                    <a:pt x="5357511" y="7190097"/>
                  </a:cubicBezTo>
                  <a:cubicBezTo>
                    <a:pt x="5357511" y="7185148"/>
                    <a:pt x="5361522" y="7181137"/>
                    <a:pt x="5366471" y="7181137"/>
                  </a:cubicBezTo>
                  <a:close/>
                  <a:moveTo>
                    <a:pt x="5031626" y="7181137"/>
                  </a:moveTo>
                  <a:cubicBezTo>
                    <a:pt x="5036575" y="7181137"/>
                    <a:pt x="5040587" y="7185148"/>
                    <a:pt x="5040587" y="7190097"/>
                  </a:cubicBezTo>
                  <a:cubicBezTo>
                    <a:pt x="5040587" y="7195046"/>
                    <a:pt x="5036575" y="7199058"/>
                    <a:pt x="5031626" y="7199058"/>
                  </a:cubicBezTo>
                  <a:cubicBezTo>
                    <a:pt x="5026677" y="7199058"/>
                    <a:pt x="5022666" y="7195046"/>
                    <a:pt x="5022666" y="7190097"/>
                  </a:cubicBezTo>
                  <a:cubicBezTo>
                    <a:pt x="5022666" y="7185148"/>
                    <a:pt x="5026677" y="7181137"/>
                    <a:pt x="5031626" y="7181137"/>
                  </a:cubicBezTo>
                  <a:close/>
                  <a:moveTo>
                    <a:pt x="4696782" y="7181137"/>
                  </a:moveTo>
                  <a:cubicBezTo>
                    <a:pt x="4701731" y="7181137"/>
                    <a:pt x="4705743" y="7185148"/>
                    <a:pt x="4705743" y="7190097"/>
                  </a:cubicBezTo>
                  <a:cubicBezTo>
                    <a:pt x="4705743" y="7195046"/>
                    <a:pt x="4701731" y="7199058"/>
                    <a:pt x="4696782" y="7199058"/>
                  </a:cubicBezTo>
                  <a:cubicBezTo>
                    <a:pt x="4691833" y="7199058"/>
                    <a:pt x="4687822" y="7195046"/>
                    <a:pt x="4687822" y="7190097"/>
                  </a:cubicBezTo>
                  <a:cubicBezTo>
                    <a:pt x="4687822" y="7185148"/>
                    <a:pt x="4691833" y="7181137"/>
                    <a:pt x="4696782" y="7181137"/>
                  </a:cubicBezTo>
                  <a:close/>
                  <a:moveTo>
                    <a:pt x="4361938" y="7181137"/>
                  </a:moveTo>
                  <a:cubicBezTo>
                    <a:pt x="4366887" y="7181137"/>
                    <a:pt x="4370899" y="7185148"/>
                    <a:pt x="4370899" y="7190097"/>
                  </a:cubicBezTo>
                  <a:cubicBezTo>
                    <a:pt x="4370899" y="7195046"/>
                    <a:pt x="4366887" y="7199058"/>
                    <a:pt x="4361938" y="7199058"/>
                  </a:cubicBezTo>
                  <a:cubicBezTo>
                    <a:pt x="4356989" y="7199058"/>
                    <a:pt x="4352978" y="7195046"/>
                    <a:pt x="4352978" y="7190097"/>
                  </a:cubicBezTo>
                  <a:cubicBezTo>
                    <a:pt x="4352978" y="7185148"/>
                    <a:pt x="4356989" y="7181137"/>
                    <a:pt x="4361938" y="7181137"/>
                  </a:cubicBezTo>
                  <a:close/>
                  <a:moveTo>
                    <a:pt x="4027093" y="7181137"/>
                  </a:moveTo>
                  <a:cubicBezTo>
                    <a:pt x="4032042" y="7181137"/>
                    <a:pt x="4036054" y="7185148"/>
                    <a:pt x="4036054" y="7190097"/>
                  </a:cubicBezTo>
                  <a:cubicBezTo>
                    <a:pt x="4036054" y="7195046"/>
                    <a:pt x="4032042" y="7199058"/>
                    <a:pt x="4027093" y="7199058"/>
                  </a:cubicBezTo>
                  <a:cubicBezTo>
                    <a:pt x="4022144" y="7199058"/>
                    <a:pt x="4018133" y="7195046"/>
                    <a:pt x="4018133" y="7190097"/>
                  </a:cubicBezTo>
                  <a:cubicBezTo>
                    <a:pt x="4018133" y="7185148"/>
                    <a:pt x="4022144" y="7181137"/>
                    <a:pt x="4027093" y="7181137"/>
                  </a:cubicBezTo>
                  <a:close/>
                  <a:moveTo>
                    <a:pt x="3692248" y="7181137"/>
                  </a:moveTo>
                  <a:cubicBezTo>
                    <a:pt x="3697197" y="7181137"/>
                    <a:pt x="3701209" y="7185148"/>
                    <a:pt x="3701209" y="7190097"/>
                  </a:cubicBezTo>
                  <a:cubicBezTo>
                    <a:pt x="3701209" y="7195046"/>
                    <a:pt x="3697197" y="7199058"/>
                    <a:pt x="3692248" y="7199058"/>
                  </a:cubicBezTo>
                  <a:cubicBezTo>
                    <a:pt x="3687300" y="7199058"/>
                    <a:pt x="3683288" y="7195046"/>
                    <a:pt x="3683288" y="7190097"/>
                  </a:cubicBezTo>
                  <a:cubicBezTo>
                    <a:pt x="3683288" y="7185148"/>
                    <a:pt x="3687300" y="7181137"/>
                    <a:pt x="3692248" y="7181137"/>
                  </a:cubicBezTo>
                  <a:close/>
                  <a:moveTo>
                    <a:pt x="3357410" y="7181137"/>
                  </a:moveTo>
                  <a:cubicBezTo>
                    <a:pt x="3362359" y="7181137"/>
                    <a:pt x="3366374" y="7185148"/>
                    <a:pt x="3366374" y="7190097"/>
                  </a:cubicBezTo>
                  <a:cubicBezTo>
                    <a:pt x="3366374" y="7195046"/>
                    <a:pt x="3362359" y="7199058"/>
                    <a:pt x="3357410" y="7199058"/>
                  </a:cubicBezTo>
                  <a:cubicBezTo>
                    <a:pt x="3352457" y="7199058"/>
                    <a:pt x="3348447" y="7195046"/>
                    <a:pt x="3348447" y="7190097"/>
                  </a:cubicBezTo>
                  <a:cubicBezTo>
                    <a:pt x="3348447" y="7185148"/>
                    <a:pt x="3352457" y="7181137"/>
                    <a:pt x="3357410" y="7181137"/>
                  </a:cubicBezTo>
                  <a:close/>
                  <a:moveTo>
                    <a:pt x="3022573" y="7181137"/>
                  </a:moveTo>
                  <a:cubicBezTo>
                    <a:pt x="3027521" y="7181137"/>
                    <a:pt x="3031534" y="7185148"/>
                    <a:pt x="3031534" y="7190097"/>
                  </a:cubicBezTo>
                  <a:cubicBezTo>
                    <a:pt x="3031534" y="7195046"/>
                    <a:pt x="3027521" y="7199058"/>
                    <a:pt x="3022573" y="7199058"/>
                  </a:cubicBezTo>
                  <a:cubicBezTo>
                    <a:pt x="3017625" y="7199058"/>
                    <a:pt x="3013615" y="7195046"/>
                    <a:pt x="3013615" y="7190097"/>
                  </a:cubicBezTo>
                  <a:cubicBezTo>
                    <a:pt x="3013615" y="7185148"/>
                    <a:pt x="3017625" y="7181137"/>
                    <a:pt x="3022573" y="7181137"/>
                  </a:cubicBezTo>
                  <a:close/>
                  <a:moveTo>
                    <a:pt x="2687730" y="7181137"/>
                  </a:moveTo>
                  <a:cubicBezTo>
                    <a:pt x="2692680" y="7181137"/>
                    <a:pt x="2696691" y="7185148"/>
                    <a:pt x="2696691" y="7190097"/>
                  </a:cubicBezTo>
                  <a:cubicBezTo>
                    <a:pt x="2696691" y="7195046"/>
                    <a:pt x="2692680" y="7199058"/>
                    <a:pt x="2687730" y="7199058"/>
                  </a:cubicBezTo>
                  <a:cubicBezTo>
                    <a:pt x="2682780" y="7199058"/>
                    <a:pt x="2678770" y="7195046"/>
                    <a:pt x="2678770" y="7190097"/>
                  </a:cubicBezTo>
                  <a:cubicBezTo>
                    <a:pt x="2678770" y="7185148"/>
                    <a:pt x="2682780" y="7181137"/>
                    <a:pt x="2687730" y="7181137"/>
                  </a:cubicBezTo>
                  <a:close/>
                  <a:moveTo>
                    <a:pt x="2352885" y="7181137"/>
                  </a:moveTo>
                  <a:cubicBezTo>
                    <a:pt x="2357834" y="7181137"/>
                    <a:pt x="2361847" y="7185148"/>
                    <a:pt x="2361847" y="7190097"/>
                  </a:cubicBezTo>
                  <a:cubicBezTo>
                    <a:pt x="2361847" y="7195046"/>
                    <a:pt x="2357834" y="7199058"/>
                    <a:pt x="2352885" y="7199058"/>
                  </a:cubicBezTo>
                  <a:cubicBezTo>
                    <a:pt x="2347936" y="7199058"/>
                    <a:pt x="2343924" y="7195046"/>
                    <a:pt x="2343924" y="7190097"/>
                  </a:cubicBezTo>
                  <a:cubicBezTo>
                    <a:pt x="2343924" y="7185148"/>
                    <a:pt x="2347936" y="7181137"/>
                    <a:pt x="2352885" y="7181137"/>
                  </a:cubicBezTo>
                  <a:close/>
                  <a:moveTo>
                    <a:pt x="2018043" y="7181137"/>
                  </a:moveTo>
                  <a:cubicBezTo>
                    <a:pt x="2022992" y="7181137"/>
                    <a:pt x="2027004" y="7185148"/>
                    <a:pt x="2027004" y="7190097"/>
                  </a:cubicBezTo>
                  <a:cubicBezTo>
                    <a:pt x="2027004" y="7195046"/>
                    <a:pt x="2022992" y="7199058"/>
                    <a:pt x="2018043" y="7199058"/>
                  </a:cubicBezTo>
                  <a:cubicBezTo>
                    <a:pt x="2013095" y="7199058"/>
                    <a:pt x="2009079" y="7195046"/>
                    <a:pt x="2009079" y="7190097"/>
                  </a:cubicBezTo>
                  <a:cubicBezTo>
                    <a:pt x="2009079" y="7185148"/>
                    <a:pt x="2013095" y="7181137"/>
                    <a:pt x="2018043" y="7181137"/>
                  </a:cubicBezTo>
                  <a:close/>
                  <a:moveTo>
                    <a:pt x="1683199" y="7181137"/>
                  </a:moveTo>
                  <a:cubicBezTo>
                    <a:pt x="1688148" y="7181137"/>
                    <a:pt x="1692159" y="7185148"/>
                    <a:pt x="1692159" y="7190097"/>
                  </a:cubicBezTo>
                  <a:cubicBezTo>
                    <a:pt x="1692159" y="7195046"/>
                    <a:pt x="1688148" y="7199058"/>
                    <a:pt x="1683199" y="7199058"/>
                  </a:cubicBezTo>
                  <a:cubicBezTo>
                    <a:pt x="1678250" y="7199058"/>
                    <a:pt x="1674238" y="7195046"/>
                    <a:pt x="1674238" y="7190097"/>
                  </a:cubicBezTo>
                  <a:cubicBezTo>
                    <a:pt x="1674238" y="7185148"/>
                    <a:pt x="1678250" y="7181137"/>
                    <a:pt x="1683199" y="7181137"/>
                  </a:cubicBezTo>
                  <a:close/>
                  <a:moveTo>
                    <a:pt x="1348353" y="7181137"/>
                  </a:moveTo>
                  <a:cubicBezTo>
                    <a:pt x="1353302" y="7181137"/>
                    <a:pt x="1357314" y="7185148"/>
                    <a:pt x="1357314" y="7190097"/>
                  </a:cubicBezTo>
                  <a:cubicBezTo>
                    <a:pt x="1357314" y="7195046"/>
                    <a:pt x="1353302" y="7199058"/>
                    <a:pt x="1348353" y="7199058"/>
                  </a:cubicBezTo>
                  <a:cubicBezTo>
                    <a:pt x="1343404" y="7199058"/>
                    <a:pt x="1339393" y="7195046"/>
                    <a:pt x="1339393" y="7190097"/>
                  </a:cubicBezTo>
                  <a:cubicBezTo>
                    <a:pt x="1339393" y="7185148"/>
                    <a:pt x="1343404" y="7181137"/>
                    <a:pt x="1348353" y="7181137"/>
                  </a:cubicBezTo>
                  <a:close/>
                  <a:moveTo>
                    <a:pt x="1013507" y="7181137"/>
                  </a:moveTo>
                  <a:cubicBezTo>
                    <a:pt x="1018456" y="7181137"/>
                    <a:pt x="1022468" y="7185148"/>
                    <a:pt x="1022468" y="7190097"/>
                  </a:cubicBezTo>
                  <a:cubicBezTo>
                    <a:pt x="1022468" y="7195046"/>
                    <a:pt x="1018456" y="7199058"/>
                    <a:pt x="1013507" y="7199058"/>
                  </a:cubicBezTo>
                  <a:cubicBezTo>
                    <a:pt x="1008559" y="7199058"/>
                    <a:pt x="1004549" y="7195046"/>
                    <a:pt x="1004549" y="7190097"/>
                  </a:cubicBezTo>
                  <a:cubicBezTo>
                    <a:pt x="1004549" y="7185148"/>
                    <a:pt x="1008559" y="7181137"/>
                    <a:pt x="1013507" y="7181137"/>
                  </a:cubicBezTo>
                  <a:close/>
                  <a:moveTo>
                    <a:pt x="678661" y="7181137"/>
                  </a:moveTo>
                  <a:cubicBezTo>
                    <a:pt x="683610" y="7181137"/>
                    <a:pt x="687626" y="7185148"/>
                    <a:pt x="687626" y="7190097"/>
                  </a:cubicBezTo>
                  <a:cubicBezTo>
                    <a:pt x="687626" y="7195046"/>
                    <a:pt x="683610" y="7199058"/>
                    <a:pt x="678661" y="7199058"/>
                  </a:cubicBezTo>
                  <a:cubicBezTo>
                    <a:pt x="673712" y="7199058"/>
                    <a:pt x="669701" y="7195046"/>
                    <a:pt x="669701" y="7190097"/>
                  </a:cubicBezTo>
                  <a:cubicBezTo>
                    <a:pt x="669701" y="7185148"/>
                    <a:pt x="673712" y="7181137"/>
                    <a:pt x="678661" y="7181137"/>
                  </a:cubicBezTo>
                  <a:close/>
                  <a:moveTo>
                    <a:pt x="343817" y="7181137"/>
                  </a:moveTo>
                  <a:cubicBezTo>
                    <a:pt x="348766" y="7181137"/>
                    <a:pt x="352778" y="7185148"/>
                    <a:pt x="352778" y="7190097"/>
                  </a:cubicBezTo>
                  <a:cubicBezTo>
                    <a:pt x="352778" y="7195046"/>
                    <a:pt x="348766" y="7199058"/>
                    <a:pt x="343817" y="7199058"/>
                  </a:cubicBezTo>
                  <a:cubicBezTo>
                    <a:pt x="338868" y="7199058"/>
                    <a:pt x="334857" y="7195046"/>
                    <a:pt x="334857" y="7190097"/>
                  </a:cubicBezTo>
                  <a:cubicBezTo>
                    <a:pt x="334857" y="7185148"/>
                    <a:pt x="338868" y="7181137"/>
                    <a:pt x="343817" y="7181137"/>
                  </a:cubicBezTo>
                  <a:close/>
                  <a:moveTo>
                    <a:pt x="8974" y="7181137"/>
                  </a:moveTo>
                  <a:cubicBezTo>
                    <a:pt x="13923" y="7181137"/>
                    <a:pt x="17934" y="7185148"/>
                    <a:pt x="17934" y="7190097"/>
                  </a:cubicBezTo>
                  <a:cubicBezTo>
                    <a:pt x="17934" y="7195046"/>
                    <a:pt x="13923" y="7199058"/>
                    <a:pt x="8974" y="7199058"/>
                  </a:cubicBezTo>
                  <a:cubicBezTo>
                    <a:pt x="4025" y="7199058"/>
                    <a:pt x="13" y="7195046"/>
                    <a:pt x="13" y="7190097"/>
                  </a:cubicBezTo>
                  <a:cubicBezTo>
                    <a:pt x="13" y="7185148"/>
                    <a:pt x="4025" y="7181137"/>
                    <a:pt x="8974" y="7181137"/>
                  </a:cubicBezTo>
                  <a:close/>
                  <a:moveTo>
                    <a:pt x="7040695" y="6839174"/>
                  </a:moveTo>
                  <a:cubicBezTo>
                    <a:pt x="7045644" y="6839174"/>
                    <a:pt x="7049655" y="6843185"/>
                    <a:pt x="7049655" y="6848134"/>
                  </a:cubicBezTo>
                  <a:cubicBezTo>
                    <a:pt x="7049655" y="6853083"/>
                    <a:pt x="7045644" y="6857095"/>
                    <a:pt x="7040695" y="6857095"/>
                  </a:cubicBezTo>
                  <a:cubicBezTo>
                    <a:pt x="7035746" y="6857095"/>
                    <a:pt x="7031734" y="6853083"/>
                    <a:pt x="7031734" y="6848134"/>
                  </a:cubicBezTo>
                  <a:cubicBezTo>
                    <a:pt x="7031734" y="6843185"/>
                    <a:pt x="7035746" y="6839174"/>
                    <a:pt x="7040695" y="6839174"/>
                  </a:cubicBezTo>
                  <a:close/>
                  <a:moveTo>
                    <a:pt x="6705850" y="6839174"/>
                  </a:moveTo>
                  <a:cubicBezTo>
                    <a:pt x="6710799" y="6839174"/>
                    <a:pt x="6714811" y="6843185"/>
                    <a:pt x="6714811" y="6848134"/>
                  </a:cubicBezTo>
                  <a:cubicBezTo>
                    <a:pt x="6714811" y="6853083"/>
                    <a:pt x="6710799" y="6857095"/>
                    <a:pt x="6705850" y="6857095"/>
                  </a:cubicBezTo>
                  <a:cubicBezTo>
                    <a:pt x="6700901" y="6857095"/>
                    <a:pt x="6696890" y="6853083"/>
                    <a:pt x="6696890" y="6848134"/>
                  </a:cubicBezTo>
                  <a:cubicBezTo>
                    <a:pt x="6696890" y="6843185"/>
                    <a:pt x="6700901" y="6839174"/>
                    <a:pt x="6705850" y="6839174"/>
                  </a:cubicBezTo>
                  <a:close/>
                  <a:moveTo>
                    <a:pt x="6371005" y="6839174"/>
                  </a:moveTo>
                  <a:cubicBezTo>
                    <a:pt x="6375954" y="6839174"/>
                    <a:pt x="6379966" y="6843185"/>
                    <a:pt x="6379966" y="6848134"/>
                  </a:cubicBezTo>
                  <a:cubicBezTo>
                    <a:pt x="6379966" y="6853083"/>
                    <a:pt x="6375954" y="6857095"/>
                    <a:pt x="6371005" y="6857095"/>
                  </a:cubicBezTo>
                  <a:cubicBezTo>
                    <a:pt x="6366056" y="6857095"/>
                    <a:pt x="6362045" y="6853083"/>
                    <a:pt x="6362045" y="6848134"/>
                  </a:cubicBezTo>
                  <a:cubicBezTo>
                    <a:pt x="6362045" y="6843185"/>
                    <a:pt x="6366056" y="6839174"/>
                    <a:pt x="6371005" y="6839174"/>
                  </a:cubicBezTo>
                  <a:close/>
                  <a:moveTo>
                    <a:pt x="6036160" y="6839174"/>
                  </a:moveTo>
                  <a:cubicBezTo>
                    <a:pt x="6041109" y="6839174"/>
                    <a:pt x="6045121" y="6843185"/>
                    <a:pt x="6045121" y="6848134"/>
                  </a:cubicBezTo>
                  <a:cubicBezTo>
                    <a:pt x="6045121" y="6853083"/>
                    <a:pt x="6041109" y="6857095"/>
                    <a:pt x="6036160" y="6857095"/>
                  </a:cubicBezTo>
                  <a:cubicBezTo>
                    <a:pt x="6031211" y="6857095"/>
                    <a:pt x="6027200" y="6853083"/>
                    <a:pt x="6027200" y="6848134"/>
                  </a:cubicBezTo>
                  <a:cubicBezTo>
                    <a:pt x="6027200" y="6843185"/>
                    <a:pt x="6031211" y="6839174"/>
                    <a:pt x="6036160" y="6839174"/>
                  </a:cubicBezTo>
                  <a:close/>
                  <a:moveTo>
                    <a:pt x="5701315" y="6839174"/>
                  </a:moveTo>
                  <a:cubicBezTo>
                    <a:pt x="5706264" y="6839174"/>
                    <a:pt x="5710276" y="6843185"/>
                    <a:pt x="5710276" y="6848134"/>
                  </a:cubicBezTo>
                  <a:cubicBezTo>
                    <a:pt x="5710276" y="6853083"/>
                    <a:pt x="5706264" y="6857095"/>
                    <a:pt x="5701315" y="6857095"/>
                  </a:cubicBezTo>
                  <a:cubicBezTo>
                    <a:pt x="5696366" y="6857095"/>
                    <a:pt x="5692355" y="6853083"/>
                    <a:pt x="5692355" y="6848134"/>
                  </a:cubicBezTo>
                  <a:cubicBezTo>
                    <a:pt x="5692355" y="6843185"/>
                    <a:pt x="5696366" y="6839174"/>
                    <a:pt x="5701315" y="6839174"/>
                  </a:cubicBezTo>
                  <a:close/>
                  <a:moveTo>
                    <a:pt x="5366471" y="6839174"/>
                  </a:moveTo>
                  <a:cubicBezTo>
                    <a:pt x="5371420" y="6839174"/>
                    <a:pt x="5375432" y="6843185"/>
                    <a:pt x="5375432" y="6848134"/>
                  </a:cubicBezTo>
                  <a:cubicBezTo>
                    <a:pt x="5375432" y="6853083"/>
                    <a:pt x="5371420" y="6857095"/>
                    <a:pt x="5366471" y="6857095"/>
                  </a:cubicBezTo>
                  <a:cubicBezTo>
                    <a:pt x="5361522" y="6857095"/>
                    <a:pt x="5357511" y="6853083"/>
                    <a:pt x="5357511" y="6848134"/>
                  </a:cubicBezTo>
                  <a:cubicBezTo>
                    <a:pt x="5357511" y="6843185"/>
                    <a:pt x="5361522" y="6839174"/>
                    <a:pt x="5366471" y="6839174"/>
                  </a:cubicBezTo>
                  <a:close/>
                  <a:moveTo>
                    <a:pt x="5031626" y="6839174"/>
                  </a:moveTo>
                  <a:cubicBezTo>
                    <a:pt x="5036575" y="6839174"/>
                    <a:pt x="5040587" y="6843185"/>
                    <a:pt x="5040587" y="6848134"/>
                  </a:cubicBezTo>
                  <a:cubicBezTo>
                    <a:pt x="5040587" y="6853083"/>
                    <a:pt x="5036575" y="6857095"/>
                    <a:pt x="5031626" y="6857095"/>
                  </a:cubicBezTo>
                  <a:cubicBezTo>
                    <a:pt x="5026677" y="6857095"/>
                    <a:pt x="5022666" y="6853083"/>
                    <a:pt x="5022666" y="6848134"/>
                  </a:cubicBezTo>
                  <a:cubicBezTo>
                    <a:pt x="5022666" y="6843185"/>
                    <a:pt x="5026677" y="6839174"/>
                    <a:pt x="5031626" y="6839174"/>
                  </a:cubicBezTo>
                  <a:close/>
                  <a:moveTo>
                    <a:pt x="4696782" y="6839174"/>
                  </a:moveTo>
                  <a:cubicBezTo>
                    <a:pt x="4701731" y="6839174"/>
                    <a:pt x="4705743" y="6843185"/>
                    <a:pt x="4705743" y="6848134"/>
                  </a:cubicBezTo>
                  <a:cubicBezTo>
                    <a:pt x="4705743" y="6853083"/>
                    <a:pt x="4701731" y="6857095"/>
                    <a:pt x="4696782" y="6857095"/>
                  </a:cubicBezTo>
                  <a:cubicBezTo>
                    <a:pt x="4691833" y="6857095"/>
                    <a:pt x="4687822" y="6853083"/>
                    <a:pt x="4687822" y="6848134"/>
                  </a:cubicBezTo>
                  <a:cubicBezTo>
                    <a:pt x="4687822" y="6843185"/>
                    <a:pt x="4691833" y="6839174"/>
                    <a:pt x="4696782" y="6839174"/>
                  </a:cubicBezTo>
                  <a:close/>
                  <a:moveTo>
                    <a:pt x="4361938" y="6839174"/>
                  </a:moveTo>
                  <a:cubicBezTo>
                    <a:pt x="4366887" y="6839174"/>
                    <a:pt x="4370899" y="6843185"/>
                    <a:pt x="4370899" y="6848134"/>
                  </a:cubicBezTo>
                  <a:cubicBezTo>
                    <a:pt x="4370899" y="6853083"/>
                    <a:pt x="4366887" y="6857095"/>
                    <a:pt x="4361938" y="6857095"/>
                  </a:cubicBezTo>
                  <a:cubicBezTo>
                    <a:pt x="4356989" y="6857095"/>
                    <a:pt x="4352978" y="6853083"/>
                    <a:pt x="4352978" y="6848134"/>
                  </a:cubicBezTo>
                  <a:cubicBezTo>
                    <a:pt x="4352978" y="6843185"/>
                    <a:pt x="4356989" y="6839174"/>
                    <a:pt x="4361938" y="6839174"/>
                  </a:cubicBezTo>
                  <a:close/>
                  <a:moveTo>
                    <a:pt x="4027093" y="6839174"/>
                  </a:moveTo>
                  <a:cubicBezTo>
                    <a:pt x="4032042" y="6839174"/>
                    <a:pt x="4036054" y="6843185"/>
                    <a:pt x="4036054" y="6848134"/>
                  </a:cubicBezTo>
                  <a:cubicBezTo>
                    <a:pt x="4036054" y="6853083"/>
                    <a:pt x="4032042" y="6857095"/>
                    <a:pt x="4027093" y="6857095"/>
                  </a:cubicBezTo>
                  <a:cubicBezTo>
                    <a:pt x="4022144" y="6857095"/>
                    <a:pt x="4018133" y="6853083"/>
                    <a:pt x="4018133" y="6848134"/>
                  </a:cubicBezTo>
                  <a:cubicBezTo>
                    <a:pt x="4018133" y="6843185"/>
                    <a:pt x="4022144" y="6839174"/>
                    <a:pt x="4027093" y="6839174"/>
                  </a:cubicBezTo>
                  <a:close/>
                  <a:moveTo>
                    <a:pt x="3692248" y="6839174"/>
                  </a:moveTo>
                  <a:cubicBezTo>
                    <a:pt x="3697197" y="6839174"/>
                    <a:pt x="3701209" y="6843185"/>
                    <a:pt x="3701209" y="6848134"/>
                  </a:cubicBezTo>
                  <a:cubicBezTo>
                    <a:pt x="3701209" y="6853083"/>
                    <a:pt x="3697197" y="6857095"/>
                    <a:pt x="3692248" y="6857095"/>
                  </a:cubicBezTo>
                  <a:cubicBezTo>
                    <a:pt x="3687300" y="6857095"/>
                    <a:pt x="3683288" y="6853083"/>
                    <a:pt x="3683288" y="6848134"/>
                  </a:cubicBezTo>
                  <a:cubicBezTo>
                    <a:pt x="3683288" y="6843185"/>
                    <a:pt x="3687300" y="6839174"/>
                    <a:pt x="3692248" y="6839174"/>
                  </a:cubicBezTo>
                  <a:close/>
                  <a:moveTo>
                    <a:pt x="3357410" y="6839174"/>
                  </a:moveTo>
                  <a:cubicBezTo>
                    <a:pt x="3362359" y="6839174"/>
                    <a:pt x="3366374" y="6843185"/>
                    <a:pt x="3366374" y="6848134"/>
                  </a:cubicBezTo>
                  <a:cubicBezTo>
                    <a:pt x="3366374" y="6853083"/>
                    <a:pt x="3362359" y="6857095"/>
                    <a:pt x="3357410" y="6857095"/>
                  </a:cubicBezTo>
                  <a:cubicBezTo>
                    <a:pt x="3352457" y="6857095"/>
                    <a:pt x="3348447" y="6853083"/>
                    <a:pt x="3348447" y="6848134"/>
                  </a:cubicBezTo>
                  <a:cubicBezTo>
                    <a:pt x="3348447" y="6843185"/>
                    <a:pt x="3352457" y="6839174"/>
                    <a:pt x="3357410" y="6839174"/>
                  </a:cubicBezTo>
                  <a:close/>
                  <a:moveTo>
                    <a:pt x="3022576" y="6839174"/>
                  </a:moveTo>
                  <a:cubicBezTo>
                    <a:pt x="3027523" y="6839174"/>
                    <a:pt x="3031537" y="6843185"/>
                    <a:pt x="3031537" y="6848134"/>
                  </a:cubicBezTo>
                  <a:cubicBezTo>
                    <a:pt x="3031537" y="6853083"/>
                    <a:pt x="3027523" y="6857095"/>
                    <a:pt x="3022576" y="6857095"/>
                  </a:cubicBezTo>
                  <a:cubicBezTo>
                    <a:pt x="3017627" y="6857095"/>
                    <a:pt x="3013617" y="6853083"/>
                    <a:pt x="3013617" y="6848134"/>
                  </a:cubicBezTo>
                  <a:cubicBezTo>
                    <a:pt x="3013617" y="6843185"/>
                    <a:pt x="3017627" y="6839174"/>
                    <a:pt x="3022576" y="6839174"/>
                  </a:cubicBezTo>
                  <a:close/>
                  <a:moveTo>
                    <a:pt x="2687732" y="6839174"/>
                  </a:moveTo>
                  <a:cubicBezTo>
                    <a:pt x="2692683" y="6839174"/>
                    <a:pt x="2696694" y="6843185"/>
                    <a:pt x="2696694" y="6848134"/>
                  </a:cubicBezTo>
                  <a:cubicBezTo>
                    <a:pt x="2696694" y="6853083"/>
                    <a:pt x="2692683" y="6857095"/>
                    <a:pt x="2687732" y="6857095"/>
                  </a:cubicBezTo>
                  <a:cubicBezTo>
                    <a:pt x="2682783" y="6857095"/>
                    <a:pt x="2678773" y="6853083"/>
                    <a:pt x="2678773" y="6848134"/>
                  </a:cubicBezTo>
                  <a:cubicBezTo>
                    <a:pt x="2678773" y="6843185"/>
                    <a:pt x="2682783" y="6839174"/>
                    <a:pt x="2687732" y="6839174"/>
                  </a:cubicBezTo>
                  <a:close/>
                  <a:moveTo>
                    <a:pt x="2352887" y="6839174"/>
                  </a:moveTo>
                  <a:cubicBezTo>
                    <a:pt x="2357836" y="6839174"/>
                    <a:pt x="2361849" y="6843185"/>
                    <a:pt x="2361849" y="6848134"/>
                  </a:cubicBezTo>
                  <a:cubicBezTo>
                    <a:pt x="2361849" y="6853083"/>
                    <a:pt x="2357836" y="6857095"/>
                    <a:pt x="2352887" y="6857095"/>
                  </a:cubicBezTo>
                  <a:cubicBezTo>
                    <a:pt x="2347939" y="6857095"/>
                    <a:pt x="2343926" y="6853083"/>
                    <a:pt x="2343926" y="6848134"/>
                  </a:cubicBezTo>
                  <a:cubicBezTo>
                    <a:pt x="2343926" y="6843185"/>
                    <a:pt x="2347939" y="6839174"/>
                    <a:pt x="2352887" y="6839174"/>
                  </a:cubicBezTo>
                  <a:close/>
                  <a:moveTo>
                    <a:pt x="2018046" y="6839174"/>
                  </a:moveTo>
                  <a:cubicBezTo>
                    <a:pt x="2022994" y="6839174"/>
                    <a:pt x="2027007" y="6843185"/>
                    <a:pt x="2027007" y="6848134"/>
                  </a:cubicBezTo>
                  <a:cubicBezTo>
                    <a:pt x="2027007" y="6853083"/>
                    <a:pt x="2022994" y="6857095"/>
                    <a:pt x="2018046" y="6857095"/>
                  </a:cubicBezTo>
                  <a:cubicBezTo>
                    <a:pt x="2013097" y="6857095"/>
                    <a:pt x="2009082" y="6853083"/>
                    <a:pt x="2009082" y="6848134"/>
                  </a:cubicBezTo>
                  <a:cubicBezTo>
                    <a:pt x="2009082" y="6843185"/>
                    <a:pt x="2013097" y="6839174"/>
                    <a:pt x="2018046" y="6839174"/>
                  </a:cubicBezTo>
                  <a:close/>
                  <a:moveTo>
                    <a:pt x="1683202" y="6839174"/>
                  </a:moveTo>
                  <a:cubicBezTo>
                    <a:pt x="1688150" y="6839174"/>
                    <a:pt x="1692162" y="6843185"/>
                    <a:pt x="1692162" y="6848134"/>
                  </a:cubicBezTo>
                  <a:cubicBezTo>
                    <a:pt x="1692162" y="6853083"/>
                    <a:pt x="1688150" y="6857095"/>
                    <a:pt x="1683202" y="6857095"/>
                  </a:cubicBezTo>
                  <a:cubicBezTo>
                    <a:pt x="1678253" y="6857095"/>
                    <a:pt x="1674241" y="6853083"/>
                    <a:pt x="1674241" y="6848134"/>
                  </a:cubicBezTo>
                  <a:cubicBezTo>
                    <a:pt x="1674241" y="6843185"/>
                    <a:pt x="1678253" y="6839174"/>
                    <a:pt x="1683202" y="6839174"/>
                  </a:cubicBezTo>
                  <a:close/>
                  <a:moveTo>
                    <a:pt x="1348355" y="6839174"/>
                  </a:moveTo>
                  <a:cubicBezTo>
                    <a:pt x="1353304" y="6839174"/>
                    <a:pt x="1357316" y="6843185"/>
                    <a:pt x="1357316" y="6848134"/>
                  </a:cubicBezTo>
                  <a:cubicBezTo>
                    <a:pt x="1357316" y="6853083"/>
                    <a:pt x="1353304" y="6857095"/>
                    <a:pt x="1348355" y="6857095"/>
                  </a:cubicBezTo>
                  <a:cubicBezTo>
                    <a:pt x="1343406" y="6857095"/>
                    <a:pt x="1339396" y="6853083"/>
                    <a:pt x="1339396" y="6848134"/>
                  </a:cubicBezTo>
                  <a:cubicBezTo>
                    <a:pt x="1339396" y="6843185"/>
                    <a:pt x="1343406" y="6839174"/>
                    <a:pt x="1348355" y="6839174"/>
                  </a:cubicBezTo>
                  <a:close/>
                  <a:moveTo>
                    <a:pt x="1013509" y="6839174"/>
                  </a:moveTo>
                  <a:cubicBezTo>
                    <a:pt x="1018458" y="6839174"/>
                    <a:pt x="1022471" y="6843185"/>
                    <a:pt x="1022471" y="6848134"/>
                  </a:cubicBezTo>
                  <a:cubicBezTo>
                    <a:pt x="1022471" y="6853083"/>
                    <a:pt x="1018458" y="6857095"/>
                    <a:pt x="1013509" y="6857095"/>
                  </a:cubicBezTo>
                  <a:cubicBezTo>
                    <a:pt x="1008561" y="6857095"/>
                    <a:pt x="1004551" y="6853083"/>
                    <a:pt x="1004551" y="6848134"/>
                  </a:cubicBezTo>
                  <a:cubicBezTo>
                    <a:pt x="1004551" y="6843185"/>
                    <a:pt x="1008561" y="6839174"/>
                    <a:pt x="1013509" y="6839174"/>
                  </a:cubicBezTo>
                  <a:close/>
                  <a:moveTo>
                    <a:pt x="678663" y="6839174"/>
                  </a:moveTo>
                  <a:cubicBezTo>
                    <a:pt x="683612" y="6839174"/>
                    <a:pt x="687629" y="6843185"/>
                    <a:pt x="687629" y="6848134"/>
                  </a:cubicBezTo>
                  <a:cubicBezTo>
                    <a:pt x="687629" y="6853083"/>
                    <a:pt x="683612" y="6857095"/>
                    <a:pt x="678663" y="6857095"/>
                  </a:cubicBezTo>
                  <a:cubicBezTo>
                    <a:pt x="673714" y="6857095"/>
                    <a:pt x="669703" y="6853083"/>
                    <a:pt x="669703" y="6848134"/>
                  </a:cubicBezTo>
                  <a:cubicBezTo>
                    <a:pt x="669703" y="6843185"/>
                    <a:pt x="673714" y="6839174"/>
                    <a:pt x="678663" y="6839174"/>
                  </a:cubicBezTo>
                  <a:close/>
                  <a:moveTo>
                    <a:pt x="343819" y="6839174"/>
                  </a:moveTo>
                  <a:cubicBezTo>
                    <a:pt x="348768" y="6839174"/>
                    <a:pt x="352780" y="6843185"/>
                    <a:pt x="352780" y="6848134"/>
                  </a:cubicBezTo>
                  <a:cubicBezTo>
                    <a:pt x="352780" y="6853083"/>
                    <a:pt x="348768" y="6857095"/>
                    <a:pt x="343819" y="6857095"/>
                  </a:cubicBezTo>
                  <a:cubicBezTo>
                    <a:pt x="338870" y="6857095"/>
                    <a:pt x="334859" y="6853083"/>
                    <a:pt x="334859" y="6848134"/>
                  </a:cubicBezTo>
                  <a:cubicBezTo>
                    <a:pt x="334859" y="6843185"/>
                    <a:pt x="338870" y="6839174"/>
                    <a:pt x="343819" y="6839174"/>
                  </a:cubicBezTo>
                  <a:close/>
                  <a:moveTo>
                    <a:pt x="8976" y="6839174"/>
                  </a:moveTo>
                  <a:cubicBezTo>
                    <a:pt x="13925" y="6839174"/>
                    <a:pt x="17937" y="6843185"/>
                    <a:pt x="17937" y="6848134"/>
                  </a:cubicBezTo>
                  <a:cubicBezTo>
                    <a:pt x="17937" y="6853083"/>
                    <a:pt x="13925" y="6857095"/>
                    <a:pt x="8976" y="6857095"/>
                  </a:cubicBezTo>
                  <a:cubicBezTo>
                    <a:pt x="4027" y="6857095"/>
                    <a:pt x="16" y="6853083"/>
                    <a:pt x="16" y="6848134"/>
                  </a:cubicBezTo>
                  <a:cubicBezTo>
                    <a:pt x="16" y="6843185"/>
                    <a:pt x="4027" y="6839174"/>
                    <a:pt x="8976" y="6839174"/>
                  </a:cubicBezTo>
                  <a:close/>
                  <a:moveTo>
                    <a:pt x="7040695" y="6497212"/>
                  </a:moveTo>
                  <a:cubicBezTo>
                    <a:pt x="7045644" y="6497212"/>
                    <a:pt x="7049655" y="6501223"/>
                    <a:pt x="7049655" y="6506172"/>
                  </a:cubicBezTo>
                  <a:cubicBezTo>
                    <a:pt x="7049655" y="6511121"/>
                    <a:pt x="7045644" y="6515133"/>
                    <a:pt x="7040695" y="6515133"/>
                  </a:cubicBezTo>
                  <a:cubicBezTo>
                    <a:pt x="7035746" y="6515133"/>
                    <a:pt x="7031734" y="6511121"/>
                    <a:pt x="7031734" y="6506172"/>
                  </a:cubicBezTo>
                  <a:cubicBezTo>
                    <a:pt x="7031734" y="6501223"/>
                    <a:pt x="7035746" y="6497212"/>
                    <a:pt x="7040695" y="6497212"/>
                  </a:cubicBezTo>
                  <a:close/>
                  <a:moveTo>
                    <a:pt x="6705850" y="6497212"/>
                  </a:moveTo>
                  <a:cubicBezTo>
                    <a:pt x="6710799" y="6497212"/>
                    <a:pt x="6714811" y="6501223"/>
                    <a:pt x="6714811" y="6506172"/>
                  </a:cubicBezTo>
                  <a:cubicBezTo>
                    <a:pt x="6714811" y="6511121"/>
                    <a:pt x="6710799" y="6515133"/>
                    <a:pt x="6705850" y="6515133"/>
                  </a:cubicBezTo>
                  <a:cubicBezTo>
                    <a:pt x="6700901" y="6515133"/>
                    <a:pt x="6696890" y="6511121"/>
                    <a:pt x="6696890" y="6506172"/>
                  </a:cubicBezTo>
                  <a:cubicBezTo>
                    <a:pt x="6696890" y="6501223"/>
                    <a:pt x="6700901" y="6497212"/>
                    <a:pt x="6705850" y="6497212"/>
                  </a:cubicBezTo>
                  <a:close/>
                  <a:moveTo>
                    <a:pt x="6371005" y="6497212"/>
                  </a:moveTo>
                  <a:cubicBezTo>
                    <a:pt x="6375954" y="6497212"/>
                    <a:pt x="6379966" y="6501223"/>
                    <a:pt x="6379966" y="6506172"/>
                  </a:cubicBezTo>
                  <a:cubicBezTo>
                    <a:pt x="6379966" y="6511121"/>
                    <a:pt x="6375954" y="6515133"/>
                    <a:pt x="6371005" y="6515133"/>
                  </a:cubicBezTo>
                  <a:cubicBezTo>
                    <a:pt x="6366056" y="6515133"/>
                    <a:pt x="6362045" y="6511121"/>
                    <a:pt x="6362045" y="6506172"/>
                  </a:cubicBezTo>
                  <a:cubicBezTo>
                    <a:pt x="6362045" y="6501223"/>
                    <a:pt x="6366056" y="6497212"/>
                    <a:pt x="6371005" y="6497212"/>
                  </a:cubicBezTo>
                  <a:close/>
                  <a:moveTo>
                    <a:pt x="6036160" y="6497212"/>
                  </a:moveTo>
                  <a:cubicBezTo>
                    <a:pt x="6041109" y="6497212"/>
                    <a:pt x="6045121" y="6501223"/>
                    <a:pt x="6045121" y="6506172"/>
                  </a:cubicBezTo>
                  <a:cubicBezTo>
                    <a:pt x="6045121" y="6511121"/>
                    <a:pt x="6041109" y="6515133"/>
                    <a:pt x="6036160" y="6515133"/>
                  </a:cubicBezTo>
                  <a:cubicBezTo>
                    <a:pt x="6031211" y="6515133"/>
                    <a:pt x="6027200" y="6511121"/>
                    <a:pt x="6027200" y="6506172"/>
                  </a:cubicBezTo>
                  <a:cubicBezTo>
                    <a:pt x="6027200" y="6501223"/>
                    <a:pt x="6031211" y="6497212"/>
                    <a:pt x="6036160" y="6497212"/>
                  </a:cubicBezTo>
                  <a:close/>
                  <a:moveTo>
                    <a:pt x="5701315" y="6497212"/>
                  </a:moveTo>
                  <a:cubicBezTo>
                    <a:pt x="5706264" y="6497212"/>
                    <a:pt x="5710276" y="6501223"/>
                    <a:pt x="5710276" y="6506172"/>
                  </a:cubicBezTo>
                  <a:cubicBezTo>
                    <a:pt x="5710276" y="6511121"/>
                    <a:pt x="5706264" y="6515133"/>
                    <a:pt x="5701315" y="6515133"/>
                  </a:cubicBezTo>
                  <a:cubicBezTo>
                    <a:pt x="5696366" y="6515133"/>
                    <a:pt x="5692355" y="6511121"/>
                    <a:pt x="5692355" y="6506172"/>
                  </a:cubicBezTo>
                  <a:cubicBezTo>
                    <a:pt x="5692355" y="6501223"/>
                    <a:pt x="5696366" y="6497212"/>
                    <a:pt x="5701315" y="6497212"/>
                  </a:cubicBezTo>
                  <a:close/>
                  <a:moveTo>
                    <a:pt x="5366471" y="6497212"/>
                  </a:moveTo>
                  <a:cubicBezTo>
                    <a:pt x="5371420" y="6497212"/>
                    <a:pt x="5375432" y="6501223"/>
                    <a:pt x="5375432" y="6506172"/>
                  </a:cubicBezTo>
                  <a:cubicBezTo>
                    <a:pt x="5375432" y="6511121"/>
                    <a:pt x="5371420" y="6515133"/>
                    <a:pt x="5366471" y="6515133"/>
                  </a:cubicBezTo>
                  <a:cubicBezTo>
                    <a:pt x="5361522" y="6515133"/>
                    <a:pt x="5357511" y="6511121"/>
                    <a:pt x="5357511" y="6506172"/>
                  </a:cubicBezTo>
                  <a:cubicBezTo>
                    <a:pt x="5357511" y="6501223"/>
                    <a:pt x="5361522" y="6497212"/>
                    <a:pt x="5366471" y="6497212"/>
                  </a:cubicBezTo>
                  <a:close/>
                  <a:moveTo>
                    <a:pt x="5031626" y="6497212"/>
                  </a:moveTo>
                  <a:cubicBezTo>
                    <a:pt x="5036575" y="6497212"/>
                    <a:pt x="5040587" y="6501223"/>
                    <a:pt x="5040587" y="6506172"/>
                  </a:cubicBezTo>
                  <a:cubicBezTo>
                    <a:pt x="5040587" y="6511121"/>
                    <a:pt x="5036575" y="6515133"/>
                    <a:pt x="5031626" y="6515133"/>
                  </a:cubicBezTo>
                  <a:cubicBezTo>
                    <a:pt x="5026677" y="6515133"/>
                    <a:pt x="5022666" y="6511121"/>
                    <a:pt x="5022666" y="6506172"/>
                  </a:cubicBezTo>
                  <a:cubicBezTo>
                    <a:pt x="5022666" y="6501223"/>
                    <a:pt x="5026677" y="6497212"/>
                    <a:pt x="5031626" y="6497212"/>
                  </a:cubicBezTo>
                  <a:close/>
                  <a:moveTo>
                    <a:pt x="4696782" y="6497212"/>
                  </a:moveTo>
                  <a:cubicBezTo>
                    <a:pt x="4701731" y="6497212"/>
                    <a:pt x="4705743" y="6501223"/>
                    <a:pt x="4705743" y="6506172"/>
                  </a:cubicBezTo>
                  <a:cubicBezTo>
                    <a:pt x="4705743" y="6511121"/>
                    <a:pt x="4701731" y="6515133"/>
                    <a:pt x="4696782" y="6515133"/>
                  </a:cubicBezTo>
                  <a:cubicBezTo>
                    <a:pt x="4691833" y="6515133"/>
                    <a:pt x="4687822" y="6511121"/>
                    <a:pt x="4687822" y="6506172"/>
                  </a:cubicBezTo>
                  <a:cubicBezTo>
                    <a:pt x="4687822" y="6501223"/>
                    <a:pt x="4691833" y="6497212"/>
                    <a:pt x="4696782" y="6497212"/>
                  </a:cubicBezTo>
                  <a:close/>
                  <a:moveTo>
                    <a:pt x="4361938" y="6497212"/>
                  </a:moveTo>
                  <a:cubicBezTo>
                    <a:pt x="4366887" y="6497212"/>
                    <a:pt x="4370899" y="6501223"/>
                    <a:pt x="4370899" y="6506172"/>
                  </a:cubicBezTo>
                  <a:cubicBezTo>
                    <a:pt x="4370899" y="6511121"/>
                    <a:pt x="4366887" y="6515133"/>
                    <a:pt x="4361938" y="6515133"/>
                  </a:cubicBezTo>
                  <a:cubicBezTo>
                    <a:pt x="4356989" y="6515133"/>
                    <a:pt x="4352978" y="6511121"/>
                    <a:pt x="4352978" y="6506172"/>
                  </a:cubicBezTo>
                  <a:cubicBezTo>
                    <a:pt x="4352978" y="6501223"/>
                    <a:pt x="4356989" y="6497212"/>
                    <a:pt x="4361938" y="6497212"/>
                  </a:cubicBezTo>
                  <a:close/>
                  <a:moveTo>
                    <a:pt x="4027093" y="6497212"/>
                  </a:moveTo>
                  <a:cubicBezTo>
                    <a:pt x="4032042" y="6497212"/>
                    <a:pt x="4036054" y="6501223"/>
                    <a:pt x="4036054" y="6506172"/>
                  </a:cubicBezTo>
                  <a:cubicBezTo>
                    <a:pt x="4036054" y="6511121"/>
                    <a:pt x="4032042" y="6515133"/>
                    <a:pt x="4027093" y="6515133"/>
                  </a:cubicBezTo>
                  <a:cubicBezTo>
                    <a:pt x="4022144" y="6515133"/>
                    <a:pt x="4018133" y="6511121"/>
                    <a:pt x="4018133" y="6506172"/>
                  </a:cubicBezTo>
                  <a:cubicBezTo>
                    <a:pt x="4018133" y="6501223"/>
                    <a:pt x="4022144" y="6497212"/>
                    <a:pt x="4027093" y="6497212"/>
                  </a:cubicBezTo>
                  <a:close/>
                  <a:moveTo>
                    <a:pt x="3692248" y="6497212"/>
                  </a:moveTo>
                  <a:cubicBezTo>
                    <a:pt x="3697197" y="6497212"/>
                    <a:pt x="3701209" y="6501223"/>
                    <a:pt x="3701209" y="6506172"/>
                  </a:cubicBezTo>
                  <a:cubicBezTo>
                    <a:pt x="3701209" y="6511121"/>
                    <a:pt x="3697197" y="6515133"/>
                    <a:pt x="3692248" y="6515133"/>
                  </a:cubicBezTo>
                  <a:cubicBezTo>
                    <a:pt x="3687300" y="6515133"/>
                    <a:pt x="3683288" y="6511121"/>
                    <a:pt x="3683288" y="6506172"/>
                  </a:cubicBezTo>
                  <a:cubicBezTo>
                    <a:pt x="3683288" y="6501223"/>
                    <a:pt x="3687300" y="6497212"/>
                    <a:pt x="3692248" y="6497212"/>
                  </a:cubicBezTo>
                  <a:close/>
                  <a:moveTo>
                    <a:pt x="3357410" y="6497212"/>
                  </a:moveTo>
                  <a:cubicBezTo>
                    <a:pt x="3362359" y="6497212"/>
                    <a:pt x="3366374" y="6501223"/>
                    <a:pt x="3366374" y="6506172"/>
                  </a:cubicBezTo>
                  <a:cubicBezTo>
                    <a:pt x="3366374" y="6511121"/>
                    <a:pt x="3362359" y="6515133"/>
                    <a:pt x="3357410" y="6515133"/>
                  </a:cubicBezTo>
                  <a:cubicBezTo>
                    <a:pt x="3352457" y="6515133"/>
                    <a:pt x="3348447" y="6511121"/>
                    <a:pt x="3348447" y="6506172"/>
                  </a:cubicBezTo>
                  <a:cubicBezTo>
                    <a:pt x="3348447" y="6501223"/>
                    <a:pt x="3352457" y="6497212"/>
                    <a:pt x="3357410" y="6497212"/>
                  </a:cubicBezTo>
                  <a:close/>
                  <a:moveTo>
                    <a:pt x="3022579" y="6497212"/>
                  </a:moveTo>
                  <a:cubicBezTo>
                    <a:pt x="3027525" y="6497212"/>
                    <a:pt x="3031540" y="6501223"/>
                    <a:pt x="3031540" y="6506172"/>
                  </a:cubicBezTo>
                  <a:cubicBezTo>
                    <a:pt x="3031540" y="6511121"/>
                    <a:pt x="3027525" y="6515133"/>
                    <a:pt x="3022579" y="6515133"/>
                  </a:cubicBezTo>
                  <a:cubicBezTo>
                    <a:pt x="3017629" y="6515133"/>
                    <a:pt x="3013619" y="6511121"/>
                    <a:pt x="3013619" y="6506172"/>
                  </a:cubicBezTo>
                  <a:cubicBezTo>
                    <a:pt x="3013619" y="6501223"/>
                    <a:pt x="3017629" y="6497212"/>
                    <a:pt x="3022579" y="6497212"/>
                  </a:cubicBezTo>
                  <a:close/>
                  <a:moveTo>
                    <a:pt x="2687734" y="6497212"/>
                  </a:moveTo>
                  <a:cubicBezTo>
                    <a:pt x="2692686" y="6497212"/>
                    <a:pt x="2696696" y="6501223"/>
                    <a:pt x="2696696" y="6506172"/>
                  </a:cubicBezTo>
                  <a:cubicBezTo>
                    <a:pt x="2696696" y="6511121"/>
                    <a:pt x="2692686" y="6515133"/>
                    <a:pt x="2687734" y="6515133"/>
                  </a:cubicBezTo>
                  <a:cubicBezTo>
                    <a:pt x="2682786" y="6515133"/>
                    <a:pt x="2678776" y="6511121"/>
                    <a:pt x="2678776" y="6506172"/>
                  </a:cubicBezTo>
                  <a:cubicBezTo>
                    <a:pt x="2678776" y="6501223"/>
                    <a:pt x="2682786" y="6497212"/>
                    <a:pt x="2687734" y="6497212"/>
                  </a:cubicBezTo>
                  <a:close/>
                  <a:moveTo>
                    <a:pt x="2352889" y="6497212"/>
                  </a:moveTo>
                  <a:cubicBezTo>
                    <a:pt x="2357839" y="6497212"/>
                    <a:pt x="2361851" y="6501223"/>
                    <a:pt x="2361851" y="6506172"/>
                  </a:cubicBezTo>
                  <a:cubicBezTo>
                    <a:pt x="2361851" y="6511121"/>
                    <a:pt x="2357839" y="6515133"/>
                    <a:pt x="2352889" y="6515133"/>
                  </a:cubicBezTo>
                  <a:cubicBezTo>
                    <a:pt x="2347941" y="6515133"/>
                    <a:pt x="2343929" y="6511121"/>
                    <a:pt x="2343929" y="6506172"/>
                  </a:cubicBezTo>
                  <a:cubicBezTo>
                    <a:pt x="2343929" y="6501223"/>
                    <a:pt x="2347941" y="6497212"/>
                    <a:pt x="2352889" y="6497212"/>
                  </a:cubicBezTo>
                  <a:close/>
                  <a:moveTo>
                    <a:pt x="2018048" y="6497212"/>
                  </a:moveTo>
                  <a:cubicBezTo>
                    <a:pt x="2022997" y="6497212"/>
                    <a:pt x="2027009" y="6501223"/>
                    <a:pt x="2027009" y="6506172"/>
                  </a:cubicBezTo>
                  <a:cubicBezTo>
                    <a:pt x="2027009" y="6511121"/>
                    <a:pt x="2022997" y="6515133"/>
                    <a:pt x="2018048" y="6515133"/>
                  </a:cubicBezTo>
                  <a:cubicBezTo>
                    <a:pt x="2013099" y="6515133"/>
                    <a:pt x="2009084" y="6511121"/>
                    <a:pt x="2009084" y="6506172"/>
                  </a:cubicBezTo>
                  <a:cubicBezTo>
                    <a:pt x="2009084" y="6501223"/>
                    <a:pt x="2013099" y="6497212"/>
                    <a:pt x="2018048" y="6497212"/>
                  </a:cubicBezTo>
                  <a:close/>
                  <a:moveTo>
                    <a:pt x="1683204" y="6497212"/>
                  </a:moveTo>
                  <a:cubicBezTo>
                    <a:pt x="1688153" y="6497212"/>
                    <a:pt x="1692164" y="6501223"/>
                    <a:pt x="1692164" y="6506172"/>
                  </a:cubicBezTo>
                  <a:cubicBezTo>
                    <a:pt x="1692164" y="6511121"/>
                    <a:pt x="1688153" y="6515133"/>
                    <a:pt x="1683204" y="6515133"/>
                  </a:cubicBezTo>
                  <a:cubicBezTo>
                    <a:pt x="1678255" y="6515133"/>
                    <a:pt x="1674244" y="6511121"/>
                    <a:pt x="1674244" y="6506172"/>
                  </a:cubicBezTo>
                  <a:cubicBezTo>
                    <a:pt x="1674244" y="6501223"/>
                    <a:pt x="1678255" y="6497212"/>
                    <a:pt x="1683204" y="6497212"/>
                  </a:cubicBezTo>
                  <a:close/>
                  <a:moveTo>
                    <a:pt x="1348358" y="6497212"/>
                  </a:moveTo>
                  <a:cubicBezTo>
                    <a:pt x="1353306" y="6497212"/>
                    <a:pt x="1357319" y="6501223"/>
                    <a:pt x="1357319" y="6506172"/>
                  </a:cubicBezTo>
                  <a:cubicBezTo>
                    <a:pt x="1357319" y="6511121"/>
                    <a:pt x="1353306" y="6515133"/>
                    <a:pt x="1348358" y="6515133"/>
                  </a:cubicBezTo>
                  <a:cubicBezTo>
                    <a:pt x="1343408" y="6515133"/>
                    <a:pt x="1339398" y="6511121"/>
                    <a:pt x="1339398" y="6506172"/>
                  </a:cubicBezTo>
                  <a:cubicBezTo>
                    <a:pt x="1339398" y="6501223"/>
                    <a:pt x="1343408" y="6497212"/>
                    <a:pt x="1348358" y="6497212"/>
                  </a:cubicBezTo>
                  <a:close/>
                  <a:moveTo>
                    <a:pt x="1013512" y="6497212"/>
                  </a:moveTo>
                  <a:cubicBezTo>
                    <a:pt x="1018461" y="6497212"/>
                    <a:pt x="1022473" y="6501223"/>
                    <a:pt x="1022473" y="6506172"/>
                  </a:cubicBezTo>
                  <a:cubicBezTo>
                    <a:pt x="1022473" y="6511121"/>
                    <a:pt x="1018461" y="6515133"/>
                    <a:pt x="1013512" y="6515133"/>
                  </a:cubicBezTo>
                  <a:cubicBezTo>
                    <a:pt x="1008563" y="6515133"/>
                    <a:pt x="1004553" y="6511121"/>
                    <a:pt x="1004553" y="6506172"/>
                  </a:cubicBezTo>
                  <a:cubicBezTo>
                    <a:pt x="1004553" y="6501223"/>
                    <a:pt x="1008563" y="6497212"/>
                    <a:pt x="1013512" y="6497212"/>
                  </a:cubicBezTo>
                  <a:close/>
                  <a:moveTo>
                    <a:pt x="678665" y="6497212"/>
                  </a:moveTo>
                  <a:cubicBezTo>
                    <a:pt x="683614" y="6497212"/>
                    <a:pt x="687631" y="6501223"/>
                    <a:pt x="687631" y="6506172"/>
                  </a:cubicBezTo>
                  <a:cubicBezTo>
                    <a:pt x="687631" y="6511121"/>
                    <a:pt x="683614" y="6515133"/>
                    <a:pt x="678665" y="6515133"/>
                  </a:cubicBezTo>
                  <a:cubicBezTo>
                    <a:pt x="673716" y="6515133"/>
                    <a:pt x="669705" y="6511121"/>
                    <a:pt x="669705" y="6506172"/>
                  </a:cubicBezTo>
                  <a:cubicBezTo>
                    <a:pt x="669705" y="6501223"/>
                    <a:pt x="673716" y="6497212"/>
                    <a:pt x="678665" y="6497212"/>
                  </a:cubicBezTo>
                  <a:close/>
                  <a:moveTo>
                    <a:pt x="343821" y="6497212"/>
                  </a:moveTo>
                  <a:cubicBezTo>
                    <a:pt x="348770" y="6497212"/>
                    <a:pt x="352782" y="6501223"/>
                    <a:pt x="352782" y="6506172"/>
                  </a:cubicBezTo>
                  <a:cubicBezTo>
                    <a:pt x="352782" y="6511121"/>
                    <a:pt x="348770" y="6515133"/>
                    <a:pt x="343821" y="6515133"/>
                  </a:cubicBezTo>
                  <a:cubicBezTo>
                    <a:pt x="338872" y="6515133"/>
                    <a:pt x="334861" y="6511121"/>
                    <a:pt x="334861" y="6506172"/>
                  </a:cubicBezTo>
                  <a:cubicBezTo>
                    <a:pt x="334861" y="6501223"/>
                    <a:pt x="338872" y="6497212"/>
                    <a:pt x="343821" y="6497212"/>
                  </a:cubicBezTo>
                  <a:close/>
                  <a:moveTo>
                    <a:pt x="8978" y="6497212"/>
                  </a:moveTo>
                  <a:cubicBezTo>
                    <a:pt x="13927" y="6497212"/>
                    <a:pt x="17939" y="6501223"/>
                    <a:pt x="17939" y="6506172"/>
                  </a:cubicBezTo>
                  <a:cubicBezTo>
                    <a:pt x="17939" y="6511121"/>
                    <a:pt x="13927" y="6515133"/>
                    <a:pt x="8978" y="6515133"/>
                  </a:cubicBezTo>
                  <a:cubicBezTo>
                    <a:pt x="4029" y="6515133"/>
                    <a:pt x="18" y="6511121"/>
                    <a:pt x="18" y="6506172"/>
                  </a:cubicBezTo>
                  <a:cubicBezTo>
                    <a:pt x="18" y="6501223"/>
                    <a:pt x="4029" y="6497212"/>
                    <a:pt x="8978" y="6497212"/>
                  </a:cubicBezTo>
                  <a:close/>
                  <a:moveTo>
                    <a:pt x="7040695" y="6155249"/>
                  </a:moveTo>
                  <a:cubicBezTo>
                    <a:pt x="7045644" y="6155249"/>
                    <a:pt x="7049655" y="6159260"/>
                    <a:pt x="7049655" y="6164209"/>
                  </a:cubicBezTo>
                  <a:cubicBezTo>
                    <a:pt x="7049655" y="6169158"/>
                    <a:pt x="7045644" y="6173170"/>
                    <a:pt x="7040695" y="6173170"/>
                  </a:cubicBezTo>
                  <a:cubicBezTo>
                    <a:pt x="7035746" y="6173170"/>
                    <a:pt x="7031734" y="6169158"/>
                    <a:pt x="7031734" y="6164209"/>
                  </a:cubicBezTo>
                  <a:cubicBezTo>
                    <a:pt x="7031734" y="6159260"/>
                    <a:pt x="7035746" y="6155249"/>
                    <a:pt x="7040695" y="6155249"/>
                  </a:cubicBezTo>
                  <a:close/>
                  <a:moveTo>
                    <a:pt x="6705850" y="6155249"/>
                  </a:moveTo>
                  <a:cubicBezTo>
                    <a:pt x="6710799" y="6155249"/>
                    <a:pt x="6714811" y="6159260"/>
                    <a:pt x="6714811" y="6164209"/>
                  </a:cubicBezTo>
                  <a:cubicBezTo>
                    <a:pt x="6714811" y="6169158"/>
                    <a:pt x="6710799" y="6173170"/>
                    <a:pt x="6705850" y="6173170"/>
                  </a:cubicBezTo>
                  <a:cubicBezTo>
                    <a:pt x="6700901" y="6173170"/>
                    <a:pt x="6696890" y="6169158"/>
                    <a:pt x="6696890" y="6164209"/>
                  </a:cubicBezTo>
                  <a:cubicBezTo>
                    <a:pt x="6696890" y="6159260"/>
                    <a:pt x="6700901" y="6155249"/>
                    <a:pt x="6705850" y="6155249"/>
                  </a:cubicBezTo>
                  <a:close/>
                  <a:moveTo>
                    <a:pt x="6371005" y="6155249"/>
                  </a:moveTo>
                  <a:cubicBezTo>
                    <a:pt x="6375954" y="6155249"/>
                    <a:pt x="6379966" y="6159260"/>
                    <a:pt x="6379966" y="6164209"/>
                  </a:cubicBezTo>
                  <a:cubicBezTo>
                    <a:pt x="6379966" y="6169158"/>
                    <a:pt x="6375954" y="6173170"/>
                    <a:pt x="6371005" y="6173170"/>
                  </a:cubicBezTo>
                  <a:cubicBezTo>
                    <a:pt x="6366056" y="6173170"/>
                    <a:pt x="6362045" y="6169158"/>
                    <a:pt x="6362045" y="6164209"/>
                  </a:cubicBezTo>
                  <a:cubicBezTo>
                    <a:pt x="6362045" y="6159260"/>
                    <a:pt x="6366056" y="6155249"/>
                    <a:pt x="6371005" y="6155249"/>
                  </a:cubicBezTo>
                  <a:close/>
                  <a:moveTo>
                    <a:pt x="6036160" y="6155249"/>
                  </a:moveTo>
                  <a:cubicBezTo>
                    <a:pt x="6041109" y="6155249"/>
                    <a:pt x="6045121" y="6159260"/>
                    <a:pt x="6045121" y="6164209"/>
                  </a:cubicBezTo>
                  <a:cubicBezTo>
                    <a:pt x="6045121" y="6169158"/>
                    <a:pt x="6041109" y="6173170"/>
                    <a:pt x="6036160" y="6173170"/>
                  </a:cubicBezTo>
                  <a:cubicBezTo>
                    <a:pt x="6031211" y="6173170"/>
                    <a:pt x="6027200" y="6169158"/>
                    <a:pt x="6027200" y="6164209"/>
                  </a:cubicBezTo>
                  <a:cubicBezTo>
                    <a:pt x="6027200" y="6159260"/>
                    <a:pt x="6031211" y="6155249"/>
                    <a:pt x="6036160" y="6155249"/>
                  </a:cubicBezTo>
                  <a:close/>
                  <a:moveTo>
                    <a:pt x="5701315" y="6155249"/>
                  </a:moveTo>
                  <a:cubicBezTo>
                    <a:pt x="5706264" y="6155249"/>
                    <a:pt x="5710276" y="6159260"/>
                    <a:pt x="5710276" y="6164209"/>
                  </a:cubicBezTo>
                  <a:cubicBezTo>
                    <a:pt x="5710276" y="6169158"/>
                    <a:pt x="5706264" y="6173170"/>
                    <a:pt x="5701315" y="6173170"/>
                  </a:cubicBezTo>
                  <a:cubicBezTo>
                    <a:pt x="5696366" y="6173170"/>
                    <a:pt x="5692355" y="6169158"/>
                    <a:pt x="5692355" y="6164209"/>
                  </a:cubicBezTo>
                  <a:cubicBezTo>
                    <a:pt x="5692355" y="6159260"/>
                    <a:pt x="5696366" y="6155249"/>
                    <a:pt x="5701315" y="6155249"/>
                  </a:cubicBezTo>
                  <a:close/>
                  <a:moveTo>
                    <a:pt x="5366471" y="6155249"/>
                  </a:moveTo>
                  <a:cubicBezTo>
                    <a:pt x="5371420" y="6155249"/>
                    <a:pt x="5375432" y="6159260"/>
                    <a:pt x="5375432" y="6164209"/>
                  </a:cubicBezTo>
                  <a:cubicBezTo>
                    <a:pt x="5375432" y="6169158"/>
                    <a:pt x="5371420" y="6173170"/>
                    <a:pt x="5366471" y="6173170"/>
                  </a:cubicBezTo>
                  <a:cubicBezTo>
                    <a:pt x="5361522" y="6173170"/>
                    <a:pt x="5357511" y="6169158"/>
                    <a:pt x="5357511" y="6164209"/>
                  </a:cubicBezTo>
                  <a:cubicBezTo>
                    <a:pt x="5357511" y="6159260"/>
                    <a:pt x="5361522" y="6155249"/>
                    <a:pt x="5366471" y="6155249"/>
                  </a:cubicBezTo>
                  <a:close/>
                  <a:moveTo>
                    <a:pt x="5031626" y="6155249"/>
                  </a:moveTo>
                  <a:cubicBezTo>
                    <a:pt x="5036575" y="6155249"/>
                    <a:pt x="5040587" y="6159260"/>
                    <a:pt x="5040587" y="6164209"/>
                  </a:cubicBezTo>
                  <a:cubicBezTo>
                    <a:pt x="5040587" y="6169158"/>
                    <a:pt x="5036575" y="6173170"/>
                    <a:pt x="5031626" y="6173170"/>
                  </a:cubicBezTo>
                  <a:cubicBezTo>
                    <a:pt x="5026677" y="6173170"/>
                    <a:pt x="5022666" y="6169158"/>
                    <a:pt x="5022666" y="6164209"/>
                  </a:cubicBezTo>
                  <a:cubicBezTo>
                    <a:pt x="5022666" y="6159260"/>
                    <a:pt x="5026677" y="6155249"/>
                    <a:pt x="5031626" y="6155249"/>
                  </a:cubicBezTo>
                  <a:close/>
                  <a:moveTo>
                    <a:pt x="4696782" y="6155249"/>
                  </a:moveTo>
                  <a:cubicBezTo>
                    <a:pt x="4701731" y="6155249"/>
                    <a:pt x="4705743" y="6159260"/>
                    <a:pt x="4705743" y="6164209"/>
                  </a:cubicBezTo>
                  <a:cubicBezTo>
                    <a:pt x="4705743" y="6169158"/>
                    <a:pt x="4701731" y="6173170"/>
                    <a:pt x="4696782" y="6173170"/>
                  </a:cubicBezTo>
                  <a:cubicBezTo>
                    <a:pt x="4691833" y="6173170"/>
                    <a:pt x="4687822" y="6169158"/>
                    <a:pt x="4687822" y="6164209"/>
                  </a:cubicBezTo>
                  <a:cubicBezTo>
                    <a:pt x="4687822" y="6159260"/>
                    <a:pt x="4691833" y="6155249"/>
                    <a:pt x="4696782" y="6155249"/>
                  </a:cubicBezTo>
                  <a:close/>
                  <a:moveTo>
                    <a:pt x="4361938" y="6155249"/>
                  </a:moveTo>
                  <a:cubicBezTo>
                    <a:pt x="4366887" y="6155249"/>
                    <a:pt x="4370899" y="6159260"/>
                    <a:pt x="4370899" y="6164209"/>
                  </a:cubicBezTo>
                  <a:cubicBezTo>
                    <a:pt x="4370899" y="6169158"/>
                    <a:pt x="4366887" y="6173170"/>
                    <a:pt x="4361938" y="6173170"/>
                  </a:cubicBezTo>
                  <a:cubicBezTo>
                    <a:pt x="4356989" y="6173170"/>
                    <a:pt x="4352978" y="6169158"/>
                    <a:pt x="4352978" y="6164209"/>
                  </a:cubicBezTo>
                  <a:cubicBezTo>
                    <a:pt x="4352978" y="6159260"/>
                    <a:pt x="4356989" y="6155249"/>
                    <a:pt x="4361938" y="6155249"/>
                  </a:cubicBezTo>
                  <a:close/>
                  <a:moveTo>
                    <a:pt x="4027093" y="6155249"/>
                  </a:moveTo>
                  <a:cubicBezTo>
                    <a:pt x="4032042" y="6155249"/>
                    <a:pt x="4036054" y="6159260"/>
                    <a:pt x="4036054" y="6164209"/>
                  </a:cubicBezTo>
                  <a:cubicBezTo>
                    <a:pt x="4036054" y="6169158"/>
                    <a:pt x="4032042" y="6173170"/>
                    <a:pt x="4027093" y="6173170"/>
                  </a:cubicBezTo>
                  <a:cubicBezTo>
                    <a:pt x="4022144" y="6173170"/>
                    <a:pt x="4018133" y="6169158"/>
                    <a:pt x="4018133" y="6164209"/>
                  </a:cubicBezTo>
                  <a:cubicBezTo>
                    <a:pt x="4018133" y="6159260"/>
                    <a:pt x="4022144" y="6155249"/>
                    <a:pt x="4027093" y="6155249"/>
                  </a:cubicBezTo>
                  <a:close/>
                  <a:moveTo>
                    <a:pt x="3692248" y="6155249"/>
                  </a:moveTo>
                  <a:cubicBezTo>
                    <a:pt x="3697197" y="6155249"/>
                    <a:pt x="3701209" y="6159260"/>
                    <a:pt x="3701209" y="6164209"/>
                  </a:cubicBezTo>
                  <a:cubicBezTo>
                    <a:pt x="3701209" y="6169158"/>
                    <a:pt x="3697197" y="6173170"/>
                    <a:pt x="3692248" y="6173170"/>
                  </a:cubicBezTo>
                  <a:cubicBezTo>
                    <a:pt x="3687300" y="6173170"/>
                    <a:pt x="3683288" y="6169158"/>
                    <a:pt x="3683288" y="6164209"/>
                  </a:cubicBezTo>
                  <a:cubicBezTo>
                    <a:pt x="3683288" y="6159260"/>
                    <a:pt x="3687300" y="6155249"/>
                    <a:pt x="3692248" y="6155249"/>
                  </a:cubicBezTo>
                  <a:close/>
                  <a:moveTo>
                    <a:pt x="3357410" y="6155249"/>
                  </a:moveTo>
                  <a:cubicBezTo>
                    <a:pt x="3362359" y="6155249"/>
                    <a:pt x="3366374" y="6159260"/>
                    <a:pt x="3366374" y="6164209"/>
                  </a:cubicBezTo>
                  <a:cubicBezTo>
                    <a:pt x="3366374" y="6169158"/>
                    <a:pt x="3362359" y="6173170"/>
                    <a:pt x="3357410" y="6173170"/>
                  </a:cubicBezTo>
                  <a:cubicBezTo>
                    <a:pt x="3352457" y="6173170"/>
                    <a:pt x="3348447" y="6169158"/>
                    <a:pt x="3348447" y="6164209"/>
                  </a:cubicBezTo>
                  <a:cubicBezTo>
                    <a:pt x="3348447" y="6159260"/>
                    <a:pt x="3352457" y="6155249"/>
                    <a:pt x="3357410" y="6155249"/>
                  </a:cubicBezTo>
                  <a:close/>
                  <a:moveTo>
                    <a:pt x="3022581" y="6155249"/>
                  </a:moveTo>
                  <a:cubicBezTo>
                    <a:pt x="3027528" y="6155249"/>
                    <a:pt x="3031542" y="6159260"/>
                    <a:pt x="3031542" y="6164209"/>
                  </a:cubicBezTo>
                  <a:cubicBezTo>
                    <a:pt x="3031542" y="6169158"/>
                    <a:pt x="3027528" y="6173170"/>
                    <a:pt x="3022581" y="6173170"/>
                  </a:cubicBezTo>
                  <a:cubicBezTo>
                    <a:pt x="3017632" y="6173170"/>
                    <a:pt x="3013622" y="6169158"/>
                    <a:pt x="3013622" y="6164209"/>
                  </a:cubicBezTo>
                  <a:cubicBezTo>
                    <a:pt x="3013622" y="6159260"/>
                    <a:pt x="3017632" y="6155249"/>
                    <a:pt x="3022581" y="6155249"/>
                  </a:cubicBezTo>
                  <a:close/>
                  <a:moveTo>
                    <a:pt x="2687737" y="6155249"/>
                  </a:moveTo>
                  <a:cubicBezTo>
                    <a:pt x="2692688" y="6155249"/>
                    <a:pt x="2696698" y="6159260"/>
                    <a:pt x="2696698" y="6164209"/>
                  </a:cubicBezTo>
                  <a:cubicBezTo>
                    <a:pt x="2696698" y="6169158"/>
                    <a:pt x="2692688" y="6173170"/>
                    <a:pt x="2687737" y="6173170"/>
                  </a:cubicBezTo>
                  <a:cubicBezTo>
                    <a:pt x="2682789" y="6173170"/>
                    <a:pt x="2678778" y="6169158"/>
                    <a:pt x="2678778" y="6164209"/>
                  </a:cubicBezTo>
                  <a:cubicBezTo>
                    <a:pt x="2678778" y="6159260"/>
                    <a:pt x="2682789" y="6155249"/>
                    <a:pt x="2687737" y="6155249"/>
                  </a:cubicBezTo>
                  <a:close/>
                  <a:moveTo>
                    <a:pt x="2352891" y="6155249"/>
                  </a:moveTo>
                  <a:cubicBezTo>
                    <a:pt x="2357841" y="6155249"/>
                    <a:pt x="2361853" y="6159260"/>
                    <a:pt x="2361853" y="6164209"/>
                  </a:cubicBezTo>
                  <a:cubicBezTo>
                    <a:pt x="2361853" y="6169158"/>
                    <a:pt x="2357841" y="6173170"/>
                    <a:pt x="2352891" y="6173170"/>
                  </a:cubicBezTo>
                  <a:cubicBezTo>
                    <a:pt x="2347943" y="6173170"/>
                    <a:pt x="2343931" y="6169158"/>
                    <a:pt x="2343931" y="6164209"/>
                  </a:cubicBezTo>
                  <a:cubicBezTo>
                    <a:pt x="2343931" y="6159260"/>
                    <a:pt x="2347943" y="6155249"/>
                    <a:pt x="2352891" y="6155249"/>
                  </a:cubicBezTo>
                  <a:close/>
                  <a:moveTo>
                    <a:pt x="2018050" y="6155249"/>
                  </a:moveTo>
                  <a:cubicBezTo>
                    <a:pt x="2022999" y="6155249"/>
                    <a:pt x="2027012" y="6159260"/>
                    <a:pt x="2027012" y="6164209"/>
                  </a:cubicBezTo>
                  <a:cubicBezTo>
                    <a:pt x="2027012" y="6169158"/>
                    <a:pt x="2022999" y="6173170"/>
                    <a:pt x="2018050" y="6173170"/>
                  </a:cubicBezTo>
                  <a:cubicBezTo>
                    <a:pt x="2013102" y="6173170"/>
                    <a:pt x="2009087" y="6169158"/>
                    <a:pt x="2009087" y="6164209"/>
                  </a:cubicBezTo>
                  <a:cubicBezTo>
                    <a:pt x="2009087" y="6159260"/>
                    <a:pt x="2013102" y="6155249"/>
                    <a:pt x="2018050" y="6155249"/>
                  </a:cubicBezTo>
                  <a:close/>
                  <a:moveTo>
                    <a:pt x="1683207" y="6155249"/>
                  </a:moveTo>
                  <a:cubicBezTo>
                    <a:pt x="1688155" y="6155249"/>
                    <a:pt x="1692167" y="6159260"/>
                    <a:pt x="1692167" y="6164209"/>
                  </a:cubicBezTo>
                  <a:cubicBezTo>
                    <a:pt x="1692167" y="6169158"/>
                    <a:pt x="1688155" y="6173170"/>
                    <a:pt x="1683207" y="6173170"/>
                  </a:cubicBezTo>
                  <a:cubicBezTo>
                    <a:pt x="1678258" y="6173170"/>
                    <a:pt x="1674246" y="6169158"/>
                    <a:pt x="1674246" y="6164209"/>
                  </a:cubicBezTo>
                  <a:cubicBezTo>
                    <a:pt x="1674246" y="6159260"/>
                    <a:pt x="1678258" y="6155249"/>
                    <a:pt x="1683207" y="6155249"/>
                  </a:cubicBezTo>
                  <a:close/>
                  <a:moveTo>
                    <a:pt x="1348360" y="6155249"/>
                  </a:moveTo>
                  <a:cubicBezTo>
                    <a:pt x="1353309" y="6155249"/>
                    <a:pt x="1357321" y="6159260"/>
                    <a:pt x="1357321" y="6164209"/>
                  </a:cubicBezTo>
                  <a:cubicBezTo>
                    <a:pt x="1357321" y="6169158"/>
                    <a:pt x="1353309" y="6173170"/>
                    <a:pt x="1348360" y="6173170"/>
                  </a:cubicBezTo>
                  <a:cubicBezTo>
                    <a:pt x="1343411" y="6173170"/>
                    <a:pt x="1339401" y="6169158"/>
                    <a:pt x="1339401" y="6164209"/>
                  </a:cubicBezTo>
                  <a:cubicBezTo>
                    <a:pt x="1339401" y="6159260"/>
                    <a:pt x="1343411" y="6155249"/>
                    <a:pt x="1348360" y="6155249"/>
                  </a:cubicBezTo>
                  <a:close/>
                  <a:moveTo>
                    <a:pt x="1013514" y="6155249"/>
                  </a:moveTo>
                  <a:cubicBezTo>
                    <a:pt x="1018463" y="6155249"/>
                    <a:pt x="1022476" y="6159260"/>
                    <a:pt x="1022476" y="6164209"/>
                  </a:cubicBezTo>
                  <a:cubicBezTo>
                    <a:pt x="1022476" y="6169158"/>
                    <a:pt x="1018463" y="6173170"/>
                    <a:pt x="1013514" y="6173170"/>
                  </a:cubicBezTo>
                  <a:cubicBezTo>
                    <a:pt x="1008566" y="6173170"/>
                    <a:pt x="1004556" y="6169158"/>
                    <a:pt x="1004556" y="6164209"/>
                  </a:cubicBezTo>
                  <a:cubicBezTo>
                    <a:pt x="1004556" y="6159260"/>
                    <a:pt x="1008566" y="6155249"/>
                    <a:pt x="1013514" y="6155249"/>
                  </a:cubicBezTo>
                  <a:close/>
                  <a:moveTo>
                    <a:pt x="678667" y="6155249"/>
                  </a:moveTo>
                  <a:cubicBezTo>
                    <a:pt x="683616" y="6155249"/>
                    <a:pt x="687634" y="6159260"/>
                    <a:pt x="687634" y="6164209"/>
                  </a:cubicBezTo>
                  <a:cubicBezTo>
                    <a:pt x="687634" y="6169158"/>
                    <a:pt x="683616" y="6173170"/>
                    <a:pt x="678667" y="6173170"/>
                  </a:cubicBezTo>
                  <a:cubicBezTo>
                    <a:pt x="673718" y="6173170"/>
                    <a:pt x="669707" y="6169158"/>
                    <a:pt x="669707" y="6164209"/>
                  </a:cubicBezTo>
                  <a:cubicBezTo>
                    <a:pt x="669707" y="6159260"/>
                    <a:pt x="673718" y="6155249"/>
                    <a:pt x="678667" y="6155249"/>
                  </a:cubicBezTo>
                  <a:close/>
                  <a:moveTo>
                    <a:pt x="343823" y="6155249"/>
                  </a:moveTo>
                  <a:cubicBezTo>
                    <a:pt x="348772" y="6155249"/>
                    <a:pt x="352784" y="6159260"/>
                    <a:pt x="352784" y="6164209"/>
                  </a:cubicBezTo>
                  <a:cubicBezTo>
                    <a:pt x="352784" y="6169158"/>
                    <a:pt x="348772" y="6173170"/>
                    <a:pt x="343823" y="6173170"/>
                  </a:cubicBezTo>
                  <a:cubicBezTo>
                    <a:pt x="338875" y="6173170"/>
                    <a:pt x="334863" y="6169158"/>
                    <a:pt x="334863" y="6164209"/>
                  </a:cubicBezTo>
                  <a:cubicBezTo>
                    <a:pt x="334863" y="6159260"/>
                    <a:pt x="338875" y="6155249"/>
                    <a:pt x="343823" y="6155249"/>
                  </a:cubicBezTo>
                  <a:close/>
                  <a:moveTo>
                    <a:pt x="8980" y="6155249"/>
                  </a:moveTo>
                  <a:cubicBezTo>
                    <a:pt x="13929" y="6155249"/>
                    <a:pt x="17941" y="6159260"/>
                    <a:pt x="17941" y="6164209"/>
                  </a:cubicBezTo>
                  <a:cubicBezTo>
                    <a:pt x="17941" y="6169158"/>
                    <a:pt x="13929" y="6173170"/>
                    <a:pt x="8980" y="6173170"/>
                  </a:cubicBezTo>
                  <a:cubicBezTo>
                    <a:pt x="4032" y="6173170"/>
                    <a:pt x="20" y="6169158"/>
                    <a:pt x="20" y="6164209"/>
                  </a:cubicBezTo>
                  <a:cubicBezTo>
                    <a:pt x="20" y="6159260"/>
                    <a:pt x="4032" y="6155249"/>
                    <a:pt x="8980" y="6155249"/>
                  </a:cubicBezTo>
                  <a:close/>
                  <a:moveTo>
                    <a:pt x="7040695" y="5813286"/>
                  </a:moveTo>
                  <a:cubicBezTo>
                    <a:pt x="7045644" y="5813286"/>
                    <a:pt x="7049655" y="5817297"/>
                    <a:pt x="7049655" y="5822246"/>
                  </a:cubicBezTo>
                  <a:cubicBezTo>
                    <a:pt x="7049655" y="5827195"/>
                    <a:pt x="7045644" y="5831207"/>
                    <a:pt x="7040695" y="5831207"/>
                  </a:cubicBezTo>
                  <a:cubicBezTo>
                    <a:pt x="7035746" y="5831207"/>
                    <a:pt x="7031734" y="5827195"/>
                    <a:pt x="7031734" y="5822246"/>
                  </a:cubicBezTo>
                  <a:cubicBezTo>
                    <a:pt x="7031734" y="5817297"/>
                    <a:pt x="7035746" y="5813286"/>
                    <a:pt x="7040695" y="5813286"/>
                  </a:cubicBezTo>
                  <a:close/>
                  <a:moveTo>
                    <a:pt x="6705850" y="5813286"/>
                  </a:moveTo>
                  <a:cubicBezTo>
                    <a:pt x="6710799" y="5813286"/>
                    <a:pt x="6714811" y="5817297"/>
                    <a:pt x="6714811" y="5822246"/>
                  </a:cubicBezTo>
                  <a:cubicBezTo>
                    <a:pt x="6714811" y="5827195"/>
                    <a:pt x="6710799" y="5831207"/>
                    <a:pt x="6705850" y="5831207"/>
                  </a:cubicBezTo>
                  <a:cubicBezTo>
                    <a:pt x="6700901" y="5831207"/>
                    <a:pt x="6696890" y="5827195"/>
                    <a:pt x="6696890" y="5822246"/>
                  </a:cubicBezTo>
                  <a:cubicBezTo>
                    <a:pt x="6696890" y="5817297"/>
                    <a:pt x="6700901" y="5813286"/>
                    <a:pt x="6705850" y="5813286"/>
                  </a:cubicBezTo>
                  <a:close/>
                  <a:moveTo>
                    <a:pt x="6371005" y="5813286"/>
                  </a:moveTo>
                  <a:cubicBezTo>
                    <a:pt x="6375954" y="5813286"/>
                    <a:pt x="6379966" y="5817297"/>
                    <a:pt x="6379966" y="5822246"/>
                  </a:cubicBezTo>
                  <a:cubicBezTo>
                    <a:pt x="6379966" y="5827195"/>
                    <a:pt x="6375954" y="5831207"/>
                    <a:pt x="6371005" y="5831207"/>
                  </a:cubicBezTo>
                  <a:cubicBezTo>
                    <a:pt x="6366056" y="5831207"/>
                    <a:pt x="6362045" y="5827195"/>
                    <a:pt x="6362045" y="5822246"/>
                  </a:cubicBezTo>
                  <a:cubicBezTo>
                    <a:pt x="6362045" y="5817297"/>
                    <a:pt x="6366056" y="5813286"/>
                    <a:pt x="6371005" y="5813286"/>
                  </a:cubicBezTo>
                  <a:close/>
                  <a:moveTo>
                    <a:pt x="6036160" y="5813286"/>
                  </a:moveTo>
                  <a:cubicBezTo>
                    <a:pt x="6041109" y="5813286"/>
                    <a:pt x="6045121" y="5817297"/>
                    <a:pt x="6045121" y="5822246"/>
                  </a:cubicBezTo>
                  <a:cubicBezTo>
                    <a:pt x="6045121" y="5827195"/>
                    <a:pt x="6041109" y="5831207"/>
                    <a:pt x="6036160" y="5831207"/>
                  </a:cubicBezTo>
                  <a:cubicBezTo>
                    <a:pt x="6031211" y="5831207"/>
                    <a:pt x="6027200" y="5827195"/>
                    <a:pt x="6027200" y="5822246"/>
                  </a:cubicBezTo>
                  <a:cubicBezTo>
                    <a:pt x="6027200" y="5817297"/>
                    <a:pt x="6031211" y="5813286"/>
                    <a:pt x="6036160" y="5813286"/>
                  </a:cubicBezTo>
                  <a:close/>
                  <a:moveTo>
                    <a:pt x="5701315" y="5813286"/>
                  </a:moveTo>
                  <a:cubicBezTo>
                    <a:pt x="5706264" y="5813286"/>
                    <a:pt x="5710276" y="5817297"/>
                    <a:pt x="5710276" y="5822246"/>
                  </a:cubicBezTo>
                  <a:cubicBezTo>
                    <a:pt x="5710276" y="5827195"/>
                    <a:pt x="5706264" y="5831207"/>
                    <a:pt x="5701315" y="5831207"/>
                  </a:cubicBezTo>
                  <a:cubicBezTo>
                    <a:pt x="5696366" y="5831207"/>
                    <a:pt x="5692355" y="5827195"/>
                    <a:pt x="5692355" y="5822246"/>
                  </a:cubicBezTo>
                  <a:cubicBezTo>
                    <a:pt x="5692355" y="5817297"/>
                    <a:pt x="5696366" y="5813286"/>
                    <a:pt x="5701315" y="5813286"/>
                  </a:cubicBezTo>
                  <a:close/>
                  <a:moveTo>
                    <a:pt x="5366471" y="5813286"/>
                  </a:moveTo>
                  <a:cubicBezTo>
                    <a:pt x="5371420" y="5813286"/>
                    <a:pt x="5375432" y="5817297"/>
                    <a:pt x="5375432" y="5822246"/>
                  </a:cubicBezTo>
                  <a:cubicBezTo>
                    <a:pt x="5375432" y="5827195"/>
                    <a:pt x="5371420" y="5831207"/>
                    <a:pt x="5366471" y="5831207"/>
                  </a:cubicBezTo>
                  <a:cubicBezTo>
                    <a:pt x="5361522" y="5831207"/>
                    <a:pt x="5357511" y="5827195"/>
                    <a:pt x="5357511" y="5822246"/>
                  </a:cubicBezTo>
                  <a:cubicBezTo>
                    <a:pt x="5357511" y="5817297"/>
                    <a:pt x="5361522" y="5813286"/>
                    <a:pt x="5366471" y="5813286"/>
                  </a:cubicBezTo>
                  <a:close/>
                  <a:moveTo>
                    <a:pt x="5031626" y="5813286"/>
                  </a:moveTo>
                  <a:cubicBezTo>
                    <a:pt x="5036575" y="5813286"/>
                    <a:pt x="5040587" y="5817297"/>
                    <a:pt x="5040587" y="5822246"/>
                  </a:cubicBezTo>
                  <a:cubicBezTo>
                    <a:pt x="5040587" y="5827195"/>
                    <a:pt x="5036575" y="5831207"/>
                    <a:pt x="5031626" y="5831207"/>
                  </a:cubicBezTo>
                  <a:cubicBezTo>
                    <a:pt x="5026677" y="5831207"/>
                    <a:pt x="5022666" y="5827195"/>
                    <a:pt x="5022666" y="5822246"/>
                  </a:cubicBezTo>
                  <a:cubicBezTo>
                    <a:pt x="5022666" y="5817297"/>
                    <a:pt x="5026677" y="5813286"/>
                    <a:pt x="5031626" y="5813286"/>
                  </a:cubicBezTo>
                  <a:close/>
                  <a:moveTo>
                    <a:pt x="4696782" y="5813286"/>
                  </a:moveTo>
                  <a:cubicBezTo>
                    <a:pt x="4701731" y="5813286"/>
                    <a:pt x="4705743" y="5817297"/>
                    <a:pt x="4705743" y="5822246"/>
                  </a:cubicBezTo>
                  <a:cubicBezTo>
                    <a:pt x="4705743" y="5827195"/>
                    <a:pt x="4701731" y="5831207"/>
                    <a:pt x="4696782" y="5831207"/>
                  </a:cubicBezTo>
                  <a:cubicBezTo>
                    <a:pt x="4691833" y="5831207"/>
                    <a:pt x="4687822" y="5827195"/>
                    <a:pt x="4687822" y="5822246"/>
                  </a:cubicBezTo>
                  <a:cubicBezTo>
                    <a:pt x="4687822" y="5817297"/>
                    <a:pt x="4691833" y="5813286"/>
                    <a:pt x="4696782" y="5813286"/>
                  </a:cubicBezTo>
                  <a:close/>
                  <a:moveTo>
                    <a:pt x="4361938" y="5813286"/>
                  </a:moveTo>
                  <a:cubicBezTo>
                    <a:pt x="4366887" y="5813286"/>
                    <a:pt x="4370899" y="5817297"/>
                    <a:pt x="4370899" y="5822246"/>
                  </a:cubicBezTo>
                  <a:cubicBezTo>
                    <a:pt x="4370899" y="5827195"/>
                    <a:pt x="4366887" y="5831207"/>
                    <a:pt x="4361938" y="5831207"/>
                  </a:cubicBezTo>
                  <a:cubicBezTo>
                    <a:pt x="4356989" y="5831207"/>
                    <a:pt x="4352978" y="5827195"/>
                    <a:pt x="4352978" y="5822246"/>
                  </a:cubicBezTo>
                  <a:cubicBezTo>
                    <a:pt x="4352978" y="5817297"/>
                    <a:pt x="4356989" y="5813286"/>
                    <a:pt x="4361938" y="5813286"/>
                  </a:cubicBezTo>
                  <a:close/>
                  <a:moveTo>
                    <a:pt x="4027093" y="5813286"/>
                  </a:moveTo>
                  <a:cubicBezTo>
                    <a:pt x="4032042" y="5813286"/>
                    <a:pt x="4036054" y="5817297"/>
                    <a:pt x="4036054" y="5822246"/>
                  </a:cubicBezTo>
                  <a:cubicBezTo>
                    <a:pt x="4036054" y="5827195"/>
                    <a:pt x="4032042" y="5831207"/>
                    <a:pt x="4027093" y="5831207"/>
                  </a:cubicBezTo>
                  <a:cubicBezTo>
                    <a:pt x="4022144" y="5831207"/>
                    <a:pt x="4018133" y="5827195"/>
                    <a:pt x="4018133" y="5822246"/>
                  </a:cubicBezTo>
                  <a:cubicBezTo>
                    <a:pt x="4018133" y="5817297"/>
                    <a:pt x="4022144" y="5813286"/>
                    <a:pt x="4027093" y="5813286"/>
                  </a:cubicBezTo>
                  <a:close/>
                  <a:moveTo>
                    <a:pt x="3692248" y="5813286"/>
                  </a:moveTo>
                  <a:cubicBezTo>
                    <a:pt x="3697197" y="5813286"/>
                    <a:pt x="3701209" y="5817297"/>
                    <a:pt x="3701209" y="5822246"/>
                  </a:cubicBezTo>
                  <a:cubicBezTo>
                    <a:pt x="3701209" y="5827195"/>
                    <a:pt x="3697197" y="5831207"/>
                    <a:pt x="3692248" y="5831207"/>
                  </a:cubicBezTo>
                  <a:cubicBezTo>
                    <a:pt x="3687300" y="5831207"/>
                    <a:pt x="3683288" y="5827195"/>
                    <a:pt x="3683288" y="5822246"/>
                  </a:cubicBezTo>
                  <a:cubicBezTo>
                    <a:pt x="3683288" y="5817297"/>
                    <a:pt x="3687300" y="5813286"/>
                    <a:pt x="3692248" y="5813286"/>
                  </a:cubicBezTo>
                  <a:close/>
                  <a:moveTo>
                    <a:pt x="3357410" y="5813286"/>
                  </a:moveTo>
                  <a:cubicBezTo>
                    <a:pt x="3362359" y="5813286"/>
                    <a:pt x="3366374" y="5817297"/>
                    <a:pt x="3366374" y="5822246"/>
                  </a:cubicBezTo>
                  <a:cubicBezTo>
                    <a:pt x="3366374" y="5827195"/>
                    <a:pt x="3362359" y="5831207"/>
                    <a:pt x="3357410" y="5831207"/>
                  </a:cubicBezTo>
                  <a:cubicBezTo>
                    <a:pt x="3352457" y="5831207"/>
                    <a:pt x="3348447" y="5827195"/>
                    <a:pt x="3348447" y="5822246"/>
                  </a:cubicBezTo>
                  <a:cubicBezTo>
                    <a:pt x="3348447" y="5817297"/>
                    <a:pt x="3352457" y="5813286"/>
                    <a:pt x="3357410" y="5813286"/>
                  </a:cubicBezTo>
                  <a:close/>
                  <a:moveTo>
                    <a:pt x="3022583" y="5813286"/>
                  </a:moveTo>
                  <a:cubicBezTo>
                    <a:pt x="3027530" y="5813286"/>
                    <a:pt x="3031544" y="5817297"/>
                    <a:pt x="3031544" y="5822246"/>
                  </a:cubicBezTo>
                  <a:cubicBezTo>
                    <a:pt x="3031544" y="5827195"/>
                    <a:pt x="3027530" y="5831207"/>
                    <a:pt x="3022583" y="5831207"/>
                  </a:cubicBezTo>
                  <a:cubicBezTo>
                    <a:pt x="3017635" y="5831207"/>
                    <a:pt x="3013625" y="5827195"/>
                    <a:pt x="3013625" y="5822246"/>
                  </a:cubicBezTo>
                  <a:cubicBezTo>
                    <a:pt x="3013625" y="5817297"/>
                    <a:pt x="3017635" y="5813286"/>
                    <a:pt x="3022583" y="5813286"/>
                  </a:cubicBezTo>
                  <a:close/>
                  <a:moveTo>
                    <a:pt x="2687739" y="5813286"/>
                  </a:moveTo>
                  <a:cubicBezTo>
                    <a:pt x="2692691" y="5813286"/>
                    <a:pt x="2696701" y="5817297"/>
                    <a:pt x="2696701" y="5822246"/>
                  </a:cubicBezTo>
                  <a:cubicBezTo>
                    <a:pt x="2696701" y="5827195"/>
                    <a:pt x="2692691" y="5831207"/>
                    <a:pt x="2687739" y="5831207"/>
                  </a:cubicBezTo>
                  <a:cubicBezTo>
                    <a:pt x="2682791" y="5831207"/>
                    <a:pt x="2678781" y="5827195"/>
                    <a:pt x="2678781" y="5822246"/>
                  </a:cubicBezTo>
                  <a:cubicBezTo>
                    <a:pt x="2678781" y="5817297"/>
                    <a:pt x="2682791" y="5813286"/>
                    <a:pt x="2687739" y="5813286"/>
                  </a:cubicBezTo>
                  <a:close/>
                  <a:moveTo>
                    <a:pt x="2352893" y="5813286"/>
                  </a:moveTo>
                  <a:cubicBezTo>
                    <a:pt x="2357843" y="5813286"/>
                    <a:pt x="2361856" y="5817297"/>
                    <a:pt x="2361856" y="5822246"/>
                  </a:cubicBezTo>
                  <a:cubicBezTo>
                    <a:pt x="2361856" y="5827195"/>
                    <a:pt x="2357843" y="5831207"/>
                    <a:pt x="2352893" y="5831207"/>
                  </a:cubicBezTo>
                  <a:cubicBezTo>
                    <a:pt x="2347945" y="5831207"/>
                    <a:pt x="2343933" y="5827195"/>
                    <a:pt x="2343933" y="5822246"/>
                  </a:cubicBezTo>
                  <a:cubicBezTo>
                    <a:pt x="2343933" y="5817297"/>
                    <a:pt x="2347945" y="5813286"/>
                    <a:pt x="2352893" y="5813286"/>
                  </a:cubicBezTo>
                  <a:close/>
                  <a:moveTo>
                    <a:pt x="2018053" y="5813286"/>
                  </a:moveTo>
                  <a:cubicBezTo>
                    <a:pt x="2023002" y="5813286"/>
                    <a:pt x="2027014" y="5817297"/>
                    <a:pt x="2027014" y="5822246"/>
                  </a:cubicBezTo>
                  <a:cubicBezTo>
                    <a:pt x="2027014" y="5827195"/>
                    <a:pt x="2023002" y="5831207"/>
                    <a:pt x="2018053" y="5831207"/>
                  </a:cubicBezTo>
                  <a:cubicBezTo>
                    <a:pt x="2013105" y="5831207"/>
                    <a:pt x="2009089" y="5827195"/>
                    <a:pt x="2009089" y="5822246"/>
                  </a:cubicBezTo>
                  <a:cubicBezTo>
                    <a:pt x="2009089" y="5817297"/>
                    <a:pt x="2013105" y="5813286"/>
                    <a:pt x="2018053" y="5813286"/>
                  </a:cubicBezTo>
                  <a:close/>
                  <a:moveTo>
                    <a:pt x="1683210" y="5813286"/>
                  </a:moveTo>
                  <a:cubicBezTo>
                    <a:pt x="1688158" y="5813286"/>
                    <a:pt x="1692169" y="5817297"/>
                    <a:pt x="1692169" y="5822246"/>
                  </a:cubicBezTo>
                  <a:cubicBezTo>
                    <a:pt x="1692169" y="5827195"/>
                    <a:pt x="1688158" y="5831207"/>
                    <a:pt x="1683210" y="5831207"/>
                  </a:cubicBezTo>
                  <a:cubicBezTo>
                    <a:pt x="1678260" y="5831207"/>
                    <a:pt x="1674249" y="5827195"/>
                    <a:pt x="1674249" y="5822246"/>
                  </a:cubicBezTo>
                  <a:cubicBezTo>
                    <a:pt x="1674249" y="5817297"/>
                    <a:pt x="1678260" y="5813286"/>
                    <a:pt x="1683210" y="5813286"/>
                  </a:cubicBezTo>
                  <a:close/>
                  <a:moveTo>
                    <a:pt x="1348363" y="5813286"/>
                  </a:moveTo>
                  <a:cubicBezTo>
                    <a:pt x="1353311" y="5813286"/>
                    <a:pt x="1357323" y="5817297"/>
                    <a:pt x="1357323" y="5822246"/>
                  </a:cubicBezTo>
                  <a:cubicBezTo>
                    <a:pt x="1357323" y="5827195"/>
                    <a:pt x="1353311" y="5831207"/>
                    <a:pt x="1348363" y="5831207"/>
                  </a:cubicBezTo>
                  <a:cubicBezTo>
                    <a:pt x="1343413" y="5831207"/>
                    <a:pt x="1339403" y="5827195"/>
                    <a:pt x="1339403" y="5822246"/>
                  </a:cubicBezTo>
                  <a:cubicBezTo>
                    <a:pt x="1339403" y="5817297"/>
                    <a:pt x="1343413" y="5813286"/>
                    <a:pt x="1348363" y="5813286"/>
                  </a:cubicBezTo>
                  <a:close/>
                  <a:moveTo>
                    <a:pt x="1013517" y="5813286"/>
                  </a:moveTo>
                  <a:cubicBezTo>
                    <a:pt x="1018466" y="5813286"/>
                    <a:pt x="1022478" y="5817297"/>
                    <a:pt x="1022478" y="5822246"/>
                  </a:cubicBezTo>
                  <a:cubicBezTo>
                    <a:pt x="1022478" y="5827195"/>
                    <a:pt x="1018466" y="5831207"/>
                    <a:pt x="1013517" y="5831207"/>
                  </a:cubicBezTo>
                  <a:cubicBezTo>
                    <a:pt x="1008569" y="5831207"/>
                    <a:pt x="1004559" y="5827195"/>
                    <a:pt x="1004559" y="5822246"/>
                  </a:cubicBezTo>
                  <a:cubicBezTo>
                    <a:pt x="1004559" y="5817297"/>
                    <a:pt x="1008569" y="5813286"/>
                    <a:pt x="1013517" y="5813286"/>
                  </a:cubicBezTo>
                  <a:close/>
                  <a:moveTo>
                    <a:pt x="678669" y="5813286"/>
                  </a:moveTo>
                  <a:cubicBezTo>
                    <a:pt x="683618" y="5813286"/>
                    <a:pt x="687637" y="5817297"/>
                    <a:pt x="687637" y="5822246"/>
                  </a:cubicBezTo>
                  <a:cubicBezTo>
                    <a:pt x="687637" y="5827195"/>
                    <a:pt x="683618" y="5831207"/>
                    <a:pt x="678669" y="5831207"/>
                  </a:cubicBezTo>
                  <a:cubicBezTo>
                    <a:pt x="673720" y="5831207"/>
                    <a:pt x="669709" y="5827195"/>
                    <a:pt x="669709" y="5822246"/>
                  </a:cubicBezTo>
                  <a:cubicBezTo>
                    <a:pt x="669709" y="5817297"/>
                    <a:pt x="673720" y="5813286"/>
                    <a:pt x="678669" y="5813286"/>
                  </a:cubicBezTo>
                  <a:close/>
                  <a:moveTo>
                    <a:pt x="343825" y="5813286"/>
                  </a:moveTo>
                  <a:cubicBezTo>
                    <a:pt x="348774" y="5813286"/>
                    <a:pt x="352786" y="5817297"/>
                    <a:pt x="352786" y="5822246"/>
                  </a:cubicBezTo>
                  <a:cubicBezTo>
                    <a:pt x="352786" y="5827195"/>
                    <a:pt x="348774" y="5831207"/>
                    <a:pt x="343825" y="5831207"/>
                  </a:cubicBezTo>
                  <a:cubicBezTo>
                    <a:pt x="338877" y="5831207"/>
                    <a:pt x="334865" y="5827195"/>
                    <a:pt x="334865" y="5822246"/>
                  </a:cubicBezTo>
                  <a:cubicBezTo>
                    <a:pt x="334865" y="5817297"/>
                    <a:pt x="338877" y="5813286"/>
                    <a:pt x="343825" y="5813286"/>
                  </a:cubicBezTo>
                  <a:close/>
                  <a:moveTo>
                    <a:pt x="8983" y="5813286"/>
                  </a:moveTo>
                  <a:cubicBezTo>
                    <a:pt x="13931" y="5813286"/>
                    <a:pt x="17943" y="5817297"/>
                    <a:pt x="17943" y="5822246"/>
                  </a:cubicBezTo>
                  <a:cubicBezTo>
                    <a:pt x="17943" y="5827195"/>
                    <a:pt x="13931" y="5831207"/>
                    <a:pt x="8983" y="5831207"/>
                  </a:cubicBezTo>
                  <a:cubicBezTo>
                    <a:pt x="4034" y="5831207"/>
                    <a:pt x="22" y="5827195"/>
                    <a:pt x="22" y="5822246"/>
                  </a:cubicBezTo>
                  <a:cubicBezTo>
                    <a:pt x="22" y="5817297"/>
                    <a:pt x="4034" y="5813286"/>
                    <a:pt x="8983" y="5813286"/>
                  </a:cubicBezTo>
                  <a:close/>
                  <a:moveTo>
                    <a:pt x="7040695" y="5471324"/>
                  </a:moveTo>
                  <a:cubicBezTo>
                    <a:pt x="7045644" y="5471324"/>
                    <a:pt x="7049655" y="5475335"/>
                    <a:pt x="7049655" y="5480284"/>
                  </a:cubicBezTo>
                  <a:cubicBezTo>
                    <a:pt x="7049655" y="5485233"/>
                    <a:pt x="7045644" y="5489245"/>
                    <a:pt x="7040695" y="5489245"/>
                  </a:cubicBezTo>
                  <a:cubicBezTo>
                    <a:pt x="7035746" y="5489245"/>
                    <a:pt x="7031734" y="5485233"/>
                    <a:pt x="7031734" y="5480284"/>
                  </a:cubicBezTo>
                  <a:cubicBezTo>
                    <a:pt x="7031734" y="5475335"/>
                    <a:pt x="7035746" y="5471324"/>
                    <a:pt x="7040695" y="5471324"/>
                  </a:cubicBezTo>
                  <a:close/>
                  <a:moveTo>
                    <a:pt x="6705850" y="5471324"/>
                  </a:moveTo>
                  <a:cubicBezTo>
                    <a:pt x="6710799" y="5471324"/>
                    <a:pt x="6714811" y="5475335"/>
                    <a:pt x="6714811" y="5480284"/>
                  </a:cubicBezTo>
                  <a:cubicBezTo>
                    <a:pt x="6714811" y="5485233"/>
                    <a:pt x="6710799" y="5489245"/>
                    <a:pt x="6705850" y="5489245"/>
                  </a:cubicBezTo>
                  <a:cubicBezTo>
                    <a:pt x="6700901" y="5489245"/>
                    <a:pt x="6696890" y="5485233"/>
                    <a:pt x="6696890" y="5480284"/>
                  </a:cubicBezTo>
                  <a:cubicBezTo>
                    <a:pt x="6696890" y="5475335"/>
                    <a:pt x="6700901" y="5471324"/>
                    <a:pt x="6705850" y="5471324"/>
                  </a:cubicBezTo>
                  <a:close/>
                  <a:moveTo>
                    <a:pt x="6371005" y="5471324"/>
                  </a:moveTo>
                  <a:cubicBezTo>
                    <a:pt x="6375954" y="5471324"/>
                    <a:pt x="6379966" y="5475335"/>
                    <a:pt x="6379966" y="5480284"/>
                  </a:cubicBezTo>
                  <a:cubicBezTo>
                    <a:pt x="6379966" y="5485233"/>
                    <a:pt x="6375954" y="5489245"/>
                    <a:pt x="6371005" y="5489245"/>
                  </a:cubicBezTo>
                  <a:cubicBezTo>
                    <a:pt x="6366056" y="5489245"/>
                    <a:pt x="6362045" y="5485233"/>
                    <a:pt x="6362045" y="5480284"/>
                  </a:cubicBezTo>
                  <a:cubicBezTo>
                    <a:pt x="6362045" y="5475335"/>
                    <a:pt x="6366056" y="5471324"/>
                    <a:pt x="6371005" y="5471324"/>
                  </a:cubicBezTo>
                  <a:close/>
                  <a:moveTo>
                    <a:pt x="6036160" y="5471324"/>
                  </a:moveTo>
                  <a:cubicBezTo>
                    <a:pt x="6041109" y="5471324"/>
                    <a:pt x="6045121" y="5475335"/>
                    <a:pt x="6045121" y="5480284"/>
                  </a:cubicBezTo>
                  <a:cubicBezTo>
                    <a:pt x="6045121" y="5485233"/>
                    <a:pt x="6041109" y="5489245"/>
                    <a:pt x="6036160" y="5489245"/>
                  </a:cubicBezTo>
                  <a:cubicBezTo>
                    <a:pt x="6031211" y="5489245"/>
                    <a:pt x="6027200" y="5485233"/>
                    <a:pt x="6027200" y="5480284"/>
                  </a:cubicBezTo>
                  <a:cubicBezTo>
                    <a:pt x="6027200" y="5475335"/>
                    <a:pt x="6031211" y="5471324"/>
                    <a:pt x="6036160" y="5471324"/>
                  </a:cubicBezTo>
                  <a:close/>
                  <a:moveTo>
                    <a:pt x="5701315" y="5471324"/>
                  </a:moveTo>
                  <a:cubicBezTo>
                    <a:pt x="5706264" y="5471324"/>
                    <a:pt x="5710276" y="5475335"/>
                    <a:pt x="5710276" y="5480284"/>
                  </a:cubicBezTo>
                  <a:cubicBezTo>
                    <a:pt x="5710276" y="5485233"/>
                    <a:pt x="5706264" y="5489245"/>
                    <a:pt x="5701315" y="5489245"/>
                  </a:cubicBezTo>
                  <a:cubicBezTo>
                    <a:pt x="5696366" y="5489245"/>
                    <a:pt x="5692355" y="5485233"/>
                    <a:pt x="5692355" y="5480284"/>
                  </a:cubicBezTo>
                  <a:cubicBezTo>
                    <a:pt x="5692355" y="5475335"/>
                    <a:pt x="5696366" y="5471324"/>
                    <a:pt x="5701315" y="5471324"/>
                  </a:cubicBezTo>
                  <a:close/>
                  <a:moveTo>
                    <a:pt x="5366471" y="5471324"/>
                  </a:moveTo>
                  <a:cubicBezTo>
                    <a:pt x="5371420" y="5471324"/>
                    <a:pt x="5375432" y="5475335"/>
                    <a:pt x="5375432" y="5480284"/>
                  </a:cubicBezTo>
                  <a:cubicBezTo>
                    <a:pt x="5375432" y="5485233"/>
                    <a:pt x="5371420" y="5489245"/>
                    <a:pt x="5366471" y="5489245"/>
                  </a:cubicBezTo>
                  <a:cubicBezTo>
                    <a:pt x="5361522" y="5489245"/>
                    <a:pt x="5357511" y="5485233"/>
                    <a:pt x="5357511" y="5480284"/>
                  </a:cubicBezTo>
                  <a:cubicBezTo>
                    <a:pt x="5357511" y="5475335"/>
                    <a:pt x="5361522" y="5471324"/>
                    <a:pt x="5366471" y="5471324"/>
                  </a:cubicBezTo>
                  <a:close/>
                  <a:moveTo>
                    <a:pt x="5031626" y="5471324"/>
                  </a:moveTo>
                  <a:cubicBezTo>
                    <a:pt x="5036575" y="5471324"/>
                    <a:pt x="5040587" y="5475335"/>
                    <a:pt x="5040587" y="5480284"/>
                  </a:cubicBezTo>
                  <a:cubicBezTo>
                    <a:pt x="5040587" y="5485233"/>
                    <a:pt x="5036575" y="5489245"/>
                    <a:pt x="5031626" y="5489245"/>
                  </a:cubicBezTo>
                  <a:cubicBezTo>
                    <a:pt x="5026677" y="5489245"/>
                    <a:pt x="5022666" y="5485233"/>
                    <a:pt x="5022666" y="5480284"/>
                  </a:cubicBezTo>
                  <a:cubicBezTo>
                    <a:pt x="5022666" y="5475335"/>
                    <a:pt x="5026677" y="5471324"/>
                    <a:pt x="5031626" y="5471324"/>
                  </a:cubicBezTo>
                  <a:close/>
                  <a:moveTo>
                    <a:pt x="4696782" y="5471324"/>
                  </a:moveTo>
                  <a:cubicBezTo>
                    <a:pt x="4701731" y="5471324"/>
                    <a:pt x="4705743" y="5475335"/>
                    <a:pt x="4705743" y="5480284"/>
                  </a:cubicBezTo>
                  <a:cubicBezTo>
                    <a:pt x="4705743" y="5485233"/>
                    <a:pt x="4701731" y="5489245"/>
                    <a:pt x="4696782" y="5489245"/>
                  </a:cubicBezTo>
                  <a:cubicBezTo>
                    <a:pt x="4691833" y="5489245"/>
                    <a:pt x="4687822" y="5485233"/>
                    <a:pt x="4687822" y="5480284"/>
                  </a:cubicBezTo>
                  <a:cubicBezTo>
                    <a:pt x="4687822" y="5475335"/>
                    <a:pt x="4691833" y="5471324"/>
                    <a:pt x="4696782" y="5471324"/>
                  </a:cubicBezTo>
                  <a:close/>
                  <a:moveTo>
                    <a:pt x="4361938" y="5471324"/>
                  </a:moveTo>
                  <a:cubicBezTo>
                    <a:pt x="4366887" y="5471324"/>
                    <a:pt x="4370899" y="5475335"/>
                    <a:pt x="4370899" y="5480284"/>
                  </a:cubicBezTo>
                  <a:cubicBezTo>
                    <a:pt x="4370899" y="5485233"/>
                    <a:pt x="4366887" y="5489245"/>
                    <a:pt x="4361938" y="5489245"/>
                  </a:cubicBezTo>
                  <a:cubicBezTo>
                    <a:pt x="4356989" y="5489245"/>
                    <a:pt x="4352978" y="5485233"/>
                    <a:pt x="4352978" y="5480284"/>
                  </a:cubicBezTo>
                  <a:cubicBezTo>
                    <a:pt x="4352978" y="5475335"/>
                    <a:pt x="4356989" y="5471324"/>
                    <a:pt x="4361938" y="5471324"/>
                  </a:cubicBezTo>
                  <a:close/>
                  <a:moveTo>
                    <a:pt x="4027093" y="5471324"/>
                  </a:moveTo>
                  <a:cubicBezTo>
                    <a:pt x="4032042" y="5471324"/>
                    <a:pt x="4036054" y="5475335"/>
                    <a:pt x="4036054" y="5480284"/>
                  </a:cubicBezTo>
                  <a:cubicBezTo>
                    <a:pt x="4036054" y="5485233"/>
                    <a:pt x="4032042" y="5489245"/>
                    <a:pt x="4027093" y="5489245"/>
                  </a:cubicBezTo>
                  <a:cubicBezTo>
                    <a:pt x="4022144" y="5489245"/>
                    <a:pt x="4018133" y="5485233"/>
                    <a:pt x="4018133" y="5480284"/>
                  </a:cubicBezTo>
                  <a:cubicBezTo>
                    <a:pt x="4018133" y="5475335"/>
                    <a:pt x="4022144" y="5471324"/>
                    <a:pt x="4027093" y="5471324"/>
                  </a:cubicBezTo>
                  <a:close/>
                  <a:moveTo>
                    <a:pt x="3692248" y="5471324"/>
                  </a:moveTo>
                  <a:cubicBezTo>
                    <a:pt x="3697197" y="5471324"/>
                    <a:pt x="3701209" y="5475335"/>
                    <a:pt x="3701209" y="5480284"/>
                  </a:cubicBezTo>
                  <a:cubicBezTo>
                    <a:pt x="3701209" y="5485233"/>
                    <a:pt x="3697197" y="5489245"/>
                    <a:pt x="3692248" y="5489245"/>
                  </a:cubicBezTo>
                  <a:cubicBezTo>
                    <a:pt x="3687300" y="5489245"/>
                    <a:pt x="3683288" y="5485233"/>
                    <a:pt x="3683288" y="5480284"/>
                  </a:cubicBezTo>
                  <a:cubicBezTo>
                    <a:pt x="3683288" y="5475335"/>
                    <a:pt x="3687300" y="5471324"/>
                    <a:pt x="3692248" y="5471324"/>
                  </a:cubicBezTo>
                  <a:close/>
                  <a:moveTo>
                    <a:pt x="3357410" y="5471324"/>
                  </a:moveTo>
                  <a:cubicBezTo>
                    <a:pt x="3362359" y="5471324"/>
                    <a:pt x="3366374" y="5475335"/>
                    <a:pt x="3366374" y="5480284"/>
                  </a:cubicBezTo>
                  <a:cubicBezTo>
                    <a:pt x="3366374" y="5485233"/>
                    <a:pt x="3362359" y="5489245"/>
                    <a:pt x="3357410" y="5489245"/>
                  </a:cubicBezTo>
                  <a:cubicBezTo>
                    <a:pt x="3352457" y="5489245"/>
                    <a:pt x="3348447" y="5485233"/>
                    <a:pt x="3348447" y="5480284"/>
                  </a:cubicBezTo>
                  <a:cubicBezTo>
                    <a:pt x="3348447" y="5475335"/>
                    <a:pt x="3352457" y="5471324"/>
                    <a:pt x="3357410" y="5471324"/>
                  </a:cubicBezTo>
                  <a:close/>
                  <a:moveTo>
                    <a:pt x="3022586" y="5471324"/>
                  </a:moveTo>
                  <a:cubicBezTo>
                    <a:pt x="3027532" y="5471324"/>
                    <a:pt x="3031546" y="5475335"/>
                    <a:pt x="3031546" y="5480284"/>
                  </a:cubicBezTo>
                  <a:cubicBezTo>
                    <a:pt x="3031546" y="5485233"/>
                    <a:pt x="3027532" y="5489245"/>
                    <a:pt x="3022586" y="5489245"/>
                  </a:cubicBezTo>
                  <a:cubicBezTo>
                    <a:pt x="3017637" y="5489245"/>
                    <a:pt x="3013627" y="5485233"/>
                    <a:pt x="3013627" y="5480284"/>
                  </a:cubicBezTo>
                  <a:cubicBezTo>
                    <a:pt x="3013627" y="5475335"/>
                    <a:pt x="3017637" y="5471324"/>
                    <a:pt x="3022586" y="5471324"/>
                  </a:cubicBezTo>
                  <a:close/>
                  <a:moveTo>
                    <a:pt x="2687742" y="5471324"/>
                  </a:moveTo>
                  <a:cubicBezTo>
                    <a:pt x="2692693" y="5471324"/>
                    <a:pt x="2696703" y="5475335"/>
                    <a:pt x="2696703" y="5480284"/>
                  </a:cubicBezTo>
                  <a:cubicBezTo>
                    <a:pt x="2696703" y="5485233"/>
                    <a:pt x="2692693" y="5489245"/>
                    <a:pt x="2687742" y="5489245"/>
                  </a:cubicBezTo>
                  <a:cubicBezTo>
                    <a:pt x="2682793" y="5489245"/>
                    <a:pt x="2678783" y="5485233"/>
                    <a:pt x="2678783" y="5480284"/>
                  </a:cubicBezTo>
                  <a:cubicBezTo>
                    <a:pt x="2678783" y="5475335"/>
                    <a:pt x="2682793" y="5471324"/>
                    <a:pt x="2687742" y="5471324"/>
                  </a:cubicBezTo>
                  <a:close/>
                  <a:moveTo>
                    <a:pt x="2352895" y="5471324"/>
                  </a:moveTo>
                  <a:cubicBezTo>
                    <a:pt x="2357845" y="5471324"/>
                    <a:pt x="2361858" y="5475335"/>
                    <a:pt x="2361858" y="5480284"/>
                  </a:cubicBezTo>
                  <a:cubicBezTo>
                    <a:pt x="2361858" y="5485233"/>
                    <a:pt x="2357845" y="5489245"/>
                    <a:pt x="2352895" y="5489245"/>
                  </a:cubicBezTo>
                  <a:cubicBezTo>
                    <a:pt x="2347947" y="5489245"/>
                    <a:pt x="2343936" y="5485233"/>
                    <a:pt x="2343936" y="5480284"/>
                  </a:cubicBezTo>
                  <a:cubicBezTo>
                    <a:pt x="2343936" y="5475335"/>
                    <a:pt x="2347947" y="5471324"/>
                    <a:pt x="2352895" y="5471324"/>
                  </a:cubicBezTo>
                  <a:close/>
                  <a:moveTo>
                    <a:pt x="2018056" y="5471324"/>
                  </a:moveTo>
                  <a:cubicBezTo>
                    <a:pt x="2023004" y="5471324"/>
                    <a:pt x="2027017" y="5475335"/>
                    <a:pt x="2027017" y="5480284"/>
                  </a:cubicBezTo>
                  <a:cubicBezTo>
                    <a:pt x="2027017" y="5485233"/>
                    <a:pt x="2023004" y="5489245"/>
                    <a:pt x="2018056" y="5489245"/>
                  </a:cubicBezTo>
                  <a:cubicBezTo>
                    <a:pt x="2013107" y="5489245"/>
                    <a:pt x="2009090" y="5485233"/>
                    <a:pt x="2009090" y="5480284"/>
                  </a:cubicBezTo>
                  <a:cubicBezTo>
                    <a:pt x="2009090" y="5475335"/>
                    <a:pt x="2013107" y="5471324"/>
                    <a:pt x="2018056" y="5471324"/>
                  </a:cubicBezTo>
                  <a:close/>
                  <a:moveTo>
                    <a:pt x="1683212" y="5471324"/>
                  </a:moveTo>
                  <a:cubicBezTo>
                    <a:pt x="1688161" y="5471324"/>
                    <a:pt x="1692172" y="5475335"/>
                    <a:pt x="1692172" y="5480284"/>
                  </a:cubicBezTo>
                  <a:cubicBezTo>
                    <a:pt x="1692172" y="5485233"/>
                    <a:pt x="1688161" y="5489245"/>
                    <a:pt x="1683212" y="5489245"/>
                  </a:cubicBezTo>
                  <a:cubicBezTo>
                    <a:pt x="1678263" y="5489245"/>
                    <a:pt x="1674251" y="5485233"/>
                    <a:pt x="1674251" y="5480284"/>
                  </a:cubicBezTo>
                  <a:cubicBezTo>
                    <a:pt x="1674251" y="5475335"/>
                    <a:pt x="1678263" y="5471324"/>
                    <a:pt x="1683212" y="5471324"/>
                  </a:cubicBezTo>
                  <a:close/>
                  <a:moveTo>
                    <a:pt x="1348365" y="5471324"/>
                  </a:moveTo>
                  <a:cubicBezTo>
                    <a:pt x="1353314" y="5471324"/>
                    <a:pt x="1357326" y="5475335"/>
                    <a:pt x="1357326" y="5480284"/>
                  </a:cubicBezTo>
                  <a:cubicBezTo>
                    <a:pt x="1357326" y="5485233"/>
                    <a:pt x="1353314" y="5489245"/>
                    <a:pt x="1348365" y="5489245"/>
                  </a:cubicBezTo>
                  <a:cubicBezTo>
                    <a:pt x="1343416" y="5489245"/>
                    <a:pt x="1339406" y="5485233"/>
                    <a:pt x="1339406" y="5480284"/>
                  </a:cubicBezTo>
                  <a:cubicBezTo>
                    <a:pt x="1339406" y="5475335"/>
                    <a:pt x="1343416" y="5471324"/>
                    <a:pt x="1348365" y="5471324"/>
                  </a:cubicBezTo>
                  <a:close/>
                  <a:moveTo>
                    <a:pt x="1013519" y="5471324"/>
                  </a:moveTo>
                  <a:cubicBezTo>
                    <a:pt x="1018468" y="5471324"/>
                    <a:pt x="1022480" y="5475335"/>
                    <a:pt x="1022480" y="5480284"/>
                  </a:cubicBezTo>
                  <a:cubicBezTo>
                    <a:pt x="1022480" y="5485233"/>
                    <a:pt x="1018468" y="5489245"/>
                    <a:pt x="1013519" y="5489245"/>
                  </a:cubicBezTo>
                  <a:cubicBezTo>
                    <a:pt x="1008571" y="5489245"/>
                    <a:pt x="1004561" y="5485233"/>
                    <a:pt x="1004561" y="5480284"/>
                  </a:cubicBezTo>
                  <a:cubicBezTo>
                    <a:pt x="1004561" y="5475335"/>
                    <a:pt x="1008571" y="5471324"/>
                    <a:pt x="1013519" y="5471324"/>
                  </a:cubicBezTo>
                  <a:close/>
                  <a:moveTo>
                    <a:pt x="678671" y="5471324"/>
                  </a:moveTo>
                  <a:cubicBezTo>
                    <a:pt x="683620" y="5471324"/>
                    <a:pt x="687639" y="5475335"/>
                    <a:pt x="687639" y="5480284"/>
                  </a:cubicBezTo>
                  <a:cubicBezTo>
                    <a:pt x="687639" y="5485233"/>
                    <a:pt x="683620" y="5489245"/>
                    <a:pt x="678671" y="5489245"/>
                  </a:cubicBezTo>
                  <a:cubicBezTo>
                    <a:pt x="673722" y="5489245"/>
                    <a:pt x="669711" y="5485233"/>
                    <a:pt x="669711" y="5480284"/>
                  </a:cubicBezTo>
                  <a:cubicBezTo>
                    <a:pt x="669711" y="5475335"/>
                    <a:pt x="673722" y="5471324"/>
                    <a:pt x="678671" y="5471324"/>
                  </a:cubicBezTo>
                  <a:close/>
                  <a:moveTo>
                    <a:pt x="343828" y="5471324"/>
                  </a:moveTo>
                  <a:cubicBezTo>
                    <a:pt x="348776" y="5471324"/>
                    <a:pt x="352788" y="5475335"/>
                    <a:pt x="352788" y="5480284"/>
                  </a:cubicBezTo>
                  <a:cubicBezTo>
                    <a:pt x="352788" y="5485233"/>
                    <a:pt x="348776" y="5489245"/>
                    <a:pt x="343828" y="5489245"/>
                  </a:cubicBezTo>
                  <a:cubicBezTo>
                    <a:pt x="338879" y="5489245"/>
                    <a:pt x="334867" y="5485233"/>
                    <a:pt x="334867" y="5480284"/>
                  </a:cubicBezTo>
                  <a:cubicBezTo>
                    <a:pt x="334867" y="5475335"/>
                    <a:pt x="338879" y="5471324"/>
                    <a:pt x="343828" y="5471324"/>
                  </a:cubicBezTo>
                  <a:close/>
                  <a:moveTo>
                    <a:pt x="8985" y="5471324"/>
                  </a:moveTo>
                  <a:cubicBezTo>
                    <a:pt x="13934" y="5471324"/>
                    <a:pt x="17945" y="5475335"/>
                    <a:pt x="17945" y="5480284"/>
                  </a:cubicBezTo>
                  <a:cubicBezTo>
                    <a:pt x="17945" y="5485233"/>
                    <a:pt x="13934" y="5489245"/>
                    <a:pt x="8985" y="5489245"/>
                  </a:cubicBezTo>
                  <a:cubicBezTo>
                    <a:pt x="4036" y="5489245"/>
                    <a:pt x="24" y="5485233"/>
                    <a:pt x="24" y="5480284"/>
                  </a:cubicBezTo>
                  <a:cubicBezTo>
                    <a:pt x="24" y="5475335"/>
                    <a:pt x="4036" y="5471324"/>
                    <a:pt x="8985" y="5471324"/>
                  </a:cubicBezTo>
                  <a:close/>
                  <a:moveTo>
                    <a:pt x="7040695" y="5129361"/>
                  </a:moveTo>
                  <a:cubicBezTo>
                    <a:pt x="7045644" y="5129361"/>
                    <a:pt x="7049655" y="5133372"/>
                    <a:pt x="7049655" y="5138321"/>
                  </a:cubicBezTo>
                  <a:cubicBezTo>
                    <a:pt x="7049655" y="5143270"/>
                    <a:pt x="7045644" y="5147282"/>
                    <a:pt x="7040695" y="5147282"/>
                  </a:cubicBezTo>
                  <a:cubicBezTo>
                    <a:pt x="7035746" y="5147282"/>
                    <a:pt x="7031734" y="5143270"/>
                    <a:pt x="7031734" y="5138321"/>
                  </a:cubicBezTo>
                  <a:cubicBezTo>
                    <a:pt x="7031734" y="5133372"/>
                    <a:pt x="7035746" y="5129361"/>
                    <a:pt x="7040695" y="5129361"/>
                  </a:cubicBezTo>
                  <a:close/>
                  <a:moveTo>
                    <a:pt x="6705850" y="5129361"/>
                  </a:moveTo>
                  <a:cubicBezTo>
                    <a:pt x="6710799" y="5129361"/>
                    <a:pt x="6714811" y="5133372"/>
                    <a:pt x="6714811" y="5138321"/>
                  </a:cubicBezTo>
                  <a:cubicBezTo>
                    <a:pt x="6714811" y="5143270"/>
                    <a:pt x="6710799" y="5147282"/>
                    <a:pt x="6705850" y="5147282"/>
                  </a:cubicBezTo>
                  <a:cubicBezTo>
                    <a:pt x="6700901" y="5147282"/>
                    <a:pt x="6696890" y="5143270"/>
                    <a:pt x="6696890" y="5138321"/>
                  </a:cubicBezTo>
                  <a:cubicBezTo>
                    <a:pt x="6696890" y="5133372"/>
                    <a:pt x="6700901" y="5129361"/>
                    <a:pt x="6705850" y="5129361"/>
                  </a:cubicBezTo>
                  <a:close/>
                  <a:moveTo>
                    <a:pt x="6371005" y="5129361"/>
                  </a:moveTo>
                  <a:cubicBezTo>
                    <a:pt x="6375954" y="5129361"/>
                    <a:pt x="6379966" y="5133372"/>
                    <a:pt x="6379966" y="5138321"/>
                  </a:cubicBezTo>
                  <a:cubicBezTo>
                    <a:pt x="6379966" y="5143270"/>
                    <a:pt x="6375954" y="5147282"/>
                    <a:pt x="6371005" y="5147282"/>
                  </a:cubicBezTo>
                  <a:cubicBezTo>
                    <a:pt x="6366056" y="5147282"/>
                    <a:pt x="6362045" y="5143270"/>
                    <a:pt x="6362045" y="5138321"/>
                  </a:cubicBezTo>
                  <a:cubicBezTo>
                    <a:pt x="6362045" y="5133372"/>
                    <a:pt x="6366056" y="5129361"/>
                    <a:pt x="6371005" y="5129361"/>
                  </a:cubicBezTo>
                  <a:close/>
                  <a:moveTo>
                    <a:pt x="6036160" y="5129361"/>
                  </a:moveTo>
                  <a:cubicBezTo>
                    <a:pt x="6041109" y="5129361"/>
                    <a:pt x="6045121" y="5133372"/>
                    <a:pt x="6045121" y="5138321"/>
                  </a:cubicBezTo>
                  <a:cubicBezTo>
                    <a:pt x="6045121" y="5143270"/>
                    <a:pt x="6041109" y="5147282"/>
                    <a:pt x="6036160" y="5147282"/>
                  </a:cubicBezTo>
                  <a:cubicBezTo>
                    <a:pt x="6031211" y="5147282"/>
                    <a:pt x="6027200" y="5143270"/>
                    <a:pt x="6027200" y="5138321"/>
                  </a:cubicBezTo>
                  <a:cubicBezTo>
                    <a:pt x="6027200" y="5133372"/>
                    <a:pt x="6031211" y="5129361"/>
                    <a:pt x="6036160" y="5129361"/>
                  </a:cubicBezTo>
                  <a:close/>
                  <a:moveTo>
                    <a:pt x="5701315" y="5129361"/>
                  </a:moveTo>
                  <a:cubicBezTo>
                    <a:pt x="5706264" y="5129361"/>
                    <a:pt x="5710276" y="5133372"/>
                    <a:pt x="5710276" y="5138321"/>
                  </a:cubicBezTo>
                  <a:cubicBezTo>
                    <a:pt x="5710276" y="5143270"/>
                    <a:pt x="5706264" y="5147282"/>
                    <a:pt x="5701315" y="5147282"/>
                  </a:cubicBezTo>
                  <a:cubicBezTo>
                    <a:pt x="5696366" y="5147282"/>
                    <a:pt x="5692355" y="5143270"/>
                    <a:pt x="5692355" y="5138321"/>
                  </a:cubicBezTo>
                  <a:cubicBezTo>
                    <a:pt x="5692355" y="5133372"/>
                    <a:pt x="5696366" y="5129361"/>
                    <a:pt x="5701315" y="5129361"/>
                  </a:cubicBezTo>
                  <a:close/>
                  <a:moveTo>
                    <a:pt x="5366471" y="5129361"/>
                  </a:moveTo>
                  <a:cubicBezTo>
                    <a:pt x="5371420" y="5129361"/>
                    <a:pt x="5375432" y="5133372"/>
                    <a:pt x="5375432" y="5138321"/>
                  </a:cubicBezTo>
                  <a:cubicBezTo>
                    <a:pt x="5375432" y="5143270"/>
                    <a:pt x="5371420" y="5147282"/>
                    <a:pt x="5366471" y="5147282"/>
                  </a:cubicBezTo>
                  <a:cubicBezTo>
                    <a:pt x="5361522" y="5147282"/>
                    <a:pt x="5357511" y="5143270"/>
                    <a:pt x="5357511" y="5138321"/>
                  </a:cubicBezTo>
                  <a:cubicBezTo>
                    <a:pt x="5357511" y="5133372"/>
                    <a:pt x="5361522" y="5129361"/>
                    <a:pt x="5366471" y="5129361"/>
                  </a:cubicBezTo>
                  <a:close/>
                  <a:moveTo>
                    <a:pt x="5031626" y="5129361"/>
                  </a:moveTo>
                  <a:cubicBezTo>
                    <a:pt x="5036575" y="5129361"/>
                    <a:pt x="5040587" y="5133372"/>
                    <a:pt x="5040587" y="5138321"/>
                  </a:cubicBezTo>
                  <a:cubicBezTo>
                    <a:pt x="5040587" y="5143270"/>
                    <a:pt x="5036575" y="5147282"/>
                    <a:pt x="5031626" y="5147282"/>
                  </a:cubicBezTo>
                  <a:cubicBezTo>
                    <a:pt x="5026677" y="5147282"/>
                    <a:pt x="5022666" y="5143270"/>
                    <a:pt x="5022666" y="5138321"/>
                  </a:cubicBezTo>
                  <a:cubicBezTo>
                    <a:pt x="5022666" y="5133372"/>
                    <a:pt x="5026677" y="5129361"/>
                    <a:pt x="5031626" y="5129361"/>
                  </a:cubicBezTo>
                  <a:close/>
                  <a:moveTo>
                    <a:pt x="4696782" y="5129361"/>
                  </a:moveTo>
                  <a:cubicBezTo>
                    <a:pt x="4701731" y="5129361"/>
                    <a:pt x="4705743" y="5133372"/>
                    <a:pt x="4705743" y="5138321"/>
                  </a:cubicBezTo>
                  <a:cubicBezTo>
                    <a:pt x="4705743" y="5143270"/>
                    <a:pt x="4701731" y="5147282"/>
                    <a:pt x="4696782" y="5147282"/>
                  </a:cubicBezTo>
                  <a:cubicBezTo>
                    <a:pt x="4691833" y="5147282"/>
                    <a:pt x="4687822" y="5143270"/>
                    <a:pt x="4687822" y="5138321"/>
                  </a:cubicBezTo>
                  <a:cubicBezTo>
                    <a:pt x="4687822" y="5133372"/>
                    <a:pt x="4691833" y="5129361"/>
                    <a:pt x="4696782" y="5129361"/>
                  </a:cubicBezTo>
                  <a:close/>
                  <a:moveTo>
                    <a:pt x="4361938" y="5129361"/>
                  </a:moveTo>
                  <a:cubicBezTo>
                    <a:pt x="4366887" y="5129361"/>
                    <a:pt x="4370899" y="5133372"/>
                    <a:pt x="4370899" y="5138321"/>
                  </a:cubicBezTo>
                  <a:cubicBezTo>
                    <a:pt x="4370899" y="5143270"/>
                    <a:pt x="4366887" y="5147282"/>
                    <a:pt x="4361938" y="5147282"/>
                  </a:cubicBezTo>
                  <a:cubicBezTo>
                    <a:pt x="4356989" y="5147282"/>
                    <a:pt x="4352978" y="5143270"/>
                    <a:pt x="4352978" y="5138321"/>
                  </a:cubicBezTo>
                  <a:cubicBezTo>
                    <a:pt x="4352978" y="5133372"/>
                    <a:pt x="4356989" y="5129361"/>
                    <a:pt x="4361938" y="5129361"/>
                  </a:cubicBezTo>
                  <a:close/>
                  <a:moveTo>
                    <a:pt x="4027093" y="5129361"/>
                  </a:moveTo>
                  <a:cubicBezTo>
                    <a:pt x="4032042" y="5129361"/>
                    <a:pt x="4036054" y="5133372"/>
                    <a:pt x="4036054" y="5138321"/>
                  </a:cubicBezTo>
                  <a:cubicBezTo>
                    <a:pt x="4036054" y="5143270"/>
                    <a:pt x="4032042" y="5147282"/>
                    <a:pt x="4027093" y="5147282"/>
                  </a:cubicBezTo>
                  <a:cubicBezTo>
                    <a:pt x="4022144" y="5147282"/>
                    <a:pt x="4018133" y="5143270"/>
                    <a:pt x="4018133" y="5138321"/>
                  </a:cubicBezTo>
                  <a:cubicBezTo>
                    <a:pt x="4018133" y="5133372"/>
                    <a:pt x="4022144" y="5129361"/>
                    <a:pt x="4027093" y="5129361"/>
                  </a:cubicBezTo>
                  <a:close/>
                  <a:moveTo>
                    <a:pt x="3692248" y="5129361"/>
                  </a:moveTo>
                  <a:cubicBezTo>
                    <a:pt x="3697197" y="5129361"/>
                    <a:pt x="3701209" y="5133372"/>
                    <a:pt x="3701209" y="5138321"/>
                  </a:cubicBezTo>
                  <a:cubicBezTo>
                    <a:pt x="3701209" y="5143270"/>
                    <a:pt x="3697197" y="5147282"/>
                    <a:pt x="3692248" y="5147282"/>
                  </a:cubicBezTo>
                  <a:cubicBezTo>
                    <a:pt x="3687300" y="5147282"/>
                    <a:pt x="3683288" y="5143270"/>
                    <a:pt x="3683288" y="5138321"/>
                  </a:cubicBezTo>
                  <a:cubicBezTo>
                    <a:pt x="3683288" y="5133372"/>
                    <a:pt x="3687300" y="5129361"/>
                    <a:pt x="3692248" y="5129361"/>
                  </a:cubicBezTo>
                  <a:close/>
                  <a:moveTo>
                    <a:pt x="3357410" y="5129361"/>
                  </a:moveTo>
                  <a:cubicBezTo>
                    <a:pt x="3362359" y="5129361"/>
                    <a:pt x="3366374" y="5133372"/>
                    <a:pt x="3366374" y="5138321"/>
                  </a:cubicBezTo>
                  <a:cubicBezTo>
                    <a:pt x="3366374" y="5143270"/>
                    <a:pt x="3362359" y="5147282"/>
                    <a:pt x="3357410" y="5147282"/>
                  </a:cubicBezTo>
                  <a:cubicBezTo>
                    <a:pt x="3352457" y="5147282"/>
                    <a:pt x="3348447" y="5143270"/>
                    <a:pt x="3348447" y="5138321"/>
                  </a:cubicBezTo>
                  <a:cubicBezTo>
                    <a:pt x="3348447" y="5133372"/>
                    <a:pt x="3352457" y="5129361"/>
                    <a:pt x="3357410" y="5129361"/>
                  </a:cubicBezTo>
                  <a:close/>
                  <a:moveTo>
                    <a:pt x="3022588" y="5129361"/>
                  </a:moveTo>
                  <a:cubicBezTo>
                    <a:pt x="3027534" y="5129361"/>
                    <a:pt x="3031548" y="5133372"/>
                    <a:pt x="3031548" y="5138321"/>
                  </a:cubicBezTo>
                  <a:cubicBezTo>
                    <a:pt x="3031548" y="5143270"/>
                    <a:pt x="3027534" y="5147282"/>
                    <a:pt x="3022588" y="5147282"/>
                  </a:cubicBezTo>
                  <a:cubicBezTo>
                    <a:pt x="3017640" y="5147282"/>
                    <a:pt x="3013629" y="5143270"/>
                    <a:pt x="3013629" y="5138321"/>
                  </a:cubicBezTo>
                  <a:cubicBezTo>
                    <a:pt x="3013629" y="5133372"/>
                    <a:pt x="3017640" y="5129361"/>
                    <a:pt x="3022588" y="5129361"/>
                  </a:cubicBezTo>
                  <a:close/>
                  <a:moveTo>
                    <a:pt x="2687744" y="5129361"/>
                  </a:moveTo>
                  <a:cubicBezTo>
                    <a:pt x="2692695" y="5129361"/>
                    <a:pt x="2696705" y="5133372"/>
                    <a:pt x="2696705" y="5138321"/>
                  </a:cubicBezTo>
                  <a:cubicBezTo>
                    <a:pt x="2696705" y="5143270"/>
                    <a:pt x="2692695" y="5147282"/>
                    <a:pt x="2687744" y="5147282"/>
                  </a:cubicBezTo>
                  <a:cubicBezTo>
                    <a:pt x="2682796" y="5147282"/>
                    <a:pt x="2678786" y="5143270"/>
                    <a:pt x="2678786" y="5138321"/>
                  </a:cubicBezTo>
                  <a:cubicBezTo>
                    <a:pt x="2678786" y="5133372"/>
                    <a:pt x="2682796" y="5129361"/>
                    <a:pt x="2687744" y="5129361"/>
                  </a:cubicBezTo>
                  <a:close/>
                  <a:moveTo>
                    <a:pt x="2352898" y="5129361"/>
                  </a:moveTo>
                  <a:cubicBezTo>
                    <a:pt x="2357847" y="5129361"/>
                    <a:pt x="2361860" y="5133372"/>
                    <a:pt x="2361860" y="5138321"/>
                  </a:cubicBezTo>
                  <a:cubicBezTo>
                    <a:pt x="2361860" y="5143270"/>
                    <a:pt x="2357847" y="5147282"/>
                    <a:pt x="2352898" y="5147282"/>
                  </a:cubicBezTo>
                  <a:cubicBezTo>
                    <a:pt x="2347949" y="5147282"/>
                    <a:pt x="2343938" y="5143270"/>
                    <a:pt x="2343938" y="5138321"/>
                  </a:cubicBezTo>
                  <a:cubicBezTo>
                    <a:pt x="2343938" y="5133372"/>
                    <a:pt x="2347949" y="5129361"/>
                    <a:pt x="2352898" y="5129361"/>
                  </a:cubicBezTo>
                  <a:close/>
                  <a:moveTo>
                    <a:pt x="2018058" y="5129361"/>
                  </a:moveTo>
                  <a:cubicBezTo>
                    <a:pt x="2023007" y="5129361"/>
                    <a:pt x="2027019" y="5133372"/>
                    <a:pt x="2027019" y="5138321"/>
                  </a:cubicBezTo>
                  <a:cubicBezTo>
                    <a:pt x="2027019" y="5143270"/>
                    <a:pt x="2023007" y="5147282"/>
                    <a:pt x="2018058" y="5147282"/>
                  </a:cubicBezTo>
                  <a:cubicBezTo>
                    <a:pt x="2013109" y="5147282"/>
                    <a:pt x="2009092" y="5143270"/>
                    <a:pt x="2009092" y="5138321"/>
                  </a:cubicBezTo>
                  <a:cubicBezTo>
                    <a:pt x="2009092" y="5133372"/>
                    <a:pt x="2013109" y="5129361"/>
                    <a:pt x="2018058" y="5129361"/>
                  </a:cubicBezTo>
                  <a:close/>
                  <a:moveTo>
                    <a:pt x="1683215" y="5129361"/>
                  </a:moveTo>
                  <a:cubicBezTo>
                    <a:pt x="1688163" y="5129361"/>
                    <a:pt x="1692175" y="5133372"/>
                    <a:pt x="1692175" y="5138321"/>
                  </a:cubicBezTo>
                  <a:cubicBezTo>
                    <a:pt x="1692175" y="5143270"/>
                    <a:pt x="1688163" y="5147282"/>
                    <a:pt x="1683215" y="5147282"/>
                  </a:cubicBezTo>
                  <a:cubicBezTo>
                    <a:pt x="1678266" y="5147282"/>
                    <a:pt x="1674254" y="5143270"/>
                    <a:pt x="1674254" y="5138321"/>
                  </a:cubicBezTo>
                  <a:cubicBezTo>
                    <a:pt x="1674254" y="5133372"/>
                    <a:pt x="1678266" y="5129361"/>
                    <a:pt x="1683215" y="5129361"/>
                  </a:cubicBezTo>
                  <a:close/>
                  <a:moveTo>
                    <a:pt x="1348367" y="5129361"/>
                  </a:moveTo>
                  <a:cubicBezTo>
                    <a:pt x="1353316" y="5129361"/>
                    <a:pt x="1357328" y="5133372"/>
                    <a:pt x="1357328" y="5138321"/>
                  </a:cubicBezTo>
                  <a:cubicBezTo>
                    <a:pt x="1357328" y="5143270"/>
                    <a:pt x="1353316" y="5147282"/>
                    <a:pt x="1348367" y="5147282"/>
                  </a:cubicBezTo>
                  <a:cubicBezTo>
                    <a:pt x="1343418" y="5147282"/>
                    <a:pt x="1339408" y="5143270"/>
                    <a:pt x="1339408" y="5138321"/>
                  </a:cubicBezTo>
                  <a:cubicBezTo>
                    <a:pt x="1339408" y="5133372"/>
                    <a:pt x="1343418" y="5129361"/>
                    <a:pt x="1348367" y="5129361"/>
                  </a:cubicBezTo>
                  <a:close/>
                  <a:moveTo>
                    <a:pt x="1013522" y="5129361"/>
                  </a:moveTo>
                  <a:cubicBezTo>
                    <a:pt x="1018470" y="5129361"/>
                    <a:pt x="1022483" y="5133372"/>
                    <a:pt x="1022483" y="5138321"/>
                  </a:cubicBezTo>
                  <a:cubicBezTo>
                    <a:pt x="1022483" y="5143270"/>
                    <a:pt x="1018470" y="5147282"/>
                    <a:pt x="1013522" y="5147282"/>
                  </a:cubicBezTo>
                  <a:cubicBezTo>
                    <a:pt x="1008573" y="5147282"/>
                    <a:pt x="1004563" y="5143270"/>
                    <a:pt x="1004563" y="5138321"/>
                  </a:cubicBezTo>
                  <a:cubicBezTo>
                    <a:pt x="1004563" y="5133372"/>
                    <a:pt x="1008573" y="5129361"/>
                    <a:pt x="1013522" y="5129361"/>
                  </a:cubicBezTo>
                  <a:close/>
                  <a:moveTo>
                    <a:pt x="678673" y="5129361"/>
                  </a:moveTo>
                  <a:cubicBezTo>
                    <a:pt x="683622" y="5129361"/>
                    <a:pt x="687642" y="5133372"/>
                    <a:pt x="687642" y="5138321"/>
                  </a:cubicBezTo>
                  <a:cubicBezTo>
                    <a:pt x="687642" y="5143270"/>
                    <a:pt x="683622" y="5147282"/>
                    <a:pt x="678673" y="5147282"/>
                  </a:cubicBezTo>
                  <a:cubicBezTo>
                    <a:pt x="673724" y="5147282"/>
                    <a:pt x="669713" y="5143270"/>
                    <a:pt x="669713" y="5138321"/>
                  </a:cubicBezTo>
                  <a:cubicBezTo>
                    <a:pt x="669713" y="5133372"/>
                    <a:pt x="673724" y="5129361"/>
                    <a:pt x="678673" y="5129361"/>
                  </a:cubicBezTo>
                  <a:close/>
                  <a:moveTo>
                    <a:pt x="343830" y="5129361"/>
                  </a:moveTo>
                  <a:cubicBezTo>
                    <a:pt x="348778" y="5129361"/>
                    <a:pt x="352790" y="5133372"/>
                    <a:pt x="352790" y="5138321"/>
                  </a:cubicBezTo>
                  <a:cubicBezTo>
                    <a:pt x="352790" y="5143270"/>
                    <a:pt x="348778" y="5147282"/>
                    <a:pt x="343830" y="5147282"/>
                  </a:cubicBezTo>
                  <a:cubicBezTo>
                    <a:pt x="338881" y="5147282"/>
                    <a:pt x="334869" y="5143270"/>
                    <a:pt x="334869" y="5138321"/>
                  </a:cubicBezTo>
                  <a:cubicBezTo>
                    <a:pt x="334869" y="5133372"/>
                    <a:pt x="338881" y="5129361"/>
                    <a:pt x="343830" y="5129361"/>
                  </a:cubicBezTo>
                  <a:close/>
                  <a:moveTo>
                    <a:pt x="8987" y="5129361"/>
                  </a:moveTo>
                  <a:cubicBezTo>
                    <a:pt x="13936" y="5129361"/>
                    <a:pt x="17948" y="5133372"/>
                    <a:pt x="17948" y="5138321"/>
                  </a:cubicBezTo>
                  <a:cubicBezTo>
                    <a:pt x="17948" y="5143270"/>
                    <a:pt x="13936" y="5147282"/>
                    <a:pt x="8987" y="5147282"/>
                  </a:cubicBezTo>
                  <a:cubicBezTo>
                    <a:pt x="4038" y="5147282"/>
                    <a:pt x="27" y="5143270"/>
                    <a:pt x="27" y="5138321"/>
                  </a:cubicBezTo>
                  <a:cubicBezTo>
                    <a:pt x="27" y="5133372"/>
                    <a:pt x="4038" y="5129361"/>
                    <a:pt x="8987" y="5129361"/>
                  </a:cubicBezTo>
                  <a:close/>
                  <a:moveTo>
                    <a:pt x="7040695" y="4787399"/>
                  </a:moveTo>
                  <a:cubicBezTo>
                    <a:pt x="7045644" y="4787399"/>
                    <a:pt x="7049655" y="4791410"/>
                    <a:pt x="7049655" y="4796359"/>
                  </a:cubicBezTo>
                  <a:cubicBezTo>
                    <a:pt x="7049655" y="4801308"/>
                    <a:pt x="7045644" y="4805320"/>
                    <a:pt x="7040695" y="4805320"/>
                  </a:cubicBezTo>
                  <a:cubicBezTo>
                    <a:pt x="7035746" y="4805320"/>
                    <a:pt x="7031734" y="4801308"/>
                    <a:pt x="7031734" y="4796359"/>
                  </a:cubicBezTo>
                  <a:cubicBezTo>
                    <a:pt x="7031734" y="4791410"/>
                    <a:pt x="7035746" y="4787399"/>
                    <a:pt x="7040695" y="4787399"/>
                  </a:cubicBezTo>
                  <a:close/>
                  <a:moveTo>
                    <a:pt x="6705850" y="4787399"/>
                  </a:moveTo>
                  <a:cubicBezTo>
                    <a:pt x="6710799" y="4787399"/>
                    <a:pt x="6714811" y="4791410"/>
                    <a:pt x="6714811" y="4796359"/>
                  </a:cubicBezTo>
                  <a:cubicBezTo>
                    <a:pt x="6714811" y="4801308"/>
                    <a:pt x="6710799" y="4805320"/>
                    <a:pt x="6705850" y="4805320"/>
                  </a:cubicBezTo>
                  <a:cubicBezTo>
                    <a:pt x="6700901" y="4805320"/>
                    <a:pt x="6696890" y="4801308"/>
                    <a:pt x="6696890" y="4796359"/>
                  </a:cubicBezTo>
                  <a:cubicBezTo>
                    <a:pt x="6696890" y="4791410"/>
                    <a:pt x="6700901" y="4787399"/>
                    <a:pt x="6705850" y="4787399"/>
                  </a:cubicBezTo>
                  <a:close/>
                  <a:moveTo>
                    <a:pt x="6371005" y="4787399"/>
                  </a:moveTo>
                  <a:cubicBezTo>
                    <a:pt x="6375954" y="4787399"/>
                    <a:pt x="6379966" y="4791410"/>
                    <a:pt x="6379966" y="4796359"/>
                  </a:cubicBezTo>
                  <a:cubicBezTo>
                    <a:pt x="6379966" y="4801308"/>
                    <a:pt x="6375954" y="4805320"/>
                    <a:pt x="6371005" y="4805320"/>
                  </a:cubicBezTo>
                  <a:cubicBezTo>
                    <a:pt x="6366056" y="4805320"/>
                    <a:pt x="6362045" y="4801308"/>
                    <a:pt x="6362045" y="4796359"/>
                  </a:cubicBezTo>
                  <a:cubicBezTo>
                    <a:pt x="6362045" y="4791410"/>
                    <a:pt x="6366056" y="4787399"/>
                    <a:pt x="6371005" y="4787399"/>
                  </a:cubicBezTo>
                  <a:close/>
                  <a:moveTo>
                    <a:pt x="6036160" y="4787399"/>
                  </a:moveTo>
                  <a:cubicBezTo>
                    <a:pt x="6041109" y="4787399"/>
                    <a:pt x="6045121" y="4791410"/>
                    <a:pt x="6045121" y="4796359"/>
                  </a:cubicBezTo>
                  <a:cubicBezTo>
                    <a:pt x="6045121" y="4801308"/>
                    <a:pt x="6041109" y="4805320"/>
                    <a:pt x="6036160" y="4805320"/>
                  </a:cubicBezTo>
                  <a:cubicBezTo>
                    <a:pt x="6031211" y="4805320"/>
                    <a:pt x="6027200" y="4801308"/>
                    <a:pt x="6027200" y="4796359"/>
                  </a:cubicBezTo>
                  <a:cubicBezTo>
                    <a:pt x="6027200" y="4791410"/>
                    <a:pt x="6031211" y="4787399"/>
                    <a:pt x="6036160" y="4787399"/>
                  </a:cubicBezTo>
                  <a:close/>
                  <a:moveTo>
                    <a:pt x="5701315" y="4787399"/>
                  </a:moveTo>
                  <a:cubicBezTo>
                    <a:pt x="5706264" y="4787399"/>
                    <a:pt x="5710276" y="4791410"/>
                    <a:pt x="5710276" y="4796359"/>
                  </a:cubicBezTo>
                  <a:cubicBezTo>
                    <a:pt x="5710276" y="4801308"/>
                    <a:pt x="5706264" y="4805320"/>
                    <a:pt x="5701315" y="4805320"/>
                  </a:cubicBezTo>
                  <a:cubicBezTo>
                    <a:pt x="5696366" y="4805320"/>
                    <a:pt x="5692355" y="4801308"/>
                    <a:pt x="5692355" y="4796359"/>
                  </a:cubicBezTo>
                  <a:cubicBezTo>
                    <a:pt x="5692355" y="4791410"/>
                    <a:pt x="5696366" y="4787399"/>
                    <a:pt x="5701315" y="4787399"/>
                  </a:cubicBezTo>
                  <a:close/>
                  <a:moveTo>
                    <a:pt x="5366471" y="4787399"/>
                  </a:moveTo>
                  <a:cubicBezTo>
                    <a:pt x="5371420" y="4787399"/>
                    <a:pt x="5375432" y="4791410"/>
                    <a:pt x="5375432" y="4796359"/>
                  </a:cubicBezTo>
                  <a:cubicBezTo>
                    <a:pt x="5375432" y="4801308"/>
                    <a:pt x="5371420" y="4805320"/>
                    <a:pt x="5366471" y="4805320"/>
                  </a:cubicBezTo>
                  <a:cubicBezTo>
                    <a:pt x="5361522" y="4805320"/>
                    <a:pt x="5357511" y="4801308"/>
                    <a:pt x="5357511" y="4796359"/>
                  </a:cubicBezTo>
                  <a:cubicBezTo>
                    <a:pt x="5357511" y="4791410"/>
                    <a:pt x="5361522" y="4787399"/>
                    <a:pt x="5366471" y="4787399"/>
                  </a:cubicBezTo>
                  <a:close/>
                  <a:moveTo>
                    <a:pt x="5031626" y="4787399"/>
                  </a:moveTo>
                  <a:cubicBezTo>
                    <a:pt x="5036575" y="4787399"/>
                    <a:pt x="5040587" y="4791410"/>
                    <a:pt x="5040587" y="4796359"/>
                  </a:cubicBezTo>
                  <a:cubicBezTo>
                    <a:pt x="5040587" y="4801308"/>
                    <a:pt x="5036575" y="4805320"/>
                    <a:pt x="5031626" y="4805320"/>
                  </a:cubicBezTo>
                  <a:cubicBezTo>
                    <a:pt x="5026677" y="4805320"/>
                    <a:pt x="5022666" y="4801308"/>
                    <a:pt x="5022666" y="4796359"/>
                  </a:cubicBezTo>
                  <a:cubicBezTo>
                    <a:pt x="5022666" y="4791410"/>
                    <a:pt x="5026677" y="4787399"/>
                    <a:pt x="5031626" y="4787399"/>
                  </a:cubicBezTo>
                  <a:close/>
                  <a:moveTo>
                    <a:pt x="4696782" y="4787399"/>
                  </a:moveTo>
                  <a:cubicBezTo>
                    <a:pt x="4701731" y="4787399"/>
                    <a:pt x="4705743" y="4791410"/>
                    <a:pt x="4705743" y="4796359"/>
                  </a:cubicBezTo>
                  <a:cubicBezTo>
                    <a:pt x="4705743" y="4801308"/>
                    <a:pt x="4701731" y="4805320"/>
                    <a:pt x="4696782" y="4805320"/>
                  </a:cubicBezTo>
                  <a:cubicBezTo>
                    <a:pt x="4691833" y="4805320"/>
                    <a:pt x="4687822" y="4801308"/>
                    <a:pt x="4687822" y="4796359"/>
                  </a:cubicBezTo>
                  <a:cubicBezTo>
                    <a:pt x="4687822" y="4791410"/>
                    <a:pt x="4691833" y="4787399"/>
                    <a:pt x="4696782" y="4787399"/>
                  </a:cubicBezTo>
                  <a:close/>
                  <a:moveTo>
                    <a:pt x="4361938" y="4787399"/>
                  </a:moveTo>
                  <a:cubicBezTo>
                    <a:pt x="4366887" y="4787399"/>
                    <a:pt x="4370899" y="4791410"/>
                    <a:pt x="4370899" y="4796359"/>
                  </a:cubicBezTo>
                  <a:cubicBezTo>
                    <a:pt x="4370899" y="4801308"/>
                    <a:pt x="4366887" y="4805320"/>
                    <a:pt x="4361938" y="4805320"/>
                  </a:cubicBezTo>
                  <a:cubicBezTo>
                    <a:pt x="4356989" y="4805320"/>
                    <a:pt x="4352978" y="4801308"/>
                    <a:pt x="4352978" y="4796359"/>
                  </a:cubicBezTo>
                  <a:cubicBezTo>
                    <a:pt x="4352978" y="4791410"/>
                    <a:pt x="4356989" y="4787399"/>
                    <a:pt x="4361938" y="4787399"/>
                  </a:cubicBezTo>
                  <a:close/>
                  <a:moveTo>
                    <a:pt x="4027093" y="4787399"/>
                  </a:moveTo>
                  <a:cubicBezTo>
                    <a:pt x="4032042" y="4787399"/>
                    <a:pt x="4036054" y="4791410"/>
                    <a:pt x="4036054" y="4796359"/>
                  </a:cubicBezTo>
                  <a:cubicBezTo>
                    <a:pt x="4036054" y="4801308"/>
                    <a:pt x="4032042" y="4805320"/>
                    <a:pt x="4027093" y="4805320"/>
                  </a:cubicBezTo>
                  <a:cubicBezTo>
                    <a:pt x="4022144" y="4805320"/>
                    <a:pt x="4018133" y="4801308"/>
                    <a:pt x="4018133" y="4796359"/>
                  </a:cubicBezTo>
                  <a:cubicBezTo>
                    <a:pt x="4018133" y="4791410"/>
                    <a:pt x="4022144" y="4787399"/>
                    <a:pt x="4027093" y="4787399"/>
                  </a:cubicBezTo>
                  <a:close/>
                  <a:moveTo>
                    <a:pt x="3692248" y="4787399"/>
                  </a:moveTo>
                  <a:cubicBezTo>
                    <a:pt x="3697197" y="4787399"/>
                    <a:pt x="3701209" y="4791410"/>
                    <a:pt x="3701209" y="4796359"/>
                  </a:cubicBezTo>
                  <a:cubicBezTo>
                    <a:pt x="3701209" y="4801308"/>
                    <a:pt x="3697197" y="4805320"/>
                    <a:pt x="3692248" y="4805320"/>
                  </a:cubicBezTo>
                  <a:cubicBezTo>
                    <a:pt x="3687300" y="4805320"/>
                    <a:pt x="3683288" y="4801308"/>
                    <a:pt x="3683288" y="4796359"/>
                  </a:cubicBezTo>
                  <a:cubicBezTo>
                    <a:pt x="3683288" y="4791410"/>
                    <a:pt x="3687300" y="4787399"/>
                    <a:pt x="3692248" y="4787399"/>
                  </a:cubicBezTo>
                  <a:close/>
                  <a:moveTo>
                    <a:pt x="3357410" y="4787399"/>
                  </a:moveTo>
                  <a:cubicBezTo>
                    <a:pt x="3362359" y="4787399"/>
                    <a:pt x="3366374" y="4791410"/>
                    <a:pt x="3366374" y="4796359"/>
                  </a:cubicBezTo>
                  <a:cubicBezTo>
                    <a:pt x="3366374" y="4801308"/>
                    <a:pt x="3362359" y="4805320"/>
                    <a:pt x="3357410" y="4805320"/>
                  </a:cubicBezTo>
                  <a:cubicBezTo>
                    <a:pt x="3352457" y="4805320"/>
                    <a:pt x="3348447" y="4801308"/>
                    <a:pt x="3348447" y="4796359"/>
                  </a:cubicBezTo>
                  <a:cubicBezTo>
                    <a:pt x="3348447" y="4791410"/>
                    <a:pt x="3352457" y="4787399"/>
                    <a:pt x="3357410" y="4787399"/>
                  </a:cubicBezTo>
                  <a:close/>
                  <a:moveTo>
                    <a:pt x="3022590" y="4787399"/>
                  </a:moveTo>
                  <a:cubicBezTo>
                    <a:pt x="3027536" y="4787399"/>
                    <a:pt x="3031550" y="4791410"/>
                    <a:pt x="3031550" y="4796359"/>
                  </a:cubicBezTo>
                  <a:cubicBezTo>
                    <a:pt x="3031550" y="4801308"/>
                    <a:pt x="3027536" y="4805320"/>
                    <a:pt x="3022590" y="4805320"/>
                  </a:cubicBezTo>
                  <a:cubicBezTo>
                    <a:pt x="3017642" y="4805320"/>
                    <a:pt x="3013631" y="4801308"/>
                    <a:pt x="3013631" y="4796359"/>
                  </a:cubicBezTo>
                  <a:cubicBezTo>
                    <a:pt x="3013631" y="4791410"/>
                    <a:pt x="3017642" y="4787399"/>
                    <a:pt x="3022590" y="4787399"/>
                  </a:cubicBezTo>
                  <a:close/>
                  <a:moveTo>
                    <a:pt x="2687747" y="4787399"/>
                  </a:moveTo>
                  <a:cubicBezTo>
                    <a:pt x="2692698" y="4787399"/>
                    <a:pt x="2696708" y="4791410"/>
                    <a:pt x="2696708" y="4796359"/>
                  </a:cubicBezTo>
                  <a:cubicBezTo>
                    <a:pt x="2696708" y="4801308"/>
                    <a:pt x="2692698" y="4805320"/>
                    <a:pt x="2687747" y="4805320"/>
                  </a:cubicBezTo>
                  <a:cubicBezTo>
                    <a:pt x="2682798" y="4805320"/>
                    <a:pt x="2678788" y="4801308"/>
                    <a:pt x="2678788" y="4796359"/>
                  </a:cubicBezTo>
                  <a:cubicBezTo>
                    <a:pt x="2678788" y="4791410"/>
                    <a:pt x="2682798" y="4787399"/>
                    <a:pt x="2687747" y="4787399"/>
                  </a:cubicBezTo>
                  <a:close/>
                  <a:moveTo>
                    <a:pt x="2352900" y="4787399"/>
                  </a:moveTo>
                  <a:cubicBezTo>
                    <a:pt x="2357850" y="4787399"/>
                    <a:pt x="2361862" y="4791410"/>
                    <a:pt x="2361862" y="4796359"/>
                  </a:cubicBezTo>
                  <a:cubicBezTo>
                    <a:pt x="2361862" y="4801308"/>
                    <a:pt x="2357850" y="4805320"/>
                    <a:pt x="2352900" y="4805320"/>
                  </a:cubicBezTo>
                  <a:cubicBezTo>
                    <a:pt x="2347951" y="4805320"/>
                    <a:pt x="2343940" y="4801308"/>
                    <a:pt x="2343940" y="4796359"/>
                  </a:cubicBezTo>
                  <a:cubicBezTo>
                    <a:pt x="2343940" y="4791410"/>
                    <a:pt x="2347951" y="4787399"/>
                    <a:pt x="2352900" y="4787399"/>
                  </a:cubicBezTo>
                  <a:close/>
                  <a:moveTo>
                    <a:pt x="2018060" y="4787399"/>
                  </a:moveTo>
                  <a:cubicBezTo>
                    <a:pt x="2023009" y="4787399"/>
                    <a:pt x="2027021" y="4791410"/>
                    <a:pt x="2027021" y="4796359"/>
                  </a:cubicBezTo>
                  <a:cubicBezTo>
                    <a:pt x="2027021" y="4801308"/>
                    <a:pt x="2023009" y="4805320"/>
                    <a:pt x="2018060" y="4805320"/>
                  </a:cubicBezTo>
                  <a:cubicBezTo>
                    <a:pt x="2013112" y="4805320"/>
                    <a:pt x="2009095" y="4801308"/>
                    <a:pt x="2009095" y="4796359"/>
                  </a:cubicBezTo>
                  <a:cubicBezTo>
                    <a:pt x="2009095" y="4791410"/>
                    <a:pt x="2013112" y="4787399"/>
                    <a:pt x="2018060" y="4787399"/>
                  </a:cubicBezTo>
                  <a:close/>
                  <a:moveTo>
                    <a:pt x="1683217" y="4787399"/>
                  </a:moveTo>
                  <a:cubicBezTo>
                    <a:pt x="1688166" y="4787399"/>
                    <a:pt x="1692177" y="4791410"/>
                    <a:pt x="1692177" y="4796359"/>
                  </a:cubicBezTo>
                  <a:cubicBezTo>
                    <a:pt x="1692177" y="4801308"/>
                    <a:pt x="1688166" y="4805320"/>
                    <a:pt x="1683217" y="4805320"/>
                  </a:cubicBezTo>
                  <a:cubicBezTo>
                    <a:pt x="1678268" y="4805320"/>
                    <a:pt x="1674256" y="4801308"/>
                    <a:pt x="1674256" y="4796359"/>
                  </a:cubicBezTo>
                  <a:cubicBezTo>
                    <a:pt x="1674256" y="4791410"/>
                    <a:pt x="1678268" y="4787399"/>
                    <a:pt x="1683217" y="4787399"/>
                  </a:cubicBezTo>
                  <a:close/>
                  <a:moveTo>
                    <a:pt x="1348370" y="4787399"/>
                  </a:moveTo>
                  <a:cubicBezTo>
                    <a:pt x="1353319" y="4787399"/>
                    <a:pt x="1357331" y="4791410"/>
                    <a:pt x="1357331" y="4796359"/>
                  </a:cubicBezTo>
                  <a:cubicBezTo>
                    <a:pt x="1357331" y="4801308"/>
                    <a:pt x="1353319" y="4805320"/>
                    <a:pt x="1348370" y="4805320"/>
                  </a:cubicBezTo>
                  <a:cubicBezTo>
                    <a:pt x="1343421" y="4805320"/>
                    <a:pt x="1339411" y="4801308"/>
                    <a:pt x="1339411" y="4796359"/>
                  </a:cubicBezTo>
                  <a:cubicBezTo>
                    <a:pt x="1339411" y="4791410"/>
                    <a:pt x="1343421" y="4787399"/>
                    <a:pt x="1348370" y="4787399"/>
                  </a:cubicBezTo>
                  <a:close/>
                  <a:moveTo>
                    <a:pt x="1013524" y="4787399"/>
                  </a:moveTo>
                  <a:cubicBezTo>
                    <a:pt x="1018473" y="4787399"/>
                    <a:pt x="1022485" y="4791410"/>
                    <a:pt x="1022485" y="4796359"/>
                  </a:cubicBezTo>
                  <a:cubicBezTo>
                    <a:pt x="1022485" y="4801308"/>
                    <a:pt x="1018473" y="4805320"/>
                    <a:pt x="1013524" y="4805320"/>
                  </a:cubicBezTo>
                  <a:cubicBezTo>
                    <a:pt x="1008576" y="4805320"/>
                    <a:pt x="1004566" y="4801308"/>
                    <a:pt x="1004566" y="4796359"/>
                  </a:cubicBezTo>
                  <a:cubicBezTo>
                    <a:pt x="1004566" y="4791410"/>
                    <a:pt x="1008576" y="4787399"/>
                    <a:pt x="1013524" y="4787399"/>
                  </a:cubicBezTo>
                  <a:close/>
                  <a:moveTo>
                    <a:pt x="678675" y="4787399"/>
                  </a:moveTo>
                  <a:cubicBezTo>
                    <a:pt x="683624" y="4787399"/>
                    <a:pt x="687645" y="4791410"/>
                    <a:pt x="687645" y="4796359"/>
                  </a:cubicBezTo>
                  <a:cubicBezTo>
                    <a:pt x="687645" y="4801308"/>
                    <a:pt x="683624" y="4805320"/>
                    <a:pt x="678675" y="4805320"/>
                  </a:cubicBezTo>
                  <a:cubicBezTo>
                    <a:pt x="673726" y="4805320"/>
                    <a:pt x="669715" y="4801308"/>
                    <a:pt x="669715" y="4796359"/>
                  </a:cubicBezTo>
                  <a:cubicBezTo>
                    <a:pt x="669715" y="4791410"/>
                    <a:pt x="673726" y="4787399"/>
                    <a:pt x="678675" y="4787399"/>
                  </a:cubicBezTo>
                  <a:close/>
                  <a:moveTo>
                    <a:pt x="343832" y="4787399"/>
                  </a:moveTo>
                  <a:cubicBezTo>
                    <a:pt x="348780" y="4787399"/>
                    <a:pt x="352792" y="4791410"/>
                    <a:pt x="352792" y="4796359"/>
                  </a:cubicBezTo>
                  <a:cubicBezTo>
                    <a:pt x="352792" y="4801308"/>
                    <a:pt x="348780" y="4805320"/>
                    <a:pt x="343832" y="4805320"/>
                  </a:cubicBezTo>
                  <a:cubicBezTo>
                    <a:pt x="338883" y="4805320"/>
                    <a:pt x="334871" y="4801308"/>
                    <a:pt x="334871" y="4796359"/>
                  </a:cubicBezTo>
                  <a:cubicBezTo>
                    <a:pt x="334871" y="4791410"/>
                    <a:pt x="338883" y="4787399"/>
                    <a:pt x="343832" y="4787399"/>
                  </a:cubicBezTo>
                  <a:close/>
                  <a:moveTo>
                    <a:pt x="8989" y="4787399"/>
                  </a:moveTo>
                  <a:cubicBezTo>
                    <a:pt x="13938" y="4787399"/>
                    <a:pt x="17950" y="4791410"/>
                    <a:pt x="17950" y="4796359"/>
                  </a:cubicBezTo>
                  <a:cubicBezTo>
                    <a:pt x="17950" y="4801308"/>
                    <a:pt x="13938" y="4805320"/>
                    <a:pt x="8989" y="4805320"/>
                  </a:cubicBezTo>
                  <a:cubicBezTo>
                    <a:pt x="4040" y="4805320"/>
                    <a:pt x="29" y="4801308"/>
                    <a:pt x="29" y="4796359"/>
                  </a:cubicBezTo>
                  <a:cubicBezTo>
                    <a:pt x="29" y="4791410"/>
                    <a:pt x="4040" y="4787399"/>
                    <a:pt x="8989" y="4787399"/>
                  </a:cubicBezTo>
                  <a:close/>
                  <a:moveTo>
                    <a:pt x="7040695" y="4445436"/>
                  </a:moveTo>
                  <a:cubicBezTo>
                    <a:pt x="7045644" y="4445436"/>
                    <a:pt x="7049655" y="4449447"/>
                    <a:pt x="7049655" y="4454396"/>
                  </a:cubicBezTo>
                  <a:cubicBezTo>
                    <a:pt x="7049655" y="4459345"/>
                    <a:pt x="7045644" y="4463357"/>
                    <a:pt x="7040695" y="4463357"/>
                  </a:cubicBezTo>
                  <a:cubicBezTo>
                    <a:pt x="7035746" y="4463357"/>
                    <a:pt x="7031734" y="4459345"/>
                    <a:pt x="7031734" y="4454396"/>
                  </a:cubicBezTo>
                  <a:cubicBezTo>
                    <a:pt x="7031734" y="4449447"/>
                    <a:pt x="7035746" y="4445436"/>
                    <a:pt x="7040695" y="4445436"/>
                  </a:cubicBezTo>
                  <a:close/>
                  <a:moveTo>
                    <a:pt x="6705850" y="4445436"/>
                  </a:moveTo>
                  <a:cubicBezTo>
                    <a:pt x="6710799" y="4445436"/>
                    <a:pt x="6714811" y="4449447"/>
                    <a:pt x="6714811" y="4454396"/>
                  </a:cubicBezTo>
                  <a:cubicBezTo>
                    <a:pt x="6714811" y="4459345"/>
                    <a:pt x="6710799" y="4463357"/>
                    <a:pt x="6705850" y="4463357"/>
                  </a:cubicBezTo>
                  <a:cubicBezTo>
                    <a:pt x="6700901" y="4463357"/>
                    <a:pt x="6696890" y="4459345"/>
                    <a:pt x="6696890" y="4454396"/>
                  </a:cubicBezTo>
                  <a:cubicBezTo>
                    <a:pt x="6696890" y="4449447"/>
                    <a:pt x="6700901" y="4445436"/>
                    <a:pt x="6705850" y="4445436"/>
                  </a:cubicBezTo>
                  <a:close/>
                  <a:moveTo>
                    <a:pt x="6371005" y="4445436"/>
                  </a:moveTo>
                  <a:cubicBezTo>
                    <a:pt x="6375954" y="4445436"/>
                    <a:pt x="6379966" y="4449447"/>
                    <a:pt x="6379966" y="4454396"/>
                  </a:cubicBezTo>
                  <a:cubicBezTo>
                    <a:pt x="6379966" y="4459345"/>
                    <a:pt x="6375954" y="4463357"/>
                    <a:pt x="6371005" y="4463357"/>
                  </a:cubicBezTo>
                  <a:cubicBezTo>
                    <a:pt x="6366056" y="4463357"/>
                    <a:pt x="6362045" y="4459345"/>
                    <a:pt x="6362045" y="4454396"/>
                  </a:cubicBezTo>
                  <a:cubicBezTo>
                    <a:pt x="6362045" y="4449447"/>
                    <a:pt x="6366056" y="4445436"/>
                    <a:pt x="6371005" y="4445436"/>
                  </a:cubicBezTo>
                  <a:close/>
                  <a:moveTo>
                    <a:pt x="6036160" y="4445436"/>
                  </a:moveTo>
                  <a:cubicBezTo>
                    <a:pt x="6041109" y="4445436"/>
                    <a:pt x="6045121" y="4449447"/>
                    <a:pt x="6045121" y="4454396"/>
                  </a:cubicBezTo>
                  <a:cubicBezTo>
                    <a:pt x="6045121" y="4459345"/>
                    <a:pt x="6041109" y="4463357"/>
                    <a:pt x="6036160" y="4463357"/>
                  </a:cubicBezTo>
                  <a:cubicBezTo>
                    <a:pt x="6031211" y="4463357"/>
                    <a:pt x="6027200" y="4459345"/>
                    <a:pt x="6027200" y="4454396"/>
                  </a:cubicBezTo>
                  <a:cubicBezTo>
                    <a:pt x="6027200" y="4449447"/>
                    <a:pt x="6031211" y="4445436"/>
                    <a:pt x="6036160" y="4445436"/>
                  </a:cubicBezTo>
                  <a:close/>
                  <a:moveTo>
                    <a:pt x="5701315" y="4445436"/>
                  </a:moveTo>
                  <a:cubicBezTo>
                    <a:pt x="5706264" y="4445436"/>
                    <a:pt x="5710276" y="4449447"/>
                    <a:pt x="5710276" y="4454396"/>
                  </a:cubicBezTo>
                  <a:cubicBezTo>
                    <a:pt x="5710276" y="4459345"/>
                    <a:pt x="5706264" y="4463357"/>
                    <a:pt x="5701315" y="4463357"/>
                  </a:cubicBezTo>
                  <a:cubicBezTo>
                    <a:pt x="5696366" y="4463357"/>
                    <a:pt x="5692355" y="4459345"/>
                    <a:pt x="5692355" y="4454396"/>
                  </a:cubicBezTo>
                  <a:cubicBezTo>
                    <a:pt x="5692355" y="4449447"/>
                    <a:pt x="5696366" y="4445436"/>
                    <a:pt x="5701315" y="4445436"/>
                  </a:cubicBezTo>
                  <a:close/>
                  <a:moveTo>
                    <a:pt x="5366471" y="4445436"/>
                  </a:moveTo>
                  <a:cubicBezTo>
                    <a:pt x="5371420" y="4445436"/>
                    <a:pt x="5375432" y="4449447"/>
                    <a:pt x="5375432" y="4454396"/>
                  </a:cubicBezTo>
                  <a:cubicBezTo>
                    <a:pt x="5375432" y="4459345"/>
                    <a:pt x="5371420" y="4463357"/>
                    <a:pt x="5366471" y="4463357"/>
                  </a:cubicBezTo>
                  <a:cubicBezTo>
                    <a:pt x="5361522" y="4463357"/>
                    <a:pt x="5357511" y="4459345"/>
                    <a:pt x="5357511" y="4454396"/>
                  </a:cubicBezTo>
                  <a:cubicBezTo>
                    <a:pt x="5357511" y="4449447"/>
                    <a:pt x="5361522" y="4445436"/>
                    <a:pt x="5366471" y="4445436"/>
                  </a:cubicBezTo>
                  <a:close/>
                  <a:moveTo>
                    <a:pt x="5031626" y="4445436"/>
                  </a:moveTo>
                  <a:cubicBezTo>
                    <a:pt x="5036575" y="4445436"/>
                    <a:pt x="5040587" y="4449447"/>
                    <a:pt x="5040587" y="4454396"/>
                  </a:cubicBezTo>
                  <a:cubicBezTo>
                    <a:pt x="5040587" y="4459345"/>
                    <a:pt x="5036575" y="4463357"/>
                    <a:pt x="5031626" y="4463357"/>
                  </a:cubicBezTo>
                  <a:cubicBezTo>
                    <a:pt x="5026677" y="4463357"/>
                    <a:pt x="5022666" y="4459345"/>
                    <a:pt x="5022666" y="4454396"/>
                  </a:cubicBezTo>
                  <a:cubicBezTo>
                    <a:pt x="5022666" y="4449447"/>
                    <a:pt x="5026677" y="4445436"/>
                    <a:pt x="5031626" y="4445436"/>
                  </a:cubicBezTo>
                  <a:close/>
                  <a:moveTo>
                    <a:pt x="4696782" y="4445436"/>
                  </a:moveTo>
                  <a:cubicBezTo>
                    <a:pt x="4701731" y="4445436"/>
                    <a:pt x="4705743" y="4449447"/>
                    <a:pt x="4705743" y="4454396"/>
                  </a:cubicBezTo>
                  <a:cubicBezTo>
                    <a:pt x="4705743" y="4459345"/>
                    <a:pt x="4701731" y="4463357"/>
                    <a:pt x="4696782" y="4463357"/>
                  </a:cubicBezTo>
                  <a:cubicBezTo>
                    <a:pt x="4691833" y="4463357"/>
                    <a:pt x="4687822" y="4459345"/>
                    <a:pt x="4687822" y="4454396"/>
                  </a:cubicBezTo>
                  <a:cubicBezTo>
                    <a:pt x="4687822" y="4449447"/>
                    <a:pt x="4691833" y="4445436"/>
                    <a:pt x="4696782" y="4445436"/>
                  </a:cubicBezTo>
                  <a:close/>
                  <a:moveTo>
                    <a:pt x="4361938" y="4445436"/>
                  </a:moveTo>
                  <a:cubicBezTo>
                    <a:pt x="4366887" y="4445436"/>
                    <a:pt x="4370899" y="4449447"/>
                    <a:pt x="4370899" y="4454396"/>
                  </a:cubicBezTo>
                  <a:cubicBezTo>
                    <a:pt x="4370899" y="4459345"/>
                    <a:pt x="4366887" y="4463357"/>
                    <a:pt x="4361938" y="4463357"/>
                  </a:cubicBezTo>
                  <a:cubicBezTo>
                    <a:pt x="4356989" y="4463357"/>
                    <a:pt x="4352978" y="4459345"/>
                    <a:pt x="4352978" y="4454396"/>
                  </a:cubicBezTo>
                  <a:cubicBezTo>
                    <a:pt x="4352978" y="4449447"/>
                    <a:pt x="4356989" y="4445436"/>
                    <a:pt x="4361938" y="4445436"/>
                  </a:cubicBezTo>
                  <a:close/>
                  <a:moveTo>
                    <a:pt x="4027093" y="4445436"/>
                  </a:moveTo>
                  <a:cubicBezTo>
                    <a:pt x="4032042" y="4445436"/>
                    <a:pt x="4036054" y="4449447"/>
                    <a:pt x="4036054" y="4454396"/>
                  </a:cubicBezTo>
                  <a:cubicBezTo>
                    <a:pt x="4036054" y="4459345"/>
                    <a:pt x="4032042" y="4463357"/>
                    <a:pt x="4027093" y="4463357"/>
                  </a:cubicBezTo>
                  <a:cubicBezTo>
                    <a:pt x="4022144" y="4463357"/>
                    <a:pt x="4018133" y="4459345"/>
                    <a:pt x="4018133" y="4454396"/>
                  </a:cubicBezTo>
                  <a:cubicBezTo>
                    <a:pt x="4018133" y="4449447"/>
                    <a:pt x="4022144" y="4445436"/>
                    <a:pt x="4027093" y="4445436"/>
                  </a:cubicBezTo>
                  <a:close/>
                  <a:moveTo>
                    <a:pt x="3692248" y="4445436"/>
                  </a:moveTo>
                  <a:cubicBezTo>
                    <a:pt x="3697197" y="4445436"/>
                    <a:pt x="3701209" y="4449447"/>
                    <a:pt x="3701209" y="4454396"/>
                  </a:cubicBezTo>
                  <a:cubicBezTo>
                    <a:pt x="3701209" y="4459345"/>
                    <a:pt x="3697197" y="4463357"/>
                    <a:pt x="3692248" y="4463357"/>
                  </a:cubicBezTo>
                  <a:cubicBezTo>
                    <a:pt x="3687300" y="4463357"/>
                    <a:pt x="3683288" y="4459345"/>
                    <a:pt x="3683288" y="4454396"/>
                  </a:cubicBezTo>
                  <a:cubicBezTo>
                    <a:pt x="3683288" y="4449447"/>
                    <a:pt x="3687300" y="4445436"/>
                    <a:pt x="3692248" y="4445436"/>
                  </a:cubicBezTo>
                  <a:close/>
                  <a:moveTo>
                    <a:pt x="3357410" y="4445436"/>
                  </a:moveTo>
                  <a:cubicBezTo>
                    <a:pt x="3362359" y="4445436"/>
                    <a:pt x="3366374" y="4449447"/>
                    <a:pt x="3366374" y="4454396"/>
                  </a:cubicBezTo>
                  <a:cubicBezTo>
                    <a:pt x="3366374" y="4459345"/>
                    <a:pt x="3362359" y="4463357"/>
                    <a:pt x="3357410" y="4463357"/>
                  </a:cubicBezTo>
                  <a:cubicBezTo>
                    <a:pt x="3352457" y="4463357"/>
                    <a:pt x="3348447" y="4459345"/>
                    <a:pt x="3348447" y="4454396"/>
                  </a:cubicBezTo>
                  <a:cubicBezTo>
                    <a:pt x="3348447" y="4449447"/>
                    <a:pt x="3352457" y="4445436"/>
                    <a:pt x="3357410" y="4445436"/>
                  </a:cubicBezTo>
                  <a:close/>
                  <a:moveTo>
                    <a:pt x="3022593" y="4445436"/>
                  </a:moveTo>
                  <a:cubicBezTo>
                    <a:pt x="3027538" y="4445436"/>
                    <a:pt x="3031552" y="4449447"/>
                    <a:pt x="3031552" y="4454396"/>
                  </a:cubicBezTo>
                  <a:cubicBezTo>
                    <a:pt x="3031552" y="4459345"/>
                    <a:pt x="3027538" y="4463357"/>
                    <a:pt x="3022593" y="4463357"/>
                  </a:cubicBezTo>
                  <a:cubicBezTo>
                    <a:pt x="3017645" y="4463357"/>
                    <a:pt x="3013633" y="4459345"/>
                    <a:pt x="3013633" y="4454396"/>
                  </a:cubicBezTo>
                  <a:cubicBezTo>
                    <a:pt x="3013633" y="4449447"/>
                    <a:pt x="3017645" y="4445436"/>
                    <a:pt x="3022593" y="4445436"/>
                  </a:cubicBezTo>
                  <a:close/>
                  <a:moveTo>
                    <a:pt x="2687750" y="4445436"/>
                  </a:moveTo>
                  <a:cubicBezTo>
                    <a:pt x="2692700" y="4445436"/>
                    <a:pt x="2696710" y="4449447"/>
                    <a:pt x="2696710" y="4454396"/>
                  </a:cubicBezTo>
                  <a:cubicBezTo>
                    <a:pt x="2696710" y="4459345"/>
                    <a:pt x="2692700" y="4463357"/>
                    <a:pt x="2687750" y="4463357"/>
                  </a:cubicBezTo>
                  <a:cubicBezTo>
                    <a:pt x="2682801" y="4463357"/>
                    <a:pt x="2678791" y="4459345"/>
                    <a:pt x="2678791" y="4454396"/>
                  </a:cubicBezTo>
                  <a:cubicBezTo>
                    <a:pt x="2678791" y="4449447"/>
                    <a:pt x="2682801" y="4445436"/>
                    <a:pt x="2687750" y="4445436"/>
                  </a:cubicBezTo>
                  <a:close/>
                  <a:moveTo>
                    <a:pt x="2352902" y="4445436"/>
                  </a:moveTo>
                  <a:cubicBezTo>
                    <a:pt x="2357852" y="4445436"/>
                    <a:pt x="2361865" y="4449447"/>
                    <a:pt x="2361865" y="4454396"/>
                  </a:cubicBezTo>
                  <a:cubicBezTo>
                    <a:pt x="2361865" y="4459345"/>
                    <a:pt x="2357852" y="4463357"/>
                    <a:pt x="2352902" y="4463357"/>
                  </a:cubicBezTo>
                  <a:cubicBezTo>
                    <a:pt x="2347953" y="4463357"/>
                    <a:pt x="2343942" y="4459345"/>
                    <a:pt x="2343942" y="4454396"/>
                  </a:cubicBezTo>
                  <a:cubicBezTo>
                    <a:pt x="2343942" y="4449447"/>
                    <a:pt x="2347953" y="4445436"/>
                    <a:pt x="2352902" y="4445436"/>
                  </a:cubicBezTo>
                  <a:close/>
                  <a:moveTo>
                    <a:pt x="2018063" y="4445436"/>
                  </a:moveTo>
                  <a:cubicBezTo>
                    <a:pt x="2023011" y="4445436"/>
                    <a:pt x="2027024" y="4449447"/>
                    <a:pt x="2027024" y="4454396"/>
                  </a:cubicBezTo>
                  <a:cubicBezTo>
                    <a:pt x="2027024" y="4459345"/>
                    <a:pt x="2023011" y="4463357"/>
                    <a:pt x="2018063" y="4463357"/>
                  </a:cubicBezTo>
                  <a:cubicBezTo>
                    <a:pt x="2013114" y="4463357"/>
                    <a:pt x="2009097" y="4459345"/>
                    <a:pt x="2009097" y="4454396"/>
                  </a:cubicBezTo>
                  <a:cubicBezTo>
                    <a:pt x="2009097" y="4449447"/>
                    <a:pt x="2013114" y="4445436"/>
                    <a:pt x="2018063" y="4445436"/>
                  </a:cubicBezTo>
                  <a:close/>
                  <a:moveTo>
                    <a:pt x="1683219" y="4445436"/>
                  </a:moveTo>
                  <a:cubicBezTo>
                    <a:pt x="1688168" y="4445436"/>
                    <a:pt x="1692180" y="4449447"/>
                    <a:pt x="1692180" y="4454396"/>
                  </a:cubicBezTo>
                  <a:cubicBezTo>
                    <a:pt x="1692180" y="4459345"/>
                    <a:pt x="1688168" y="4463357"/>
                    <a:pt x="1683219" y="4463357"/>
                  </a:cubicBezTo>
                  <a:cubicBezTo>
                    <a:pt x="1678271" y="4463357"/>
                    <a:pt x="1674258" y="4459345"/>
                    <a:pt x="1674258" y="4454396"/>
                  </a:cubicBezTo>
                  <a:cubicBezTo>
                    <a:pt x="1674258" y="4449447"/>
                    <a:pt x="1678271" y="4445436"/>
                    <a:pt x="1683219" y="4445436"/>
                  </a:cubicBezTo>
                  <a:close/>
                  <a:moveTo>
                    <a:pt x="1348372" y="4445436"/>
                  </a:moveTo>
                  <a:cubicBezTo>
                    <a:pt x="1353321" y="4445436"/>
                    <a:pt x="1357334" y="4449447"/>
                    <a:pt x="1357334" y="4454396"/>
                  </a:cubicBezTo>
                  <a:cubicBezTo>
                    <a:pt x="1357334" y="4459345"/>
                    <a:pt x="1353321" y="4463357"/>
                    <a:pt x="1348372" y="4463357"/>
                  </a:cubicBezTo>
                  <a:cubicBezTo>
                    <a:pt x="1343424" y="4463357"/>
                    <a:pt x="1339413" y="4459345"/>
                    <a:pt x="1339413" y="4454396"/>
                  </a:cubicBezTo>
                  <a:cubicBezTo>
                    <a:pt x="1339413" y="4449447"/>
                    <a:pt x="1343424" y="4445436"/>
                    <a:pt x="1348372" y="4445436"/>
                  </a:cubicBezTo>
                  <a:close/>
                  <a:moveTo>
                    <a:pt x="1013527" y="4445436"/>
                  </a:moveTo>
                  <a:cubicBezTo>
                    <a:pt x="1018475" y="4445436"/>
                    <a:pt x="1022488" y="4449447"/>
                    <a:pt x="1022488" y="4454396"/>
                  </a:cubicBezTo>
                  <a:cubicBezTo>
                    <a:pt x="1022488" y="4459345"/>
                    <a:pt x="1018475" y="4463357"/>
                    <a:pt x="1013527" y="4463357"/>
                  </a:cubicBezTo>
                  <a:cubicBezTo>
                    <a:pt x="1008578" y="4463357"/>
                    <a:pt x="1004568" y="4459345"/>
                    <a:pt x="1004568" y="4454396"/>
                  </a:cubicBezTo>
                  <a:cubicBezTo>
                    <a:pt x="1004568" y="4449447"/>
                    <a:pt x="1008578" y="4445436"/>
                    <a:pt x="1013527" y="4445436"/>
                  </a:cubicBezTo>
                  <a:close/>
                  <a:moveTo>
                    <a:pt x="678677" y="4445436"/>
                  </a:moveTo>
                  <a:cubicBezTo>
                    <a:pt x="683626" y="4445436"/>
                    <a:pt x="687647" y="4449447"/>
                    <a:pt x="687647" y="4454396"/>
                  </a:cubicBezTo>
                  <a:cubicBezTo>
                    <a:pt x="687647" y="4459345"/>
                    <a:pt x="683626" y="4463357"/>
                    <a:pt x="678677" y="4463357"/>
                  </a:cubicBezTo>
                  <a:cubicBezTo>
                    <a:pt x="673728" y="4463357"/>
                    <a:pt x="669717" y="4459345"/>
                    <a:pt x="669717" y="4454396"/>
                  </a:cubicBezTo>
                  <a:cubicBezTo>
                    <a:pt x="669717" y="4449447"/>
                    <a:pt x="673728" y="4445436"/>
                    <a:pt x="678677" y="4445436"/>
                  </a:cubicBezTo>
                  <a:close/>
                  <a:moveTo>
                    <a:pt x="343834" y="4445436"/>
                  </a:moveTo>
                  <a:cubicBezTo>
                    <a:pt x="348783" y="4445436"/>
                    <a:pt x="352794" y="4449447"/>
                    <a:pt x="352794" y="4454396"/>
                  </a:cubicBezTo>
                  <a:cubicBezTo>
                    <a:pt x="352794" y="4459345"/>
                    <a:pt x="348783" y="4463357"/>
                    <a:pt x="343834" y="4463357"/>
                  </a:cubicBezTo>
                  <a:cubicBezTo>
                    <a:pt x="338885" y="4463357"/>
                    <a:pt x="334873" y="4459345"/>
                    <a:pt x="334873" y="4454396"/>
                  </a:cubicBezTo>
                  <a:cubicBezTo>
                    <a:pt x="334873" y="4449447"/>
                    <a:pt x="338885" y="4445436"/>
                    <a:pt x="343834" y="4445436"/>
                  </a:cubicBezTo>
                  <a:close/>
                  <a:moveTo>
                    <a:pt x="8992" y="4445436"/>
                  </a:moveTo>
                  <a:cubicBezTo>
                    <a:pt x="13940" y="4445436"/>
                    <a:pt x="17952" y="4449447"/>
                    <a:pt x="17952" y="4454396"/>
                  </a:cubicBezTo>
                  <a:cubicBezTo>
                    <a:pt x="17952" y="4459345"/>
                    <a:pt x="13940" y="4463357"/>
                    <a:pt x="8992" y="4463357"/>
                  </a:cubicBezTo>
                  <a:cubicBezTo>
                    <a:pt x="4043" y="4463357"/>
                    <a:pt x="31" y="4459345"/>
                    <a:pt x="31" y="4454396"/>
                  </a:cubicBezTo>
                  <a:cubicBezTo>
                    <a:pt x="31" y="4449447"/>
                    <a:pt x="4043" y="4445436"/>
                    <a:pt x="8992" y="4445436"/>
                  </a:cubicBezTo>
                  <a:close/>
                  <a:moveTo>
                    <a:pt x="7040695" y="4103474"/>
                  </a:moveTo>
                  <a:cubicBezTo>
                    <a:pt x="7045644" y="4103474"/>
                    <a:pt x="7049655" y="4107485"/>
                    <a:pt x="7049655" y="4112434"/>
                  </a:cubicBezTo>
                  <a:cubicBezTo>
                    <a:pt x="7049655" y="4117383"/>
                    <a:pt x="7045644" y="4121395"/>
                    <a:pt x="7040695" y="4121395"/>
                  </a:cubicBezTo>
                  <a:cubicBezTo>
                    <a:pt x="7035746" y="4121395"/>
                    <a:pt x="7031734" y="4117383"/>
                    <a:pt x="7031734" y="4112434"/>
                  </a:cubicBezTo>
                  <a:cubicBezTo>
                    <a:pt x="7031734" y="4107485"/>
                    <a:pt x="7035746" y="4103474"/>
                    <a:pt x="7040695" y="4103474"/>
                  </a:cubicBezTo>
                  <a:close/>
                  <a:moveTo>
                    <a:pt x="6705850" y="4103474"/>
                  </a:moveTo>
                  <a:cubicBezTo>
                    <a:pt x="6710799" y="4103474"/>
                    <a:pt x="6714811" y="4107485"/>
                    <a:pt x="6714811" y="4112434"/>
                  </a:cubicBezTo>
                  <a:cubicBezTo>
                    <a:pt x="6714811" y="4117383"/>
                    <a:pt x="6710799" y="4121395"/>
                    <a:pt x="6705850" y="4121395"/>
                  </a:cubicBezTo>
                  <a:cubicBezTo>
                    <a:pt x="6700901" y="4121395"/>
                    <a:pt x="6696890" y="4117383"/>
                    <a:pt x="6696890" y="4112434"/>
                  </a:cubicBezTo>
                  <a:cubicBezTo>
                    <a:pt x="6696890" y="4107485"/>
                    <a:pt x="6700901" y="4103474"/>
                    <a:pt x="6705850" y="4103474"/>
                  </a:cubicBezTo>
                  <a:close/>
                  <a:moveTo>
                    <a:pt x="6371005" y="4103474"/>
                  </a:moveTo>
                  <a:cubicBezTo>
                    <a:pt x="6375954" y="4103474"/>
                    <a:pt x="6379966" y="4107485"/>
                    <a:pt x="6379966" y="4112434"/>
                  </a:cubicBezTo>
                  <a:cubicBezTo>
                    <a:pt x="6379966" y="4117383"/>
                    <a:pt x="6375954" y="4121395"/>
                    <a:pt x="6371005" y="4121395"/>
                  </a:cubicBezTo>
                  <a:cubicBezTo>
                    <a:pt x="6366056" y="4121395"/>
                    <a:pt x="6362045" y="4117383"/>
                    <a:pt x="6362045" y="4112434"/>
                  </a:cubicBezTo>
                  <a:cubicBezTo>
                    <a:pt x="6362045" y="4107485"/>
                    <a:pt x="6366056" y="4103474"/>
                    <a:pt x="6371005" y="4103474"/>
                  </a:cubicBezTo>
                  <a:close/>
                  <a:moveTo>
                    <a:pt x="6036160" y="4103474"/>
                  </a:moveTo>
                  <a:cubicBezTo>
                    <a:pt x="6041109" y="4103474"/>
                    <a:pt x="6045121" y="4107485"/>
                    <a:pt x="6045121" y="4112434"/>
                  </a:cubicBezTo>
                  <a:cubicBezTo>
                    <a:pt x="6045121" y="4117383"/>
                    <a:pt x="6041109" y="4121395"/>
                    <a:pt x="6036160" y="4121395"/>
                  </a:cubicBezTo>
                  <a:cubicBezTo>
                    <a:pt x="6031211" y="4121395"/>
                    <a:pt x="6027200" y="4117383"/>
                    <a:pt x="6027200" y="4112434"/>
                  </a:cubicBezTo>
                  <a:cubicBezTo>
                    <a:pt x="6027200" y="4107485"/>
                    <a:pt x="6031211" y="4103474"/>
                    <a:pt x="6036160" y="4103474"/>
                  </a:cubicBezTo>
                  <a:close/>
                  <a:moveTo>
                    <a:pt x="5701315" y="4103474"/>
                  </a:moveTo>
                  <a:cubicBezTo>
                    <a:pt x="5706264" y="4103474"/>
                    <a:pt x="5710276" y="4107485"/>
                    <a:pt x="5710276" y="4112434"/>
                  </a:cubicBezTo>
                  <a:cubicBezTo>
                    <a:pt x="5710276" y="4117383"/>
                    <a:pt x="5706264" y="4121395"/>
                    <a:pt x="5701315" y="4121395"/>
                  </a:cubicBezTo>
                  <a:cubicBezTo>
                    <a:pt x="5696366" y="4121395"/>
                    <a:pt x="5692355" y="4117383"/>
                    <a:pt x="5692355" y="4112434"/>
                  </a:cubicBezTo>
                  <a:cubicBezTo>
                    <a:pt x="5692355" y="4107485"/>
                    <a:pt x="5696366" y="4103474"/>
                    <a:pt x="5701315" y="4103474"/>
                  </a:cubicBezTo>
                  <a:close/>
                  <a:moveTo>
                    <a:pt x="5366471" y="4103474"/>
                  </a:moveTo>
                  <a:cubicBezTo>
                    <a:pt x="5371420" y="4103474"/>
                    <a:pt x="5375432" y="4107485"/>
                    <a:pt x="5375432" y="4112434"/>
                  </a:cubicBezTo>
                  <a:cubicBezTo>
                    <a:pt x="5375432" y="4117383"/>
                    <a:pt x="5371420" y="4121395"/>
                    <a:pt x="5366471" y="4121395"/>
                  </a:cubicBezTo>
                  <a:cubicBezTo>
                    <a:pt x="5361522" y="4121395"/>
                    <a:pt x="5357511" y="4117383"/>
                    <a:pt x="5357511" y="4112434"/>
                  </a:cubicBezTo>
                  <a:cubicBezTo>
                    <a:pt x="5357511" y="4107485"/>
                    <a:pt x="5361522" y="4103474"/>
                    <a:pt x="5366471" y="4103474"/>
                  </a:cubicBezTo>
                  <a:close/>
                  <a:moveTo>
                    <a:pt x="5031626" y="4103474"/>
                  </a:moveTo>
                  <a:cubicBezTo>
                    <a:pt x="5036575" y="4103474"/>
                    <a:pt x="5040587" y="4107485"/>
                    <a:pt x="5040587" y="4112434"/>
                  </a:cubicBezTo>
                  <a:cubicBezTo>
                    <a:pt x="5040587" y="4117383"/>
                    <a:pt x="5036575" y="4121395"/>
                    <a:pt x="5031626" y="4121395"/>
                  </a:cubicBezTo>
                  <a:cubicBezTo>
                    <a:pt x="5026677" y="4121395"/>
                    <a:pt x="5022666" y="4117383"/>
                    <a:pt x="5022666" y="4112434"/>
                  </a:cubicBezTo>
                  <a:cubicBezTo>
                    <a:pt x="5022666" y="4107485"/>
                    <a:pt x="5026677" y="4103474"/>
                    <a:pt x="5031626" y="4103474"/>
                  </a:cubicBezTo>
                  <a:close/>
                  <a:moveTo>
                    <a:pt x="4696782" y="4103474"/>
                  </a:moveTo>
                  <a:cubicBezTo>
                    <a:pt x="4701731" y="4103474"/>
                    <a:pt x="4705743" y="4107485"/>
                    <a:pt x="4705743" y="4112434"/>
                  </a:cubicBezTo>
                  <a:cubicBezTo>
                    <a:pt x="4705743" y="4117383"/>
                    <a:pt x="4701731" y="4121395"/>
                    <a:pt x="4696782" y="4121395"/>
                  </a:cubicBezTo>
                  <a:cubicBezTo>
                    <a:pt x="4691833" y="4121395"/>
                    <a:pt x="4687822" y="4117383"/>
                    <a:pt x="4687822" y="4112434"/>
                  </a:cubicBezTo>
                  <a:cubicBezTo>
                    <a:pt x="4687822" y="4107485"/>
                    <a:pt x="4691833" y="4103474"/>
                    <a:pt x="4696782" y="4103474"/>
                  </a:cubicBezTo>
                  <a:close/>
                  <a:moveTo>
                    <a:pt x="4361938" y="4103474"/>
                  </a:moveTo>
                  <a:cubicBezTo>
                    <a:pt x="4366887" y="4103474"/>
                    <a:pt x="4370899" y="4107485"/>
                    <a:pt x="4370899" y="4112434"/>
                  </a:cubicBezTo>
                  <a:cubicBezTo>
                    <a:pt x="4370899" y="4117383"/>
                    <a:pt x="4366887" y="4121395"/>
                    <a:pt x="4361938" y="4121395"/>
                  </a:cubicBezTo>
                  <a:cubicBezTo>
                    <a:pt x="4356989" y="4121395"/>
                    <a:pt x="4352978" y="4117383"/>
                    <a:pt x="4352978" y="4112434"/>
                  </a:cubicBezTo>
                  <a:cubicBezTo>
                    <a:pt x="4352978" y="4107485"/>
                    <a:pt x="4356989" y="4103474"/>
                    <a:pt x="4361938" y="4103474"/>
                  </a:cubicBezTo>
                  <a:close/>
                  <a:moveTo>
                    <a:pt x="4027093" y="4103474"/>
                  </a:moveTo>
                  <a:cubicBezTo>
                    <a:pt x="4032042" y="4103474"/>
                    <a:pt x="4036054" y="4107485"/>
                    <a:pt x="4036054" y="4112434"/>
                  </a:cubicBezTo>
                  <a:cubicBezTo>
                    <a:pt x="4036054" y="4117383"/>
                    <a:pt x="4032042" y="4121395"/>
                    <a:pt x="4027093" y="4121395"/>
                  </a:cubicBezTo>
                  <a:cubicBezTo>
                    <a:pt x="4022144" y="4121395"/>
                    <a:pt x="4018133" y="4117383"/>
                    <a:pt x="4018133" y="4112434"/>
                  </a:cubicBezTo>
                  <a:cubicBezTo>
                    <a:pt x="4018133" y="4107485"/>
                    <a:pt x="4022144" y="4103474"/>
                    <a:pt x="4027093" y="4103474"/>
                  </a:cubicBezTo>
                  <a:close/>
                  <a:moveTo>
                    <a:pt x="3692248" y="4103474"/>
                  </a:moveTo>
                  <a:cubicBezTo>
                    <a:pt x="3697197" y="4103474"/>
                    <a:pt x="3701209" y="4107485"/>
                    <a:pt x="3701209" y="4112434"/>
                  </a:cubicBezTo>
                  <a:cubicBezTo>
                    <a:pt x="3701209" y="4117383"/>
                    <a:pt x="3697197" y="4121395"/>
                    <a:pt x="3692248" y="4121395"/>
                  </a:cubicBezTo>
                  <a:cubicBezTo>
                    <a:pt x="3687300" y="4121395"/>
                    <a:pt x="3683288" y="4117383"/>
                    <a:pt x="3683288" y="4112434"/>
                  </a:cubicBezTo>
                  <a:cubicBezTo>
                    <a:pt x="3683288" y="4107485"/>
                    <a:pt x="3687300" y="4103474"/>
                    <a:pt x="3692248" y="4103474"/>
                  </a:cubicBezTo>
                  <a:close/>
                  <a:moveTo>
                    <a:pt x="3357410" y="4103474"/>
                  </a:moveTo>
                  <a:cubicBezTo>
                    <a:pt x="3362359" y="4103474"/>
                    <a:pt x="3366374" y="4107485"/>
                    <a:pt x="3366374" y="4112434"/>
                  </a:cubicBezTo>
                  <a:cubicBezTo>
                    <a:pt x="3366374" y="4117383"/>
                    <a:pt x="3362359" y="4121395"/>
                    <a:pt x="3357410" y="4121395"/>
                  </a:cubicBezTo>
                  <a:cubicBezTo>
                    <a:pt x="3352457" y="4121395"/>
                    <a:pt x="3348447" y="4117383"/>
                    <a:pt x="3348447" y="4112434"/>
                  </a:cubicBezTo>
                  <a:cubicBezTo>
                    <a:pt x="3348447" y="4107485"/>
                    <a:pt x="3352457" y="4103474"/>
                    <a:pt x="3357410" y="4103474"/>
                  </a:cubicBezTo>
                  <a:close/>
                  <a:moveTo>
                    <a:pt x="3022595" y="4103474"/>
                  </a:moveTo>
                  <a:cubicBezTo>
                    <a:pt x="3027540" y="4103474"/>
                    <a:pt x="3031554" y="4107485"/>
                    <a:pt x="3031554" y="4112434"/>
                  </a:cubicBezTo>
                  <a:cubicBezTo>
                    <a:pt x="3031554" y="4117383"/>
                    <a:pt x="3027540" y="4121395"/>
                    <a:pt x="3022595" y="4121395"/>
                  </a:cubicBezTo>
                  <a:cubicBezTo>
                    <a:pt x="3017647" y="4121395"/>
                    <a:pt x="3013635" y="4117383"/>
                    <a:pt x="3013635" y="4112434"/>
                  </a:cubicBezTo>
                  <a:cubicBezTo>
                    <a:pt x="3013635" y="4107485"/>
                    <a:pt x="3017647" y="4103474"/>
                    <a:pt x="3022595" y="4103474"/>
                  </a:cubicBezTo>
                  <a:close/>
                  <a:moveTo>
                    <a:pt x="2687752" y="4103474"/>
                  </a:moveTo>
                  <a:cubicBezTo>
                    <a:pt x="2692703" y="4103474"/>
                    <a:pt x="2696713" y="4107485"/>
                    <a:pt x="2696713" y="4112434"/>
                  </a:cubicBezTo>
                  <a:cubicBezTo>
                    <a:pt x="2696713" y="4117383"/>
                    <a:pt x="2692703" y="4121395"/>
                    <a:pt x="2687752" y="4121395"/>
                  </a:cubicBezTo>
                  <a:cubicBezTo>
                    <a:pt x="2682803" y="4121395"/>
                    <a:pt x="2678793" y="4117383"/>
                    <a:pt x="2678793" y="4112434"/>
                  </a:cubicBezTo>
                  <a:cubicBezTo>
                    <a:pt x="2678793" y="4107485"/>
                    <a:pt x="2682803" y="4103474"/>
                    <a:pt x="2687752" y="4103474"/>
                  </a:cubicBezTo>
                  <a:close/>
                  <a:moveTo>
                    <a:pt x="2352905" y="4103474"/>
                  </a:moveTo>
                  <a:cubicBezTo>
                    <a:pt x="2357854" y="4103474"/>
                    <a:pt x="2361867" y="4107485"/>
                    <a:pt x="2361867" y="4112434"/>
                  </a:cubicBezTo>
                  <a:cubicBezTo>
                    <a:pt x="2361867" y="4117383"/>
                    <a:pt x="2357854" y="4121395"/>
                    <a:pt x="2352905" y="4121395"/>
                  </a:cubicBezTo>
                  <a:cubicBezTo>
                    <a:pt x="2347955" y="4121395"/>
                    <a:pt x="2343944" y="4117383"/>
                    <a:pt x="2343944" y="4112434"/>
                  </a:cubicBezTo>
                  <a:cubicBezTo>
                    <a:pt x="2343944" y="4107485"/>
                    <a:pt x="2347955" y="4103474"/>
                    <a:pt x="2352905" y="4103474"/>
                  </a:cubicBezTo>
                  <a:close/>
                  <a:moveTo>
                    <a:pt x="2018066" y="4103474"/>
                  </a:moveTo>
                  <a:cubicBezTo>
                    <a:pt x="2023014" y="4103474"/>
                    <a:pt x="2027027" y="4107485"/>
                    <a:pt x="2027027" y="4112434"/>
                  </a:cubicBezTo>
                  <a:cubicBezTo>
                    <a:pt x="2027027" y="4117383"/>
                    <a:pt x="2023014" y="4121395"/>
                    <a:pt x="2018066" y="4121395"/>
                  </a:cubicBezTo>
                  <a:cubicBezTo>
                    <a:pt x="2013117" y="4121395"/>
                    <a:pt x="2009099" y="4117383"/>
                    <a:pt x="2009099" y="4112434"/>
                  </a:cubicBezTo>
                  <a:cubicBezTo>
                    <a:pt x="2009099" y="4107485"/>
                    <a:pt x="2013117" y="4103474"/>
                    <a:pt x="2018066" y="4103474"/>
                  </a:cubicBezTo>
                  <a:close/>
                  <a:moveTo>
                    <a:pt x="1683222" y="4103474"/>
                  </a:moveTo>
                  <a:cubicBezTo>
                    <a:pt x="1688171" y="4103474"/>
                    <a:pt x="1692183" y="4107485"/>
                    <a:pt x="1692183" y="4112434"/>
                  </a:cubicBezTo>
                  <a:cubicBezTo>
                    <a:pt x="1692183" y="4117383"/>
                    <a:pt x="1688171" y="4121395"/>
                    <a:pt x="1683222" y="4121395"/>
                  </a:cubicBezTo>
                  <a:cubicBezTo>
                    <a:pt x="1678273" y="4121395"/>
                    <a:pt x="1674261" y="4117383"/>
                    <a:pt x="1674261" y="4112434"/>
                  </a:cubicBezTo>
                  <a:cubicBezTo>
                    <a:pt x="1674261" y="4107485"/>
                    <a:pt x="1678273" y="4103474"/>
                    <a:pt x="1683222" y="4103474"/>
                  </a:cubicBezTo>
                  <a:close/>
                  <a:moveTo>
                    <a:pt x="1348375" y="4103474"/>
                  </a:moveTo>
                  <a:cubicBezTo>
                    <a:pt x="1353324" y="4103474"/>
                    <a:pt x="1357336" y="4107485"/>
                    <a:pt x="1357336" y="4112434"/>
                  </a:cubicBezTo>
                  <a:cubicBezTo>
                    <a:pt x="1357336" y="4117383"/>
                    <a:pt x="1353324" y="4121395"/>
                    <a:pt x="1348375" y="4121395"/>
                  </a:cubicBezTo>
                  <a:cubicBezTo>
                    <a:pt x="1343426" y="4121395"/>
                    <a:pt x="1339416" y="4117383"/>
                    <a:pt x="1339416" y="4112434"/>
                  </a:cubicBezTo>
                  <a:cubicBezTo>
                    <a:pt x="1339416" y="4107485"/>
                    <a:pt x="1343426" y="4103474"/>
                    <a:pt x="1348375" y="4103474"/>
                  </a:cubicBezTo>
                  <a:close/>
                  <a:moveTo>
                    <a:pt x="1013530" y="4103474"/>
                  </a:moveTo>
                  <a:cubicBezTo>
                    <a:pt x="1018478" y="4103474"/>
                    <a:pt x="1022490" y="4107485"/>
                    <a:pt x="1022490" y="4112434"/>
                  </a:cubicBezTo>
                  <a:cubicBezTo>
                    <a:pt x="1022490" y="4117383"/>
                    <a:pt x="1018478" y="4121395"/>
                    <a:pt x="1013530" y="4121395"/>
                  </a:cubicBezTo>
                  <a:cubicBezTo>
                    <a:pt x="1008581" y="4121395"/>
                    <a:pt x="1004571" y="4117383"/>
                    <a:pt x="1004571" y="4112434"/>
                  </a:cubicBezTo>
                  <a:cubicBezTo>
                    <a:pt x="1004571" y="4107485"/>
                    <a:pt x="1008581" y="4103474"/>
                    <a:pt x="1013530" y="4103474"/>
                  </a:cubicBezTo>
                  <a:close/>
                  <a:moveTo>
                    <a:pt x="678679" y="4103474"/>
                  </a:moveTo>
                  <a:cubicBezTo>
                    <a:pt x="683628" y="4103474"/>
                    <a:pt x="687650" y="4107485"/>
                    <a:pt x="687650" y="4112434"/>
                  </a:cubicBezTo>
                  <a:cubicBezTo>
                    <a:pt x="687650" y="4117383"/>
                    <a:pt x="683628" y="4121395"/>
                    <a:pt x="678679" y="4121395"/>
                  </a:cubicBezTo>
                  <a:cubicBezTo>
                    <a:pt x="673730" y="4121395"/>
                    <a:pt x="669719" y="4117383"/>
                    <a:pt x="669719" y="4112434"/>
                  </a:cubicBezTo>
                  <a:cubicBezTo>
                    <a:pt x="669719" y="4107485"/>
                    <a:pt x="673730" y="4103474"/>
                    <a:pt x="678679" y="4103474"/>
                  </a:cubicBezTo>
                  <a:close/>
                  <a:moveTo>
                    <a:pt x="343836" y="4103474"/>
                  </a:moveTo>
                  <a:cubicBezTo>
                    <a:pt x="348785" y="4103474"/>
                    <a:pt x="352796" y="4107485"/>
                    <a:pt x="352796" y="4112434"/>
                  </a:cubicBezTo>
                  <a:cubicBezTo>
                    <a:pt x="352796" y="4117383"/>
                    <a:pt x="348785" y="4121395"/>
                    <a:pt x="343836" y="4121395"/>
                  </a:cubicBezTo>
                  <a:cubicBezTo>
                    <a:pt x="338887" y="4121395"/>
                    <a:pt x="334875" y="4117383"/>
                    <a:pt x="334875" y="4112434"/>
                  </a:cubicBezTo>
                  <a:cubicBezTo>
                    <a:pt x="334875" y="4107485"/>
                    <a:pt x="338887" y="4103474"/>
                    <a:pt x="343836" y="4103474"/>
                  </a:cubicBezTo>
                  <a:close/>
                  <a:moveTo>
                    <a:pt x="8994" y="4103474"/>
                  </a:moveTo>
                  <a:cubicBezTo>
                    <a:pt x="13942" y="4103474"/>
                    <a:pt x="17954" y="4107485"/>
                    <a:pt x="17954" y="4112434"/>
                  </a:cubicBezTo>
                  <a:cubicBezTo>
                    <a:pt x="17954" y="4117383"/>
                    <a:pt x="13942" y="4121395"/>
                    <a:pt x="8994" y="4121395"/>
                  </a:cubicBezTo>
                  <a:cubicBezTo>
                    <a:pt x="4045" y="4121395"/>
                    <a:pt x="33" y="4117383"/>
                    <a:pt x="33" y="4112434"/>
                  </a:cubicBezTo>
                  <a:cubicBezTo>
                    <a:pt x="33" y="4107485"/>
                    <a:pt x="4045" y="4103474"/>
                    <a:pt x="8994" y="4103474"/>
                  </a:cubicBezTo>
                  <a:close/>
                  <a:moveTo>
                    <a:pt x="343838" y="3761576"/>
                  </a:moveTo>
                  <a:cubicBezTo>
                    <a:pt x="348787" y="3761576"/>
                    <a:pt x="352799" y="3765587"/>
                    <a:pt x="352799" y="3770536"/>
                  </a:cubicBezTo>
                  <a:cubicBezTo>
                    <a:pt x="352799" y="3775485"/>
                    <a:pt x="348787" y="3779497"/>
                    <a:pt x="343838" y="3779497"/>
                  </a:cubicBezTo>
                  <a:cubicBezTo>
                    <a:pt x="338889" y="3779497"/>
                    <a:pt x="334878" y="3775485"/>
                    <a:pt x="334878" y="3770536"/>
                  </a:cubicBezTo>
                  <a:cubicBezTo>
                    <a:pt x="334878" y="3765587"/>
                    <a:pt x="338889" y="3761576"/>
                    <a:pt x="343838" y="3761576"/>
                  </a:cubicBezTo>
                  <a:close/>
                  <a:moveTo>
                    <a:pt x="8996" y="3761576"/>
                  </a:moveTo>
                  <a:cubicBezTo>
                    <a:pt x="13945" y="3761576"/>
                    <a:pt x="17956" y="3765588"/>
                    <a:pt x="17956" y="3770536"/>
                  </a:cubicBezTo>
                  <a:cubicBezTo>
                    <a:pt x="17956" y="3775485"/>
                    <a:pt x="13945" y="3779497"/>
                    <a:pt x="8996" y="3779497"/>
                  </a:cubicBezTo>
                  <a:cubicBezTo>
                    <a:pt x="4047" y="3779497"/>
                    <a:pt x="35" y="3775485"/>
                    <a:pt x="35" y="3770536"/>
                  </a:cubicBezTo>
                  <a:cubicBezTo>
                    <a:pt x="35" y="3765588"/>
                    <a:pt x="4047" y="3761576"/>
                    <a:pt x="8996" y="3761576"/>
                  </a:cubicBezTo>
                  <a:close/>
                  <a:moveTo>
                    <a:pt x="1013532" y="3761576"/>
                  </a:moveTo>
                  <a:cubicBezTo>
                    <a:pt x="1018480" y="3761576"/>
                    <a:pt x="1022493" y="3765587"/>
                    <a:pt x="1022493" y="3770536"/>
                  </a:cubicBezTo>
                  <a:cubicBezTo>
                    <a:pt x="1022493" y="3775485"/>
                    <a:pt x="1018480" y="3779496"/>
                    <a:pt x="1013532" y="3779496"/>
                  </a:cubicBezTo>
                  <a:cubicBezTo>
                    <a:pt x="1008583" y="3779496"/>
                    <a:pt x="1004573" y="3775485"/>
                    <a:pt x="1004573" y="3770536"/>
                  </a:cubicBezTo>
                  <a:cubicBezTo>
                    <a:pt x="1004573" y="3765587"/>
                    <a:pt x="1008583" y="3761576"/>
                    <a:pt x="1013532" y="3761576"/>
                  </a:cubicBezTo>
                  <a:close/>
                  <a:moveTo>
                    <a:pt x="678681" y="3761576"/>
                  </a:moveTo>
                  <a:cubicBezTo>
                    <a:pt x="683630" y="3761576"/>
                    <a:pt x="687652" y="3765587"/>
                    <a:pt x="687652" y="3770536"/>
                  </a:cubicBezTo>
                  <a:cubicBezTo>
                    <a:pt x="687652" y="3775485"/>
                    <a:pt x="683630" y="3779496"/>
                    <a:pt x="678681" y="3779496"/>
                  </a:cubicBezTo>
                  <a:cubicBezTo>
                    <a:pt x="673732" y="3779496"/>
                    <a:pt x="669721" y="3775485"/>
                    <a:pt x="669721" y="3770536"/>
                  </a:cubicBezTo>
                  <a:cubicBezTo>
                    <a:pt x="669721" y="3765587"/>
                    <a:pt x="673732" y="3761576"/>
                    <a:pt x="678681" y="3761576"/>
                  </a:cubicBezTo>
                  <a:close/>
                  <a:moveTo>
                    <a:pt x="1683225" y="3761575"/>
                  </a:moveTo>
                  <a:cubicBezTo>
                    <a:pt x="1688174" y="3761575"/>
                    <a:pt x="1692185" y="3765587"/>
                    <a:pt x="1692185" y="3770536"/>
                  </a:cubicBezTo>
                  <a:cubicBezTo>
                    <a:pt x="1692185" y="3775484"/>
                    <a:pt x="1688174" y="3779496"/>
                    <a:pt x="1683225" y="3779496"/>
                  </a:cubicBezTo>
                  <a:cubicBezTo>
                    <a:pt x="1678276" y="3779496"/>
                    <a:pt x="1674263" y="3775484"/>
                    <a:pt x="1674263" y="3770536"/>
                  </a:cubicBezTo>
                  <a:cubicBezTo>
                    <a:pt x="1674263" y="3765587"/>
                    <a:pt x="1678276" y="3761575"/>
                    <a:pt x="1683225" y="3761575"/>
                  </a:cubicBezTo>
                  <a:close/>
                  <a:moveTo>
                    <a:pt x="1348377" y="3761575"/>
                  </a:moveTo>
                  <a:cubicBezTo>
                    <a:pt x="1353326" y="3761575"/>
                    <a:pt x="1357338" y="3765587"/>
                    <a:pt x="1357338" y="3770536"/>
                  </a:cubicBezTo>
                  <a:cubicBezTo>
                    <a:pt x="1357338" y="3775484"/>
                    <a:pt x="1353326" y="3779496"/>
                    <a:pt x="1348377" y="3779496"/>
                  </a:cubicBezTo>
                  <a:cubicBezTo>
                    <a:pt x="1343429" y="3779496"/>
                    <a:pt x="1339418" y="3775484"/>
                    <a:pt x="1339418" y="3770536"/>
                  </a:cubicBezTo>
                  <a:cubicBezTo>
                    <a:pt x="1339418" y="3765587"/>
                    <a:pt x="1343429" y="3761575"/>
                    <a:pt x="1348377" y="3761575"/>
                  </a:cubicBezTo>
                  <a:close/>
                  <a:moveTo>
                    <a:pt x="2018068" y="3761575"/>
                  </a:moveTo>
                  <a:cubicBezTo>
                    <a:pt x="2023017" y="3761575"/>
                    <a:pt x="2027029" y="3765587"/>
                    <a:pt x="2027029" y="3770535"/>
                  </a:cubicBezTo>
                  <a:cubicBezTo>
                    <a:pt x="2027029" y="3775484"/>
                    <a:pt x="2023017" y="3779496"/>
                    <a:pt x="2018068" y="3779496"/>
                  </a:cubicBezTo>
                  <a:cubicBezTo>
                    <a:pt x="2013119" y="3779496"/>
                    <a:pt x="2009102" y="3775484"/>
                    <a:pt x="2009102" y="3770535"/>
                  </a:cubicBezTo>
                  <a:cubicBezTo>
                    <a:pt x="2009102" y="3765587"/>
                    <a:pt x="2013119" y="3761575"/>
                    <a:pt x="2018068" y="3761575"/>
                  </a:cubicBezTo>
                  <a:close/>
                  <a:moveTo>
                    <a:pt x="2687754" y="3761575"/>
                  </a:moveTo>
                  <a:cubicBezTo>
                    <a:pt x="2692705" y="3761575"/>
                    <a:pt x="2696715" y="3765586"/>
                    <a:pt x="2696715" y="3770535"/>
                  </a:cubicBezTo>
                  <a:cubicBezTo>
                    <a:pt x="2696715" y="3775484"/>
                    <a:pt x="2692705" y="3779496"/>
                    <a:pt x="2687754" y="3779496"/>
                  </a:cubicBezTo>
                  <a:cubicBezTo>
                    <a:pt x="2682805" y="3779496"/>
                    <a:pt x="2678795" y="3775484"/>
                    <a:pt x="2678795" y="3770535"/>
                  </a:cubicBezTo>
                  <a:cubicBezTo>
                    <a:pt x="2678795" y="3765586"/>
                    <a:pt x="2682805" y="3761575"/>
                    <a:pt x="2687754" y="3761575"/>
                  </a:cubicBezTo>
                  <a:close/>
                  <a:moveTo>
                    <a:pt x="2352907" y="3761575"/>
                  </a:moveTo>
                  <a:cubicBezTo>
                    <a:pt x="2357856" y="3761575"/>
                    <a:pt x="2361870" y="3765586"/>
                    <a:pt x="2361870" y="3770535"/>
                  </a:cubicBezTo>
                  <a:cubicBezTo>
                    <a:pt x="2361870" y="3775484"/>
                    <a:pt x="2357856" y="3779496"/>
                    <a:pt x="2352907" y="3779496"/>
                  </a:cubicBezTo>
                  <a:cubicBezTo>
                    <a:pt x="2347956" y="3779496"/>
                    <a:pt x="2343947" y="3775484"/>
                    <a:pt x="2343947" y="3770535"/>
                  </a:cubicBezTo>
                  <a:cubicBezTo>
                    <a:pt x="2343947" y="3765586"/>
                    <a:pt x="2347956" y="3761575"/>
                    <a:pt x="2352907" y="3761575"/>
                  </a:cubicBezTo>
                  <a:close/>
                  <a:moveTo>
                    <a:pt x="3357410" y="3761574"/>
                  </a:moveTo>
                  <a:cubicBezTo>
                    <a:pt x="3362359" y="3761574"/>
                    <a:pt x="3366374" y="3765586"/>
                    <a:pt x="3366374" y="3770535"/>
                  </a:cubicBezTo>
                  <a:cubicBezTo>
                    <a:pt x="3366374" y="3775483"/>
                    <a:pt x="3362359" y="3779495"/>
                    <a:pt x="3357410" y="3779495"/>
                  </a:cubicBezTo>
                  <a:cubicBezTo>
                    <a:pt x="3352457" y="3779495"/>
                    <a:pt x="3348447" y="3775483"/>
                    <a:pt x="3348447" y="3770535"/>
                  </a:cubicBezTo>
                  <a:cubicBezTo>
                    <a:pt x="3348447" y="3765586"/>
                    <a:pt x="3352457" y="3761574"/>
                    <a:pt x="3357410" y="3761574"/>
                  </a:cubicBezTo>
                  <a:close/>
                  <a:moveTo>
                    <a:pt x="3022597" y="3761574"/>
                  </a:moveTo>
                  <a:cubicBezTo>
                    <a:pt x="3027542" y="3761574"/>
                    <a:pt x="3031556" y="3765586"/>
                    <a:pt x="3031556" y="3770535"/>
                  </a:cubicBezTo>
                  <a:cubicBezTo>
                    <a:pt x="3031556" y="3775484"/>
                    <a:pt x="3027542" y="3779495"/>
                    <a:pt x="3022597" y="3779495"/>
                  </a:cubicBezTo>
                  <a:cubicBezTo>
                    <a:pt x="3017649" y="3779495"/>
                    <a:pt x="3013637" y="3775484"/>
                    <a:pt x="3013637" y="3770535"/>
                  </a:cubicBezTo>
                  <a:cubicBezTo>
                    <a:pt x="3013637" y="3765586"/>
                    <a:pt x="3017649" y="3761574"/>
                    <a:pt x="3022597" y="3761574"/>
                  </a:cubicBezTo>
                  <a:close/>
                  <a:moveTo>
                    <a:pt x="4027093" y="3761574"/>
                  </a:moveTo>
                  <a:cubicBezTo>
                    <a:pt x="4032042" y="3761574"/>
                    <a:pt x="4036054" y="3765586"/>
                    <a:pt x="4036054" y="3770534"/>
                  </a:cubicBezTo>
                  <a:cubicBezTo>
                    <a:pt x="4036054" y="3775483"/>
                    <a:pt x="4032042" y="3779495"/>
                    <a:pt x="4027093" y="3779495"/>
                  </a:cubicBezTo>
                  <a:cubicBezTo>
                    <a:pt x="4022144" y="3779495"/>
                    <a:pt x="4018133" y="3775483"/>
                    <a:pt x="4018133" y="3770534"/>
                  </a:cubicBezTo>
                  <a:cubicBezTo>
                    <a:pt x="4018133" y="3765586"/>
                    <a:pt x="4022144" y="3761574"/>
                    <a:pt x="4027093" y="3761574"/>
                  </a:cubicBezTo>
                  <a:close/>
                  <a:moveTo>
                    <a:pt x="3692248" y="3761574"/>
                  </a:moveTo>
                  <a:cubicBezTo>
                    <a:pt x="3697197" y="3761574"/>
                    <a:pt x="3701209" y="3765586"/>
                    <a:pt x="3701209" y="3770535"/>
                  </a:cubicBezTo>
                  <a:cubicBezTo>
                    <a:pt x="3701209" y="3775483"/>
                    <a:pt x="3697197" y="3779495"/>
                    <a:pt x="3692248" y="3779495"/>
                  </a:cubicBezTo>
                  <a:cubicBezTo>
                    <a:pt x="3687300" y="3779495"/>
                    <a:pt x="3683288" y="3775483"/>
                    <a:pt x="3683288" y="3770535"/>
                  </a:cubicBezTo>
                  <a:cubicBezTo>
                    <a:pt x="3683288" y="3765586"/>
                    <a:pt x="3687300" y="3761574"/>
                    <a:pt x="3692248" y="3761574"/>
                  </a:cubicBezTo>
                  <a:close/>
                  <a:moveTo>
                    <a:pt x="4696782" y="3761574"/>
                  </a:moveTo>
                  <a:cubicBezTo>
                    <a:pt x="4701731" y="3761574"/>
                    <a:pt x="4705743" y="3765585"/>
                    <a:pt x="4705743" y="3770534"/>
                  </a:cubicBezTo>
                  <a:cubicBezTo>
                    <a:pt x="4705743" y="3775483"/>
                    <a:pt x="4701731" y="3779494"/>
                    <a:pt x="4696782" y="3779494"/>
                  </a:cubicBezTo>
                  <a:cubicBezTo>
                    <a:pt x="4691833" y="3779494"/>
                    <a:pt x="4687822" y="3775483"/>
                    <a:pt x="4687822" y="3770534"/>
                  </a:cubicBezTo>
                  <a:cubicBezTo>
                    <a:pt x="4687822" y="3765585"/>
                    <a:pt x="4691833" y="3761574"/>
                    <a:pt x="4696782" y="3761574"/>
                  </a:cubicBezTo>
                  <a:close/>
                  <a:moveTo>
                    <a:pt x="4361938" y="3761574"/>
                  </a:moveTo>
                  <a:cubicBezTo>
                    <a:pt x="4366887" y="3761574"/>
                    <a:pt x="4370899" y="3765586"/>
                    <a:pt x="4370899" y="3770534"/>
                  </a:cubicBezTo>
                  <a:cubicBezTo>
                    <a:pt x="4370899" y="3775483"/>
                    <a:pt x="4366887" y="3779495"/>
                    <a:pt x="4361938" y="3779495"/>
                  </a:cubicBezTo>
                  <a:cubicBezTo>
                    <a:pt x="4356989" y="3779495"/>
                    <a:pt x="4352978" y="3775483"/>
                    <a:pt x="4352978" y="3770534"/>
                  </a:cubicBezTo>
                  <a:cubicBezTo>
                    <a:pt x="4352978" y="3765586"/>
                    <a:pt x="4356989" y="3761574"/>
                    <a:pt x="4361938" y="3761574"/>
                  </a:cubicBezTo>
                  <a:close/>
                  <a:moveTo>
                    <a:pt x="5031626" y="3761573"/>
                  </a:moveTo>
                  <a:cubicBezTo>
                    <a:pt x="5036575" y="3761573"/>
                    <a:pt x="5040587" y="3765585"/>
                    <a:pt x="5040587" y="3770534"/>
                  </a:cubicBezTo>
                  <a:cubicBezTo>
                    <a:pt x="5040587" y="3775482"/>
                    <a:pt x="5036575" y="3779494"/>
                    <a:pt x="5031626" y="3779494"/>
                  </a:cubicBezTo>
                  <a:cubicBezTo>
                    <a:pt x="5026677" y="3779494"/>
                    <a:pt x="5022666" y="3775482"/>
                    <a:pt x="5022666" y="3770534"/>
                  </a:cubicBezTo>
                  <a:cubicBezTo>
                    <a:pt x="5022666" y="3765585"/>
                    <a:pt x="5026677" y="3761573"/>
                    <a:pt x="5031626" y="3761573"/>
                  </a:cubicBezTo>
                  <a:close/>
                  <a:moveTo>
                    <a:pt x="5701315" y="3761573"/>
                  </a:moveTo>
                  <a:cubicBezTo>
                    <a:pt x="5706264" y="3761573"/>
                    <a:pt x="5710276" y="3765585"/>
                    <a:pt x="5710276" y="3770533"/>
                  </a:cubicBezTo>
                  <a:cubicBezTo>
                    <a:pt x="5710276" y="3775482"/>
                    <a:pt x="5706264" y="3779494"/>
                    <a:pt x="5701315" y="3779494"/>
                  </a:cubicBezTo>
                  <a:cubicBezTo>
                    <a:pt x="5696366" y="3779494"/>
                    <a:pt x="5692355" y="3775482"/>
                    <a:pt x="5692355" y="3770533"/>
                  </a:cubicBezTo>
                  <a:cubicBezTo>
                    <a:pt x="5692355" y="3765585"/>
                    <a:pt x="5696366" y="3761573"/>
                    <a:pt x="5701315" y="3761573"/>
                  </a:cubicBezTo>
                  <a:close/>
                  <a:moveTo>
                    <a:pt x="5366471" y="3761573"/>
                  </a:moveTo>
                  <a:cubicBezTo>
                    <a:pt x="5371420" y="3761573"/>
                    <a:pt x="5375432" y="3765585"/>
                    <a:pt x="5375432" y="3770534"/>
                  </a:cubicBezTo>
                  <a:cubicBezTo>
                    <a:pt x="5375432" y="3775482"/>
                    <a:pt x="5371420" y="3779494"/>
                    <a:pt x="5366471" y="3779494"/>
                  </a:cubicBezTo>
                  <a:cubicBezTo>
                    <a:pt x="5361522" y="3779494"/>
                    <a:pt x="5357511" y="3775482"/>
                    <a:pt x="5357511" y="3770534"/>
                  </a:cubicBezTo>
                  <a:cubicBezTo>
                    <a:pt x="5357511" y="3765585"/>
                    <a:pt x="5361522" y="3761573"/>
                    <a:pt x="5366471" y="3761573"/>
                  </a:cubicBezTo>
                  <a:close/>
                  <a:moveTo>
                    <a:pt x="6371005" y="3761573"/>
                  </a:moveTo>
                  <a:cubicBezTo>
                    <a:pt x="6375954" y="3761573"/>
                    <a:pt x="6379966" y="3765584"/>
                    <a:pt x="6379966" y="3770533"/>
                  </a:cubicBezTo>
                  <a:cubicBezTo>
                    <a:pt x="6379966" y="3775482"/>
                    <a:pt x="6375954" y="3779493"/>
                    <a:pt x="6371005" y="3779493"/>
                  </a:cubicBezTo>
                  <a:cubicBezTo>
                    <a:pt x="6366056" y="3779493"/>
                    <a:pt x="6362045" y="3775482"/>
                    <a:pt x="6362045" y="3770533"/>
                  </a:cubicBezTo>
                  <a:cubicBezTo>
                    <a:pt x="6362045" y="3765584"/>
                    <a:pt x="6366056" y="3761573"/>
                    <a:pt x="6371005" y="3761573"/>
                  </a:cubicBezTo>
                  <a:close/>
                  <a:moveTo>
                    <a:pt x="6036160" y="3761573"/>
                  </a:moveTo>
                  <a:cubicBezTo>
                    <a:pt x="6041109" y="3761573"/>
                    <a:pt x="6045121" y="3765585"/>
                    <a:pt x="6045121" y="3770533"/>
                  </a:cubicBezTo>
                  <a:cubicBezTo>
                    <a:pt x="6045121" y="3775482"/>
                    <a:pt x="6041109" y="3779494"/>
                    <a:pt x="6036160" y="3779494"/>
                  </a:cubicBezTo>
                  <a:cubicBezTo>
                    <a:pt x="6031211" y="3779494"/>
                    <a:pt x="6027200" y="3775482"/>
                    <a:pt x="6027200" y="3770533"/>
                  </a:cubicBezTo>
                  <a:cubicBezTo>
                    <a:pt x="6027200" y="3765585"/>
                    <a:pt x="6031211" y="3761573"/>
                    <a:pt x="6036160" y="3761573"/>
                  </a:cubicBezTo>
                  <a:close/>
                  <a:moveTo>
                    <a:pt x="6705850" y="3761572"/>
                  </a:moveTo>
                  <a:cubicBezTo>
                    <a:pt x="6710799" y="3761572"/>
                    <a:pt x="6714811" y="3765584"/>
                    <a:pt x="6714811" y="3770533"/>
                  </a:cubicBezTo>
                  <a:cubicBezTo>
                    <a:pt x="6714811" y="3775482"/>
                    <a:pt x="6710799" y="3779493"/>
                    <a:pt x="6705850" y="3779493"/>
                  </a:cubicBezTo>
                  <a:cubicBezTo>
                    <a:pt x="6700901" y="3779493"/>
                    <a:pt x="6696890" y="3775482"/>
                    <a:pt x="6696890" y="3770533"/>
                  </a:cubicBezTo>
                  <a:cubicBezTo>
                    <a:pt x="6696890" y="3765584"/>
                    <a:pt x="6700901" y="3761572"/>
                    <a:pt x="6705850" y="3761572"/>
                  </a:cubicBezTo>
                  <a:close/>
                  <a:moveTo>
                    <a:pt x="7040695" y="3761572"/>
                  </a:moveTo>
                  <a:cubicBezTo>
                    <a:pt x="7045644" y="3761572"/>
                    <a:pt x="7049655" y="3765584"/>
                    <a:pt x="7049655" y="3770533"/>
                  </a:cubicBezTo>
                  <a:cubicBezTo>
                    <a:pt x="7049655" y="3775482"/>
                    <a:pt x="7045644" y="3779493"/>
                    <a:pt x="7040695" y="3779493"/>
                  </a:cubicBezTo>
                  <a:cubicBezTo>
                    <a:pt x="7035746" y="3779493"/>
                    <a:pt x="7031734" y="3775482"/>
                    <a:pt x="7031734" y="3770533"/>
                  </a:cubicBezTo>
                  <a:cubicBezTo>
                    <a:pt x="7031734" y="3765584"/>
                    <a:pt x="7035746" y="3761572"/>
                    <a:pt x="7040695" y="3761572"/>
                  </a:cubicBezTo>
                  <a:close/>
                  <a:moveTo>
                    <a:pt x="8998" y="3419618"/>
                  </a:moveTo>
                  <a:cubicBezTo>
                    <a:pt x="13947" y="3419618"/>
                    <a:pt x="17959" y="3423630"/>
                    <a:pt x="17959" y="3428577"/>
                  </a:cubicBezTo>
                  <a:cubicBezTo>
                    <a:pt x="17959" y="3433526"/>
                    <a:pt x="13947" y="3437537"/>
                    <a:pt x="8998" y="3437537"/>
                  </a:cubicBezTo>
                  <a:cubicBezTo>
                    <a:pt x="4049" y="3437537"/>
                    <a:pt x="38" y="3433526"/>
                    <a:pt x="38" y="3428577"/>
                  </a:cubicBezTo>
                  <a:cubicBezTo>
                    <a:pt x="38" y="3423630"/>
                    <a:pt x="4049" y="3419618"/>
                    <a:pt x="8998" y="3419618"/>
                  </a:cubicBezTo>
                  <a:close/>
                  <a:moveTo>
                    <a:pt x="1013534" y="3419616"/>
                  </a:moveTo>
                  <a:cubicBezTo>
                    <a:pt x="1018483" y="3419616"/>
                    <a:pt x="1022495" y="3423630"/>
                    <a:pt x="1022495" y="3428577"/>
                  </a:cubicBezTo>
                  <a:cubicBezTo>
                    <a:pt x="1022495" y="3433526"/>
                    <a:pt x="1018483" y="3437537"/>
                    <a:pt x="1013534" y="3437537"/>
                  </a:cubicBezTo>
                  <a:cubicBezTo>
                    <a:pt x="1008586" y="3437537"/>
                    <a:pt x="1004576" y="3433526"/>
                    <a:pt x="1004576" y="3428577"/>
                  </a:cubicBezTo>
                  <a:cubicBezTo>
                    <a:pt x="1004576" y="3423630"/>
                    <a:pt x="1008586" y="3419616"/>
                    <a:pt x="1013534" y="3419616"/>
                  </a:cubicBezTo>
                  <a:close/>
                  <a:moveTo>
                    <a:pt x="678683" y="3419616"/>
                  </a:moveTo>
                  <a:cubicBezTo>
                    <a:pt x="683632" y="3419616"/>
                    <a:pt x="687655" y="3423630"/>
                    <a:pt x="687655" y="3428577"/>
                  </a:cubicBezTo>
                  <a:cubicBezTo>
                    <a:pt x="687655" y="3433526"/>
                    <a:pt x="683632" y="3437537"/>
                    <a:pt x="678683" y="3437537"/>
                  </a:cubicBezTo>
                  <a:cubicBezTo>
                    <a:pt x="673734" y="3437537"/>
                    <a:pt x="669723" y="3433526"/>
                    <a:pt x="669723" y="3428577"/>
                  </a:cubicBezTo>
                  <a:cubicBezTo>
                    <a:pt x="669723" y="3423630"/>
                    <a:pt x="673734" y="3419616"/>
                    <a:pt x="678683" y="3419616"/>
                  </a:cubicBezTo>
                  <a:close/>
                  <a:moveTo>
                    <a:pt x="343840" y="3419616"/>
                  </a:moveTo>
                  <a:cubicBezTo>
                    <a:pt x="348789" y="3419616"/>
                    <a:pt x="352801" y="3423630"/>
                    <a:pt x="352801" y="3428577"/>
                  </a:cubicBezTo>
                  <a:cubicBezTo>
                    <a:pt x="352801" y="3433526"/>
                    <a:pt x="348789" y="3437537"/>
                    <a:pt x="343840" y="3437537"/>
                  </a:cubicBezTo>
                  <a:cubicBezTo>
                    <a:pt x="338891" y="3437537"/>
                    <a:pt x="334880" y="3433526"/>
                    <a:pt x="334880" y="3428577"/>
                  </a:cubicBezTo>
                  <a:cubicBezTo>
                    <a:pt x="334880" y="3423630"/>
                    <a:pt x="338891" y="3419616"/>
                    <a:pt x="343840" y="3419616"/>
                  </a:cubicBezTo>
                  <a:close/>
                  <a:moveTo>
                    <a:pt x="2687757" y="3419616"/>
                  </a:moveTo>
                  <a:cubicBezTo>
                    <a:pt x="2692708" y="3419616"/>
                    <a:pt x="2696718" y="3423630"/>
                    <a:pt x="2696718" y="3428577"/>
                  </a:cubicBezTo>
                  <a:cubicBezTo>
                    <a:pt x="2696718" y="3433524"/>
                    <a:pt x="2692708" y="3437537"/>
                    <a:pt x="2687757" y="3437537"/>
                  </a:cubicBezTo>
                  <a:cubicBezTo>
                    <a:pt x="2682808" y="3437537"/>
                    <a:pt x="2678798" y="3433524"/>
                    <a:pt x="2678798" y="3428577"/>
                  </a:cubicBezTo>
                  <a:cubicBezTo>
                    <a:pt x="2678798" y="3423630"/>
                    <a:pt x="2682808" y="3419616"/>
                    <a:pt x="2687757" y="3419616"/>
                  </a:cubicBezTo>
                  <a:close/>
                  <a:moveTo>
                    <a:pt x="2352909" y="3419616"/>
                  </a:moveTo>
                  <a:cubicBezTo>
                    <a:pt x="2357859" y="3419616"/>
                    <a:pt x="2361873" y="3423630"/>
                    <a:pt x="2361873" y="3428577"/>
                  </a:cubicBezTo>
                  <a:cubicBezTo>
                    <a:pt x="2361873" y="3433524"/>
                    <a:pt x="2357859" y="3437537"/>
                    <a:pt x="2352909" y="3437537"/>
                  </a:cubicBezTo>
                  <a:cubicBezTo>
                    <a:pt x="2347958" y="3437537"/>
                    <a:pt x="2343949" y="3433524"/>
                    <a:pt x="2343949" y="3428577"/>
                  </a:cubicBezTo>
                  <a:cubicBezTo>
                    <a:pt x="2343949" y="3423630"/>
                    <a:pt x="2347958" y="3419616"/>
                    <a:pt x="2352909" y="3419616"/>
                  </a:cubicBezTo>
                  <a:close/>
                  <a:moveTo>
                    <a:pt x="2018070" y="3419616"/>
                  </a:moveTo>
                  <a:cubicBezTo>
                    <a:pt x="2023019" y="3419616"/>
                    <a:pt x="2027032" y="3423630"/>
                    <a:pt x="2027032" y="3428577"/>
                  </a:cubicBezTo>
                  <a:cubicBezTo>
                    <a:pt x="2027032" y="3433524"/>
                    <a:pt x="2023019" y="3437537"/>
                    <a:pt x="2018070" y="3437537"/>
                  </a:cubicBezTo>
                  <a:cubicBezTo>
                    <a:pt x="2013122" y="3437537"/>
                    <a:pt x="2009104" y="3433524"/>
                    <a:pt x="2009104" y="3428577"/>
                  </a:cubicBezTo>
                  <a:cubicBezTo>
                    <a:pt x="2009104" y="3423630"/>
                    <a:pt x="2013122" y="3419616"/>
                    <a:pt x="2018070" y="3419616"/>
                  </a:cubicBezTo>
                  <a:close/>
                  <a:moveTo>
                    <a:pt x="1683227" y="3419616"/>
                  </a:moveTo>
                  <a:cubicBezTo>
                    <a:pt x="1688176" y="3419616"/>
                    <a:pt x="1692188" y="3423630"/>
                    <a:pt x="1692188" y="3428577"/>
                  </a:cubicBezTo>
                  <a:cubicBezTo>
                    <a:pt x="1692188" y="3433526"/>
                    <a:pt x="1688176" y="3437537"/>
                    <a:pt x="1683227" y="3437537"/>
                  </a:cubicBezTo>
                  <a:cubicBezTo>
                    <a:pt x="1678278" y="3437537"/>
                    <a:pt x="1674266" y="3433526"/>
                    <a:pt x="1674266" y="3428577"/>
                  </a:cubicBezTo>
                  <a:cubicBezTo>
                    <a:pt x="1674266" y="3423630"/>
                    <a:pt x="1678278" y="3419616"/>
                    <a:pt x="1683227" y="3419616"/>
                  </a:cubicBezTo>
                  <a:close/>
                  <a:moveTo>
                    <a:pt x="1348380" y="3419616"/>
                  </a:moveTo>
                  <a:cubicBezTo>
                    <a:pt x="1353329" y="3419616"/>
                    <a:pt x="1357341" y="3423630"/>
                    <a:pt x="1357341" y="3428577"/>
                  </a:cubicBezTo>
                  <a:cubicBezTo>
                    <a:pt x="1357341" y="3433526"/>
                    <a:pt x="1353329" y="3437537"/>
                    <a:pt x="1348380" y="3437537"/>
                  </a:cubicBezTo>
                  <a:cubicBezTo>
                    <a:pt x="1343431" y="3437537"/>
                    <a:pt x="1339421" y="3433526"/>
                    <a:pt x="1339421" y="3428577"/>
                  </a:cubicBezTo>
                  <a:cubicBezTo>
                    <a:pt x="1339421" y="3423630"/>
                    <a:pt x="1343431" y="3419616"/>
                    <a:pt x="1348380" y="3419616"/>
                  </a:cubicBezTo>
                  <a:close/>
                  <a:moveTo>
                    <a:pt x="3357410" y="3419615"/>
                  </a:moveTo>
                  <a:cubicBezTo>
                    <a:pt x="3362359" y="3419615"/>
                    <a:pt x="3366374" y="3423630"/>
                    <a:pt x="3366374" y="3428576"/>
                  </a:cubicBezTo>
                  <a:cubicBezTo>
                    <a:pt x="3366374" y="3433524"/>
                    <a:pt x="3362359" y="3437537"/>
                    <a:pt x="3357410" y="3437537"/>
                  </a:cubicBezTo>
                  <a:cubicBezTo>
                    <a:pt x="3352457" y="3437537"/>
                    <a:pt x="3348447" y="3433524"/>
                    <a:pt x="3348447" y="3428576"/>
                  </a:cubicBezTo>
                  <a:cubicBezTo>
                    <a:pt x="3348447" y="3423630"/>
                    <a:pt x="3352457" y="3419615"/>
                    <a:pt x="3357410" y="3419615"/>
                  </a:cubicBezTo>
                  <a:close/>
                  <a:moveTo>
                    <a:pt x="3022599" y="3419615"/>
                  </a:moveTo>
                  <a:cubicBezTo>
                    <a:pt x="3027544" y="3419615"/>
                    <a:pt x="3031558" y="3423630"/>
                    <a:pt x="3031558" y="3428577"/>
                  </a:cubicBezTo>
                  <a:cubicBezTo>
                    <a:pt x="3031558" y="3433524"/>
                    <a:pt x="3027544" y="3437537"/>
                    <a:pt x="3022599" y="3437537"/>
                  </a:cubicBezTo>
                  <a:cubicBezTo>
                    <a:pt x="3017651" y="3437537"/>
                    <a:pt x="3013639" y="3433524"/>
                    <a:pt x="3013639" y="3428577"/>
                  </a:cubicBezTo>
                  <a:cubicBezTo>
                    <a:pt x="3013639" y="3423630"/>
                    <a:pt x="3017651" y="3419615"/>
                    <a:pt x="3022599" y="3419615"/>
                  </a:cubicBezTo>
                  <a:close/>
                  <a:moveTo>
                    <a:pt x="5031626" y="3419614"/>
                  </a:moveTo>
                  <a:cubicBezTo>
                    <a:pt x="5036575" y="3419614"/>
                    <a:pt x="5040587" y="3423628"/>
                    <a:pt x="5040587" y="3428574"/>
                  </a:cubicBezTo>
                  <a:cubicBezTo>
                    <a:pt x="5040587" y="3433524"/>
                    <a:pt x="5036575" y="3437537"/>
                    <a:pt x="5031626" y="3437537"/>
                  </a:cubicBezTo>
                  <a:cubicBezTo>
                    <a:pt x="5026677" y="3437537"/>
                    <a:pt x="5022666" y="3433524"/>
                    <a:pt x="5022666" y="3428574"/>
                  </a:cubicBezTo>
                  <a:cubicBezTo>
                    <a:pt x="5022666" y="3423628"/>
                    <a:pt x="5026677" y="3419614"/>
                    <a:pt x="5031626" y="3419614"/>
                  </a:cubicBezTo>
                  <a:close/>
                  <a:moveTo>
                    <a:pt x="4696782" y="3419614"/>
                  </a:moveTo>
                  <a:cubicBezTo>
                    <a:pt x="4701731" y="3419614"/>
                    <a:pt x="4705743" y="3423629"/>
                    <a:pt x="4705743" y="3428575"/>
                  </a:cubicBezTo>
                  <a:cubicBezTo>
                    <a:pt x="4705743" y="3433524"/>
                    <a:pt x="4701731" y="3437537"/>
                    <a:pt x="4696782" y="3437537"/>
                  </a:cubicBezTo>
                  <a:cubicBezTo>
                    <a:pt x="4691833" y="3437537"/>
                    <a:pt x="4687822" y="3433524"/>
                    <a:pt x="4687822" y="3428575"/>
                  </a:cubicBezTo>
                  <a:cubicBezTo>
                    <a:pt x="4687822" y="3423629"/>
                    <a:pt x="4691833" y="3419614"/>
                    <a:pt x="4696782" y="3419614"/>
                  </a:cubicBezTo>
                  <a:close/>
                  <a:moveTo>
                    <a:pt x="4361938" y="3419614"/>
                  </a:moveTo>
                  <a:cubicBezTo>
                    <a:pt x="4366887" y="3419614"/>
                    <a:pt x="4370899" y="3423629"/>
                    <a:pt x="4370899" y="3428575"/>
                  </a:cubicBezTo>
                  <a:cubicBezTo>
                    <a:pt x="4370899" y="3433524"/>
                    <a:pt x="4366887" y="3437537"/>
                    <a:pt x="4361938" y="3437537"/>
                  </a:cubicBezTo>
                  <a:cubicBezTo>
                    <a:pt x="4356989" y="3437537"/>
                    <a:pt x="4352978" y="3433524"/>
                    <a:pt x="4352978" y="3428575"/>
                  </a:cubicBezTo>
                  <a:cubicBezTo>
                    <a:pt x="4352978" y="3423629"/>
                    <a:pt x="4356989" y="3419614"/>
                    <a:pt x="4361938" y="3419614"/>
                  </a:cubicBezTo>
                  <a:close/>
                  <a:moveTo>
                    <a:pt x="4027093" y="3419614"/>
                  </a:moveTo>
                  <a:cubicBezTo>
                    <a:pt x="4032042" y="3419614"/>
                    <a:pt x="4036054" y="3423629"/>
                    <a:pt x="4036054" y="3428576"/>
                  </a:cubicBezTo>
                  <a:cubicBezTo>
                    <a:pt x="4036054" y="3433524"/>
                    <a:pt x="4032042" y="3437537"/>
                    <a:pt x="4027093" y="3437537"/>
                  </a:cubicBezTo>
                  <a:cubicBezTo>
                    <a:pt x="4022144" y="3437537"/>
                    <a:pt x="4018133" y="3433524"/>
                    <a:pt x="4018133" y="3428576"/>
                  </a:cubicBezTo>
                  <a:cubicBezTo>
                    <a:pt x="4018133" y="3423629"/>
                    <a:pt x="4022144" y="3419614"/>
                    <a:pt x="4027093" y="3419614"/>
                  </a:cubicBezTo>
                  <a:close/>
                  <a:moveTo>
                    <a:pt x="3692248" y="3419614"/>
                  </a:moveTo>
                  <a:cubicBezTo>
                    <a:pt x="3697197" y="3419614"/>
                    <a:pt x="3701209" y="3423630"/>
                    <a:pt x="3701209" y="3428576"/>
                  </a:cubicBezTo>
                  <a:cubicBezTo>
                    <a:pt x="3701209" y="3433524"/>
                    <a:pt x="3697197" y="3437537"/>
                    <a:pt x="3692248" y="3437537"/>
                  </a:cubicBezTo>
                  <a:cubicBezTo>
                    <a:pt x="3687300" y="3437537"/>
                    <a:pt x="3683288" y="3433524"/>
                    <a:pt x="3683288" y="3428576"/>
                  </a:cubicBezTo>
                  <a:cubicBezTo>
                    <a:pt x="3683288" y="3423630"/>
                    <a:pt x="3687300" y="3419614"/>
                    <a:pt x="3692248" y="3419614"/>
                  </a:cubicBezTo>
                  <a:close/>
                  <a:moveTo>
                    <a:pt x="5366471" y="3419614"/>
                  </a:moveTo>
                  <a:cubicBezTo>
                    <a:pt x="5371420" y="3419614"/>
                    <a:pt x="5375432" y="3423628"/>
                    <a:pt x="5375432" y="3428574"/>
                  </a:cubicBezTo>
                  <a:cubicBezTo>
                    <a:pt x="5375432" y="3433524"/>
                    <a:pt x="5371420" y="3437537"/>
                    <a:pt x="5366471" y="3437537"/>
                  </a:cubicBezTo>
                  <a:cubicBezTo>
                    <a:pt x="5361522" y="3437537"/>
                    <a:pt x="5357511" y="3433524"/>
                    <a:pt x="5357511" y="3428574"/>
                  </a:cubicBezTo>
                  <a:cubicBezTo>
                    <a:pt x="5357511" y="3423628"/>
                    <a:pt x="5361522" y="3419614"/>
                    <a:pt x="5366471" y="3419614"/>
                  </a:cubicBezTo>
                  <a:close/>
                  <a:moveTo>
                    <a:pt x="7040695" y="3419613"/>
                  </a:moveTo>
                  <a:cubicBezTo>
                    <a:pt x="7045644" y="3419613"/>
                    <a:pt x="7049655" y="3423624"/>
                    <a:pt x="7049655" y="3428574"/>
                  </a:cubicBezTo>
                  <a:cubicBezTo>
                    <a:pt x="7049655" y="3433524"/>
                    <a:pt x="7045644" y="3437534"/>
                    <a:pt x="7040695" y="3437534"/>
                  </a:cubicBezTo>
                  <a:cubicBezTo>
                    <a:pt x="7035746" y="3437534"/>
                    <a:pt x="7031734" y="3433524"/>
                    <a:pt x="7031734" y="3428574"/>
                  </a:cubicBezTo>
                  <a:cubicBezTo>
                    <a:pt x="7031734" y="3423624"/>
                    <a:pt x="7035746" y="3419613"/>
                    <a:pt x="7040695" y="3419613"/>
                  </a:cubicBezTo>
                  <a:close/>
                  <a:moveTo>
                    <a:pt x="6705850" y="3419613"/>
                  </a:moveTo>
                  <a:cubicBezTo>
                    <a:pt x="6710799" y="3419613"/>
                    <a:pt x="6714811" y="3423624"/>
                    <a:pt x="6714811" y="3428574"/>
                  </a:cubicBezTo>
                  <a:cubicBezTo>
                    <a:pt x="6714811" y="3433524"/>
                    <a:pt x="6710799" y="3437534"/>
                    <a:pt x="6705850" y="3437534"/>
                  </a:cubicBezTo>
                  <a:cubicBezTo>
                    <a:pt x="6700901" y="3437534"/>
                    <a:pt x="6696890" y="3433524"/>
                    <a:pt x="6696890" y="3428574"/>
                  </a:cubicBezTo>
                  <a:cubicBezTo>
                    <a:pt x="6696890" y="3423624"/>
                    <a:pt x="6700901" y="3419613"/>
                    <a:pt x="6705850" y="3419613"/>
                  </a:cubicBezTo>
                  <a:close/>
                  <a:moveTo>
                    <a:pt x="6371005" y="3419613"/>
                  </a:moveTo>
                  <a:cubicBezTo>
                    <a:pt x="6375954" y="3419613"/>
                    <a:pt x="6379966" y="3423628"/>
                    <a:pt x="6379966" y="3428574"/>
                  </a:cubicBezTo>
                  <a:cubicBezTo>
                    <a:pt x="6379966" y="3433524"/>
                    <a:pt x="6375954" y="3437534"/>
                    <a:pt x="6371005" y="3437534"/>
                  </a:cubicBezTo>
                  <a:cubicBezTo>
                    <a:pt x="6366056" y="3437534"/>
                    <a:pt x="6362045" y="3433524"/>
                    <a:pt x="6362045" y="3428574"/>
                  </a:cubicBezTo>
                  <a:cubicBezTo>
                    <a:pt x="6362045" y="3423628"/>
                    <a:pt x="6366056" y="3419613"/>
                    <a:pt x="6371005" y="3419613"/>
                  </a:cubicBezTo>
                  <a:close/>
                  <a:moveTo>
                    <a:pt x="6036160" y="3419613"/>
                  </a:moveTo>
                  <a:cubicBezTo>
                    <a:pt x="6041109" y="3419613"/>
                    <a:pt x="6045121" y="3423628"/>
                    <a:pt x="6045121" y="3428574"/>
                  </a:cubicBezTo>
                  <a:cubicBezTo>
                    <a:pt x="6045121" y="3433524"/>
                    <a:pt x="6041109" y="3437535"/>
                    <a:pt x="6036160" y="3437535"/>
                  </a:cubicBezTo>
                  <a:cubicBezTo>
                    <a:pt x="6031211" y="3437535"/>
                    <a:pt x="6027200" y="3433524"/>
                    <a:pt x="6027200" y="3428574"/>
                  </a:cubicBezTo>
                  <a:cubicBezTo>
                    <a:pt x="6027200" y="3423628"/>
                    <a:pt x="6031211" y="3419613"/>
                    <a:pt x="6036160" y="3419613"/>
                  </a:cubicBezTo>
                  <a:close/>
                  <a:moveTo>
                    <a:pt x="5701315" y="3419613"/>
                  </a:moveTo>
                  <a:cubicBezTo>
                    <a:pt x="5706264" y="3419613"/>
                    <a:pt x="5710276" y="3423628"/>
                    <a:pt x="5710276" y="3428574"/>
                  </a:cubicBezTo>
                  <a:cubicBezTo>
                    <a:pt x="5710276" y="3433524"/>
                    <a:pt x="5706264" y="3437535"/>
                    <a:pt x="5701315" y="3437535"/>
                  </a:cubicBezTo>
                  <a:cubicBezTo>
                    <a:pt x="5696366" y="3437535"/>
                    <a:pt x="5692355" y="3433524"/>
                    <a:pt x="5692355" y="3428574"/>
                  </a:cubicBezTo>
                  <a:cubicBezTo>
                    <a:pt x="5692355" y="3423628"/>
                    <a:pt x="5696366" y="3419613"/>
                    <a:pt x="5701315" y="3419613"/>
                  </a:cubicBezTo>
                  <a:close/>
                  <a:moveTo>
                    <a:pt x="9000" y="3077660"/>
                  </a:moveTo>
                  <a:cubicBezTo>
                    <a:pt x="13949" y="3077660"/>
                    <a:pt x="17961" y="3081671"/>
                    <a:pt x="17961" y="3086620"/>
                  </a:cubicBezTo>
                  <a:cubicBezTo>
                    <a:pt x="17961" y="3091570"/>
                    <a:pt x="13949" y="3095582"/>
                    <a:pt x="9000" y="3095582"/>
                  </a:cubicBezTo>
                  <a:cubicBezTo>
                    <a:pt x="4052" y="3095582"/>
                    <a:pt x="40" y="3091570"/>
                    <a:pt x="40" y="3086620"/>
                  </a:cubicBezTo>
                  <a:cubicBezTo>
                    <a:pt x="40" y="3081671"/>
                    <a:pt x="4052" y="3077660"/>
                    <a:pt x="9000" y="3077660"/>
                  </a:cubicBezTo>
                  <a:close/>
                  <a:moveTo>
                    <a:pt x="2352911" y="3077659"/>
                  </a:moveTo>
                  <a:cubicBezTo>
                    <a:pt x="2357861" y="3077659"/>
                    <a:pt x="2361875" y="3081670"/>
                    <a:pt x="2361875" y="3086619"/>
                  </a:cubicBezTo>
                  <a:cubicBezTo>
                    <a:pt x="2361875" y="3091568"/>
                    <a:pt x="2357861" y="3095580"/>
                    <a:pt x="2352911" y="3095580"/>
                  </a:cubicBezTo>
                  <a:cubicBezTo>
                    <a:pt x="2347960" y="3095580"/>
                    <a:pt x="2343951" y="3091568"/>
                    <a:pt x="2343951" y="3086619"/>
                  </a:cubicBezTo>
                  <a:cubicBezTo>
                    <a:pt x="2343951" y="3081670"/>
                    <a:pt x="2347960" y="3077659"/>
                    <a:pt x="2352911" y="3077659"/>
                  </a:cubicBezTo>
                  <a:close/>
                  <a:moveTo>
                    <a:pt x="2018073" y="3077659"/>
                  </a:moveTo>
                  <a:cubicBezTo>
                    <a:pt x="2023021" y="3077659"/>
                    <a:pt x="2027034" y="3081670"/>
                    <a:pt x="2027034" y="3086619"/>
                  </a:cubicBezTo>
                  <a:cubicBezTo>
                    <a:pt x="2027034" y="3091569"/>
                    <a:pt x="2023021" y="3095580"/>
                    <a:pt x="2018073" y="3095580"/>
                  </a:cubicBezTo>
                  <a:cubicBezTo>
                    <a:pt x="2013124" y="3095580"/>
                    <a:pt x="2009107" y="3091569"/>
                    <a:pt x="2009107" y="3086619"/>
                  </a:cubicBezTo>
                  <a:cubicBezTo>
                    <a:pt x="2009107" y="3081670"/>
                    <a:pt x="2013124" y="3077659"/>
                    <a:pt x="2018073" y="3077659"/>
                  </a:cubicBezTo>
                  <a:close/>
                  <a:moveTo>
                    <a:pt x="1683229" y="3077659"/>
                  </a:moveTo>
                  <a:cubicBezTo>
                    <a:pt x="1688179" y="3077659"/>
                    <a:pt x="1692191" y="3081670"/>
                    <a:pt x="1692191" y="3086620"/>
                  </a:cubicBezTo>
                  <a:cubicBezTo>
                    <a:pt x="1692191" y="3091569"/>
                    <a:pt x="1688179" y="3095580"/>
                    <a:pt x="1683229" y="3095580"/>
                  </a:cubicBezTo>
                  <a:cubicBezTo>
                    <a:pt x="1678281" y="3095580"/>
                    <a:pt x="1674269" y="3091569"/>
                    <a:pt x="1674269" y="3086620"/>
                  </a:cubicBezTo>
                  <a:cubicBezTo>
                    <a:pt x="1674269" y="3081670"/>
                    <a:pt x="1678281" y="3077659"/>
                    <a:pt x="1683229" y="3077659"/>
                  </a:cubicBezTo>
                  <a:close/>
                  <a:moveTo>
                    <a:pt x="1348382" y="3077659"/>
                  </a:moveTo>
                  <a:cubicBezTo>
                    <a:pt x="1353331" y="3077659"/>
                    <a:pt x="1357343" y="3081671"/>
                    <a:pt x="1357343" y="3086620"/>
                  </a:cubicBezTo>
                  <a:cubicBezTo>
                    <a:pt x="1357343" y="3091569"/>
                    <a:pt x="1353331" y="3095582"/>
                    <a:pt x="1348382" y="3095582"/>
                  </a:cubicBezTo>
                  <a:cubicBezTo>
                    <a:pt x="1343433" y="3095582"/>
                    <a:pt x="1339423" y="3091569"/>
                    <a:pt x="1339423" y="3086620"/>
                  </a:cubicBezTo>
                  <a:cubicBezTo>
                    <a:pt x="1339423" y="3081671"/>
                    <a:pt x="1343433" y="3077659"/>
                    <a:pt x="1348382" y="3077659"/>
                  </a:cubicBezTo>
                  <a:close/>
                  <a:moveTo>
                    <a:pt x="1013537" y="3077659"/>
                  </a:moveTo>
                  <a:cubicBezTo>
                    <a:pt x="1018485" y="3077659"/>
                    <a:pt x="1022498" y="3081671"/>
                    <a:pt x="1022498" y="3086620"/>
                  </a:cubicBezTo>
                  <a:cubicBezTo>
                    <a:pt x="1022498" y="3091569"/>
                    <a:pt x="1018485" y="3095582"/>
                    <a:pt x="1013537" y="3095582"/>
                  </a:cubicBezTo>
                  <a:cubicBezTo>
                    <a:pt x="1008588" y="3095582"/>
                    <a:pt x="1004578" y="3091569"/>
                    <a:pt x="1004578" y="3086620"/>
                  </a:cubicBezTo>
                  <a:cubicBezTo>
                    <a:pt x="1004578" y="3081671"/>
                    <a:pt x="1008588" y="3077659"/>
                    <a:pt x="1013537" y="3077659"/>
                  </a:cubicBezTo>
                  <a:close/>
                  <a:moveTo>
                    <a:pt x="678685" y="3077659"/>
                  </a:moveTo>
                  <a:cubicBezTo>
                    <a:pt x="683634" y="3077659"/>
                    <a:pt x="687658" y="3081671"/>
                    <a:pt x="687658" y="3086620"/>
                  </a:cubicBezTo>
                  <a:cubicBezTo>
                    <a:pt x="687658" y="3091569"/>
                    <a:pt x="683634" y="3095582"/>
                    <a:pt x="678685" y="3095582"/>
                  </a:cubicBezTo>
                  <a:cubicBezTo>
                    <a:pt x="673736" y="3095582"/>
                    <a:pt x="669725" y="3091569"/>
                    <a:pt x="669725" y="3086620"/>
                  </a:cubicBezTo>
                  <a:cubicBezTo>
                    <a:pt x="669725" y="3081671"/>
                    <a:pt x="673736" y="3077659"/>
                    <a:pt x="678685" y="3077659"/>
                  </a:cubicBezTo>
                  <a:close/>
                  <a:moveTo>
                    <a:pt x="343842" y="3077659"/>
                  </a:moveTo>
                  <a:cubicBezTo>
                    <a:pt x="348791" y="3077659"/>
                    <a:pt x="352803" y="3081671"/>
                    <a:pt x="352803" y="3086620"/>
                  </a:cubicBezTo>
                  <a:cubicBezTo>
                    <a:pt x="352803" y="3091569"/>
                    <a:pt x="348791" y="3095582"/>
                    <a:pt x="343842" y="3095582"/>
                  </a:cubicBezTo>
                  <a:cubicBezTo>
                    <a:pt x="338893" y="3095582"/>
                    <a:pt x="334882" y="3091569"/>
                    <a:pt x="334882" y="3086620"/>
                  </a:cubicBezTo>
                  <a:cubicBezTo>
                    <a:pt x="334882" y="3081671"/>
                    <a:pt x="338893" y="3077659"/>
                    <a:pt x="343842" y="3077659"/>
                  </a:cubicBezTo>
                  <a:close/>
                  <a:moveTo>
                    <a:pt x="4696782" y="3077657"/>
                  </a:moveTo>
                  <a:cubicBezTo>
                    <a:pt x="4701731" y="3077657"/>
                    <a:pt x="4705743" y="3081669"/>
                    <a:pt x="4705743" y="3086617"/>
                  </a:cubicBezTo>
                  <a:cubicBezTo>
                    <a:pt x="4705743" y="3091568"/>
                    <a:pt x="4701731" y="3095579"/>
                    <a:pt x="4696782" y="3095579"/>
                  </a:cubicBezTo>
                  <a:cubicBezTo>
                    <a:pt x="4691833" y="3095579"/>
                    <a:pt x="4687822" y="3091568"/>
                    <a:pt x="4687822" y="3086617"/>
                  </a:cubicBezTo>
                  <a:cubicBezTo>
                    <a:pt x="4687822" y="3081669"/>
                    <a:pt x="4691833" y="3077657"/>
                    <a:pt x="4696782" y="3077657"/>
                  </a:cubicBezTo>
                  <a:close/>
                  <a:moveTo>
                    <a:pt x="4361938" y="3077657"/>
                  </a:moveTo>
                  <a:cubicBezTo>
                    <a:pt x="4366887" y="3077657"/>
                    <a:pt x="4370899" y="3081669"/>
                    <a:pt x="4370899" y="3086619"/>
                  </a:cubicBezTo>
                  <a:cubicBezTo>
                    <a:pt x="4370899" y="3091568"/>
                    <a:pt x="4366887" y="3095579"/>
                    <a:pt x="4361938" y="3095579"/>
                  </a:cubicBezTo>
                  <a:cubicBezTo>
                    <a:pt x="4356989" y="3095579"/>
                    <a:pt x="4352978" y="3091568"/>
                    <a:pt x="4352978" y="3086619"/>
                  </a:cubicBezTo>
                  <a:cubicBezTo>
                    <a:pt x="4352978" y="3081669"/>
                    <a:pt x="4356989" y="3077657"/>
                    <a:pt x="4361938" y="3077657"/>
                  </a:cubicBezTo>
                  <a:close/>
                  <a:moveTo>
                    <a:pt x="4027093" y="3077657"/>
                  </a:moveTo>
                  <a:cubicBezTo>
                    <a:pt x="4032042" y="3077657"/>
                    <a:pt x="4036054" y="3081669"/>
                    <a:pt x="4036054" y="3086619"/>
                  </a:cubicBezTo>
                  <a:cubicBezTo>
                    <a:pt x="4036054" y="3091568"/>
                    <a:pt x="4032042" y="3095579"/>
                    <a:pt x="4027093" y="3095579"/>
                  </a:cubicBezTo>
                  <a:cubicBezTo>
                    <a:pt x="4022144" y="3095579"/>
                    <a:pt x="4018133" y="3091568"/>
                    <a:pt x="4018133" y="3086619"/>
                  </a:cubicBezTo>
                  <a:cubicBezTo>
                    <a:pt x="4018133" y="3081669"/>
                    <a:pt x="4022144" y="3077657"/>
                    <a:pt x="4027093" y="3077657"/>
                  </a:cubicBezTo>
                  <a:close/>
                  <a:moveTo>
                    <a:pt x="3692248" y="3077657"/>
                  </a:moveTo>
                  <a:cubicBezTo>
                    <a:pt x="3697197" y="3077657"/>
                    <a:pt x="3701209" y="3081670"/>
                    <a:pt x="3701209" y="3086619"/>
                  </a:cubicBezTo>
                  <a:cubicBezTo>
                    <a:pt x="3701209" y="3091568"/>
                    <a:pt x="3697197" y="3095579"/>
                    <a:pt x="3692248" y="3095579"/>
                  </a:cubicBezTo>
                  <a:cubicBezTo>
                    <a:pt x="3687300" y="3095579"/>
                    <a:pt x="3683288" y="3091568"/>
                    <a:pt x="3683288" y="3086619"/>
                  </a:cubicBezTo>
                  <a:cubicBezTo>
                    <a:pt x="3683288" y="3081670"/>
                    <a:pt x="3687300" y="3077657"/>
                    <a:pt x="3692248" y="3077657"/>
                  </a:cubicBezTo>
                  <a:close/>
                  <a:moveTo>
                    <a:pt x="3357410" y="3077657"/>
                  </a:moveTo>
                  <a:cubicBezTo>
                    <a:pt x="3362359" y="3077657"/>
                    <a:pt x="3366374" y="3081670"/>
                    <a:pt x="3366374" y="3086619"/>
                  </a:cubicBezTo>
                  <a:cubicBezTo>
                    <a:pt x="3366374" y="3091568"/>
                    <a:pt x="3362359" y="3095580"/>
                    <a:pt x="3357410" y="3095580"/>
                  </a:cubicBezTo>
                  <a:cubicBezTo>
                    <a:pt x="3352457" y="3095580"/>
                    <a:pt x="3348447" y="3091568"/>
                    <a:pt x="3348447" y="3086619"/>
                  </a:cubicBezTo>
                  <a:cubicBezTo>
                    <a:pt x="3348447" y="3081670"/>
                    <a:pt x="3352457" y="3077657"/>
                    <a:pt x="3357410" y="3077657"/>
                  </a:cubicBezTo>
                  <a:close/>
                  <a:moveTo>
                    <a:pt x="3022601" y="3077657"/>
                  </a:moveTo>
                  <a:cubicBezTo>
                    <a:pt x="3027547" y="3077657"/>
                    <a:pt x="3031560" y="3081670"/>
                    <a:pt x="3031560" y="3086619"/>
                  </a:cubicBezTo>
                  <a:cubicBezTo>
                    <a:pt x="3031560" y="3091568"/>
                    <a:pt x="3027547" y="3095580"/>
                    <a:pt x="3022601" y="3095580"/>
                  </a:cubicBezTo>
                  <a:cubicBezTo>
                    <a:pt x="3017653" y="3095580"/>
                    <a:pt x="3013642" y="3091568"/>
                    <a:pt x="3013642" y="3086619"/>
                  </a:cubicBezTo>
                  <a:cubicBezTo>
                    <a:pt x="3013642" y="3081670"/>
                    <a:pt x="3017653" y="3077657"/>
                    <a:pt x="3022601" y="3077657"/>
                  </a:cubicBezTo>
                  <a:close/>
                  <a:moveTo>
                    <a:pt x="2687759" y="3077657"/>
                  </a:moveTo>
                  <a:cubicBezTo>
                    <a:pt x="2692711" y="3077657"/>
                    <a:pt x="2696721" y="3081670"/>
                    <a:pt x="2696721" y="3086619"/>
                  </a:cubicBezTo>
                  <a:cubicBezTo>
                    <a:pt x="2696721" y="3091568"/>
                    <a:pt x="2692711" y="3095580"/>
                    <a:pt x="2687759" y="3095580"/>
                  </a:cubicBezTo>
                  <a:cubicBezTo>
                    <a:pt x="2682810" y="3095580"/>
                    <a:pt x="2678800" y="3091568"/>
                    <a:pt x="2678800" y="3086619"/>
                  </a:cubicBezTo>
                  <a:cubicBezTo>
                    <a:pt x="2678800" y="3081670"/>
                    <a:pt x="2682810" y="3077657"/>
                    <a:pt x="2687759" y="3077657"/>
                  </a:cubicBezTo>
                  <a:close/>
                  <a:moveTo>
                    <a:pt x="7040695" y="3077656"/>
                  </a:moveTo>
                  <a:cubicBezTo>
                    <a:pt x="7045644" y="3077656"/>
                    <a:pt x="7049655" y="3081667"/>
                    <a:pt x="7049655" y="3086616"/>
                  </a:cubicBezTo>
                  <a:cubicBezTo>
                    <a:pt x="7049655" y="3091566"/>
                    <a:pt x="7045644" y="3095578"/>
                    <a:pt x="7040695" y="3095578"/>
                  </a:cubicBezTo>
                  <a:cubicBezTo>
                    <a:pt x="7035746" y="3095578"/>
                    <a:pt x="7031734" y="3091566"/>
                    <a:pt x="7031734" y="3086616"/>
                  </a:cubicBezTo>
                  <a:cubicBezTo>
                    <a:pt x="7031734" y="3081667"/>
                    <a:pt x="7035746" y="3077656"/>
                    <a:pt x="7040695" y="3077656"/>
                  </a:cubicBezTo>
                  <a:close/>
                  <a:moveTo>
                    <a:pt x="6705850" y="3077656"/>
                  </a:moveTo>
                  <a:cubicBezTo>
                    <a:pt x="6710799" y="3077656"/>
                    <a:pt x="6714811" y="3081667"/>
                    <a:pt x="6714811" y="3086617"/>
                  </a:cubicBezTo>
                  <a:cubicBezTo>
                    <a:pt x="6714811" y="3091566"/>
                    <a:pt x="6710799" y="3095578"/>
                    <a:pt x="6705850" y="3095578"/>
                  </a:cubicBezTo>
                  <a:cubicBezTo>
                    <a:pt x="6700901" y="3095578"/>
                    <a:pt x="6696890" y="3091566"/>
                    <a:pt x="6696890" y="3086617"/>
                  </a:cubicBezTo>
                  <a:cubicBezTo>
                    <a:pt x="6696890" y="3081667"/>
                    <a:pt x="6700901" y="3077656"/>
                    <a:pt x="6705850" y="3077656"/>
                  </a:cubicBezTo>
                  <a:close/>
                  <a:moveTo>
                    <a:pt x="6371005" y="3077656"/>
                  </a:moveTo>
                  <a:cubicBezTo>
                    <a:pt x="6375954" y="3077656"/>
                    <a:pt x="6379966" y="3081669"/>
                    <a:pt x="6379966" y="3086617"/>
                  </a:cubicBezTo>
                  <a:cubicBezTo>
                    <a:pt x="6379966" y="3091566"/>
                    <a:pt x="6375954" y="3095578"/>
                    <a:pt x="6371005" y="3095578"/>
                  </a:cubicBezTo>
                  <a:cubicBezTo>
                    <a:pt x="6366056" y="3095578"/>
                    <a:pt x="6362045" y="3091566"/>
                    <a:pt x="6362045" y="3086617"/>
                  </a:cubicBezTo>
                  <a:cubicBezTo>
                    <a:pt x="6362045" y="3081669"/>
                    <a:pt x="6366056" y="3077656"/>
                    <a:pt x="6371005" y="3077656"/>
                  </a:cubicBezTo>
                  <a:close/>
                  <a:moveTo>
                    <a:pt x="6036160" y="3077656"/>
                  </a:moveTo>
                  <a:cubicBezTo>
                    <a:pt x="6041109" y="3077656"/>
                    <a:pt x="6045121" y="3081669"/>
                    <a:pt x="6045121" y="3086617"/>
                  </a:cubicBezTo>
                  <a:cubicBezTo>
                    <a:pt x="6045121" y="3091566"/>
                    <a:pt x="6041109" y="3095579"/>
                    <a:pt x="6036160" y="3095579"/>
                  </a:cubicBezTo>
                  <a:cubicBezTo>
                    <a:pt x="6031211" y="3095579"/>
                    <a:pt x="6027200" y="3091566"/>
                    <a:pt x="6027200" y="3086617"/>
                  </a:cubicBezTo>
                  <a:cubicBezTo>
                    <a:pt x="6027200" y="3081669"/>
                    <a:pt x="6031211" y="3077656"/>
                    <a:pt x="6036160" y="3077656"/>
                  </a:cubicBezTo>
                  <a:close/>
                  <a:moveTo>
                    <a:pt x="5701315" y="3077656"/>
                  </a:moveTo>
                  <a:cubicBezTo>
                    <a:pt x="5706264" y="3077656"/>
                    <a:pt x="5710276" y="3081669"/>
                    <a:pt x="5710276" y="3086617"/>
                  </a:cubicBezTo>
                  <a:cubicBezTo>
                    <a:pt x="5710276" y="3091566"/>
                    <a:pt x="5706264" y="3095579"/>
                    <a:pt x="5701315" y="3095579"/>
                  </a:cubicBezTo>
                  <a:cubicBezTo>
                    <a:pt x="5696366" y="3095579"/>
                    <a:pt x="5692355" y="3091566"/>
                    <a:pt x="5692355" y="3086617"/>
                  </a:cubicBezTo>
                  <a:cubicBezTo>
                    <a:pt x="5692355" y="3081669"/>
                    <a:pt x="5696366" y="3077656"/>
                    <a:pt x="5701315" y="3077656"/>
                  </a:cubicBezTo>
                  <a:close/>
                  <a:moveTo>
                    <a:pt x="5366471" y="3077656"/>
                  </a:moveTo>
                  <a:cubicBezTo>
                    <a:pt x="5371420" y="3077656"/>
                    <a:pt x="5375432" y="3081669"/>
                    <a:pt x="5375432" y="3086617"/>
                  </a:cubicBezTo>
                  <a:cubicBezTo>
                    <a:pt x="5375432" y="3091566"/>
                    <a:pt x="5371420" y="3095579"/>
                    <a:pt x="5366471" y="3095579"/>
                  </a:cubicBezTo>
                  <a:cubicBezTo>
                    <a:pt x="5361522" y="3095579"/>
                    <a:pt x="5357511" y="3091566"/>
                    <a:pt x="5357511" y="3086617"/>
                  </a:cubicBezTo>
                  <a:cubicBezTo>
                    <a:pt x="5357511" y="3081669"/>
                    <a:pt x="5361522" y="3077656"/>
                    <a:pt x="5366471" y="3077656"/>
                  </a:cubicBezTo>
                  <a:close/>
                  <a:moveTo>
                    <a:pt x="5031626" y="3077656"/>
                  </a:moveTo>
                  <a:cubicBezTo>
                    <a:pt x="5036575" y="3077656"/>
                    <a:pt x="5040587" y="3081669"/>
                    <a:pt x="5040587" y="3086617"/>
                  </a:cubicBezTo>
                  <a:cubicBezTo>
                    <a:pt x="5040587" y="3091566"/>
                    <a:pt x="5036575" y="3095579"/>
                    <a:pt x="5031626" y="3095579"/>
                  </a:cubicBezTo>
                  <a:cubicBezTo>
                    <a:pt x="5026677" y="3095579"/>
                    <a:pt x="5022666" y="3091566"/>
                    <a:pt x="5022666" y="3086617"/>
                  </a:cubicBezTo>
                  <a:cubicBezTo>
                    <a:pt x="5022666" y="3081669"/>
                    <a:pt x="5026677" y="3077656"/>
                    <a:pt x="5031626" y="3077656"/>
                  </a:cubicBezTo>
                  <a:close/>
                  <a:moveTo>
                    <a:pt x="2687762" y="2735695"/>
                  </a:moveTo>
                  <a:cubicBezTo>
                    <a:pt x="2692713" y="2735695"/>
                    <a:pt x="2696723" y="2739707"/>
                    <a:pt x="2696723" y="2744648"/>
                  </a:cubicBezTo>
                  <a:cubicBezTo>
                    <a:pt x="2696723" y="2749603"/>
                    <a:pt x="2692713" y="2753612"/>
                    <a:pt x="2687762" y="2753612"/>
                  </a:cubicBezTo>
                  <a:cubicBezTo>
                    <a:pt x="2682813" y="2753612"/>
                    <a:pt x="2678803" y="2749603"/>
                    <a:pt x="2678803" y="2744648"/>
                  </a:cubicBezTo>
                  <a:cubicBezTo>
                    <a:pt x="2678803" y="2739707"/>
                    <a:pt x="2682813" y="2735695"/>
                    <a:pt x="2687762" y="2735695"/>
                  </a:cubicBezTo>
                  <a:close/>
                  <a:moveTo>
                    <a:pt x="2352913" y="2735695"/>
                  </a:moveTo>
                  <a:cubicBezTo>
                    <a:pt x="2357863" y="2735695"/>
                    <a:pt x="2361877" y="2739707"/>
                    <a:pt x="2361877" y="2744648"/>
                  </a:cubicBezTo>
                  <a:cubicBezTo>
                    <a:pt x="2361877" y="2749603"/>
                    <a:pt x="2357863" y="2753612"/>
                    <a:pt x="2352913" y="2753612"/>
                  </a:cubicBezTo>
                  <a:cubicBezTo>
                    <a:pt x="2347962" y="2753612"/>
                    <a:pt x="2343954" y="2749603"/>
                    <a:pt x="2343954" y="2744648"/>
                  </a:cubicBezTo>
                  <a:cubicBezTo>
                    <a:pt x="2343954" y="2739707"/>
                    <a:pt x="2347962" y="2735695"/>
                    <a:pt x="2352913" y="2735695"/>
                  </a:cubicBezTo>
                  <a:close/>
                  <a:moveTo>
                    <a:pt x="2018075" y="2735695"/>
                  </a:moveTo>
                  <a:cubicBezTo>
                    <a:pt x="2023024" y="2735695"/>
                    <a:pt x="2027037" y="2739707"/>
                    <a:pt x="2027037" y="2744648"/>
                  </a:cubicBezTo>
                  <a:cubicBezTo>
                    <a:pt x="2027037" y="2749603"/>
                    <a:pt x="2023024" y="2753612"/>
                    <a:pt x="2018075" y="2753612"/>
                  </a:cubicBezTo>
                  <a:cubicBezTo>
                    <a:pt x="2013127" y="2753612"/>
                    <a:pt x="2009109" y="2749603"/>
                    <a:pt x="2009109" y="2744648"/>
                  </a:cubicBezTo>
                  <a:cubicBezTo>
                    <a:pt x="2009109" y="2739707"/>
                    <a:pt x="2013127" y="2735695"/>
                    <a:pt x="2018075" y="2735695"/>
                  </a:cubicBezTo>
                  <a:close/>
                  <a:moveTo>
                    <a:pt x="1683232" y="2735695"/>
                  </a:moveTo>
                  <a:cubicBezTo>
                    <a:pt x="1688181" y="2735695"/>
                    <a:pt x="1692193" y="2739707"/>
                    <a:pt x="1692193" y="2744648"/>
                  </a:cubicBezTo>
                  <a:cubicBezTo>
                    <a:pt x="1692193" y="2749603"/>
                    <a:pt x="1688181" y="2753612"/>
                    <a:pt x="1683232" y="2753612"/>
                  </a:cubicBezTo>
                  <a:cubicBezTo>
                    <a:pt x="1678283" y="2753612"/>
                    <a:pt x="1674271" y="2749603"/>
                    <a:pt x="1674271" y="2744648"/>
                  </a:cubicBezTo>
                  <a:cubicBezTo>
                    <a:pt x="1674271" y="2739707"/>
                    <a:pt x="1678283" y="2735695"/>
                    <a:pt x="1683232" y="2735695"/>
                  </a:cubicBezTo>
                  <a:close/>
                  <a:moveTo>
                    <a:pt x="1348384" y="2735695"/>
                  </a:moveTo>
                  <a:cubicBezTo>
                    <a:pt x="1353334" y="2735695"/>
                    <a:pt x="1357346" y="2739707"/>
                    <a:pt x="1357346" y="2744648"/>
                  </a:cubicBezTo>
                  <a:cubicBezTo>
                    <a:pt x="1357346" y="2749604"/>
                    <a:pt x="1353334" y="2753612"/>
                    <a:pt x="1348384" y="2753612"/>
                  </a:cubicBezTo>
                  <a:cubicBezTo>
                    <a:pt x="1343436" y="2753612"/>
                    <a:pt x="1339426" y="2749604"/>
                    <a:pt x="1339426" y="2744648"/>
                  </a:cubicBezTo>
                  <a:cubicBezTo>
                    <a:pt x="1339426" y="2739707"/>
                    <a:pt x="1343436" y="2735695"/>
                    <a:pt x="1348384" y="2735695"/>
                  </a:cubicBezTo>
                  <a:close/>
                  <a:moveTo>
                    <a:pt x="1013539" y="2735695"/>
                  </a:moveTo>
                  <a:cubicBezTo>
                    <a:pt x="1018488" y="2735695"/>
                    <a:pt x="1022501" y="2739708"/>
                    <a:pt x="1022501" y="2744648"/>
                  </a:cubicBezTo>
                  <a:cubicBezTo>
                    <a:pt x="1022501" y="2749604"/>
                    <a:pt x="1018488" y="2753612"/>
                    <a:pt x="1013539" y="2753612"/>
                  </a:cubicBezTo>
                  <a:cubicBezTo>
                    <a:pt x="1008591" y="2753612"/>
                    <a:pt x="1004581" y="2749604"/>
                    <a:pt x="1004581" y="2744648"/>
                  </a:cubicBezTo>
                  <a:cubicBezTo>
                    <a:pt x="1004581" y="2739708"/>
                    <a:pt x="1008591" y="2735695"/>
                    <a:pt x="1013539" y="2735695"/>
                  </a:cubicBezTo>
                  <a:close/>
                  <a:moveTo>
                    <a:pt x="678687" y="2735695"/>
                  </a:moveTo>
                  <a:cubicBezTo>
                    <a:pt x="683636" y="2735695"/>
                    <a:pt x="687660" y="2739708"/>
                    <a:pt x="687660" y="2744648"/>
                  </a:cubicBezTo>
                  <a:cubicBezTo>
                    <a:pt x="687660" y="2749604"/>
                    <a:pt x="683636" y="2753612"/>
                    <a:pt x="678687" y="2753612"/>
                  </a:cubicBezTo>
                  <a:cubicBezTo>
                    <a:pt x="673738" y="2753612"/>
                    <a:pt x="669727" y="2749604"/>
                    <a:pt x="669727" y="2744648"/>
                  </a:cubicBezTo>
                  <a:cubicBezTo>
                    <a:pt x="669727" y="2739708"/>
                    <a:pt x="673738" y="2735695"/>
                    <a:pt x="678687" y="2735695"/>
                  </a:cubicBezTo>
                  <a:close/>
                  <a:moveTo>
                    <a:pt x="343844" y="2735695"/>
                  </a:moveTo>
                  <a:cubicBezTo>
                    <a:pt x="348793" y="2735695"/>
                    <a:pt x="352805" y="2739708"/>
                    <a:pt x="352805" y="2744648"/>
                  </a:cubicBezTo>
                  <a:cubicBezTo>
                    <a:pt x="352805" y="2749604"/>
                    <a:pt x="348793" y="2753612"/>
                    <a:pt x="343844" y="2753612"/>
                  </a:cubicBezTo>
                  <a:cubicBezTo>
                    <a:pt x="338896" y="2753612"/>
                    <a:pt x="334884" y="2749604"/>
                    <a:pt x="334884" y="2744648"/>
                  </a:cubicBezTo>
                  <a:cubicBezTo>
                    <a:pt x="334884" y="2739708"/>
                    <a:pt x="338896" y="2735695"/>
                    <a:pt x="343844" y="2735695"/>
                  </a:cubicBezTo>
                  <a:close/>
                  <a:moveTo>
                    <a:pt x="9003" y="2735695"/>
                  </a:moveTo>
                  <a:cubicBezTo>
                    <a:pt x="13951" y="2735695"/>
                    <a:pt x="17963" y="2739708"/>
                    <a:pt x="17963" y="2744648"/>
                  </a:cubicBezTo>
                  <a:cubicBezTo>
                    <a:pt x="17963" y="2749604"/>
                    <a:pt x="13951" y="2753614"/>
                    <a:pt x="9003" y="2753614"/>
                  </a:cubicBezTo>
                  <a:cubicBezTo>
                    <a:pt x="4054" y="2753614"/>
                    <a:pt x="42" y="2749604"/>
                    <a:pt x="42" y="2744648"/>
                  </a:cubicBezTo>
                  <a:cubicBezTo>
                    <a:pt x="42" y="2739708"/>
                    <a:pt x="4054" y="2735695"/>
                    <a:pt x="9003" y="2735695"/>
                  </a:cubicBezTo>
                  <a:close/>
                  <a:moveTo>
                    <a:pt x="5701315" y="2735694"/>
                  </a:moveTo>
                  <a:cubicBezTo>
                    <a:pt x="5706264" y="2735694"/>
                    <a:pt x="5710276" y="2739707"/>
                    <a:pt x="5710276" y="2744647"/>
                  </a:cubicBezTo>
                  <a:cubicBezTo>
                    <a:pt x="5710276" y="2749601"/>
                    <a:pt x="5706264" y="2753611"/>
                    <a:pt x="5701315" y="2753611"/>
                  </a:cubicBezTo>
                  <a:cubicBezTo>
                    <a:pt x="5696366" y="2753611"/>
                    <a:pt x="5692355" y="2749601"/>
                    <a:pt x="5692355" y="2744647"/>
                  </a:cubicBezTo>
                  <a:cubicBezTo>
                    <a:pt x="5692355" y="2739707"/>
                    <a:pt x="5696366" y="2735694"/>
                    <a:pt x="5701315" y="2735694"/>
                  </a:cubicBezTo>
                  <a:close/>
                  <a:moveTo>
                    <a:pt x="5366471" y="2735694"/>
                  </a:moveTo>
                  <a:cubicBezTo>
                    <a:pt x="5371420" y="2735694"/>
                    <a:pt x="5375432" y="2739707"/>
                    <a:pt x="5375432" y="2744647"/>
                  </a:cubicBezTo>
                  <a:cubicBezTo>
                    <a:pt x="5375432" y="2749601"/>
                    <a:pt x="5371420" y="2753611"/>
                    <a:pt x="5366471" y="2753611"/>
                  </a:cubicBezTo>
                  <a:cubicBezTo>
                    <a:pt x="5361522" y="2753611"/>
                    <a:pt x="5357511" y="2749601"/>
                    <a:pt x="5357511" y="2744647"/>
                  </a:cubicBezTo>
                  <a:cubicBezTo>
                    <a:pt x="5357511" y="2739707"/>
                    <a:pt x="5361522" y="2735694"/>
                    <a:pt x="5366471" y="2735694"/>
                  </a:cubicBezTo>
                  <a:close/>
                  <a:moveTo>
                    <a:pt x="5031626" y="2735694"/>
                  </a:moveTo>
                  <a:cubicBezTo>
                    <a:pt x="5036575" y="2735694"/>
                    <a:pt x="5040587" y="2739707"/>
                    <a:pt x="5040587" y="2744647"/>
                  </a:cubicBezTo>
                  <a:cubicBezTo>
                    <a:pt x="5040587" y="2749601"/>
                    <a:pt x="5036575" y="2753611"/>
                    <a:pt x="5031626" y="2753611"/>
                  </a:cubicBezTo>
                  <a:cubicBezTo>
                    <a:pt x="5026677" y="2753611"/>
                    <a:pt x="5022666" y="2749601"/>
                    <a:pt x="5022666" y="2744647"/>
                  </a:cubicBezTo>
                  <a:cubicBezTo>
                    <a:pt x="5022666" y="2739707"/>
                    <a:pt x="5026677" y="2735694"/>
                    <a:pt x="5031626" y="2735694"/>
                  </a:cubicBezTo>
                  <a:close/>
                  <a:moveTo>
                    <a:pt x="4696782" y="2735694"/>
                  </a:moveTo>
                  <a:cubicBezTo>
                    <a:pt x="4701731" y="2735694"/>
                    <a:pt x="4705743" y="2739707"/>
                    <a:pt x="4705743" y="2744647"/>
                  </a:cubicBezTo>
                  <a:cubicBezTo>
                    <a:pt x="4705743" y="2749603"/>
                    <a:pt x="4701731" y="2753611"/>
                    <a:pt x="4696782" y="2753611"/>
                  </a:cubicBezTo>
                  <a:cubicBezTo>
                    <a:pt x="4691833" y="2753611"/>
                    <a:pt x="4687822" y="2749603"/>
                    <a:pt x="4687822" y="2744647"/>
                  </a:cubicBezTo>
                  <a:cubicBezTo>
                    <a:pt x="4687822" y="2739707"/>
                    <a:pt x="4691833" y="2735694"/>
                    <a:pt x="4696782" y="2735694"/>
                  </a:cubicBezTo>
                  <a:close/>
                  <a:moveTo>
                    <a:pt x="4361938" y="2735694"/>
                  </a:moveTo>
                  <a:cubicBezTo>
                    <a:pt x="4366887" y="2735694"/>
                    <a:pt x="4370899" y="2739707"/>
                    <a:pt x="4370899" y="2744647"/>
                  </a:cubicBezTo>
                  <a:cubicBezTo>
                    <a:pt x="4370899" y="2749603"/>
                    <a:pt x="4366887" y="2753611"/>
                    <a:pt x="4361938" y="2753611"/>
                  </a:cubicBezTo>
                  <a:cubicBezTo>
                    <a:pt x="4356989" y="2753611"/>
                    <a:pt x="4352978" y="2749603"/>
                    <a:pt x="4352978" y="2744647"/>
                  </a:cubicBezTo>
                  <a:cubicBezTo>
                    <a:pt x="4352978" y="2739707"/>
                    <a:pt x="4356989" y="2735694"/>
                    <a:pt x="4361938" y="2735694"/>
                  </a:cubicBezTo>
                  <a:close/>
                  <a:moveTo>
                    <a:pt x="4027093" y="2735694"/>
                  </a:moveTo>
                  <a:cubicBezTo>
                    <a:pt x="4032042" y="2735694"/>
                    <a:pt x="4036054" y="2739707"/>
                    <a:pt x="4036054" y="2744647"/>
                  </a:cubicBezTo>
                  <a:cubicBezTo>
                    <a:pt x="4036054" y="2749603"/>
                    <a:pt x="4032042" y="2753612"/>
                    <a:pt x="4027093" y="2753612"/>
                  </a:cubicBezTo>
                  <a:cubicBezTo>
                    <a:pt x="4022144" y="2753612"/>
                    <a:pt x="4018133" y="2749603"/>
                    <a:pt x="4018133" y="2744647"/>
                  </a:cubicBezTo>
                  <a:cubicBezTo>
                    <a:pt x="4018133" y="2739707"/>
                    <a:pt x="4022144" y="2735694"/>
                    <a:pt x="4027093" y="2735694"/>
                  </a:cubicBezTo>
                  <a:close/>
                  <a:moveTo>
                    <a:pt x="3692248" y="2735694"/>
                  </a:moveTo>
                  <a:cubicBezTo>
                    <a:pt x="3697197" y="2735694"/>
                    <a:pt x="3701209" y="2739707"/>
                    <a:pt x="3701209" y="2744648"/>
                  </a:cubicBezTo>
                  <a:cubicBezTo>
                    <a:pt x="3701209" y="2749603"/>
                    <a:pt x="3697197" y="2753612"/>
                    <a:pt x="3692248" y="2753612"/>
                  </a:cubicBezTo>
                  <a:cubicBezTo>
                    <a:pt x="3687300" y="2753612"/>
                    <a:pt x="3683288" y="2749603"/>
                    <a:pt x="3683288" y="2744648"/>
                  </a:cubicBezTo>
                  <a:cubicBezTo>
                    <a:pt x="3683288" y="2739707"/>
                    <a:pt x="3687300" y="2735694"/>
                    <a:pt x="3692248" y="2735694"/>
                  </a:cubicBezTo>
                  <a:close/>
                  <a:moveTo>
                    <a:pt x="3357410" y="2735694"/>
                  </a:moveTo>
                  <a:cubicBezTo>
                    <a:pt x="3362359" y="2735694"/>
                    <a:pt x="3366374" y="2739707"/>
                    <a:pt x="3366374" y="2744648"/>
                  </a:cubicBezTo>
                  <a:cubicBezTo>
                    <a:pt x="3366374" y="2749603"/>
                    <a:pt x="3362359" y="2753612"/>
                    <a:pt x="3357410" y="2753612"/>
                  </a:cubicBezTo>
                  <a:cubicBezTo>
                    <a:pt x="3352457" y="2753612"/>
                    <a:pt x="3348447" y="2749603"/>
                    <a:pt x="3348447" y="2744648"/>
                  </a:cubicBezTo>
                  <a:cubicBezTo>
                    <a:pt x="3348447" y="2739707"/>
                    <a:pt x="3352457" y="2735694"/>
                    <a:pt x="3357410" y="2735694"/>
                  </a:cubicBezTo>
                  <a:close/>
                  <a:moveTo>
                    <a:pt x="3022603" y="2735694"/>
                  </a:moveTo>
                  <a:cubicBezTo>
                    <a:pt x="3027549" y="2735694"/>
                    <a:pt x="3031563" y="2739707"/>
                    <a:pt x="3031563" y="2744648"/>
                  </a:cubicBezTo>
                  <a:cubicBezTo>
                    <a:pt x="3031563" y="2749603"/>
                    <a:pt x="3027549" y="2753612"/>
                    <a:pt x="3022603" y="2753612"/>
                  </a:cubicBezTo>
                  <a:cubicBezTo>
                    <a:pt x="3017655" y="2753612"/>
                    <a:pt x="3013644" y="2749603"/>
                    <a:pt x="3013644" y="2744648"/>
                  </a:cubicBezTo>
                  <a:cubicBezTo>
                    <a:pt x="3013644" y="2739707"/>
                    <a:pt x="3017655" y="2735694"/>
                    <a:pt x="3022603" y="2735694"/>
                  </a:cubicBezTo>
                  <a:close/>
                  <a:moveTo>
                    <a:pt x="7040695" y="2735692"/>
                  </a:moveTo>
                  <a:cubicBezTo>
                    <a:pt x="7045644" y="2735692"/>
                    <a:pt x="7049655" y="2739707"/>
                    <a:pt x="7049655" y="2744647"/>
                  </a:cubicBezTo>
                  <a:cubicBezTo>
                    <a:pt x="7049655" y="2749601"/>
                    <a:pt x="7045644" y="2753611"/>
                    <a:pt x="7040695" y="2753611"/>
                  </a:cubicBezTo>
                  <a:cubicBezTo>
                    <a:pt x="7035746" y="2753611"/>
                    <a:pt x="7031734" y="2749601"/>
                    <a:pt x="7031734" y="2744647"/>
                  </a:cubicBezTo>
                  <a:cubicBezTo>
                    <a:pt x="7031734" y="2739707"/>
                    <a:pt x="7035746" y="2735692"/>
                    <a:pt x="7040695" y="2735692"/>
                  </a:cubicBezTo>
                  <a:close/>
                  <a:moveTo>
                    <a:pt x="6705850" y="2735692"/>
                  </a:moveTo>
                  <a:cubicBezTo>
                    <a:pt x="6710799" y="2735692"/>
                    <a:pt x="6714811" y="2739707"/>
                    <a:pt x="6714811" y="2744647"/>
                  </a:cubicBezTo>
                  <a:cubicBezTo>
                    <a:pt x="6714811" y="2749601"/>
                    <a:pt x="6710799" y="2753611"/>
                    <a:pt x="6705850" y="2753611"/>
                  </a:cubicBezTo>
                  <a:cubicBezTo>
                    <a:pt x="6700901" y="2753611"/>
                    <a:pt x="6696890" y="2749601"/>
                    <a:pt x="6696890" y="2744647"/>
                  </a:cubicBezTo>
                  <a:cubicBezTo>
                    <a:pt x="6696890" y="2739707"/>
                    <a:pt x="6700901" y="2735692"/>
                    <a:pt x="6705850" y="2735692"/>
                  </a:cubicBezTo>
                  <a:close/>
                  <a:moveTo>
                    <a:pt x="6371005" y="2735692"/>
                  </a:moveTo>
                  <a:cubicBezTo>
                    <a:pt x="6375954" y="2735692"/>
                    <a:pt x="6379966" y="2739707"/>
                    <a:pt x="6379966" y="2744647"/>
                  </a:cubicBezTo>
                  <a:cubicBezTo>
                    <a:pt x="6379966" y="2749601"/>
                    <a:pt x="6375954" y="2753611"/>
                    <a:pt x="6371005" y="2753611"/>
                  </a:cubicBezTo>
                  <a:cubicBezTo>
                    <a:pt x="6366056" y="2753611"/>
                    <a:pt x="6362045" y="2749601"/>
                    <a:pt x="6362045" y="2744647"/>
                  </a:cubicBezTo>
                  <a:cubicBezTo>
                    <a:pt x="6362045" y="2739707"/>
                    <a:pt x="6366056" y="2735692"/>
                    <a:pt x="6371005" y="2735692"/>
                  </a:cubicBezTo>
                  <a:close/>
                  <a:moveTo>
                    <a:pt x="6036160" y="2735692"/>
                  </a:moveTo>
                  <a:cubicBezTo>
                    <a:pt x="6041109" y="2735692"/>
                    <a:pt x="6045121" y="2739707"/>
                    <a:pt x="6045121" y="2744647"/>
                  </a:cubicBezTo>
                  <a:cubicBezTo>
                    <a:pt x="6045121" y="2749601"/>
                    <a:pt x="6041109" y="2753611"/>
                    <a:pt x="6036160" y="2753611"/>
                  </a:cubicBezTo>
                  <a:cubicBezTo>
                    <a:pt x="6031211" y="2753611"/>
                    <a:pt x="6027200" y="2749601"/>
                    <a:pt x="6027200" y="2744647"/>
                  </a:cubicBezTo>
                  <a:cubicBezTo>
                    <a:pt x="6027200" y="2739707"/>
                    <a:pt x="6031211" y="2735692"/>
                    <a:pt x="6036160" y="2735692"/>
                  </a:cubicBezTo>
                  <a:close/>
                  <a:moveTo>
                    <a:pt x="3022606" y="2393741"/>
                  </a:moveTo>
                  <a:cubicBezTo>
                    <a:pt x="3027552" y="2393741"/>
                    <a:pt x="3031565" y="2397754"/>
                    <a:pt x="3031565" y="2402697"/>
                  </a:cubicBezTo>
                  <a:cubicBezTo>
                    <a:pt x="3031565" y="2407646"/>
                    <a:pt x="3027552" y="2411659"/>
                    <a:pt x="3022606" y="2411659"/>
                  </a:cubicBezTo>
                  <a:cubicBezTo>
                    <a:pt x="3017658" y="2411659"/>
                    <a:pt x="3013647" y="2407646"/>
                    <a:pt x="3013647" y="2402697"/>
                  </a:cubicBezTo>
                  <a:cubicBezTo>
                    <a:pt x="3013647" y="2397754"/>
                    <a:pt x="3017658" y="2393741"/>
                    <a:pt x="3022606" y="2393741"/>
                  </a:cubicBezTo>
                  <a:close/>
                  <a:moveTo>
                    <a:pt x="2687764" y="2393741"/>
                  </a:moveTo>
                  <a:cubicBezTo>
                    <a:pt x="2692715" y="2393741"/>
                    <a:pt x="2696726" y="2397754"/>
                    <a:pt x="2696726" y="2402699"/>
                  </a:cubicBezTo>
                  <a:cubicBezTo>
                    <a:pt x="2696726" y="2407646"/>
                    <a:pt x="2692715" y="2411659"/>
                    <a:pt x="2687764" y="2411659"/>
                  </a:cubicBezTo>
                  <a:cubicBezTo>
                    <a:pt x="2682816" y="2411659"/>
                    <a:pt x="2678806" y="2407646"/>
                    <a:pt x="2678806" y="2402699"/>
                  </a:cubicBezTo>
                  <a:cubicBezTo>
                    <a:pt x="2678806" y="2397754"/>
                    <a:pt x="2682816" y="2393741"/>
                    <a:pt x="2687764" y="2393741"/>
                  </a:cubicBezTo>
                  <a:close/>
                  <a:moveTo>
                    <a:pt x="2352915" y="2393741"/>
                  </a:moveTo>
                  <a:cubicBezTo>
                    <a:pt x="2357866" y="2393741"/>
                    <a:pt x="2361879" y="2397754"/>
                    <a:pt x="2361879" y="2402699"/>
                  </a:cubicBezTo>
                  <a:cubicBezTo>
                    <a:pt x="2361879" y="2407646"/>
                    <a:pt x="2357866" y="2411659"/>
                    <a:pt x="2352915" y="2411659"/>
                  </a:cubicBezTo>
                  <a:cubicBezTo>
                    <a:pt x="2347964" y="2411659"/>
                    <a:pt x="2343956" y="2407646"/>
                    <a:pt x="2343956" y="2402699"/>
                  </a:cubicBezTo>
                  <a:cubicBezTo>
                    <a:pt x="2343956" y="2397754"/>
                    <a:pt x="2347964" y="2393741"/>
                    <a:pt x="2352915" y="2393741"/>
                  </a:cubicBezTo>
                  <a:close/>
                  <a:moveTo>
                    <a:pt x="2018078" y="2393741"/>
                  </a:moveTo>
                  <a:cubicBezTo>
                    <a:pt x="2023027" y="2393741"/>
                    <a:pt x="2027039" y="2397754"/>
                    <a:pt x="2027039" y="2402699"/>
                  </a:cubicBezTo>
                  <a:cubicBezTo>
                    <a:pt x="2027039" y="2407647"/>
                    <a:pt x="2023027" y="2411659"/>
                    <a:pt x="2018078" y="2411659"/>
                  </a:cubicBezTo>
                  <a:cubicBezTo>
                    <a:pt x="2013129" y="2411659"/>
                    <a:pt x="2009112" y="2407647"/>
                    <a:pt x="2009112" y="2402699"/>
                  </a:cubicBezTo>
                  <a:cubicBezTo>
                    <a:pt x="2009112" y="2397754"/>
                    <a:pt x="2013129" y="2393741"/>
                    <a:pt x="2018078" y="2393741"/>
                  </a:cubicBezTo>
                  <a:close/>
                  <a:moveTo>
                    <a:pt x="1683234" y="2393741"/>
                  </a:moveTo>
                  <a:cubicBezTo>
                    <a:pt x="1688184" y="2393741"/>
                    <a:pt x="1692196" y="2397754"/>
                    <a:pt x="1692196" y="2402699"/>
                  </a:cubicBezTo>
                  <a:cubicBezTo>
                    <a:pt x="1692196" y="2407647"/>
                    <a:pt x="1688184" y="2411659"/>
                    <a:pt x="1683234" y="2411659"/>
                  </a:cubicBezTo>
                  <a:cubicBezTo>
                    <a:pt x="1678286" y="2411659"/>
                    <a:pt x="1674274" y="2407647"/>
                    <a:pt x="1674274" y="2402699"/>
                  </a:cubicBezTo>
                  <a:cubicBezTo>
                    <a:pt x="1674274" y="2397754"/>
                    <a:pt x="1678286" y="2393741"/>
                    <a:pt x="1683234" y="2393741"/>
                  </a:cubicBezTo>
                  <a:close/>
                  <a:moveTo>
                    <a:pt x="1348387" y="2393741"/>
                  </a:moveTo>
                  <a:cubicBezTo>
                    <a:pt x="1353336" y="2393741"/>
                    <a:pt x="1357348" y="2397754"/>
                    <a:pt x="1357348" y="2402699"/>
                  </a:cubicBezTo>
                  <a:cubicBezTo>
                    <a:pt x="1357348" y="2407647"/>
                    <a:pt x="1353336" y="2411659"/>
                    <a:pt x="1348387" y="2411659"/>
                  </a:cubicBezTo>
                  <a:cubicBezTo>
                    <a:pt x="1343438" y="2411659"/>
                    <a:pt x="1339428" y="2407647"/>
                    <a:pt x="1339428" y="2402699"/>
                  </a:cubicBezTo>
                  <a:cubicBezTo>
                    <a:pt x="1339428" y="2397754"/>
                    <a:pt x="1343438" y="2393741"/>
                    <a:pt x="1348387" y="2393741"/>
                  </a:cubicBezTo>
                  <a:close/>
                  <a:moveTo>
                    <a:pt x="1013542" y="2393741"/>
                  </a:moveTo>
                  <a:cubicBezTo>
                    <a:pt x="1018491" y="2393741"/>
                    <a:pt x="1022503" y="2397754"/>
                    <a:pt x="1022503" y="2402699"/>
                  </a:cubicBezTo>
                  <a:cubicBezTo>
                    <a:pt x="1022503" y="2407647"/>
                    <a:pt x="1018491" y="2411659"/>
                    <a:pt x="1013542" y="2411659"/>
                  </a:cubicBezTo>
                  <a:cubicBezTo>
                    <a:pt x="1008593" y="2411659"/>
                    <a:pt x="1004583" y="2407647"/>
                    <a:pt x="1004583" y="2402699"/>
                  </a:cubicBezTo>
                  <a:cubicBezTo>
                    <a:pt x="1004583" y="2397754"/>
                    <a:pt x="1008593" y="2393741"/>
                    <a:pt x="1013542" y="2393741"/>
                  </a:cubicBezTo>
                  <a:close/>
                  <a:moveTo>
                    <a:pt x="678689" y="2393741"/>
                  </a:moveTo>
                  <a:cubicBezTo>
                    <a:pt x="683638" y="2393741"/>
                    <a:pt x="687663" y="2397754"/>
                    <a:pt x="687663" y="2402699"/>
                  </a:cubicBezTo>
                  <a:cubicBezTo>
                    <a:pt x="687663" y="2407647"/>
                    <a:pt x="683638" y="2411659"/>
                    <a:pt x="678689" y="2411659"/>
                  </a:cubicBezTo>
                  <a:cubicBezTo>
                    <a:pt x="673740" y="2411659"/>
                    <a:pt x="669729" y="2407647"/>
                    <a:pt x="669729" y="2402699"/>
                  </a:cubicBezTo>
                  <a:cubicBezTo>
                    <a:pt x="669729" y="2397754"/>
                    <a:pt x="673740" y="2393741"/>
                    <a:pt x="678689" y="2393741"/>
                  </a:cubicBezTo>
                  <a:close/>
                  <a:moveTo>
                    <a:pt x="343846" y="2393741"/>
                  </a:moveTo>
                  <a:cubicBezTo>
                    <a:pt x="348795" y="2393741"/>
                    <a:pt x="352807" y="2397755"/>
                    <a:pt x="352807" y="2402699"/>
                  </a:cubicBezTo>
                  <a:cubicBezTo>
                    <a:pt x="352807" y="2407647"/>
                    <a:pt x="348795" y="2411660"/>
                    <a:pt x="343846" y="2411660"/>
                  </a:cubicBezTo>
                  <a:cubicBezTo>
                    <a:pt x="338898" y="2411660"/>
                    <a:pt x="334886" y="2407647"/>
                    <a:pt x="334886" y="2402699"/>
                  </a:cubicBezTo>
                  <a:cubicBezTo>
                    <a:pt x="334886" y="2397755"/>
                    <a:pt x="338898" y="2393741"/>
                    <a:pt x="343846" y="2393741"/>
                  </a:cubicBezTo>
                  <a:close/>
                  <a:moveTo>
                    <a:pt x="9005" y="2393741"/>
                  </a:moveTo>
                  <a:cubicBezTo>
                    <a:pt x="13953" y="2393741"/>
                    <a:pt x="17965" y="2397755"/>
                    <a:pt x="17965" y="2402699"/>
                  </a:cubicBezTo>
                  <a:cubicBezTo>
                    <a:pt x="17965" y="2407647"/>
                    <a:pt x="13953" y="2411660"/>
                    <a:pt x="9005" y="2411660"/>
                  </a:cubicBezTo>
                  <a:cubicBezTo>
                    <a:pt x="4056" y="2411660"/>
                    <a:pt x="44" y="2407647"/>
                    <a:pt x="44" y="2402699"/>
                  </a:cubicBezTo>
                  <a:cubicBezTo>
                    <a:pt x="44" y="2397755"/>
                    <a:pt x="4056" y="2393741"/>
                    <a:pt x="9005" y="2393741"/>
                  </a:cubicBezTo>
                  <a:close/>
                  <a:moveTo>
                    <a:pt x="6371005" y="2393740"/>
                  </a:moveTo>
                  <a:cubicBezTo>
                    <a:pt x="6375954" y="2393740"/>
                    <a:pt x="6379966" y="2397752"/>
                    <a:pt x="6379966" y="2402697"/>
                  </a:cubicBezTo>
                  <a:cubicBezTo>
                    <a:pt x="6379966" y="2407644"/>
                    <a:pt x="6375954" y="2411657"/>
                    <a:pt x="6371005" y="2411657"/>
                  </a:cubicBezTo>
                  <a:cubicBezTo>
                    <a:pt x="6366056" y="2411657"/>
                    <a:pt x="6362045" y="2407644"/>
                    <a:pt x="6362045" y="2402697"/>
                  </a:cubicBezTo>
                  <a:cubicBezTo>
                    <a:pt x="6362045" y="2397752"/>
                    <a:pt x="6366056" y="2393740"/>
                    <a:pt x="6371005" y="2393740"/>
                  </a:cubicBezTo>
                  <a:close/>
                  <a:moveTo>
                    <a:pt x="6036160" y="2393740"/>
                  </a:moveTo>
                  <a:cubicBezTo>
                    <a:pt x="6041109" y="2393740"/>
                    <a:pt x="6045121" y="2397752"/>
                    <a:pt x="6045121" y="2402697"/>
                  </a:cubicBezTo>
                  <a:cubicBezTo>
                    <a:pt x="6045121" y="2407644"/>
                    <a:pt x="6041109" y="2411657"/>
                    <a:pt x="6036160" y="2411657"/>
                  </a:cubicBezTo>
                  <a:cubicBezTo>
                    <a:pt x="6031211" y="2411657"/>
                    <a:pt x="6027200" y="2407644"/>
                    <a:pt x="6027200" y="2402697"/>
                  </a:cubicBezTo>
                  <a:cubicBezTo>
                    <a:pt x="6027200" y="2397752"/>
                    <a:pt x="6031211" y="2393740"/>
                    <a:pt x="6036160" y="2393740"/>
                  </a:cubicBezTo>
                  <a:close/>
                  <a:moveTo>
                    <a:pt x="5701315" y="2393740"/>
                  </a:moveTo>
                  <a:cubicBezTo>
                    <a:pt x="5706264" y="2393740"/>
                    <a:pt x="5710276" y="2397752"/>
                    <a:pt x="5710276" y="2402697"/>
                  </a:cubicBezTo>
                  <a:cubicBezTo>
                    <a:pt x="5710276" y="2407644"/>
                    <a:pt x="5706264" y="2411658"/>
                    <a:pt x="5701315" y="2411658"/>
                  </a:cubicBezTo>
                  <a:cubicBezTo>
                    <a:pt x="5696366" y="2411658"/>
                    <a:pt x="5692355" y="2407644"/>
                    <a:pt x="5692355" y="2402697"/>
                  </a:cubicBezTo>
                  <a:cubicBezTo>
                    <a:pt x="5692355" y="2397752"/>
                    <a:pt x="5696366" y="2393740"/>
                    <a:pt x="5701315" y="2393740"/>
                  </a:cubicBezTo>
                  <a:close/>
                  <a:moveTo>
                    <a:pt x="5366471" y="2393740"/>
                  </a:moveTo>
                  <a:cubicBezTo>
                    <a:pt x="5371420" y="2393740"/>
                    <a:pt x="5375432" y="2397752"/>
                    <a:pt x="5375432" y="2402697"/>
                  </a:cubicBezTo>
                  <a:cubicBezTo>
                    <a:pt x="5375432" y="2407644"/>
                    <a:pt x="5371420" y="2411658"/>
                    <a:pt x="5366471" y="2411658"/>
                  </a:cubicBezTo>
                  <a:cubicBezTo>
                    <a:pt x="5361522" y="2411658"/>
                    <a:pt x="5357511" y="2407644"/>
                    <a:pt x="5357511" y="2402697"/>
                  </a:cubicBezTo>
                  <a:cubicBezTo>
                    <a:pt x="5357511" y="2397752"/>
                    <a:pt x="5361522" y="2393740"/>
                    <a:pt x="5366471" y="2393740"/>
                  </a:cubicBezTo>
                  <a:close/>
                  <a:moveTo>
                    <a:pt x="5031626" y="2393740"/>
                  </a:moveTo>
                  <a:cubicBezTo>
                    <a:pt x="5036575" y="2393740"/>
                    <a:pt x="5040587" y="2397752"/>
                    <a:pt x="5040587" y="2402697"/>
                  </a:cubicBezTo>
                  <a:cubicBezTo>
                    <a:pt x="5040587" y="2407644"/>
                    <a:pt x="5036575" y="2411658"/>
                    <a:pt x="5031626" y="2411658"/>
                  </a:cubicBezTo>
                  <a:cubicBezTo>
                    <a:pt x="5026677" y="2411658"/>
                    <a:pt x="5022666" y="2407644"/>
                    <a:pt x="5022666" y="2402697"/>
                  </a:cubicBezTo>
                  <a:cubicBezTo>
                    <a:pt x="5022666" y="2397752"/>
                    <a:pt x="5026677" y="2393740"/>
                    <a:pt x="5031626" y="2393740"/>
                  </a:cubicBezTo>
                  <a:close/>
                  <a:moveTo>
                    <a:pt x="4696782" y="2393740"/>
                  </a:moveTo>
                  <a:cubicBezTo>
                    <a:pt x="4701731" y="2393740"/>
                    <a:pt x="4705743" y="2397752"/>
                    <a:pt x="4705743" y="2402697"/>
                  </a:cubicBezTo>
                  <a:cubicBezTo>
                    <a:pt x="4705743" y="2407644"/>
                    <a:pt x="4701731" y="2411658"/>
                    <a:pt x="4696782" y="2411658"/>
                  </a:cubicBezTo>
                  <a:cubicBezTo>
                    <a:pt x="4691833" y="2411658"/>
                    <a:pt x="4687822" y="2407644"/>
                    <a:pt x="4687822" y="2402697"/>
                  </a:cubicBezTo>
                  <a:cubicBezTo>
                    <a:pt x="4687822" y="2397752"/>
                    <a:pt x="4691833" y="2393740"/>
                    <a:pt x="4696782" y="2393740"/>
                  </a:cubicBezTo>
                  <a:close/>
                  <a:moveTo>
                    <a:pt x="4361938" y="2393740"/>
                  </a:moveTo>
                  <a:cubicBezTo>
                    <a:pt x="4366887" y="2393740"/>
                    <a:pt x="4370899" y="2397752"/>
                    <a:pt x="4370899" y="2402697"/>
                  </a:cubicBezTo>
                  <a:cubicBezTo>
                    <a:pt x="4370899" y="2407644"/>
                    <a:pt x="4366887" y="2411658"/>
                    <a:pt x="4361938" y="2411658"/>
                  </a:cubicBezTo>
                  <a:cubicBezTo>
                    <a:pt x="4356989" y="2411658"/>
                    <a:pt x="4352978" y="2407644"/>
                    <a:pt x="4352978" y="2402697"/>
                  </a:cubicBezTo>
                  <a:cubicBezTo>
                    <a:pt x="4352978" y="2397752"/>
                    <a:pt x="4356989" y="2393740"/>
                    <a:pt x="4361938" y="2393740"/>
                  </a:cubicBezTo>
                  <a:close/>
                  <a:moveTo>
                    <a:pt x="4027093" y="2393740"/>
                  </a:moveTo>
                  <a:cubicBezTo>
                    <a:pt x="4032042" y="2393740"/>
                    <a:pt x="4036054" y="2397752"/>
                    <a:pt x="4036054" y="2402697"/>
                  </a:cubicBezTo>
                  <a:cubicBezTo>
                    <a:pt x="4036054" y="2407646"/>
                    <a:pt x="4032042" y="2411658"/>
                    <a:pt x="4027093" y="2411658"/>
                  </a:cubicBezTo>
                  <a:cubicBezTo>
                    <a:pt x="4022144" y="2411658"/>
                    <a:pt x="4018133" y="2407646"/>
                    <a:pt x="4018133" y="2402697"/>
                  </a:cubicBezTo>
                  <a:cubicBezTo>
                    <a:pt x="4018133" y="2397752"/>
                    <a:pt x="4022144" y="2393740"/>
                    <a:pt x="4027093" y="2393740"/>
                  </a:cubicBezTo>
                  <a:close/>
                  <a:moveTo>
                    <a:pt x="3692248" y="2393740"/>
                  </a:moveTo>
                  <a:cubicBezTo>
                    <a:pt x="3697197" y="2393740"/>
                    <a:pt x="3701209" y="2397754"/>
                    <a:pt x="3701209" y="2402697"/>
                  </a:cubicBezTo>
                  <a:cubicBezTo>
                    <a:pt x="3701209" y="2407646"/>
                    <a:pt x="3697197" y="2411658"/>
                    <a:pt x="3692248" y="2411658"/>
                  </a:cubicBezTo>
                  <a:cubicBezTo>
                    <a:pt x="3687300" y="2411658"/>
                    <a:pt x="3683288" y="2407646"/>
                    <a:pt x="3683288" y="2402697"/>
                  </a:cubicBezTo>
                  <a:cubicBezTo>
                    <a:pt x="3683288" y="2397754"/>
                    <a:pt x="3687300" y="2393740"/>
                    <a:pt x="3692248" y="2393740"/>
                  </a:cubicBezTo>
                  <a:close/>
                  <a:moveTo>
                    <a:pt x="3357410" y="2393740"/>
                  </a:moveTo>
                  <a:cubicBezTo>
                    <a:pt x="3362359" y="2393740"/>
                    <a:pt x="3366374" y="2397754"/>
                    <a:pt x="3366374" y="2402697"/>
                  </a:cubicBezTo>
                  <a:cubicBezTo>
                    <a:pt x="3366374" y="2407646"/>
                    <a:pt x="3362359" y="2411659"/>
                    <a:pt x="3357410" y="2411659"/>
                  </a:cubicBezTo>
                  <a:cubicBezTo>
                    <a:pt x="3352457" y="2411659"/>
                    <a:pt x="3348447" y="2407646"/>
                    <a:pt x="3348447" y="2402697"/>
                  </a:cubicBezTo>
                  <a:cubicBezTo>
                    <a:pt x="3348447" y="2397754"/>
                    <a:pt x="3352457" y="2393740"/>
                    <a:pt x="3357410" y="2393740"/>
                  </a:cubicBezTo>
                  <a:close/>
                  <a:moveTo>
                    <a:pt x="7040695" y="2393739"/>
                  </a:moveTo>
                  <a:cubicBezTo>
                    <a:pt x="7045644" y="2393739"/>
                    <a:pt x="7049655" y="2397752"/>
                    <a:pt x="7049655" y="2402695"/>
                  </a:cubicBezTo>
                  <a:cubicBezTo>
                    <a:pt x="7049655" y="2407644"/>
                    <a:pt x="7045644" y="2411657"/>
                    <a:pt x="7040695" y="2411657"/>
                  </a:cubicBezTo>
                  <a:cubicBezTo>
                    <a:pt x="7035746" y="2411657"/>
                    <a:pt x="7031734" y="2407644"/>
                    <a:pt x="7031734" y="2402695"/>
                  </a:cubicBezTo>
                  <a:cubicBezTo>
                    <a:pt x="7031734" y="2397752"/>
                    <a:pt x="7035746" y="2393739"/>
                    <a:pt x="7040695" y="2393739"/>
                  </a:cubicBezTo>
                  <a:close/>
                  <a:moveTo>
                    <a:pt x="6705850" y="2393739"/>
                  </a:moveTo>
                  <a:cubicBezTo>
                    <a:pt x="6710799" y="2393739"/>
                    <a:pt x="6714811" y="2397752"/>
                    <a:pt x="6714811" y="2402695"/>
                  </a:cubicBezTo>
                  <a:cubicBezTo>
                    <a:pt x="6714811" y="2407644"/>
                    <a:pt x="6710799" y="2411657"/>
                    <a:pt x="6705850" y="2411657"/>
                  </a:cubicBezTo>
                  <a:cubicBezTo>
                    <a:pt x="6700901" y="2411657"/>
                    <a:pt x="6696890" y="2407644"/>
                    <a:pt x="6696890" y="2402695"/>
                  </a:cubicBezTo>
                  <a:cubicBezTo>
                    <a:pt x="6696890" y="2397752"/>
                    <a:pt x="6700901" y="2393739"/>
                    <a:pt x="6705850" y="2393739"/>
                  </a:cubicBezTo>
                  <a:close/>
                  <a:moveTo>
                    <a:pt x="9007" y="2051793"/>
                  </a:moveTo>
                  <a:cubicBezTo>
                    <a:pt x="13956" y="2051793"/>
                    <a:pt x="17967" y="2055804"/>
                    <a:pt x="17967" y="2060753"/>
                  </a:cubicBezTo>
                  <a:cubicBezTo>
                    <a:pt x="17967" y="2065701"/>
                    <a:pt x="13956" y="2069713"/>
                    <a:pt x="9007" y="2069713"/>
                  </a:cubicBezTo>
                  <a:cubicBezTo>
                    <a:pt x="4058" y="2069713"/>
                    <a:pt x="46" y="2065701"/>
                    <a:pt x="46" y="2060753"/>
                  </a:cubicBezTo>
                  <a:cubicBezTo>
                    <a:pt x="46" y="2055804"/>
                    <a:pt x="4058" y="2051793"/>
                    <a:pt x="9007" y="2051793"/>
                  </a:cubicBezTo>
                  <a:close/>
                  <a:moveTo>
                    <a:pt x="1013544" y="2051792"/>
                  </a:moveTo>
                  <a:cubicBezTo>
                    <a:pt x="1018493" y="2051792"/>
                    <a:pt x="1022505" y="2055803"/>
                    <a:pt x="1022505" y="2060752"/>
                  </a:cubicBezTo>
                  <a:cubicBezTo>
                    <a:pt x="1022505" y="2065701"/>
                    <a:pt x="1018493" y="2069712"/>
                    <a:pt x="1013544" y="2069712"/>
                  </a:cubicBezTo>
                  <a:cubicBezTo>
                    <a:pt x="1008596" y="2069712"/>
                    <a:pt x="1004586" y="2065701"/>
                    <a:pt x="1004586" y="2060752"/>
                  </a:cubicBezTo>
                  <a:cubicBezTo>
                    <a:pt x="1004586" y="2055803"/>
                    <a:pt x="1008596" y="2051792"/>
                    <a:pt x="1013544" y="2051792"/>
                  </a:cubicBezTo>
                  <a:close/>
                  <a:moveTo>
                    <a:pt x="678691" y="2051792"/>
                  </a:moveTo>
                  <a:cubicBezTo>
                    <a:pt x="683640" y="2051792"/>
                    <a:pt x="687666" y="2055804"/>
                    <a:pt x="687666" y="2060753"/>
                  </a:cubicBezTo>
                  <a:cubicBezTo>
                    <a:pt x="687666" y="2065701"/>
                    <a:pt x="683640" y="2069713"/>
                    <a:pt x="678691" y="2069713"/>
                  </a:cubicBezTo>
                  <a:cubicBezTo>
                    <a:pt x="673742" y="2069713"/>
                    <a:pt x="669731" y="2065701"/>
                    <a:pt x="669731" y="2060753"/>
                  </a:cubicBezTo>
                  <a:cubicBezTo>
                    <a:pt x="669731" y="2055804"/>
                    <a:pt x="673742" y="2051792"/>
                    <a:pt x="678691" y="2051792"/>
                  </a:cubicBezTo>
                  <a:close/>
                  <a:moveTo>
                    <a:pt x="343849" y="2051792"/>
                  </a:moveTo>
                  <a:cubicBezTo>
                    <a:pt x="348797" y="2051792"/>
                    <a:pt x="352809" y="2055804"/>
                    <a:pt x="352809" y="2060753"/>
                  </a:cubicBezTo>
                  <a:cubicBezTo>
                    <a:pt x="352809" y="2065701"/>
                    <a:pt x="348797" y="2069713"/>
                    <a:pt x="343849" y="2069713"/>
                  </a:cubicBezTo>
                  <a:cubicBezTo>
                    <a:pt x="338900" y="2069713"/>
                    <a:pt x="334888" y="2065701"/>
                    <a:pt x="334888" y="2060753"/>
                  </a:cubicBezTo>
                  <a:cubicBezTo>
                    <a:pt x="334888" y="2055804"/>
                    <a:pt x="338900" y="2051792"/>
                    <a:pt x="343849" y="2051792"/>
                  </a:cubicBezTo>
                  <a:close/>
                  <a:moveTo>
                    <a:pt x="1348389" y="2051792"/>
                  </a:moveTo>
                  <a:cubicBezTo>
                    <a:pt x="1353338" y="2051792"/>
                    <a:pt x="1357351" y="2055803"/>
                    <a:pt x="1357351" y="2060752"/>
                  </a:cubicBezTo>
                  <a:cubicBezTo>
                    <a:pt x="1357351" y="2065700"/>
                    <a:pt x="1353338" y="2069712"/>
                    <a:pt x="1348389" y="2069712"/>
                  </a:cubicBezTo>
                  <a:cubicBezTo>
                    <a:pt x="1343441" y="2069712"/>
                    <a:pt x="1339431" y="2065700"/>
                    <a:pt x="1339431" y="2060752"/>
                  </a:cubicBezTo>
                  <a:cubicBezTo>
                    <a:pt x="1339431" y="2055803"/>
                    <a:pt x="1343441" y="2051792"/>
                    <a:pt x="1348389" y="2051792"/>
                  </a:cubicBezTo>
                  <a:close/>
                  <a:moveTo>
                    <a:pt x="2352917" y="2051791"/>
                  </a:moveTo>
                  <a:cubicBezTo>
                    <a:pt x="2357868" y="2051791"/>
                    <a:pt x="2361881" y="2055803"/>
                    <a:pt x="2361881" y="2060751"/>
                  </a:cubicBezTo>
                  <a:cubicBezTo>
                    <a:pt x="2361881" y="2065700"/>
                    <a:pt x="2357868" y="2069711"/>
                    <a:pt x="2352917" y="2069711"/>
                  </a:cubicBezTo>
                  <a:cubicBezTo>
                    <a:pt x="2347966" y="2069711"/>
                    <a:pt x="2343958" y="2065700"/>
                    <a:pt x="2343958" y="2060751"/>
                  </a:cubicBezTo>
                  <a:cubicBezTo>
                    <a:pt x="2343958" y="2055803"/>
                    <a:pt x="2347966" y="2051791"/>
                    <a:pt x="2352917" y="2051791"/>
                  </a:cubicBezTo>
                  <a:close/>
                  <a:moveTo>
                    <a:pt x="2018080" y="2051791"/>
                  </a:moveTo>
                  <a:cubicBezTo>
                    <a:pt x="2023029" y="2051791"/>
                    <a:pt x="2027041" y="2055803"/>
                    <a:pt x="2027041" y="2060752"/>
                  </a:cubicBezTo>
                  <a:cubicBezTo>
                    <a:pt x="2027041" y="2065700"/>
                    <a:pt x="2023029" y="2069712"/>
                    <a:pt x="2018080" y="2069712"/>
                  </a:cubicBezTo>
                  <a:cubicBezTo>
                    <a:pt x="2013131" y="2069712"/>
                    <a:pt x="2009114" y="2065700"/>
                    <a:pt x="2009114" y="2060752"/>
                  </a:cubicBezTo>
                  <a:cubicBezTo>
                    <a:pt x="2009114" y="2055803"/>
                    <a:pt x="2013131" y="2051791"/>
                    <a:pt x="2018080" y="2051791"/>
                  </a:cubicBezTo>
                  <a:close/>
                  <a:moveTo>
                    <a:pt x="1683237" y="2051791"/>
                  </a:moveTo>
                  <a:cubicBezTo>
                    <a:pt x="1688186" y="2051791"/>
                    <a:pt x="1692198" y="2055803"/>
                    <a:pt x="1692198" y="2060752"/>
                  </a:cubicBezTo>
                  <a:cubicBezTo>
                    <a:pt x="1692198" y="2065700"/>
                    <a:pt x="1688186" y="2069712"/>
                    <a:pt x="1683237" y="2069712"/>
                  </a:cubicBezTo>
                  <a:cubicBezTo>
                    <a:pt x="1678288" y="2069712"/>
                    <a:pt x="1674276" y="2065700"/>
                    <a:pt x="1674276" y="2060752"/>
                  </a:cubicBezTo>
                  <a:cubicBezTo>
                    <a:pt x="1674276" y="2055803"/>
                    <a:pt x="1678288" y="2051791"/>
                    <a:pt x="1683237" y="2051791"/>
                  </a:cubicBezTo>
                  <a:close/>
                  <a:moveTo>
                    <a:pt x="2687766" y="2051791"/>
                  </a:moveTo>
                  <a:cubicBezTo>
                    <a:pt x="2692718" y="2051791"/>
                    <a:pt x="2696728" y="2055803"/>
                    <a:pt x="2696728" y="2060751"/>
                  </a:cubicBezTo>
                  <a:cubicBezTo>
                    <a:pt x="2696728" y="2065699"/>
                    <a:pt x="2692718" y="2069711"/>
                    <a:pt x="2687766" y="2069711"/>
                  </a:cubicBezTo>
                  <a:cubicBezTo>
                    <a:pt x="2682818" y="2069711"/>
                    <a:pt x="2678808" y="2065699"/>
                    <a:pt x="2678808" y="2060751"/>
                  </a:cubicBezTo>
                  <a:cubicBezTo>
                    <a:pt x="2678808" y="2055803"/>
                    <a:pt x="2682818" y="2051791"/>
                    <a:pt x="2687766" y="2051791"/>
                  </a:cubicBezTo>
                  <a:close/>
                  <a:moveTo>
                    <a:pt x="3692248" y="2051790"/>
                  </a:moveTo>
                  <a:cubicBezTo>
                    <a:pt x="3697197" y="2051790"/>
                    <a:pt x="3701209" y="2055802"/>
                    <a:pt x="3701209" y="2060750"/>
                  </a:cubicBezTo>
                  <a:cubicBezTo>
                    <a:pt x="3701209" y="2065699"/>
                    <a:pt x="3697197" y="2069710"/>
                    <a:pt x="3692248" y="2069710"/>
                  </a:cubicBezTo>
                  <a:cubicBezTo>
                    <a:pt x="3687300" y="2069710"/>
                    <a:pt x="3683288" y="2065699"/>
                    <a:pt x="3683288" y="2060750"/>
                  </a:cubicBezTo>
                  <a:cubicBezTo>
                    <a:pt x="3683288" y="2055802"/>
                    <a:pt x="3687300" y="2051790"/>
                    <a:pt x="3692248" y="2051790"/>
                  </a:cubicBezTo>
                  <a:close/>
                  <a:moveTo>
                    <a:pt x="3357410" y="2051790"/>
                  </a:moveTo>
                  <a:cubicBezTo>
                    <a:pt x="3362359" y="2051790"/>
                    <a:pt x="3366374" y="2055802"/>
                    <a:pt x="3366374" y="2060751"/>
                  </a:cubicBezTo>
                  <a:cubicBezTo>
                    <a:pt x="3366374" y="2065699"/>
                    <a:pt x="3362359" y="2069711"/>
                    <a:pt x="3357410" y="2069711"/>
                  </a:cubicBezTo>
                  <a:cubicBezTo>
                    <a:pt x="3352457" y="2069711"/>
                    <a:pt x="3348447" y="2065699"/>
                    <a:pt x="3348447" y="2060751"/>
                  </a:cubicBezTo>
                  <a:cubicBezTo>
                    <a:pt x="3348447" y="2055802"/>
                    <a:pt x="3352457" y="2051790"/>
                    <a:pt x="3357410" y="2051790"/>
                  </a:cubicBezTo>
                  <a:close/>
                  <a:moveTo>
                    <a:pt x="3022608" y="2051790"/>
                  </a:moveTo>
                  <a:cubicBezTo>
                    <a:pt x="3027555" y="2051790"/>
                    <a:pt x="3031567" y="2055803"/>
                    <a:pt x="3031567" y="2060751"/>
                  </a:cubicBezTo>
                  <a:cubicBezTo>
                    <a:pt x="3031567" y="2065699"/>
                    <a:pt x="3027555" y="2069711"/>
                    <a:pt x="3022608" y="2069711"/>
                  </a:cubicBezTo>
                  <a:cubicBezTo>
                    <a:pt x="3017660" y="2069711"/>
                    <a:pt x="3013650" y="2065699"/>
                    <a:pt x="3013650" y="2060751"/>
                  </a:cubicBezTo>
                  <a:cubicBezTo>
                    <a:pt x="3013650" y="2055803"/>
                    <a:pt x="3017660" y="2051790"/>
                    <a:pt x="3022608" y="2051790"/>
                  </a:cubicBezTo>
                  <a:close/>
                  <a:moveTo>
                    <a:pt x="4027093" y="2051790"/>
                  </a:moveTo>
                  <a:cubicBezTo>
                    <a:pt x="4032042" y="2051790"/>
                    <a:pt x="4036054" y="2055802"/>
                    <a:pt x="4036054" y="2060750"/>
                  </a:cubicBezTo>
                  <a:cubicBezTo>
                    <a:pt x="4036054" y="2065699"/>
                    <a:pt x="4032042" y="2069710"/>
                    <a:pt x="4027093" y="2069710"/>
                  </a:cubicBezTo>
                  <a:cubicBezTo>
                    <a:pt x="4022144" y="2069710"/>
                    <a:pt x="4018133" y="2065699"/>
                    <a:pt x="4018133" y="2060750"/>
                  </a:cubicBezTo>
                  <a:cubicBezTo>
                    <a:pt x="4018133" y="2055802"/>
                    <a:pt x="4022144" y="2051790"/>
                    <a:pt x="4027093" y="2051790"/>
                  </a:cubicBezTo>
                  <a:close/>
                  <a:moveTo>
                    <a:pt x="5031626" y="2051790"/>
                  </a:moveTo>
                  <a:cubicBezTo>
                    <a:pt x="5036575" y="2051790"/>
                    <a:pt x="5040587" y="2055801"/>
                    <a:pt x="5040587" y="2060750"/>
                  </a:cubicBezTo>
                  <a:cubicBezTo>
                    <a:pt x="5040587" y="2065699"/>
                    <a:pt x="5036575" y="2069710"/>
                    <a:pt x="5031626" y="2069710"/>
                  </a:cubicBezTo>
                  <a:cubicBezTo>
                    <a:pt x="5026677" y="2069710"/>
                    <a:pt x="5022666" y="2065699"/>
                    <a:pt x="5022666" y="2060750"/>
                  </a:cubicBezTo>
                  <a:cubicBezTo>
                    <a:pt x="5022666" y="2055801"/>
                    <a:pt x="5026677" y="2051790"/>
                    <a:pt x="5031626" y="2051790"/>
                  </a:cubicBezTo>
                  <a:close/>
                  <a:moveTo>
                    <a:pt x="4696782" y="2051790"/>
                  </a:moveTo>
                  <a:cubicBezTo>
                    <a:pt x="4701731" y="2051790"/>
                    <a:pt x="4705743" y="2055801"/>
                    <a:pt x="4705743" y="2060750"/>
                  </a:cubicBezTo>
                  <a:cubicBezTo>
                    <a:pt x="4705743" y="2065699"/>
                    <a:pt x="4701731" y="2069710"/>
                    <a:pt x="4696782" y="2069710"/>
                  </a:cubicBezTo>
                  <a:cubicBezTo>
                    <a:pt x="4691833" y="2069710"/>
                    <a:pt x="4687822" y="2065699"/>
                    <a:pt x="4687822" y="2060750"/>
                  </a:cubicBezTo>
                  <a:cubicBezTo>
                    <a:pt x="4687822" y="2055801"/>
                    <a:pt x="4691833" y="2051790"/>
                    <a:pt x="4696782" y="2051790"/>
                  </a:cubicBezTo>
                  <a:close/>
                  <a:moveTo>
                    <a:pt x="4361938" y="2051790"/>
                  </a:moveTo>
                  <a:cubicBezTo>
                    <a:pt x="4366887" y="2051790"/>
                    <a:pt x="4370899" y="2055802"/>
                    <a:pt x="4370899" y="2060750"/>
                  </a:cubicBezTo>
                  <a:cubicBezTo>
                    <a:pt x="4370899" y="2065699"/>
                    <a:pt x="4366887" y="2069710"/>
                    <a:pt x="4361938" y="2069710"/>
                  </a:cubicBezTo>
                  <a:cubicBezTo>
                    <a:pt x="4356989" y="2069710"/>
                    <a:pt x="4352978" y="2065699"/>
                    <a:pt x="4352978" y="2060750"/>
                  </a:cubicBezTo>
                  <a:cubicBezTo>
                    <a:pt x="4352978" y="2055802"/>
                    <a:pt x="4356989" y="2051790"/>
                    <a:pt x="4361938" y="2051790"/>
                  </a:cubicBezTo>
                  <a:close/>
                  <a:moveTo>
                    <a:pt x="5366471" y="2051789"/>
                  </a:moveTo>
                  <a:cubicBezTo>
                    <a:pt x="5371420" y="2051789"/>
                    <a:pt x="5375432" y="2055801"/>
                    <a:pt x="5375432" y="2060749"/>
                  </a:cubicBezTo>
                  <a:cubicBezTo>
                    <a:pt x="5375432" y="2065698"/>
                    <a:pt x="5371420" y="2069710"/>
                    <a:pt x="5366471" y="2069710"/>
                  </a:cubicBezTo>
                  <a:cubicBezTo>
                    <a:pt x="5361522" y="2069710"/>
                    <a:pt x="5357511" y="2065698"/>
                    <a:pt x="5357511" y="2060749"/>
                  </a:cubicBezTo>
                  <a:cubicBezTo>
                    <a:pt x="5357511" y="2055801"/>
                    <a:pt x="5361522" y="2051789"/>
                    <a:pt x="5366471" y="2051789"/>
                  </a:cubicBezTo>
                  <a:close/>
                  <a:moveTo>
                    <a:pt x="6371005" y="2051789"/>
                  </a:moveTo>
                  <a:cubicBezTo>
                    <a:pt x="6375954" y="2051789"/>
                    <a:pt x="6379966" y="2055800"/>
                    <a:pt x="6379966" y="2060749"/>
                  </a:cubicBezTo>
                  <a:cubicBezTo>
                    <a:pt x="6379966" y="2065698"/>
                    <a:pt x="6375954" y="2069709"/>
                    <a:pt x="6371005" y="2069709"/>
                  </a:cubicBezTo>
                  <a:cubicBezTo>
                    <a:pt x="6366056" y="2069709"/>
                    <a:pt x="6362045" y="2065698"/>
                    <a:pt x="6362045" y="2060749"/>
                  </a:cubicBezTo>
                  <a:cubicBezTo>
                    <a:pt x="6362045" y="2055800"/>
                    <a:pt x="6366056" y="2051789"/>
                    <a:pt x="6371005" y="2051789"/>
                  </a:cubicBezTo>
                  <a:close/>
                  <a:moveTo>
                    <a:pt x="6036160" y="2051789"/>
                  </a:moveTo>
                  <a:cubicBezTo>
                    <a:pt x="6041109" y="2051789"/>
                    <a:pt x="6045121" y="2055800"/>
                    <a:pt x="6045121" y="2060749"/>
                  </a:cubicBezTo>
                  <a:cubicBezTo>
                    <a:pt x="6045121" y="2065698"/>
                    <a:pt x="6041109" y="2069709"/>
                    <a:pt x="6036160" y="2069709"/>
                  </a:cubicBezTo>
                  <a:cubicBezTo>
                    <a:pt x="6031211" y="2069709"/>
                    <a:pt x="6027200" y="2065698"/>
                    <a:pt x="6027200" y="2060749"/>
                  </a:cubicBezTo>
                  <a:cubicBezTo>
                    <a:pt x="6027200" y="2055800"/>
                    <a:pt x="6031211" y="2051789"/>
                    <a:pt x="6036160" y="2051789"/>
                  </a:cubicBezTo>
                  <a:close/>
                  <a:moveTo>
                    <a:pt x="5701315" y="2051789"/>
                  </a:moveTo>
                  <a:cubicBezTo>
                    <a:pt x="5706264" y="2051789"/>
                    <a:pt x="5710276" y="2055801"/>
                    <a:pt x="5710276" y="2060749"/>
                  </a:cubicBezTo>
                  <a:cubicBezTo>
                    <a:pt x="5710276" y="2065698"/>
                    <a:pt x="5706264" y="2069710"/>
                    <a:pt x="5701315" y="2069710"/>
                  </a:cubicBezTo>
                  <a:cubicBezTo>
                    <a:pt x="5696366" y="2069710"/>
                    <a:pt x="5692355" y="2065698"/>
                    <a:pt x="5692355" y="2060749"/>
                  </a:cubicBezTo>
                  <a:cubicBezTo>
                    <a:pt x="5692355" y="2055801"/>
                    <a:pt x="5696366" y="2051789"/>
                    <a:pt x="5701315" y="2051789"/>
                  </a:cubicBezTo>
                  <a:close/>
                  <a:moveTo>
                    <a:pt x="6705850" y="2051789"/>
                  </a:moveTo>
                  <a:cubicBezTo>
                    <a:pt x="6710799" y="2051789"/>
                    <a:pt x="6714811" y="2055800"/>
                    <a:pt x="6714811" y="2060749"/>
                  </a:cubicBezTo>
                  <a:cubicBezTo>
                    <a:pt x="6714811" y="2065697"/>
                    <a:pt x="6710799" y="2069709"/>
                    <a:pt x="6705850" y="2069709"/>
                  </a:cubicBezTo>
                  <a:cubicBezTo>
                    <a:pt x="6700901" y="2069709"/>
                    <a:pt x="6696890" y="2065697"/>
                    <a:pt x="6696890" y="2060749"/>
                  </a:cubicBezTo>
                  <a:cubicBezTo>
                    <a:pt x="6696890" y="2055800"/>
                    <a:pt x="6700901" y="2051789"/>
                    <a:pt x="6705850" y="2051789"/>
                  </a:cubicBezTo>
                  <a:close/>
                  <a:moveTo>
                    <a:pt x="7040695" y="2051788"/>
                  </a:moveTo>
                  <a:cubicBezTo>
                    <a:pt x="7045644" y="2051788"/>
                    <a:pt x="7049655" y="2055800"/>
                    <a:pt x="7049655" y="2060749"/>
                  </a:cubicBezTo>
                  <a:cubicBezTo>
                    <a:pt x="7049655" y="2065697"/>
                    <a:pt x="7045644" y="2069709"/>
                    <a:pt x="7040695" y="2069709"/>
                  </a:cubicBezTo>
                  <a:cubicBezTo>
                    <a:pt x="7035746" y="2069709"/>
                    <a:pt x="7031734" y="2065697"/>
                    <a:pt x="7031734" y="2060749"/>
                  </a:cubicBezTo>
                  <a:cubicBezTo>
                    <a:pt x="7031734" y="2055800"/>
                    <a:pt x="7035746" y="2051788"/>
                    <a:pt x="7040695" y="2051788"/>
                  </a:cubicBezTo>
                  <a:close/>
                  <a:moveTo>
                    <a:pt x="9009" y="1709848"/>
                  </a:moveTo>
                  <a:cubicBezTo>
                    <a:pt x="13958" y="1709848"/>
                    <a:pt x="17970" y="1713860"/>
                    <a:pt x="17970" y="1718808"/>
                  </a:cubicBezTo>
                  <a:cubicBezTo>
                    <a:pt x="17970" y="1723757"/>
                    <a:pt x="13958" y="1727768"/>
                    <a:pt x="9009" y="1727768"/>
                  </a:cubicBezTo>
                  <a:cubicBezTo>
                    <a:pt x="4060" y="1727768"/>
                    <a:pt x="49" y="1723757"/>
                    <a:pt x="49" y="1718808"/>
                  </a:cubicBezTo>
                  <a:cubicBezTo>
                    <a:pt x="49" y="1713860"/>
                    <a:pt x="4060" y="1709848"/>
                    <a:pt x="9009" y="1709848"/>
                  </a:cubicBezTo>
                  <a:close/>
                  <a:moveTo>
                    <a:pt x="1013547" y="1709847"/>
                  </a:moveTo>
                  <a:cubicBezTo>
                    <a:pt x="1018495" y="1709847"/>
                    <a:pt x="1022508" y="1713859"/>
                    <a:pt x="1022508" y="1718807"/>
                  </a:cubicBezTo>
                  <a:cubicBezTo>
                    <a:pt x="1022508" y="1723756"/>
                    <a:pt x="1018495" y="1727767"/>
                    <a:pt x="1013547" y="1727767"/>
                  </a:cubicBezTo>
                  <a:cubicBezTo>
                    <a:pt x="1008598" y="1727767"/>
                    <a:pt x="1004588" y="1723756"/>
                    <a:pt x="1004588" y="1718807"/>
                  </a:cubicBezTo>
                  <a:cubicBezTo>
                    <a:pt x="1004588" y="1713859"/>
                    <a:pt x="1008598" y="1709847"/>
                    <a:pt x="1013547" y="1709847"/>
                  </a:cubicBezTo>
                  <a:close/>
                  <a:moveTo>
                    <a:pt x="678693" y="1709847"/>
                  </a:moveTo>
                  <a:cubicBezTo>
                    <a:pt x="683642" y="1709847"/>
                    <a:pt x="687668" y="1713859"/>
                    <a:pt x="687668" y="1718808"/>
                  </a:cubicBezTo>
                  <a:cubicBezTo>
                    <a:pt x="687668" y="1723756"/>
                    <a:pt x="683642" y="1727768"/>
                    <a:pt x="678693" y="1727768"/>
                  </a:cubicBezTo>
                  <a:cubicBezTo>
                    <a:pt x="673744" y="1727768"/>
                    <a:pt x="669733" y="1723756"/>
                    <a:pt x="669733" y="1718808"/>
                  </a:cubicBezTo>
                  <a:cubicBezTo>
                    <a:pt x="669733" y="1713859"/>
                    <a:pt x="673744" y="1709847"/>
                    <a:pt x="678693" y="1709847"/>
                  </a:cubicBezTo>
                  <a:close/>
                  <a:moveTo>
                    <a:pt x="343851" y="1709847"/>
                  </a:moveTo>
                  <a:cubicBezTo>
                    <a:pt x="348799" y="1709847"/>
                    <a:pt x="352811" y="1713860"/>
                    <a:pt x="352811" y="1718808"/>
                  </a:cubicBezTo>
                  <a:cubicBezTo>
                    <a:pt x="352811" y="1723756"/>
                    <a:pt x="348799" y="1727768"/>
                    <a:pt x="343851" y="1727768"/>
                  </a:cubicBezTo>
                  <a:cubicBezTo>
                    <a:pt x="338902" y="1727768"/>
                    <a:pt x="334890" y="1723756"/>
                    <a:pt x="334890" y="1718808"/>
                  </a:cubicBezTo>
                  <a:cubicBezTo>
                    <a:pt x="334890" y="1713860"/>
                    <a:pt x="338902" y="1709847"/>
                    <a:pt x="343851" y="1709847"/>
                  </a:cubicBezTo>
                  <a:close/>
                  <a:moveTo>
                    <a:pt x="1348392" y="1709847"/>
                  </a:moveTo>
                  <a:cubicBezTo>
                    <a:pt x="1353341" y="1709847"/>
                    <a:pt x="1357353" y="1713858"/>
                    <a:pt x="1357353" y="1718807"/>
                  </a:cubicBezTo>
                  <a:cubicBezTo>
                    <a:pt x="1357353" y="1723756"/>
                    <a:pt x="1353341" y="1727767"/>
                    <a:pt x="1348392" y="1727767"/>
                  </a:cubicBezTo>
                  <a:cubicBezTo>
                    <a:pt x="1343443" y="1727767"/>
                    <a:pt x="1339433" y="1723756"/>
                    <a:pt x="1339433" y="1718807"/>
                  </a:cubicBezTo>
                  <a:cubicBezTo>
                    <a:pt x="1339433" y="1713858"/>
                    <a:pt x="1343443" y="1709847"/>
                    <a:pt x="1348392" y="1709847"/>
                  </a:cubicBezTo>
                  <a:close/>
                  <a:moveTo>
                    <a:pt x="1683239" y="1709847"/>
                  </a:moveTo>
                  <a:cubicBezTo>
                    <a:pt x="1688189" y="1709847"/>
                    <a:pt x="1692201" y="1713858"/>
                    <a:pt x="1692201" y="1718807"/>
                  </a:cubicBezTo>
                  <a:cubicBezTo>
                    <a:pt x="1692201" y="1723756"/>
                    <a:pt x="1688189" y="1727767"/>
                    <a:pt x="1683239" y="1727767"/>
                  </a:cubicBezTo>
                  <a:cubicBezTo>
                    <a:pt x="1678291" y="1727767"/>
                    <a:pt x="1674279" y="1723756"/>
                    <a:pt x="1674279" y="1718807"/>
                  </a:cubicBezTo>
                  <a:cubicBezTo>
                    <a:pt x="1674279" y="1713858"/>
                    <a:pt x="1678291" y="1709847"/>
                    <a:pt x="1683239" y="1709847"/>
                  </a:cubicBezTo>
                  <a:close/>
                  <a:moveTo>
                    <a:pt x="2687769" y="1709846"/>
                  </a:moveTo>
                  <a:cubicBezTo>
                    <a:pt x="2692720" y="1709846"/>
                    <a:pt x="2696730" y="1713857"/>
                    <a:pt x="2696730" y="1718806"/>
                  </a:cubicBezTo>
                  <a:cubicBezTo>
                    <a:pt x="2696730" y="1723755"/>
                    <a:pt x="2692720" y="1727766"/>
                    <a:pt x="2687769" y="1727766"/>
                  </a:cubicBezTo>
                  <a:cubicBezTo>
                    <a:pt x="2682821" y="1727766"/>
                    <a:pt x="2678811" y="1723755"/>
                    <a:pt x="2678811" y="1718806"/>
                  </a:cubicBezTo>
                  <a:cubicBezTo>
                    <a:pt x="2678811" y="1713857"/>
                    <a:pt x="2682821" y="1709846"/>
                    <a:pt x="2687769" y="1709846"/>
                  </a:cubicBezTo>
                  <a:close/>
                  <a:moveTo>
                    <a:pt x="2352919" y="1709846"/>
                  </a:moveTo>
                  <a:cubicBezTo>
                    <a:pt x="2357870" y="1709846"/>
                    <a:pt x="2361883" y="1713858"/>
                    <a:pt x="2361883" y="1718807"/>
                  </a:cubicBezTo>
                  <a:cubicBezTo>
                    <a:pt x="2361883" y="1723755"/>
                    <a:pt x="2357870" y="1727767"/>
                    <a:pt x="2352919" y="1727767"/>
                  </a:cubicBezTo>
                  <a:cubicBezTo>
                    <a:pt x="2347969" y="1727767"/>
                    <a:pt x="2343960" y="1723755"/>
                    <a:pt x="2343960" y="1718807"/>
                  </a:cubicBezTo>
                  <a:cubicBezTo>
                    <a:pt x="2343960" y="1713858"/>
                    <a:pt x="2347969" y="1709846"/>
                    <a:pt x="2352919" y="1709846"/>
                  </a:cubicBezTo>
                  <a:close/>
                  <a:moveTo>
                    <a:pt x="2018083" y="1709846"/>
                  </a:moveTo>
                  <a:cubicBezTo>
                    <a:pt x="2023031" y="1709846"/>
                    <a:pt x="2027044" y="1713858"/>
                    <a:pt x="2027044" y="1718807"/>
                  </a:cubicBezTo>
                  <a:cubicBezTo>
                    <a:pt x="2027044" y="1723755"/>
                    <a:pt x="2023031" y="1727767"/>
                    <a:pt x="2018083" y="1727767"/>
                  </a:cubicBezTo>
                  <a:cubicBezTo>
                    <a:pt x="2013132" y="1727767"/>
                    <a:pt x="2009117" y="1723755"/>
                    <a:pt x="2009117" y="1718807"/>
                  </a:cubicBezTo>
                  <a:cubicBezTo>
                    <a:pt x="2009117" y="1713858"/>
                    <a:pt x="2013132" y="1709846"/>
                    <a:pt x="2018083" y="1709846"/>
                  </a:cubicBezTo>
                  <a:close/>
                  <a:moveTo>
                    <a:pt x="3022611" y="1709846"/>
                  </a:moveTo>
                  <a:cubicBezTo>
                    <a:pt x="3027557" y="1709846"/>
                    <a:pt x="3031569" y="1713857"/>
                    <a:pt x="3031569" y="1718806"/>
                  </a:cubicBezTo>
                  <a:cubicBezTo>
                    <a:pt x="3031569" y="1723755"/>
                    <a:pt x="3027557" y="1727766"/>
                    <a:pt x="3022611" y="1727766"/>
                  </a:cubicBezTo>
                  <a:cubicBezTo>
                    <a:pt x="3017662" y="1727766"/>
                    <a:pt x="3013652" y="1723755"/>
                    <a:pt x="3013652" y="1718806"/>
                  </a:cubicBezTo>
                  <a:cubicBezTo>
                    <a:pt x="3013652" y="1713857"/>
                    <a:pt x="3017662" y="1709846"/>
                    <a:pt x="3022611" y="1709846"/>
                  </a:cubicBezTo>
                  <a:close/>
                  <a:moveTo>
                    <a:pt x="4027093" y="1709846"/>
                  </a:moveTo>
                  <a:cubicBezTo>
                    <a:pt x="4032042" y="1709846"/>
                    <a:pt x="4036054" y="1713857"/>
                    <a:pt x="4036054" y="1718806"/>
                  </a:cubicBezTo>
                  <a:cubicBezTo>
                    <a:pt x="4036054" y="1723754"/>
                    <a:pt x="4032042" y="1727766"/>
                    <a:pt x="4027093" y="1727766"/>
                  </a:cubicBezTo>
                  <a:cubicBezTo>
                    <a:pt x="4022144" y="1727766"/>
                    <a:pt x="4018133" y="1723754"/>
                    <a:pt x="4018133" y="1718806"/>
                  </a:cubicBezTo>
                  <a:cubicBezTo>
                    <a:pt x="4018133" y="1713857"/>
                    <a:pt x="4022144" y="1709846"/>
                    <a:pt x="4027093" y="1709846"/>
                  </a:cubicBezTo>
                  <a:close/>
                  <a:moveTo>
                    <a:pt x="3692248" y="1709846"/>
                  </a:moveTo>
                  <a:cubicBezTo>
                    <a:pt x="3697197" y="1709846"/>
                    <a:pt x="3701209" y="1713857"/>
                    <a:pt x="3701209" y="1718806"/>
                  </a:cubicBezTo>
                  <a:cubicBezTo>
                    <a:pt x="3701209" y="1723754"/>
                    <a:pt x="3697197" y="1727766"/>
                    <a:pt x="3692248" y="1727766"/>
                  </a:cubicBezTo>
                  <a:cubicBezTo>
                    <a:pt x="3687300" y="1727766"/>
                    <a:pt x="3683288" y="1723754"/>
                    <a:pt x="3683288" y="1718806"/>
                  </a:cubicBezTo>
                  <a:cubicBezTo>
                    <a:pt x="3683288" y="1713857"/>
                    <a:pt x="3687300" y="1709846"/>
                    <a:pt x="3692248" y="1709846"/>
                  </a:cubicBezTo>
                  <a:close/>
                  <a:moveTo>
                    <a:pt x="3357410" y="1709846"/>
                  </a:moveTo>
                  <a:cubicBezTo>
                    <a:pt x="3362359" y="1709846"/>
                    <a:pt x="3366374" y="1713857"/>
                    <a:pt x="3366374" y="1718806"/>
                  </a:cubicBezTo>
                  <a:cubicBezTo>
                    <a:pt x="3366374" y="1723754"/>
                    <a:pt x="3362359" y="1727766"/>
                    <a:pt x="3357410" y="1727766"/>
                  </a:cubicBezTo>
                  <a:cubicBezTo>
                    <a:pt x="3352457" y="1727766"/>
                    <a:pt x="3348447" y="1723754"/>
                    <a:pt x="3348447" y="1718806"/>
                  </a:cubicBezTo>
                  <a:cubicBezTo>
                    <a:pt x="3348447" y="1713857"/>
                    <a:pt x="3352457" y="1709846"/>
                    <a:pt x="3357410" y="1709846"/>
                  </a:cubicBezTo>
                  <a:close/>
                  <a:moveTo>
                    <a:pt x="4361938" y="1709845"/>
                  </a:moveTo>
                  <a:cubicBezTo>
                    <a:pt x="4366887" y="1709845"/>
                    <a:pt x="4370899" y="1713857"/>
                    <a:pt x="4370899" y="1718805"/>
                  </a:cubicBezTo>
                  <a:cubicBezTo>
                    <a:pt x="4370899" y="1723754"/>
                    <a:pt x="4366887" y="1727765"/>
                    <a:pt x="4361938" y="1727765"/>
                  </a:cubicBezTo>
                  <a:cubicBezTo>
                    <a:pt x="4356989" y="1727765"/>
                    <a:pt x="4352978" y="1723754"/>
                    <a:pt x="4352978" y="1718805"/>
                  </a:cubicBezTo>
                  <a:cubicBezTo>
                    <a:pt x="4352978" y="1713857"/>
                    <a:pt x="4356989" y="1709845"/>
                    <a:pt x="4361938" y="1709845"/>
                  </a:cubicBezTo>
                  <a:close/>
                  <a:moveTo>
                    <a:pt x="4696782" y="1709845"/>
                  </a:moveTo>
                  <a:cubicBezTo>
                    <a:pt x="4701731" y="1709845"/>
                    <a:pt x="4705743" y="1713857"/>
                    <a:pt x="4705743" y="1718805"/>
                  </a:cubicBezTo>
                  <a:cubicBezTo>
                    <a:pt x="4705743" y="1723753"/>
                    <a:pt x="4701731" y="1727765"/>
                    <a:pt x="4696782" y="1727765"/>
                  </a:cubicBezTo>
                  <a:cubicBezTo>
                    <a:pt x="4691833" y="1727765"/>
                    <a:pt x="4687822" y="1723753"/>
                    <a:pt x="4687822" y="1718805"/>
                  </a:cubicBezTo>
                  <a:cubicBezTo>
                    <a:pt x="4687822" y="1713857"/>
                    <a:pt x="4691833" y="1709845"/>
                    <a:pt x="4696782" y="1709845"/>
                  </a:cubicBezTo>
                  <a:close/>
                  <a:moveTo>
                    <a:pt x="5701315" y="1709844"/>
                  </a:moveTo>
                  <a:cubicBezTo>
                    <a:pt x="5706264" y="1709844"/>
                    <a:pt x="5710276" y="1713856"/>
                    <a:pt x="5710276" y="1718804"/>
                  </a:cubicBezTo>
                  <a:cubicBezTo>
                    <a:pt x="5710276" y="1723753"/>
                    <a:pt x="5706264" y="1727764"/>
                    <a:pt x="5701315" y="1727764"/>
                  </a:cubicBezTo>
                  <a:cubicBezTo>
                    <a:pt x="5696366" y="1727764"/>
                    <a:pt x="5692355" y="1723753"/>
                    <a:pt x="5692355" y="1718804"/>
                  </a:cubicBezTo>
                  <a:cubicBezTo>
                    <a:pt x="5692355" y="1713856"/>
                    <a:pt x="5696366" y="1709844"/>
                    <a:pt x="5701315" y="1709844"/>
                  </a:cubicBezTo>
                  <a:close/>
                  <a:moveTo>
                    <a:pt x="5366471" y="1709844"/>
                  </a:moveTo>
                  <a:cubicBezTo>
                    <a:pt x="5371420" y="1709844"/>
                    <a:pt x="5375432" y="1713856"/>
                    <a:pt x="5375432" y="1718805"/>
                  </a:cubicBezTo>
                  <a:cubicBezTo>
                    <a:pt x="5375432" y="1723753"/>
                    <a:pt x="5371420" y="1727765"/>
                    <a:pt x="5366471" y="1727765"/>
                  </a:cubicBezTo>
                  <a:cubicBezTo>
                    <a:pt x="5361522" y="1727765"/>
                    <a:pt x="5357511" y="1723753"/>
                    <a:pt x="5357511" y="1718805"/>
                  </a:cubicBezTo>
                  <a:cubicBezTo>
                    <a:pt x="5357511" y="1713856"/>
                    <a:pt x="5361522" y="1709844"/>
                    <a:pt x="5366471" y="1709844"/>
                  </a:cubicBezTo>
                  <a:close/>
                  <a:moveTo>
                    <a:pt x="5031626" y="1709844"/>
                  </a:moveTo>
                  <a:cubicBezTo>
                    <a:pt x="5036575" y="1709844"/>
                    <a:pt x="5040587" y="1713857"/>
                    <a:pt x="5040587" y="1718805"/>
                  </a:cubicBezTo>
                  <a:cubicBezTo>
                    <a:pt x="5040587" y="1723753"/>
                    <a:pt x="5036575" y="1727765"/>
                    <a:pt x="5031626" y="1727765"/>
                  </a:cubicBezTo>
                  <a:cubicBezTo>
                    <a:pt x="5026677" y="1727765"/>
                    <a:pt x="5022666" y="1723753"/>
                    <a:pt x="5022666" y="1718805"/>
                  </a:cubicBezTo>
                  <a:cubicBezTo>
                    <a:pt x="5022666" y="1713857"/>
                    <a:pt x="5026677" y="1709844"/>
                    <a:pt x="5031626" y="1709844"/>
                  </a:cubicBezTo>
                  <a:close/>
                  <a:moveTo>
                    <a:pt x="6036160" y="1709844"/>
                  </a:moveTo>
                  <a:cubicBezTo>
                    <a:pt x="6041109" y="1709844"/>
                    <a:pt x="6045121" y="1713856"/>
                    <a:pt x="6045121" y="1718804"/>
                  </a:cubicBezTo>
                  <a:cubicBezTo>
                    <a:pt x="6045121" y="1723753"/>
                    <a:pt x="6041109" y="1727764"/>
                    <a:pt x="6036160" y="1727764"/>
                  </a:cubicBezTo>
                  <a:cubicBezTo>
                    <a:pt x="6031211" y="1727764"/>
                    <a:pt x="6027200" y="1723753"/>
                    <a:pt x="6027200" y="1718804"/>
                  </a:cubicBezTo>
                  <a:cubicBezTo>
                    <a:pt x="6027200" y="1713856"/>
                    <a:pt x="6031211" y="1709844"/>
                    <a:pt x="6036160" y="1709844"/>
                  </a:cubicBezTo>
                  <a:close/>
                  <a:moveTo>
                    <a:pt x="6371005" y="1709843"/>
                  </a:moveTo>
                  <a:cubicBezTo>
                    <a:pt x="6375954" y="1709843"/>
                    <a:pt x="6379966" y="1713856"/>
                    <a:pt x="6379966" y="1718804"/>
                  </a:cubicBezTo>
                  <a:cubicBezTo>
                    <a:pt x="6379966" y="1723752"/>
                    <a:pt x="6375954" y="1727764"/>
                    <a:pt x="6371005" y="1727764"/>
                  </a:cubicBezTo>
                  <a:cubicBezTo>
                    <a:pt x="6366056" y="1727764"/>
                    <a:pt x="6362045" y="1723752"/>
                    <a:pt x="6362045" y="1718804"/>
                  </a:cubicBezTo>
                  <a:cubicBezTo>
                    <a:pt x="6362045" y="1713856"/>
                    <a:pt x="6366056" y="1709843"/>
                    <a:pt x="6371005" y="1709843"/>
                  </a:cubicBezTo>
                  <a:close/>
                  <a:moveTo>
                    <a:pt x="7040695" y="1709843"/>
                  </a:moveTo>
                  <a:cubicBezTo>
                    <a:pt x="7045644" y="1709843"/>
                    <a:pt x="7049655" y="1713855"/>
                    <a:pt x="7049655" y="1718803"/>
                  </a:cubicBezTo>
                  <a:cubicBezTo>
                    <a:pt x="7049655" y="1723752"/>
                    <a:pt x="7045644" y="1727763"/>
                    <a:pt x="7040695" y="1727763"/>
                  </a:cubicBezTo>
                  <a:cubicBezTo>
                    <a:pt x="7035746" y="1727763"/>
                    <a:pt x="7031734" y="1723752"/>
                    <a:pt x="7031734" y="1718803"/>
                  </a:cubicBezTo>
                  <a:cubicBezTo>
                    <a:pt x="7031734" y="1713855"/>
                    <a:pt x="7035746" y="1709843"/>
                    <a:pt x="7040695" y="1709843"/>
                  </a:cubicBezTo>
                  <a:close/>
                  <a:moveTo>
                    <a:pt x="6705850" y="1709843"/>
                  </a:moveTo>
                  <a:cubicBezTo>
                    <a:pt x="6710799" y="1709843"/>
                    <a:pt x="6714811" y="1713855"/>
                    <a:pt x="6714811" y="1718804"/>
                  </a:cubicBezTo>
                  <a:cubicBezTo>
                    <a:pt x="6714811" y="1723752"/>
                    <a:pt x="6710799" y="1727764"/>
                    <a:pt x="6705850" y="1727764"/>
                  </a:cubicBezTo>
                  <a:cubicBezTo>
                    <a:pt x="6700901" y="1727764"/>
                    <a:pt x="6696890" y="1723752"/>
                    <a:pt x="6696890" y="1718804"/>
                  </a:cubicBezTo>
                  <a:cubicBezTo>
                    <a:pt x="6696890" y="1713855"/>
                    <a:pt x="6700901" y="1709843"/>
                    <a:pt x="6705850" y="1709843"/>
                  </a:cubicBezTo>
                  <a:close/>
                  <a:moveTo>
                    <a:pt x="1348394" y="1367902"/>
                  </a:moveTo>
                  <a:cubicBezTo>
                    <a:pt x="1353343" y="1367902"/>
                    <a:pt x="1357356" y="1371913"/>
                    <a:pt x="1357356" y="1376862"/>
                  </a:cubicBezTo>
                  <a:cubicBezTo>
                    <a:pt x="1357356" y="1381812"/>
                    <a:pt x="1353343" y="1385823"/>
                    <a:pt x="1348394" y="1385823"/>
                  </a:cubicBezTo>
                  <a:cubicBezTo>
                    <a:pt x="1343446" y="1385823"/>
                    <a:pt x="1339436" y="1381812"/>
                    <a:pt x="1339436" y="1376862"/>
                  </a:cubicBezTo>
                  <a:cubicBezTo>
                    <a:pt x="1339436" y="1371913"/>
                    <a:pt x="1343446" y="1367902"/>
                    <a:pt x="1348394" y="1367902"/>
                  </a:cubicBezTo>
                  <a:close/>
                  <a:moveTo>
                    <a:pt x="1013549" y="1367902"/>
                  </a:moveTo>
                  <a:cubicBezTo>
                    <a:pt x="1018498" y="1367902"/>
                    <a:pt x="1022510" y="1371913"/>
                    <a:pt x="1022510" y="1376863"/>
                  </a:cubicBezTo>
                  <a:cubicBezTo>
                    <a:pt x="1022510" y="1381812"/>
                    <a:pt x="1018498" y="1385823"/>
                    <a:pt x="1013549" y="1385823"/>
                  </a:cubicBezTo>
                  <a:cubicBezTo>
                    <a:pt x="1008601" y="1385823"/>
                    <a:pt x="1004591" y="1381812"/>
                    <a:pt x="1004591" y="1376863"/>
                  </a:cubicBezTo>
                  <a:cubicBezTo>
                    <a:pt x="1004591" y="1371913"/>
                    <a:pt x="1008601" y="1367902"/>
                    <a:pt x="1013549" y="1367902"/>
                  </a:cubicBezTo>
                  <a:close/>
                  <a:moveTo>
                    <a:pt x="678695" y="1367902"/>
                  </a:moveTo>
                  <a:cubicBezTo>
                    <a:pt x="683644" y="1367902"/>
                    <a:pt x="687671" y="1371914"/>
                    <a:pt x="687671" y="1376863"/>
                  </a:cubicBezTo>
                  <a:cubicBezTo>
                    <a:pt x="687671" y="1381812"/>
                    <a:pt x="683644" y="1385824"/>
                    <a:pt x="678695" y="1385824"/>
                  </a:cubicBezTo>
                  <a:cubicBezTo>
                    <a:pt x="673746" y="1385824"/>
                    <a:pt x="669735" y="1381812"/>
                    <a:pt x="669735" y="1376863"/>
                  </a:cubicBezTo>
                  <a:cubicBezTo>
                    <a:pt x="669735" y="1371914"/>
                    <a:pt x="673746" y="1367902"/>
                    <a:pt x="678695" y="1367902"/>
                  </a:cubicBezTo>
                  <a:close/>
                  <a:moveTo>
                    <a:pt x="343853" y="1367902"/>
                  </a:moveTo>
                  <a:cubicBezTo>
                    <a:pt x="348801" y="1367902"/>
                    <a:pt x="352813" y="1371914"/>
                    <a:pt x="352813" y="1376863"/>
                  </a:cubicBezTo>
                  <a:cubicBezTo>
                    <a:pt x="352813" y="1381812"/>
                    <a:pt x="348801" y="1385824"/>
                    <a:pt x="343853" y="1385824"/>
                  </a:cubicBezTo>
                  <a:cubicBezTo>
                    <a:pt x="338904" y="1385824"/>
                    <a:pt x="334892" y="1381812"/>
                    <a:pt x="334892" y="1376863"/>
                  </a:cubicBezTo>
                  <a:cubicBezTo>
                    <a:pt x="334892" y="1371914"/>
                    <a:pt x="338904" y="1367902"/>
                    <a:pt x="343853" y="1367902"/>
                  </a:cubicBezTo>
                  <a:close/>
                  <a:moveTo>
                    <a:pt x="9011" y="1367902"/>
                  </a:moveTo>
                  <a:cubicBezTo>
                    <a:pt x="13960" y="1367902"/>
                    <a:pt x="17972" y="1371914"/>
                    <a:pt x="17972" y="1376863"/>
                  </a:cubicBezTo>
                  <a:cubicBezTo>
                    <a:pt x="17972" y="1381812"/>
                    <a:pt x="13960" y="1385824"/>
                    <a:pt x="9011" y="1385824"/>
                  </a:cubicBezTo>
                  <a:cubicBezTo>
                    <a:pt x="4063" y="1385824"/>
                    <a:pt x="51" y="1381812"/>
                    <a:pt x="51" y="1376863"/>
                  </a:cubicBezTo>
                  <a:cubicBezTo>
                    <a:pt x="51" y="1371914"/>
                    <a:pt x="4063" y="1367902"/>
                    <a:pt x="9011" y="1367902"/>
                  </a:cubicBezTo>
                  <a:close/>
                  <a:moveTo>
                    <a:pt x="3357410" y="1367900"/>
                  </a:moveTo>
                  <a:cubicBezTo>
                    <a:pt x="3362359" y="1367900"/>
                    <a:pt x="3366374" y="1371912"/>
                    <a:pt x="3366374" y="1376860"/>
                  </a:cubicBezTo>
                  <a:cubicBezTo>
                    <a:pt x="3366374" y="1381810"/>
                    <a:pt x="3362359" y="1385822"/>
                    <a:pt x="3357410" y="1385822"/>
                  </a:cubicBezTo>
                  <a:cubicBezTo>
                    <a:pt x="3352457" y="1385822"/>
                    <a:pt x="3348447" y="1381810"/>
                    <a:pt x="3348447" y="1376860"/>
                  </a:cubicBezTo>
                  <a:cubicBezTo>
                    <a:pt x="3348447" y="1371912"/>
                    <a:pt x="3352457" y="1367900"/>
                    <a:pt x="3357410" y="1367900"/>
                  </a:cubicBezTo>
                  <a:close/>
                  <a:moveTo>
                    <a:pt x="3022613" y="1367900"/>
                  </a:moveTo>
                  <a:cubicBezTo>
                    <a:pt x="3027559" y="1367900"/>
                    <a:pt x="3031572" y="1371912"/>
                    <a:pt x="3031572" y="1376862"/>
                  </a:cubicBezTo>
                  <a:cubicBezTo>
                    <a:pt x="3031572" y="1381810"/>
                    <a:pt x="3027559" y="1385822"/>
                    <a:pt x="3022613" y="1385822"/>
                  </a:cubicBezTo>
                  <a:cubicBezTo>
                    <a:pt x="3017664" y="1385822"/>
                    <a:pt x="3013654" y="1381810"/>
                    <a:pt x="3013654" y="1376862"/>
                  </a:cubicBezTo>
                  <a:cubicBezTo>
                    <a:pt x="3013654" y="1371912"/>
                    <a:pt x="3017664" y="1367900"/>
                    <a:pt x="3022613" y="1367900"/>
                  </a:cubicBezTo>
                  <a:close/>
                  <a:moveTo>
                    <a:pt x="2687772" y="1367900"/>
                  </a:moveTo>
                  <a:cubicBezTo>
                    <a:pt x="2692723" y="1367900"/>
                    <a:pt x="2696733" y="1371912"/>
                    <a:pt x="2696733" y="1376862"/>
                  </a:cubicBezTo>
                  <a:cubicBezTo>
                    <a:pt x="2696733" y="1381810"/>
                    <a:pt x="2692723" y="1385822"/>
                    <a:pt x="2687772" y="1385822"/>
                  </a:cubicBezTo>
                  <a:cubicBezTo>
                    <a:pt x="2682823" y="1385822"/>
                    <a:pt x="2678813" y="1381810"/>
                    <a:pt x="2678813" y="1376862"/>
                  </a:cubicBezTo>
                  <a:cubicBezTo>
                    <a:pt x="2678813" y="1371912"/>
                    <a:pt x="2682823" y="1367900"/>
                    <a:pt x="2687772" y="1367900"/>
                  </a:cubicBezTo>
                  <a:close/>
                  <a:moveTo>
                    <a:pt x="2352921" y="1367900"/>
                  </a:moveTo>
                  <a:cubicBezTo>
                    <a:pt x="2357872" y="1367900"/>
                    <a:pt x="2361885" y="1371913"/>
                    <a:pt x="2361885" y="1376862"/>
                  </a:cubicBezTo>
                  <a:cubicBezTo>
                    <a:pt x="2361885" y="1381810"/>
                    <a:pt x="2357872" y="1385823"/>
                    <a:pt x="2352921" y="1385823"/>
                  </a:cubicBezTo>
                  <a:cubicBezTo>
                    <a:pt x="2347971" y="1385823"/>
                    <a:pt x="2343962" y="1381810"/>
                    <a:pt x="2343962" y="1376862"/>
                  </a:cubicBezTo>
                  <a:cubicBezTo>
                    <a:pt x="2343962" y="1371913"/>
                    <a:pt x="2347971" y="1367900"/>
                    <a:pt x="2352921" y="1367900"/>
                  </a:cubicBezTo>
                  <a:close/>
                  <a:moveTo>
                    <a:pt x="2018085" y="1367900"/>
                  </a:moveTo>
                  <a:cubicBezTo>
                    <a:pt x="2023034" y="1367900"/>
                    <a:pt x="2027046" y="1371913"/>
                    <a:pt x="2027046" y="1376862"/>
                  </a:cubicBezTo>
                  <a:cubicBezTo>
                    <a:pt x="2027046" y="1381810"/>
                    <a:pt x="2023034" y="1385823"/>
                    <a:pt x="2018085" y="1385823"/>
                  </a:cubicBezTo>
                  <a:cubicBezTo>
                    <a:pt x="2013134" y="1385823"/>
                    <a:pt x="2009119" y="1381810"/>
                    <a:pt x="2009119" y="1376862"/>
                  </a:cubicBezTo>
                  <a:cubicBezTo>
                    <a:pt x="2009119" y="1371913"/>
                    <a:pt x="2013134" y="1367900"/>
                    <a:pt x="2018085" y="1367900"/>
                  </a:cubicBezTo>
                  <a:close/>
                  <a:moveTo>
                    <a:pt x="1683242" y="1367900"/>
                  </a:moveTo>
                  <a:cubicBezTo>
                    <a:pt x="1688192" y="1367900"/>
                    <a:pt x="1692203" y="1371913"/>
                    <a:pt x="1692203" y="1376862"/>
                  </a:cubicBezTo>
                  <a:cubicBezTo>
                    <a:pt x="1692203" y="1381812"/>
                    <a:pt x="1688192" y="1385823"/>
                    <a:pt x="1683242" y="1385823"/>
                  </a:cubicBezTo>
                  <a:cubicBezTo>
                    <a:pt x="1678293" y="1385823"/>
                    <a:pt x="1674281" y="1381812"/>
                    <a:pt x="1674281" y="1376862"/>
                  </a:cubicBezTo>
                  <a:cubicBezTo>
                    <a:pt x="1674281" y="1371913"/>
                    <a:pt x="1678293" y="1367900"/>
                    <a:pt x="1683242" y="1367900"/>
                  </a:cubicBezTo>
                  <a:close/>
                  <a:moveTo>
                    <a:pt x="5031626" y="1367899"/>
                  </a:moveTo>
                  <a:cubicBezTo>
                    <a:pt x="5036575" y="1367899"/>
                    <a:pt x="5040587" y="1371910"/>
                    <a:pt x="5040587" y="1376859"/>
                  </a:cubicBezTo>
                  <a:cubicBezTo>
                    <a:pt x="5040587" y="1381809"/>
                    <a:pt x="5036575" y="1385820"/>
                    <a:pt x="5031626" y="1385820"/>
                  </a:cubicBezTo>
                  <a:cubicBezTo>
                    <a:pt x="5026677" y="1385820"/>
                    <a:pt x="5022666" y="1381809"/>
                    <a:pt x="5022666" y="1376859"/>
                  </a:cubicBezTo>
                  <a:cubicBezTo>
                    <a:pt x="5022666" y="1371910"/>
                    <a:pt x="5026677" y="1367899"/>
                    <a:pt x="5031626" y="1367899"/>
                  </a:cubicBezTo>
                  <a:close/>
                  <a:moveTo>
                    <a:pt x="4696782" y="1367899"/>
                  </a:moveTo>
                  <a:cubicBezTo>
                    <a:pt x="4701731" y="1367899"/>
                    <a:pt x="4705743" y="1371910"/>
                    <a:pt x="4705743" y="1376860"/>
                  </a:cubicBezTo>
                  <a:cubicBezTo>
                    <a:pt x="4705743" y="1381809"/>
                    <a:pt x="4701731" y="1385820"/>
                    <a:pt x="4696782" y="1385820"/>
                  </a:cubicBezTo>
                  <a:cubicBezTo>
                    <a:pt x="4691833" y="1385820"/>
                    <a:pt x="4687822" y="1381809"/>
                    <a:pt x="4687822" y="1376860"/>
                  </a:cubicBezTo>
                  <a:cubicBezTo>
                    <a:pt x="4687822" y="1371910"/>
                    <a:pt x="4691833" y="1367899"/>
                    <a:pt x="4696782" y="1367899"/>
                  </a:cubicBezTo>
                  <a:close/>
                  <a:moveTo>
                    <a:pt x="4361938" y="1367899"/>
                  </a:moveTo>
                  <a:cubicBezTo>
                    <a:pt x="4366887" y="1367899"/>
                    <a:pt x="4370899" y="1371912"/>
                    <a:pt x="4370899" y="1376860"/>
                  </a:cubicBezTo>
                  <a:cubicBezTo>
                    <a:pt x="4370899" y="1381809"/>
                    <a:pt x="4366887" y="1385822"/>
                    <a:pt x="4361938" y="1385822"/>
                  </a:cubicBezTo>
                  <a:cubicBezTo>
                    <a:pt x="4356989" y="1385822"/>
                    <a:pt x="4352978" y="1381809"/>
                    <a:pt x="4352978" y="1376860"/>
                  </a:cubicBezTo>
                  <a:cubicBezTo>
                    <a:pt x="4352978" y="1371912"/>
                    <a:pt x="4356989" y="1367899"/>
                    <a:pt x="4361938" y="1367899"/>
                  </a:cubicBezTo>
                  <a:close/>
                  <a:moveTo>
                    <a:pt x="4027093" y="1367899"/>
                  </a:moveTo>
                  <a:cubicBezTo>
                    <a:pt x="4032042" y="1367899"/>
                    <a:pt x="4036054" y="1371912"/>
                    <a:pt x="4036054" y="1376860"/>
                  </a:cubicBezTo>
                  <a:cubicBezTo>
                    <a:pt x="4036054" y="1381809"/>
                    <a:pt x="4032042" y="1385822"/>
                    <a:pt x="4027093" y="1385822"/>
                  </a:cubicBezTo>
                  <a:cubicBezTo>
                    <a:pt x="4022144" y="1385822"/>
                    <a:pt x="4018133" y="1381809"/>
                    <a:pt x="4018133" y="1376860"/>
                  </a:cubicBezTo>
                  <a:cubicBezTo>
                    <a:pt x="4018133" y="1371912"/>
                    <a:pt x="4022144" y="1367899"/>
                    <a:pt x="4027093" y="1367899"/>
                  </a:cubicBezTo>
                  <a:close/>
                  <a:moveTo>
                    <a:pt x="3692248" y="1367899"/>
                  </a:moveTo>
                  <a:cubicBezTo>
                    <a:pt x="3697197" y="1367899"/>
                    <a:pt x="3701209" y="1371912"/>
                    <a:pt x="3701209" y="1376860"/>
                  </a:cubicBezTo>
                  <a:cubicBezTo>
                    <a:pt x="3701209" y="1381809"/>
                    <a:pt x="3697197" y="1385822"/>
                    <a:pt x="3692248" y="1385822"/>
                  </a:cubicBezTo>
                  <a:cubicBezTo>
                    <a:pt x="3687300" y="1385822"/>
                    <a:pt x="3683288" y="1381809"/>
                    <a:pt x="3683288" y="1376860"/>
                  </a:cubicBezTo>
                  <a:cubicBezTo>
                    <a:pt x="3683288" y="1371912"/>
                    <a:pt x="3687300" y="1367899"/>
                    <a:pt x="3692248" y="1367899"/>
                  </a:cubicBezTo>
                  <a:close/>
                  <a:moveTo>
                    <a:pt x="7040695" y="1367898"/>
                  </a:moveTo>
                  <a:cubicBezTo>
                    <a:pt x="7045644" y="1367898"/>
                    <a:pt x="7049655" y="1371909"/>
                    <a:pt x="7049655" y="1376858"/>
                  </a:cubicBezTo>
                  <a:cubicBezTo>
                    <a:pt x="7049655" y="1381808"/>
                    <a:pt x="7045644" y="1385819"/>
                    <a:pt x="7040695" y="1385819"/>
                  </a:cubicBezTo>
                  <a:cubicBezTo>
                    <a:pt x="7035746" y="1385819"/>
                    <a:pt x="7031734" y="1381808"/>
                    <a:pt x="7031734" y="1376858"/>
                  </a:cubicBezTo>
                  <a:cubicBezTo>
                    <a:pt x="7031734" y="1371909"/>
                    <a:pt x="7035746" y="1367898"/>
                    <a:pt x="7040695" y="1367898"/>
                  </a:cubicBezTo>
                  <a:close/>
                  <a:moveTo>
                    <a:pt x="6705850" y="1367898"/>
                  </a:moveTo>
                  <a:cubicBezTo>
                    <a:pt x="6710799" y="1367898"/>
                    <a:pt x="6714811" y="1371909"/>
                    <a:pt x="6714811" y="1376858"/>
                  </a:cubicBezTo>
                  <a:cubicBezTo>
                    <a:pt x="6714811" y="1381808"/>
                    <a:pt x="6710799" y="1385819"/>
                    <a:pt x="6705850" y="1385819"/>
                  </a:cubicBezTo>
                  <a:cubicBezTo>
                    <a:pt x="6700901" y="1385819"/>
                    <a:pt x="6696890" y="1381808"/>
                    <a:pt x="6696890" y="1376858"/>
                  </a:cubicBezTo>
                  <a:cubicBezTo>
                    <a:pt x="6696890" y="1371909"/>
                    <a:pt x="6700901" y="1367898"/>
                    <a:pt x="6705850" y="1367898"/>
                  </a:cubicBezTo>
                  <a:close/>
                  <a:moveTo>
                    <a:pt x="6371005" y="1367898"/>
                  </a:moveTo>
                  <a:cubicBezTo>
                    <a:pt x="6375954" y="1367898"/>
                    <a:pt x="6379966" y="1371909"/>
                    <a:pt x="6379966" y="1376859"/>
                  </a:cubicBezTo>
                  <a:cubicBezTo>
                    <a:pt x="6379966" y="1381808"/>
                    <a:pt x="6375954" y="1385819"/>
                    <a:pt x="6371005" y="1385819"/>
                  </a:cubicBezTo>
                  <a:cubicBezTo>
                    <a:pt x="6366056" y="1385819"/>
                    <a:pt x="6362045" y="1381808"/>
                    <a:pt x="6362045" y="1376859"/>
                  </a:cubicBezTo>
                  <a:cubicBezTo>
                    <a:pt x="6362045" y="1371909"/>
                    <a:pt x="6366056" y="1367898"/>
                    <a:pt x="6371005" y="1367898"/>
                  </a:cubicBezTo>
                  <a:close/>
                  <a:moveTo>
                    <a:pt x="6036160" y="1367898"/>
                  </a:moveTo>
                  <a:cubicBezTo>
                    <a:pt x="6041109" y="1367898"/>
                    <a:pt x="6045121" y="1371910"/>
                    <a:pt x="6045121" y="1376859"/>
                  </a:cubicBezTo>
                  <a:cubicBezTo>
                    <a:pt x="6045121" y="1381808"/>
                    <a:pt x="6041109" y="1385820"/>
                    <a:pt x="6036160" y="1385820"/>
                  </a:cubicBezTo>
                  <a:cubicBezTo>
                    <a:pt x="6031211" y="1385820"/>
                    <a:pt x="6027200" y="1381808"/>
                    <a:pt x="6027200" y="1376859"/>
                  </a:cubicBezTo>
                  <a:cubicBezTo>
                    <a:pt x="6027200" y="1371910"/>
                    <a:pt x="6031211" y="1367898"/>
                    <a:pt x="6036160" y="1367898"/>
                  </a:cubicBezTo>
                  <a:close/>
                  <a:moveTo>
                    <a:pt x="5701315" y="1367898"/>
                  </a:moveTo>
                  <a:cubicBezTo>
                    <a:pt x="5706264" y="1367898"/>
                    <a:pt x="5710276" y="1371910"/>
                    <a:pt x="5710276" y="1376859"/>
                  </a:cubicBezTo>
                  <a:cubicBezTo>
                    <a:pt x="5710276" y="1381808"/>
                    <a:pt x="5706264" y="1385820"/>
                    <a:pt x="5701315" y="1385820"/>
                  </a:cubicBezTo>
                  <a:cubicBezTo>
                    <a:pt x="5696366" y="1385820"/>
                    <a:pt x="5692355" y="1381808"/>
                    <a:pt x="5692355" y="1376859"/>
                  </a:cubicBezTo>
                  <a:cubicBezTo>
                    <a:pt x="5692355" y="1371910"/>
                    <a:pt x="5696366" y="1367898"/>
                    <a:pt x="5701315" y="1367898"/>
                  </a:cubicBezTo>
                  <a:close/>
                  <a:moveTo>
                    <a:pt x="5366471" y="1367898"/>
                  </a:moveTo>
                  <a:cubicBezTo>
                    <a:pt x="5371420" y="1367898"/>
                    <a:pt x="5375432" y="1371910"/>
                    <a:pt x="5375432" y="1376859"/>
                  </a:cubicBezTo>
                  <a:cubicBezTo>
                    <a:pt x="5375432" y="1381808"/>
                    <a:pt x="5371420" y="1385820"/>
                    <a:pt x="5366471" y="1385820"/>
                  </a:cubicBezTo>
                  <a:cubicBezTo>
                    <a:pt x="5361522" y="1385820"/>
                    <a:pt x="5357511" y="1381808"/>
                    <a:pt x="5357511" y="1376859"/>
                  </a:cubicBezTo>
                  <a:cubicBezTo>
                    <a:pt x="5357511" y="1371910"/>
                    <a:pt x="5361522" y="1367898"/>
                    <a:pt x="5366471" y="1367898"/>
                  </a:cubicBezTo>
                  <a:close/>
                  <a:moveTo>
                    <a:pt x="1348397" y="1025918"/>
                  </a:moveTo>
                  <a:cubicBezTo>
                    <a:pt x="1353346" y="1025918"/>
                    <a:pt x="1357358" y="1029930"/>
                    <a:pt x="1357358" y="1034878"/>
                  </a:cubicBezTo>
                  <a:cubicBezTo>
                    <a:pt x="1357358" y="1039828"/>
                    <a:pt x="1353346" y="1043840"/>
                    <a:pt x="1348397" y="1043840"/>
                  </a:cubicBezTo>
                  <a:cubicBezTo>
                    <a:pt x="1343448" y="1043840"/>
                    <a:pt x="1339438" y="1039828"/>
                    <a:pt x="1339438" y="1034878"/>
                  </a:cubicBezTo>
                  <a:cubicBezTo>
                    <a:pt x="1339438" y="1029930"/>
                    <a:pt x="1343448" y="1025918"/>
                    <a:pt x="1348397" y="1025918"/>
                  </a:cubicBezTo>
                  <a:close/>
                  <a:moveTo>
                    <a:pt x="1013552" y="1025918"/>
                  </a:moveTo>
                  <a:cubicBezTo>
                    <a:pt x="1018500" y="1025918"/>
                    <a:pt x="1022513" y="1029930"/>
                    <a:pt x="1022513" y="1034880"/>
                  </a:cubicBezTo>
                  <a:cubicBezTo>
                    <a:pt x="1022513" y="1039828"/>
                    <a:pt x="1018500" y="1043840"/>
                    <a:pt x="1013552" y="1043840"/>
                  </a:cubicBezTo>
                  <a:cubicBezTo>
                    <a:pt x="1008603" y="1043840"/>
                    <a:pt x="1004593" y="1039828"/>
                    <a:pt x="1004593" y="1034880"/>
                  </a:cubicBezTo>
                  <a:cubicBezTo>
                    <a:pt x="1004593" y="1029930"/>
                    <a:pt x="1008603" y="1025918"/>
                    <a:pt x="1013552" y="1025918"/>
                  </a:cubicBezTo>
                  <a:close/>
                  <a:moveTo>
                    <a:pt x="678697" y="1025918"/>
                  </a:moveTo>
                  <a:cubicBezTo>
                    <a:pt x="683646" y="1025918"/>
                    <a:pt x="687674" y="1029930"/>
                    <a:pt x="687674" y="1034880"/>
                  </a:cubicBezTo>
                  <a:cubicBezTo>
                    <a:pt x="687674" y="1039828"/>
                    <a:pt x="683646" y="1043841"/>
                    <a:pt x="678697" y="1043841"/>
                  </a:cubicBezTo>
                  <a:cubicBezTo>
                    <a:pt x="673748" y="1043841"/>
                    <a:pt x="669737" y="1039828"/>
                    <a:pt x="669737" y="1034880"/>
                  </a:cubicBezTo>
                  <a:cubicBezTo>
                    <a:pt x="669737" y="1029930"/>
                    <a:pt x="673748" y="1025918"/>
                    <a:pt x="678697" y="1025918"/>
                  </a:cubicBezTo>
                  <a:close/>
                  <a:moveTo>
                    <a:pt x="343855" y="1025918"/>
                  </a:moveTo>
                  <a:cubicBezTo>
                    <a:pt x="348804" y="1025918"/>
                    <a:pt x="352815" y="1029931"/>
                    <a:pt x="352815" y="1034880"/>
                  </a:cubicBezTo>
                  <a:cubicBezTo>
                    <a:pt x="352815" y="1039828"/>
                    <a:pt x="348804" y="1043841"/>
                    <a:pt x="343855" y="1043841"/>
                  </a:cubicBezTo>
                  <a:cubicBezTo>
                    <a:pt x="338906" y="1043841"/>
                    <a:pt x="334894" y="1039828"/>
                    <a:pt x="334894" y="1034880"/>
                  </a:cubicBezTo>
                  <a:cubicBezTo>
                    <a:pt x="334894" y="1029931"/>
                    <a:pt x="338906" y="1025918"/>
                    <a:pt x="343855" y="1025918"/>
                  </a:cubicBezTo>
                  <a:close/>
                  <a:moveTo>
                    <a:pt x="9014" y="1025918"/>
                  </a:moveTo>
                  <a:cubicBezTo>
                    <a:pt x="13962" y="1025918"/>
                    <a:pt x="17974" y="1029931"/>
                    <a:pt x="17974" y="1034880"/>
                  </a:cubicBezTo>
                  <a:cubicBezTo>
                    <a:pt x="17974" y="1039828"/>
                    <a:pt x="13962" y="1043841"/>
                    <a:pt x="9014" y="1043841"/>
                  </a:cubicBezTo>
                  <a:cubicBezTo>
                    <a:pt x="4065" y="1043841"/>
                    <a:pt x="53" y="1039828"/>
                    <a:pt x="53" y="1034880"/>
                  </a:cubicBezTo>
                  <a:cubicBezTo>
                    <a:pt x="53" y="1029931"/>
                    <a:pt x="4065" y="1025918"/>
                    <a:pt x="9014" y="1025918"/>
                  </a:cubicBezTo>
                  <a:close/>
                  <a:moveTo>
                    <a:pt x="3692248" y="1025917"/>
                  </a:moveTo>
                  <a:cubicBezTo>
                    <a:pt x="3697197" y="1025917"/>
                    <a:pt x="3701209" y="1029928"/>
                    <a:pt x="3701209" y="1034877"/>
                  </a:cubicBezTo>
                  <a:cubicBezTo>
                    <a:pt x="3701209" y="1039827"/>
                    <a:pt x="3697197" y="1043838"/>
                    <a:pt x="3692248" y="1043838"/>
                  </a:cubicBezTo>
                  <a:cubicBezTo>
                    <a:pt x="3687300" y="1043838"/>
                    <a:pt x="3683288" y="1039827"/>
                    <a:pt x="3683288" y="1034877"/>
                  </a:cubicBezTo>
                  <a:cubicBezTo>
                    <a:pt x="3683288" y="1029928"/>
                    <a:pt x="3687300" y="1025917"/>
                    <a:pt x="3692248" y="1025917"/>
                  </a:cubicBezTo>
                  <a:close/>
                  <a:moveTo>
                    <a:pt x="3357410" y="1025917"/>
                  </a:moveTo>
                  <a:cubicBezTo>
                    <a:pt x="3362359" y="1025917"/>
                    <a:pt x="3366374" y="1029928"/>
                    <a:pt x="3366374" y="1034878"/>
                  </a:cubicBezTo>
                  <a:cubicBezTo>
                    <a:pt x="3366374" y="1039827"/>
                    <a:pt x="3362359" y="1043838"/>
                    <a:pt x="3357410" y="1043838"/>
                  </a:cubicBezTo>
                  <a:cubicBezTo>
                    <a:pt x="3352457" y="1043838"/>
                    <a:pt x="3348447" y="1039827"/>
                    <a:pt x="3348447" y="1034878"/>
                  </a:cubicBezTo>
                  <a:cubicBezTo>
                    <a:pt x="3348447" y="1029928"/>
                    <a:pt x="3352457" y="1025917"/>
                    <a:pt x="3357410" y="1025917"/>
                  </a:cubicBezTo>
                  <a:close/>
                  <a:moveTo>
                    <a:pt x="3022615" y="1025917"/>
                  </a:moveTo>
                  <a:cubicBezTo>
                    <a:pt x="3027562" y="1025917"/>
                    <a:pt x="3031574" y="1029928"/>
                    <a:pt x="3031574" y="1034878"/>
                  </a:cubicBezTo>
                  <a:cubicBezTo>
                    <a:pt x="3031574" y="1039827"/>
                    <a:pt x="3027562" y="1043840"/>
                    <a:pt x="3022615" y="1043840"/>
                  </a:cubicBezTo>
                  <a:cubicBezTo>
                    <a:pt x="3017667" y="1043840"/>
                    <a:pt x="3013657" y="1039827"/>
                    <a:pt x="3013657" y="1034878"/>
                  </a:cubicBezTo>
                  <a:cubicBezTo>
                    <a:pt x="3013657" y="1029928"/>
                    <a:pt x="3017667" y="1025917"/>
                    <a:pt x="3022615" y="1025917"/>
                  </a:cubicBezTo>
                  <a:close/>
                  <a:moveTo>
                    <a:pt x="2687775" y="1025917"/>
                  </a:moveTo>
                  <a:cubicBezTo>
                    <a:pt x="2692725" y="1025917"/>
                    <a:pt x="2696735" y="1029930"/>
                    <a:pt x="2696735" y="1034878"/>
                  </a:cubicBezTo>
                  <a:cubicBezTo>
                    <a:pt x="2696735" y="1039827"/>
                    <a:pt x="2692725" y="1043840"/>
                    <a:pt x="2687775" y="1043840"/>
                  </a:cubicBezTo>
                  <a:cubicBezTo>
                    <a:pt x="2682825" y="1043840"/>
                    <a:pt x="2678815" y="1039827"/>
                    <a:pt x="2678815" y="1034878"/>
                  </a:cubicBezTo>
                  <a:cubicBezTo>
                    <a:pt x="2678815" y="1029930"/>
                    <a:pt x="2682825" y="1025917"/>
                    <a:pt x="2687775" y="1025917"/>
                  </a:cubicBezTo>
                  <a:close/>
                  <a:moveTo>
                    <a:pt x="2352923" y="1025917"/>
                  </a:moveTo>
                  <a:cubicBezTo>
                    <a:pt x="2357875" y="1025917"/>
                    <a:pt x="2361888" y="1029930"/>
                    <a:pt x="2361888" y="1034878"/>
                  </a:cubicBezTo>
                  <a:cubicBezTo>
                    <a:pt x="2361888" y="1039827"/>
                    <a:pt x="2357875" y="1043840"/>
                    <a:pt x="2352923" y="1043840"/>
                  </a:cubicBezTo>
                  <a:cubicBezTo>
                    <a:pt x="2347973" y="1043840"/>
                    <a:pt x="2343964" y="1039827"/>
                    <a:pt x="2343964" y="1034878"/>
                  </a:cubicBezTo>
                  <a:cubicBezTo>
                    <a:pt x="2343964" y="1029930"/>
                    <a:pt x="2347973" y="1025917"/>
                    <a:pt x="2352923" y="1025917"/>
                  </a:cubicBezTo>
                  <a:close/>
                  <a:moveTo>
                    <a:pt x="2018088" y="1025917"/>
                  </a:moveTo>
                  <a:cubicBezTo>
                    <a:pt x="2023036" y="1025917"/>
                    <a:pt x="2027049" y="1029930"/>
                    <a:pt x="2027049" y="1034878"/>
                  </a:cubicBezTo>
                  <a:cubicBezTo>
                    <a:pt x="2027049" y="1039827"/>
                    <a:pt x="2023036" y="1043840"/>
                    <a:pt x="2018088" y="1043840"/>
                  </a:cubicBezTo>
                  <a:cubicBezTo>
                    <a:pt x="2013137" y="1043840"/>
                    <a:pt x="2009121" y="1039827"/>
                    <a:pt x="2009121" y="1034878"/>
                  </a:cubicBezTo>
                  <a:cubicBezTo>
                    <a:pt x="2009121" y="1029930"/>
                    <a:pt x="2013137" y="1025917"/>
                    <a:pt x="2018088" y="1025917"/>
                  </a:cubicBezTo>
                  <a:close/>
                  <a:moveTo>
                    <a:pt x="1683244" y="1025917"/>
                  </a:moveTo>
                  <a:cubicBezTo>
                    <a:pt x="1688194" y="1025917"/>
                    <a:pt x="1692206" y="1029930"/>
                    <a:pt x="1692206" y="1034878"/>
                  </a:cubicBezTo>
                  <a:cubicBezTo>
                    <a:pt x="1692206" y="1039828"/>
                    <a:pt x="1688194" y="1043840"/>
                    <a:pt x="1683244" y="1043840"/>
                  </a:cubicBezTo>
                  <a:cubicBezTo>
                    <a:pt x="1678296" y="1043840"/>
                    <a:pt x="1674284" y="1039828"/>
                    <a:pt x="1674284" y="1034878"/>
                  </a:cubicBezTo>
                  <a:cubicBezTo>
                    <a:pt x="1674284" y="1029930"/>
                    <a:pt x="1678296" y="1025917"/>
                    <a:pt x="1683244" y="1025917"/>
                  </a:cubicBezTo>
                  <a:close/>
                  <a:moveTo>
                    <a:pt x="6036160" y="1025916"/>
                  </a:moveTo>
                  <a:cubicBezTo>
                    <a:pt x="6041109" y="1025916"/>
                    <a:pt x="6045121" y="1029927"/>
                    <a:pt x="6045121" y="1034876"/>
                  </a:cubicBezTo>
                  <a:cubicBezTo>
                    <a:pt x="6045121" y="1039826"/>
                    <a:pt x="6041109" y="1043837"/>
                    <a:pt x="6036160" y="1043837"/>
                  </a:cubicBezTo>
                  <a:cubicBezTo>
                    <a:pt x="6031211" y="1043837"/>
                    <a:pt x="6027200" y="1039826"/>
                    <a:pt x="6027200" y="1034876"/>
                  </a:cubicBezTo>
                  <a:cubicBezTo>
                    <a:pt x="6027200" y="1029927"/>
                    <a:pt x="6031211" y="1025916"/>
                    <a:pt x="6036160" y="1025916"/>
                  </a:cubicBezTo>
                  <a:close/>
                  <a:moveTo>
                    <a:pt x="5701315" y="1025916"/>
                  </a:moveTo>
                  <a:cubicBezTo>
                    <a:pt x="5706264" y="1025916"/>
                    <a:pt x="5710276" y="1029927"/>
                    <a:pt x="5710276" y="1034876"/>
                  </a:cubicBezTo>
                  <a:cubicBezTo>
                    <a:pt x="5710276" y="1039826"/>
                    <a:pt x="5706264" y="1043837"/>
                    <a:pt x="5701315" y="1043837"/>
                  </a:cubicBezTo>
                  <a:cubicBezTo>
                    <a:pt x="5696366" y="1043837"/>
                    <a:pt x="5692355" y="1039826"/>
                    <a:pt x="5692355" y="1034876"/>
                  </a:cubicBezTo>
                  <a:cubicBezTo>
                    <a:pt x="5692355" y="1029927"/>
                    <a:pt x="5696366" y="1025916"/>
                    <a:pt x="5701315" y="1025916"/>
                  </a:cubicBezTo>
                  <a:close/>
                  <a:moveTo>
                    <a:pt x="5366471" y="1025916"/>
                  </a:moveTo>
                  <a:cubicBezTo>
                    <a:pt x="5371420" y="1025916"/>
                    <a:pt x="5375432" y="1029927"/>
                    <a:pt x="5375432" y="1034877"/>
                  </a:cubicBezTo>
                  <a:cubicBezTo>
                    <a:pt x="5375432" y="1039826"/>
                    <a:pt x="5371420" y="1043837"/>
                    <a:pt x="5366471" y="1043837"/>
                  </a:cubicBezTo>
                  <a:cubicBezTo>
                    <a:pt x="5361522" y="1043837"/>
                    <a:pt x="5357511" y="1039826"/>
                    <a:pt x="5357511" y="1034877"/>
                  </a:cubicBezTo>
                  <a:cubicBezTo>
                    <a:pt x="5357511" y="1029927"/>
                    <a:pt x="5361522" y="1025916"/>
                    <a:pt x="5366471" y="1025916"/>
                  </a:cubicBezTo>
                  <a:close/>
                  <a:moveTo>
                    <a:pt x="5031626" y="1025916"/>
                  </a:moveTo>
                  <a:cubicBezTo>
                    <a:pt x="5036575" y="1025916"/>
                    <a:pt x="5040587" y="1029928"/>
                    <a:pt x="5040587" y="1034877"/>
                  </a:cubicBezTo>
                  <a:cubicBezTo>
                    <a:pt x="5040587" y="1039826"/>
                    <a:pt x="5036575" y="1043838"/>
                    <a:pt x="5031626" y="1043838"/>
                  </a:cubicBezTo>
                  <a:cubicBezTo>
                    <a:pt x="5026677" y="1043838"/>
                    <a:pt x="5022666" y="1039826"/>
                    <a:pt x="5022666" y="1034877"/>
                  </a:cubicBezTo>
                  <a:cubicBezTo>
                    <a:pt x="5022666" y="1029928"/>
                    <a:pt x="5026677" y="1025916"/>
                    <a:pt x="5031626" y="1025916"/>
                  </a:cubicBezTo>
                  <a:close/>
                  <a:moveTo>
                    <a:pt x="4696782" y="1025916"/>
                  </a:moveTo>
                  <a:cubicBezTo>
                    <a:pt x="4701731" y="1025916"/>
                    <a:pt x="4705743" y="1029928"/>
                    <a:pt x="4705743" y="1034877"/>
                  </a:cubicBezTo>
                  <a:cubicBezTo>
                    <a:pt x="4705743" y="1039826"/>
                    <a:pt x="4701731" y="1043838"/>
                    <a:pt x="4696782" y="1043838"/>
                  </a:cubicBezTo>
                  <a:cubicBezTo>
                    <a:pt x="4691833" y="1043838"/>
                    <a:pt x="4687822" y="1039826"/>
                    <a:pt x="4687822" y="1034877"/>
                  </a:cubicBezTo>
                  <a:cubicBezTo>
                    <a:pt x="4687822" y="1029928"/>
                    <a:pt x="4691833" y="1025916"/>
                    <a:pt x="4696782" y="1025916"/>
                  </a:cubicBezTo>
                  <a:close/>
                  <a:moveTo>
                    <a:pt x="4361938" y="1025916"/>
                  </a:moveTo>
                  <a:cubicBezTo>
                    <a:pt x="4366887" y="1025916"/>
                    <a:pt x="4370899" y="1029928"/>
                    <a:pt x="4370899" y="1034877"/>
                  </a:cubicBezTo>
                  <a:cubicBezTo>
                    <a:pt x="4370899" y="1039826"/>
                    <a:pt x="4366887" y="1043838"/>
                    <a:pt x="4361938" y="1043838"/>
                  </a:cubicBezTo>
                  <a:cubicBezTo>
                    <a:pt x="4356989" y="1043838"/>
                    <a:pt x="4352978" y="1039826"/>
                    <a:pt x="4352978" y="1034877"/>
                  </a:cubicBezTo>
                  <a:cubicBezTo>
                    <a:pt x="4352978" y="1029928"/>
                    <a:pt x="4356989" y="1025916"/>
                    <a:pt x="4361938" y="1025916"/>
                  </a:cubicBezTo>
                  <a:close/>
                  <a:moveTo>
                    <a:pt x="4027093" y="1025916"/>
                  </a:moveTo>
                  <a:cubicBezTo>
                    <a:pt x="4032042" y="1025916"/>
                    <a:pt x="4036054" y="1029928"/>
                    <a:pt x="4036054" y="1034877"/>
                  </a:cubicBezTo>
                  <a:cubicBezTo>
                    <a:pt x="4036054" y="1039827"/>
                    <a:pt x="4032042" y="1043838"/>
                    <a:pt x="4027093" y="1043838"/>
                  </a:cubicBezTo>
                  <a:cubicBezTo>
                    <a:pt x="4022144" y="1043838"/>
                    <a:pt x="4018133" y="1039827"/>
                    <a:pt x="4018133" y="1034877"/>
                  </a:cubicBezTo>
                  <a:cubicBezTo>
                    <a:pt x="4018133" y="1029928"/>
                    <a:pt x="4022144" y="1025916"/>
                    <a:pt x="4027093" y="1025916"/>
                  </a:cubicBezTo>
                  <a:close/>
                  <a:moveTo>
                    <a:pt x="7040695" y="1025914"/>
                  </a:moveTo>
                  <a:cubicBezTo>
                    <a:pt x="7045644" y="1025914"/>
                    <a:pt x="7049655" y="1029927"/>
                    <a:pt x="7049655" y="1034876"/>
                  </a:cubicBezTo>
                  <a:cubicBezTo>
                    <a:pt x="7049655" y="1039824"/>
                    <a:pt x="7045644" y="1043837"/>
                    <a:pt x="7040695" y="1043837"/>
                  </a:cubicBezTo>
                  <a:cubicBezTo>
                    <a:pt x="7035746" y="1043837"/>
                    <a:pt x="7031734" y="1039824"/>
                    <a:pt x="7031734" y="1034876"/>
                  </a:cubicBezTo>
                  <a:cubicBezTo>
                    <a:pt x="7031734" y="1029927"/>
                    <a:pt x="7035746" y="1025914"/>
                    <a:pt x="7040695" y="1025914"/>
                  </a:cubicBezTo>
                  <a:close/>
                  <a:moveTo>
                    <a:pt x="6705850" y="1025914"/>
                  </a:moveTo>
                  <a:cubicBezTo>
                    <a:pt x="6710799" y="1025914"/>
                    <a:pt x="6714811" y="1029927"/>
                    <a:pt x="6714811" y="1034876"/>
                  </a:cubicBezTo>
                  <a:cubicBezTo>
                    <a:pt x="6714811" y="1039824"/>
                    <a:pt x="6710799" y="1043837"/>
                    <a:pt x="6705850" y="1043837"/>
                  </a:cubicBezTo>
                  <a:cubicBezTo>
                    <a:pt x="6700901" y="1043837"/>
                    <a:pt x="6696890" y="1039824"/>
                    <a:pt x="6696890" y="1034876"/>
                  </a:cubicBezTo>
                  <a:cubicBezTo>
                    <a:pt x="6696890" y="1029927"/>
                    <a:pt x="6700901" y="1025914"/>
                    <a:pt x="6705850" y="1025914"/>
                  </a:cubicBezTo>
                  <a:close/>
                  <a:moveTo>
                    <a:pt x="6371005" y="1025914"/>
                  </a:moveTo>
                  <a:cubicBezTo>
                    <a:pt x="6375954" y="1025914"/>
                    <a:pt x="6379966" y="1029927"/>
                    <a:pt x="6379966" y="1034876"/>
                  </a:cubicBezTo>
                  <a:cubicBezTo>
                    <a:pt x="6379966" y="1039824"/>
                    <a:pt x="6375954" y="1043837"/>
                    <a:pt x="6371005" y="1043837"/>
                  </a:cubicBezTo>
                  <a:cubicBezTo>
                    <a:pt x="6366056" y="1043837"/>
                    <a:pt x="6362045" y="1039824"/>
                    <a:pt x="6362045" y="1034876"/>
                  </a:cubicBezTo>
                  <a:cubicBezTo>
                    <a:pt x="6362045" y="1029927"/>
                    <a:pt x="6366056" y="1025914"/>
                    <a:pt x="6371005" y="1025914"/>
                  </a:cubicBezTo>
                  <a:close/>
                  <a:moveTo>
                    <a:pt x="2687777" y="683932"/>
                  </a:moveTo>
                  <a:cubicBezTo>
                    <a:pt x="2692727" y="683932"/>
                    <a:pt x="2696737" y="687943"/>
                    <a:pt x="2696737" y="692892"/>
                  </a:cubicBezTo>
                  <a:cubicBezTo>
                    <a:pt x="2696737" y="697842"/>
                    <a:pt x="2692727" y="701854"/>
                    <a:pt x="2687777" y="701854"/>
                  </a:cubicBezTo>
                  <a:cubicBezTo>
                    <a:pt x="2682828" y="701854"/>
                    <a:pt x="2678818" y="697842"/>
                    <a:pt x="2678818" y="692892"/>
                  </a:cubicBezTo>
                  <a:cubicBezTo>
                    <a:pt x="2678818" y="687943"/>
                    <a:pt x="2682828" y="683932"/>
                    <a:pt x="2687777" y="683932"/>
                  </a:cubicBezTo>
                  <a:close/>
                  <a:moveTo>
                    <a:pt x="2352925" y="683932"/>
                  </a:moveTo>
                  <a:cubicBezTo>
                    <a:pt x="2357877" y="683932"/>
                    <a:pt x="2361890" y="687943"/>
                    <a:pt x="2361890" y="692894"/>
                  </a:cubicBezTo>
                  <a:cubicBezTo>
                    <a:pt x="2361890" y="697842"/>
                    <a:pt x="2357877" y="701854"/>
                    <a:pt x="2352925" y="701854"/>
                  </a:cubicBezTo>
                  <a:cubicBezTo>
                    <a:pt x="2347976" y="701854"/>
                    <a:pt x="2343966" y="697842"/>
                    <a:pt x="2343966" y="692894"/>
                  </a:cubicBezTo>
                  <a:cubicBezTo>
                    <a:pt x="2343966" y="687943"/>
                    <a:pt x="2347976" y="683932"/>
                    <a:pt x="2352925" y="683932"/>
                  </a:cubicBezTo>
                  <a:close/>
                  <a:moveTo>
                    <a:pt x="2018090" y="683932"/>
                  </a:moveTo>
                  <a:cubicBezTo>
                    <a:pt x="2023039" y="683932"/>
                    <a:pt x="2027052" y="687943"/>
                    <a:pt x="2027052" y="692894"/>
                  </a:cubicBezTo>
                  <a:cubicBezTo>
                    <a:pt x="2027052" y="697842"/>
                    <a:pt x="2023039" y="701854"/>
                    <a:pt x="2018090" y="701854"/>
                  </a:cubicBezTo>
                  <a:cubicBezTo>
                    <a:pt x="2013139" y="701854"/>
                    <a:pt x="2009122" y="697842"/>
                    <a:pt x="2009122" y="692894"/>
                  </a:cubicBezTo>
                  <a:cubicBezTo>
                    <a:pt x="2009122" y="687943"/>
                    <a:pt x="2013139" y="683932"/>
                    <a:pt x="2018090" y="683932"/>
                  </a:cubicBezTo>
                  <a:close/>
                  <a:moveTo>
                    <a:pt x="1683247" y="683932"/>
                  </a:moveTo>
                  <a:cubicBezTo>
                    <a:pt x="1688197" y="683932"/>
                    <a:pt x="1692209" y="687943"/>
                    <a:pt x="1692209" y="692894"/>
                  </a:cubicBezTo>
                  <a:cubicBezTo>
                    <a:pt x="1692209" y="697842"/>
                    <a:pt x="1688197" y="701855"/>
                    <a:pt x="1683247" y="701855"/>
                  </a:cubicBezTo>
                  <a:cubicBezTo>
                    <a:pt x="1678298" y="701855"/>
                    <a:pt x="1674286" y="697842"/>
                    <a:pt x="1674286" y="692894"/>
                  </a:cubicBezTo>
                  <a:cubicBezTo>
                    <a:pt x="1674286" y="687943"/>
                    <a:pt x="1678298" y="683932"/>
                    <a:pt x="1683247" y="683932"/>
                  </a:cubicBezTo>
                  <a:close/>
                  <a:moveTo>
                    <a:pt x="1348399" y="683932"/>
                  </a:moveTo>
                  <a:cubicBezTo>
                    <a:pt x="1353348" y="683932"/>
                    <a:pt x="1357361" y="687945"/>
                    <a:pt x="1357361" y="692894"/>
                  </a:cubicBezTo>
                  <a:cubicBezTo>
                    <a:pt x="1357361" y="697842"/>
                    <a:pt x="1353348" y="701855"/>
                    <a:pt x="1348399" y="701855"/>
                  </a:cubicBezTo>
                  <a:cubicBezTo>
                    <a:pt x="1343451" y="701855"/>
                    <a:pt x="1339441" y="697842"/>
                    <a:pt x="1339441" y="692894"/>
                  </a:cubicBezTo>
                  <a:cubicBezTo>
                    <a:pt x="1339441" y="687945"/>
                    <a:pt x="1343451" y="683932"/>
                    <a:pt x="1348399" y="683932"/>
                  </a:cubicBezTo>
                  <a:close/>
                  <a:moveTo>
                    <a:pt x="1013554" y="683932"/>
                  </a:moveTo>
                  <a:cubicBezTo>
                    <a:pt x="1018503" y="683932"/>
                    <a:pt x="1022515" y="687945"/>
                    <a:pt x="1022515" y="692894"/>
                  </a:cubicBezTo>
                  <a:cubicBezTo>
                    <a:pt x="1022515" y="697842"/>
                    <a:pt x="1018503" y="701855"/>
                    <a:pt x="1013554" y="701855"/>
                  </a:cubicBezTo>
                  <a:cubicBezTo>
                    <a:pt x="1008605" y="701855"/>
                    <a:pt x="1004595" y="697842"/>
                    <a:pt x="1004595" y="692894"/>
                  </a:cubicBezTo>
                  <a:cubicBezTo>
                    <a:pt x="1004595" y="687945"/>
                    <a:pt x="1008605" y="683932"/>
                    <a:pt x="1013554" y="683932"/>
                  </a:cubicBezTo>
                  <a:close/>
                  <a:moveTo>
                    <a:pt x="678699" y="683932"/>
                  </a:moveTo>
                  <a:cubicBezTo>
                    <a:pt x="683648" y="683932"/>
                    <a:pt x="687676" y="687945"/>
                    <a:pt x="687676" y="692894"/>
                  </a:cubicBezTo>
                  <a:cubicBezTo>
                    <a:pt x="687676" y="697842"/>
                    <a:pt x="683648" y="701855"/>
                    <a:pt x="678699" y="701855"/>
                  </a:cubicBezTo>
                  <a:cubicBezTo>
                    <a:pt x="673750" y="701855"/>
                    <a:pt x="669739" y="697842"/>
                    <a:pt x="669739" y="692894"/>
                  </a:cubicBezTo>
                  <a:cubicBezTo>
                    <a:pt x="669739" y="687945"/>
                    <a:pt x="673750" y="683932"/>
                    <a:pt x="678699" y="683932"/>
                  </a:cubicBezTo>
                  <a:close/>
                  <a:moveTo>
                    <a:pt x="343857" y="683932"/>
                  </a:moveTo>
                  <a:cubicBezTo>
                    <a:pt x="348806" y="683932"/>
                    <a:pt x="352817" y="687945"/>
                    <a:pt x="352817" y="692894"/>
                  </a:cubicBezTo>
                  <a:cubicBezTo>
                    <a:pt x="352817" y="697842"/>
                    <a:pt x="348806" y="701855"/>
                    <a:pt x="343857" y="701855"/>
                  </a:cubicBezTo>
                  <a:cubicBezTo>
                    <a:pt x="338908" y="701855"/>
                    <a:pt x="334896" y="697842"/>
                    <a:pt x="334896" y="692894"/>
                  </a:cubicBezTo>
                  <a:cubicBezTo>
                    <a:pt x="334896" y="687945"/>
                    <a:pt x="338908" y="683932"/>
                    <a:pt x="343857" y="683932"/>
                  </a:cubicBezTo>
                  <a:close/>
                  <a:moveTo>
                    <a:pt x="9016" y="683932"/>
                  </a:moveTo>
                  <a:cubicBezTo>
                    <a:pt x="13964" y="683932"/>
                    <a:pt x="17976" y="687945"/>
                    <a:pt x="17976" y="692894"/>
                  </a:cubicBezTo>
                  <a:cubicBezTo>
                    <a:pt x="17976" y="697844"/>
                    <a:pt x="13964" y="701855"/>
                    <a:pt x="9016" y="701855"/>
                  </a:cubicBezTo>
                  <a:cubicBezTo>
                    <a:pt x="4067" y="701855"/>
                    <a:pt x="55" y="697844"/>
                    <a:pt x="55" y="692894"/>
                  </a:cubicBezTo>
                  <a:cubicBezTo>
                    <a:pt x="55" y="687945"/>
                    <a:pt x="4067" y="683932"/>
                    <a:pt x="9016" y="683932"/>
                  </a:cubicBezTo>
                  <a:close/>
                  <a:moveTo>
                    <a:pt x="5701315" y="683931"/>
                  </a:moveTo>
                  <a:cubicBezTo>
                    <a:pt x="5706264" y="683931"/>
                    <a:pt x="5710276" y="687942"/>
                    <a:pt x="5710276" y="692891"/>
                  </a:cubicBezTo>
                  <a:cubicBezTo>
                    <a:pt x="5710276" y="697841"/>
                    <a:pt x="5706264" y="701852"/>
                    <a:pt x="5701315" y="701852"/>
                  </a:cubicBezTo>
                  <a:cubicBezTo>
                    <a:pt x="5696366" y="701852"/>
                    <a:pt x="5692355" y="697841"/>
                    <a:pt x="5692355" y="692891"/>
                  </a:cubicBezTo>
                  <a:cubicBezTo>
                    <a:pt x="5692355" y="687942"/>
                    <a:pt x="5696366" y="683931"/>
                    <a:pt x="5701315" y="683931"/>
                  </a:cubicBezTo>
                  <a:close/>
                  <a:moveTo>
                    <a:pt x="5366471" y="683931"/>
                  </a:moveTo>
                  <a:cubicBezTo>
                    <a:pt x="5371420" y="683931"/>
                    <a:pt x="5375432" y="687942"/>
                    <a:pt x="5375432" y="692892"/>
                  </a:cubicBezTo>
                  <a:cubicBezTo>
                    <a:pt x="5375432" y="697841"/>
                    <a:pt x="5371420" y="701852"/>
                    <a:pt x="5366471" y="701852"/>
                  </a:cubicBezTo>
                  <a:cubicBezTo>
                    <a:pt x="5361522" y="701852"/>
                    <a:pt x="5357511" y="697841"/>
                    <a:pt x="5357511" y="692892"/>
                  </a:cubicBezTo>
                  <a:cubicBezTo>
                    <a:pt x="5357511" y="687942"/>
                    <a:pt x="5361522" y="683931"/>
                    <a:pt x="5366471" y="683931"/>
                  </a:cubicBezTo>
                  <a:close/>
                  <a:moveTo>
                    <a:pt x="5031626" y="683931"/>
                  </a:moveTo>
                  <a:cubicBezTo>
                    <a:pt x="5036575" y="683931"/>
                    <a:pt x="5040587" y="687942"/>
                    <a:pt x="5040587" y="692892"/>
                  </a:cubicBezTo>
                  <a:cubicBezTo>
                    <a:pt x="5040587" y="697841"/>
                    <a:pt x="5036575" y="701852"/>
                    <a:pt x="5031626" y="701852"/>
                  </a:cubicBezTo>
                  <a:cubicBezTo>
                    <a:pt x="5026677" y="701852"/>
                    <a:pt x="5022666" y="697841"/>
                    <a:pt x="5022666" y="692892"/>
                  </a:cubicBezTo>
                  <a:cubicBezTo>
                    <a:pt x="5022666" y="687942"/>
                    <a:pt x="5026677" y="683931"/>
                    <a:pt x="5031626" y="683931"/>
                  </a:cubicBezTo>
                  <a:close/>
                  <a:moveTo>
                    <a:pt x="4696782" y="683931"/>
                  </a:moveTo>
                  <a:cubicBezTo>
                    <a:pt x="4701731" y="683931"/>
                    <a:pt x="4705743" y="687942"/>
                    <a:pt x="4705743" y="692892"/>
                  </a:cubicBezTo>
                  <a:cubicBezTo>
                    <a:pt x="4705743" y="697841"/>
                    <a:pt x="4701731" y="701854"/>
                    <a:pt x="4696782" y="701854"/>
                  </a:cubicBezTo>
                  <a:cubicBezTo>
                    <a:pt x="4691833" y="701854"/>
                    <a:pt x="4687822" y="697841"/>
                    <a:pt x="4687822" y="692892"/>
                  </a:cubicBezTo>
                  <a:cubicBezTo>
                    <a:pt x="4687822" y="687942"/>
                    <a:pt x="4691833" y="683931"/>
                    <a:pt x="4696782" y="683931"/>
                  </a:cubicBezTo>
                  <a:close/>
                  <a:moveTo>
                    <a:pt x="4361938" y="683931"/>
                  </a:moveTo>
                  <a:cubicBezTo>
                    <a:pt x="4366887" y="683931"/>
                    <a:pt x="4370899" y="687943"/>
                    <a:pt x="4370899" y="692892"/>
                  </a:cubicBezTo>
                  <a:cubicBezTo>
                    <a:pt x="4370899" y="697841"/>
                    <a:pt x="4366887" y="701854"/>
                    <a:pt x="4361938" y="701854"/>
                  </a:cubicBezTo>
                  <a:cubicBezTo>
                    <a:pt x="4356989" y="701854"/>
                    <a:pt x="4352978" y="697841"/>
                    <a:pt x="4352978" y="692892"/>
                  </a:cubicBezTo>
                  <a:cubicBezTo>
                    <a:pt x="4352978" y="687943"/>
                    <a:pt x="4356989" y="683931"/>
                    <a:pt x="4361938" y="683931"/>
                  </a:cubicBezTo>
                  <a:close/>
                  <a:moveTo>
                    <a:pt x="4027093" y="683931"/>
                  </a:moveTo>
                  <a:cubicBezTo>
                    <a:pt x="4032042" y="683931"/>
                    <a:pt x="4036054" y="687943"/>
                    <a:pt x="4036054" y="692892"/>
                  </a:cubicBezTo>
                  <a:cubicBezTo>
                    <a:pt x="4036054" y="697841"/>
                    <a:pt x="4032042" y="701854"/>
                    <a:pt x="4027093" y="701854"/>
                  </a:cubicBezTo>
                  <a:cubicBezTo>
                    <a:pt x="4022144" y="701854"/>
                    <a:pt x="4018133" y="697841"/>
                    <a:pt x="4018133" y="692892"/>
                  </a:cubicBezTo>
                  <a:cubicBezTo>
                    <a:pt x="4018133" y="687943"/>
                    <a:pt x="4022144" y="683931"/>
                    <a:pt x="4027093" y="683931"/>
                  </a:cubicBezTo>
                  <a:close/>
                  <a:moveTo>
                    <a:pt x="3692248" y="683931"/>
                  </a:moveTo>
                  <a:cubicBezTo>
                    <a:pt x="3697197" y="683931"/>
                    <a:pt x="3701209" y="687943"/>
                    <a:pt x="3701209" y="692892"/>
                  </a:cubicBezTo>
                  <a:cubicBezTo>
                    <a:pt x="3701209" y="697841"/>
                    <a:pt x="3697197" y="701854"/>
                    <a:pt x="3692248" y="701854"/>
                  </a:cubicBezTo>
                  <a:cubicBezTo>
                    <a:pt x="3687300" y="701854"/>
                    <a:pt x="3683288" y="697841"/>
                    <a:pt x="3683288" y="692892"/>
                  </a:cubicBezTo>
                  <a:cubicBezTo>
                    <a:pt x="3683288" y="687943"/>
                    <a:pt x="3687300" y="683931"/>
                    <a:pt x="3692248" y="683931"/>
                  </a:cubicBezTo>
                  <a:close/>
                  <a:moveTo>
                    <a:pt x="3357410" y="683931"/>
                  </a:moveTo>
                  <a:cubicBezTo>
                    <a:pt x="3362359" y="683931"/>
                    <a:pt x="3366374" y="687943"/>
                    <a:pt x="3366374" y="692892"/>
                  </a:cubicBezTo>
                  <a:cubicBezTo>
                    <a:pt x="3366374" y="697841"/>
                    <a:pt x="3362359" y="701854"/>
                    <a:pt x="3357410" y="701854"/>
                  </a:cubicBezTo>
                  <a:cubicBezTo>
                    <a:pt x="3352457" y="701854"/>
                    <a:pt x="3348447" y="697841"/>
                    <a:pt x="3348447" y="692892"/>
                  </a:cubicBezTo>
                  <a:cubicBezTo>
                    <a:pt x="3348447" y="687943"/>
                    <a:pt x="3352457" y="683931"/>
                    <a:pt x="3357410" y="683931"/>
                  </a:cubicBezTo>
                  <a:close/>
                  <a:moveTo>
                    <a:pt x="3022618" y="683931"/>
                  </a:moveTo>
                  <a:cubicBezTo>
                    <a:pt x="3027564" y="683931"/>
                    <a:pt x="3031576" y="687943"/>
                    <a:pt x="3031576" y="692892"/>
                  </a:cubicBezTo>
                  <a:cubicBezTo>
                    <a:pt x="3031576" y="697842"/>
                    <a:pt x="3027564" y="701854"/>
                    <a:pt x="3022618" y="701854"/>
                  </a:cubicBezTo>
                  <a:cubicBezTo>
                    <a:pt x="3017670" y="701854"/>
                    <a:pt x="3013660" y="697842"/>
                    <a:pt x="3013660" y="692892"/>
                  </a:cubicBezTo>
                  <a:cubicBezTo>
                    <a:pt x="3013660" y="687943"/>
                    <a:pt x="3017670" y="683931"/>
                    <a:pt x="3022618" y="683931"/>
                  </a:cubicBezTo>
                  <a:close/>
                  <a:moveTo>
                    <a:pt x="7040695" y="683929"/>
                  </a:moveTo>
                  <a:cubicBezTo>
                    <a:pt x="7045644" y="683929"/>
                    <a:pt x="7049655" y="687942"/>
                    <a:pt x="7049655" y="692891"/>
                  </a:cubicBezTo>
                  <a:cubicBezTo>
                    <a:pt x="7049655" y="697840"/>
                    <a:pt x="7045644" y="701852"/>
                    <a:pt x="7040695" y="701852"/>
                  </a:cubicBezTo>
                  <a:cubicBezTo>
                    <a:pt x="7035746" y="701852"/>
                    <a:pt x="7031734" y="697840"/>
                    <a:pt x="7031734" y="692891"/>
                  </a:cubicBezTo>
                  <a:cubicBezTo>
                    <a:pt x="7031734" y="687942"/>
                    <a:pt x="7035746" y="683929"/>
                    <a:pt x="7040695" y="683929"/>
                  </a:cubicBezTo>
                  <a:close/>
                  <a:moveTo>
                    <a:pt x="6705850" y="683929"/>
                  </a:moveTo>
                  <a:cubicBezTo>
                    <a:pt x="6710799" y="683929"/>
                    <a:pt x="6714811" y="687942"/>
                    <a:pt x="6714811" y="692891"/>
                  </a:cubicBezTo>
                  <a:cubicBezTo>
                    <a:pt x="6714811" y="697840"/>
                    <a:pt x="6710799" y="701852"/>
                    <a:pt x="6705850" y="701852"/>
                  </a:cubicBezTo>
                  <a:cubicBezTo>
                    <a:pt x="6700901" y="701852"/>
                    <a:pt x="6696890" y="697840"/>
                    <a:pt x="6696890" y="692891"/>
                  </a:cubicBezTo>
                  <a:cubicBezTo>
                    <a:pt x="6696890" y="687942"/>
                    <a:pt x="6700901" y="683929"/>
                    <a:pt x="6705850" y="683929"/>
                  </a:cubicBezTo>
                  <a:close/>
                  <a:moveTo>
                    <a:pt x="6371005" y="683929"/>
                  </a:moveTo>
                  <a:cubicBezTo>
                    <a:pt x="6375954" y="683929"/>
                    <a:pt x="6379966" y="687942"/>
                    <a:pt x="6379966" y="692891"/>
                  </a:cubicBezTo>
                  <a:cubicBezTo>
                    <a:pt x="6379966" y="697840"/>
                    <a:pt x="6375954" y="701852"/>
                    <a:pt x="6371005" y="701852"/>
                  </a:cubicBezTo>
                  <a:cubicBezTo>
                    <a:pt x="6366056" y="701852"/>
                    <a:pt x="6362045" y="697840"/>
                    <a:pt x="6362045" y="692891"/>
                  </a:cubicBezTo>
                  <a:cubicBezTo>
                    <a:pt x="6362045" y="687942"/>
                    <a:pt x="6366056" y="683929"/>
                    <a:pt x="6371005" y="683929"/>
                  </a:cubicBezTo>
                  <a:close/>
                  <a:moveTo>
                    <a:pt x="6036160" y="683929"/>
                  </a:moveTo>
                  <a:cubicBezTo>
                    <a:pt x="6041109" y="683929"/>
                    <a:pt x="6045121" y="687942"/>
                    <a:pt x="6045121" y="692891"/>
                  </a:cubicBezTo>
                  <a:cubicBezTo>
                    <a:pt x="6045121" y="697841"/>
                    <a:pt x="6041109" y="701852"/>
                    <a:pt x="6036160" y="701852"/>
                  </a:cubicBezTo>
                  <a:cubicBezTo>
                    <a:pt x="6031211" y="701852"/>
                    <a:pt x="6027200" y="697841"/>
                    <a:pt x="6027200" y="692891"/>
                  </a:cubicBezTo>
                  <a:cubicBezTo>
                    <a:pt x="6027200" y="687942"/>
                    <a:pt x="6031211" y="683929"/>
                    <a:pt x="6036160" y="683929"/>
                  </a:cubicBezTo>
                  <a:close/>
                  <a:moveTo>
                    <a:pt x="9018" y="341960"/>
                  </a:moveTo>
                  <a:cubicBezTo>
                    <a:pt x="13967" y="341960"/>
                    <a:pt x="17978" y="345972"/>
                    <a:pt x="17978" y="350921"/>
                  </a:cubicBezTo>
                  <a:cubicBezTo>
                    <a:pt x="17978" y="355870"/>
                    <a:pt x="13967" y="359881"/>
                    <a:pt x="9018" y="359881"/>
                  </a:cubicBezTo>
                  <a:cubicBezTo>
                    <a:pt x="4069" y="359881"/>
                    <a:pt x="57" y="355870"/>
                    <a:pt x="57" y="350921"/>
                  </a:cubicBezTo>
                  <a:cubicBezTo>
                    <a:pt x="57" y="345972"/>
                    <a:pt x="4069" y="341960"/>
                    <a:pt x="9018" y="341960"/>
                  </a:cubicBezTo>
                  <a:close/>
                  <a:moveTo>
                    <a:pt x="343859" y="341960"/>
                  </a:moveTo>
                  <a:cubicBezTo>
                    <a:pt x="348808" y="341960"/>
                    <a:pt x="352820" y="345972"/>
                    <a:pt x="352820" y="350921"/>
                  </a:cubicBezTo>
                  <a:cubicBezTo>
                    <a:pt x="352820" y="355869"/>
                    <a:pt x="348808" y="359881"/>
                    <a:pt x="343859" y="359881"/>
                  </a:cubicBezTo>
                  <a:cubicBezTo>
                    <a:pt x="338910" y="359881"/>
                    <a:pt x="334899" y="355869"/>
                    <a:pt x="334899" y="350921"/>
                  </a:cubicBezTo>
                  <a:cubicBezTo>
                    <a:pt x="334899" y="345972"/>
                    <a:pt x="338910" y="341960"/>
                    <a:pt x="343859" y="341960"/>
                  </a:cubicBezTo>
                  <a:close/>
                  <a:moveTo>
                    <a:pt x="678701" y="341960"/>
                  </a:moveTo>
                  <a:cubicBezTo>
                    <a:pt x="683650" y="341960"/>
                    <a:pt x="687679" y="345972"/>
                    <a:pt x="687679" y="350921"/>
                  </a:cubicBezTo>
                  <a:cubicBezTo>
                    <a:pt x="687679" y="355869"/>
                    <a:pt x="683650" y="359881"/>
                    <a:pt x="678701" y="359881"/>
                  </a:cubicBezTo>
                  <a:cubicBezTo>
                    <a:pt x="673752" y="359881"/>
                    <a:pt x="669741" y="355869"/>
                    <a:pt x="669741" y="350921"/>
                  </a:cubicBezTo>
                  <a:cubicBezTo>
                    <a:pt x="669741" y="345972"/>
                    <a:pt x="673752" y="341960"/>
                    <a:pt x="678701" y="341960"/>
                  </a:cubicBezTo>
                  <a:close/>
                  <a:moveTo>
                    <a:pt x="1348402" y="341960"/>
                  </a:moveTo>
                  <a:cubicBezTo>
                    <a:pt x="1353351" y="341960"/>
                    <a:pt x="1357363" y="345972"/>
                    <a:pt x="1357363" y="350920"/>
                  </a:cubicBezTo>
                  <a:cubicBezTo>
                    <a:pt x="1357363" y="355869"/>
                    <a:pt x="1353351" y="359881"/>
                    <a:pt x="1348402" y="359881"/>
                  </a:cubicBezTo>
                  <a:cubicBezTo>
                    <a:pt x="1343453" y="359881"/>
                    <a:pt x="1339443" y="355869"/>
                    <a:pt x="1339443" y="350920"/>
                  </a:cubicBezTo>
                  <a:cubicBezTo>
                    <a:pt x="1339443" y="345972"/>
                    <a:pt x="1343453" y="341960"/>
                    <a:pt x="1348402" y="341960"/>
                  </a:cubicBezTo>
                  <a:close/>
                  <a:moveTo>
                    <a:pt x="1013557" y="341960"/>
                  </a:moveTo>
                  <a:cubicBezTo>
                    <a:pt x="1018505" y="341960"/>
                    <a:pt x="1022518" y="345972"/>
                    <a:pt x="1022518" y="350921"/>
                  </a:cubicBezTo>
                  <a:cubicBezTo>
                    <a:pt x="1022518" y="355869"/>
                    <a:pt x="1018505" y="359881"/>
                    <a:pt x="1013557" y="359881"/>
                  </a:cubicBezTo>
                  <a:cubicBezTo>
                    <a:pt x="1008608" y="359881"/>
                    <a:pt x="1004598" y="355869"/>
                    <a:pt x="1004598" y="350921"/>
                  </a:cubicBezTo>
                  <a:cubicBezTo>
                    <a:pt x="1004598" y="345972"/>
                    <a:pt x="1008608" y="341960"/>
                    <a:pt x="1013557" y="341960"/>
                  </a:cubicBezTo>
                  <a:close/>
                  <a:moveTo>
                    <a:pt x="1683249" y="341960"/>
                  </a:moveTo>
                  <a:cubicBezTo>
                    <a:pt x="1688200" y="341960"/>
                    <a:pt x="1692211" y="345971"/>
                    <a:pt x="1692211" y="350920"/>
                  </a:cubicBezTo>
                  <a:cubicBezTo>
                    <a:pt x="1692211" y="355869"/>
                    <a:pt x="1688200" y="359881"/>
                    <a:pt x="1683249" y="359881"/>
                  </a:cubicBezTo>
                  <a:cubicBezTo>
                    <a:pt x="1678301" y="359881"/>
                    <a:pt x="1674289" y="355869"/>
                    <a:pt x="1674289" y="350920"/>
                  </a:cubicBezTo>
                  <a:cubicBezTo>
                    <a:pt x="1674289" y="345971"/>
                    <a:pt x="1678301" y="341960"/>
                    <a:pt x="1683249" y="341960"/>
                  </a:cubicBezTo>
                  <a:close/>
                  <a:moveTo>
                    <a:pt x="2018093" y="341960"/>
                  </a:moveTo>
                  <a:cubicBezTo>
                    <a:pt x="2023042" y="341960"/>
                    <a:pt x="2027054" y="345971"/>
                    <a:pt x="2027054" y="350920"/>
                  </a:cubicBezTo>
                  <a:cubicBezTo>
                    <a:pt x="2027054" y="355869"/>
                    <a:pt x="2023042" y="359881"/>
                    <a:pt x="2018093" y="359881"/>
                  </a:cubicBezTo>
                  <a:cubicBezTo>
                    <a:pt x="2013141" y="359881"/>
                    <a:pt x="2009124" y="355869"/>
                    <a:pt x="2009124" y="350920"/>
                  </a:cubicBezTo>
                  <a:cubicBezTo>
                    <a:pt x="2009124" y="345971"/>
                    <a:pt x="2013141" y="341960"/>
                    <a:pt x="2018093" y="341960"/>
                  </a:cubicBezTo>
                  <a:close/>
                  <a:moveTo>
                    <a:pt x="2352927" y="341960"/>
                  </a:moveTo>
                  <a:cubicBezTo>
                    <a:pt x="2357878" y="341960"/>
                    <a:pt x="2361892" y="345971"/>
                    <a:pt x="2361892" y="350920"/>
                  </a:cubicBezTo>
                  <a:cubicBezTo>
                    <a:pt x="2361892" y="355869"/>
                    <a:pt x="2357878" y="359880"/>
                    <a:pt x="2352927" y="359880"/>
                  </a:cubicBezTo>
                  <a:cubicBezTo>
                    <a:pt x="2347978" y="359880"/>
                    <a:pt x="2343968" y="355869"/>
                    <a:pt x="2343968" y="350920"/>
                  </a:cubicBezTo>
                  <a:cubicBezTo>
                    <a:pt x="2343968" y="345971"/>
                    <a:pt x="2347978" y="341960"/>
                    <a:pt x="2352927" y="341960"/>
                  </a:cubicBezTo>
                  <a:close/>
                  <a:moveTo>
                    <a:pt x="2687779" y="341959"/>
                  </a:moveTo>
                  <a:cubicBezTo>
                    <a:pt x="2692730" y="341959"/>
                    <a:pt x="2696740" y="345971"/>
                    <a:pt x="2696740" y="350920"/>
                  </a:cubicBezTo>
                  <a:cubicBezTo>
                    <a:pt x="2696740" y="355869"/>
                    <a:pt x="2692730" y="359880"/>
                    <a:pt x="2687779" y="359880"/>
                  </a:cubicBezTo>
                  <a:cubicBezTo>
                    <a:pt x="2682830" y="359880"/>
                    <a:pt x="2678820" y="355869"/>
                    <a:pt x="2678820" y="350920"/>
                  </a:cubicBezTo>
                  <a:cubicBezTo>
                    <a:pt x="2678820" y="345971"/>
                    <a:pt x="2682830" y="341959"/>
                    <a:pt x="2687779" y="341959"/>
                  </a:cubicBezTo>
                  <a:close/>
                  <a:moveTo>
                    <a:pt x="3022621" y="341959"/>
                  </a:moveTo>
                  <a:cubicBezTo>
                    <a:pt x="3027566" y="341959"/>
                    <a:pt x="3031578" y="345971"/>
                    <a:pt x="3031578" y="350920"/>
                  </a:cubicBezTo>
                  <a:cubicBezTo>
                    <a:pt x="3031578" y="355868"/>
                    <a:pt x="3027566" y="359880"/>
                    <a:pt x="3022621" y="359880"/>
                  </a:cubicBezTo>
                  <a:cubicBezTo>
                    <a:pt x="3017672" y="359880"/>
                    <a:pt x="3013662" y="355868"/>
                    <a:pt x="3013662" y="350920"/>
                  </a:cubicBezTo>
                  <a:cubicBezTo>
                    <a:pt x="3013662" y="345971"/>
                    <a:pt x="3017672" y="341959"/>
                    <a:pt x="3022621" y="341959"/>
                  </a:cubicBezTo>
                  <a:close/>
                  <a:moveTo>
                    <a:pt x="3357410" y="341959"/>
                  </a:moveTo>
                  <a:cubicBezTo>
                    <a:pt x="3362359" y="341959"/>
                    <a:pt x="3366374" y="345971"/>
                    <a:pt x="3366374" y="350920"/>
                  </a:cubicBezTo>
                  <a:cubicBezTo>
                    <a:pt x="3366374" y="355868"/>
                    <a:pt x="3362359" y="359880"/>
                    <a:pt x="3357410" y="359880"/>
                  </a:cubicBezTo>
                  <a:cubicBezTo>
                    <a:pt x="3352457" y="359880"/>
                    <a:pt x="3348447" y="355868"/>
                    <a:pt x="3348447" y="350920"/>
                  </a:cubicBezTo>
                  <a:cubicBezTo>
                    <a:pt x="3348447" y="345971"/>
                    <a:pt x="3352457" y="341959"/>
                    <a:pt x="3357410" y="341959"/>
                  </a:cubicBezTo>
                  <a:close/>
                  <a:moveTo>
                    <a:pt x="3692248" y="341959"/>
                  </a:moveTo>
                  <a:cubicBezTo>
                    <a:pt x="3697197" y="341959"/>
                    <a:pt x="3701209" y="345971"/>
                    <a:pt x="3701209" y="350919"/>
                  </a:cubicBezTo>
                  <a:cubicBezTo>
                    <a:pt x="3701209" y="355868"/>
                    <a:pt x="3697197" y="359880"/>
                    <a:pt x="3692248" y="359880"/>
                  </a:cubicBezTo>
                  <a:cubicBezTo>
                    <a:pt x="3687300" y="359880"/>
                    <a:pt x="3683288" y="355868"/>
                    <a:pt x="3683288" y="350919"/>
                  </a:cubicBezTo>
                  <a:cubicBezTo>
                    <a:pt x="3683288" y="345971"/>
                    <a:pt x="3687300" y="341959"/>
                    <a:pt x="3692248" y="341959"/>
                  </a:cubicBezTo>
                  <a:close/>
                  <a:moveTo>
                    <a:pt x="4027093" y="341959"/>
                  </a:moveTo>
                  <a:cubicBezTo>
                    <a:pt x="4032042" y="341959"/>
                    <a:pt x="4036054" y="345971"/>
                    <a:pt x="4036054" y="350919"/>
                  </a:cubicBezTo>
                  <a:cubicBezTo>
                    <a:pt x="4036054" y="355868"/>
                    <a:pt x="4032042" y="359880"/>
                    <a:pt x="4027093" y="359880"/>
                  </a:cubicBezTo>
                  <a:cubicBezTo>
                    <a:pt x="4022144" y="359880"/>
                    <a:pt x="4018133" y="355868"/>
                    <a:pt x="4018133" y="350919"/>
                  </a:cubicBezTo>
                  <a:cubicBezTo>
                    <a:pt x="4018133" y="345971"/>
                    <a:pt x="4022144" y="341959"/>
                    <a:pt x="4027093" y="341959"/>
                  </a:cubicBezTo>
                  <a:close/>
                  <a:moveTo>
                    <a:pt x="4361938" y="341959"/>
                  </a:moveTo>
                  <a:cubicBezTo>
                    <a:pt x="4366887" y="341959"/>
                    <a:pt x="4370899" y="345971"/>
                    <a:pt x="4370899" y="350919"/>
                  </a:cubicBezTo>
                  <a:cubicBezTo>
                    <a:pt x="4370899" y="355868"/>
                    <a:pt x="4366887" y="359880"/>
                    <a:pt x="4361938" y="359880"/>
                  </a:cubicBezTo>
                  <a:cubicBezTo>
                    <a:pt x="4356989" y="359880"/>
                    <a:pt x="4352978" y="355868"/>
                    <a:pt x="4352978" y="350919"/>
                  </a:cubicBezTo>
                  <a:cubicBezTo>
                    <a:pt x="4352978" y="345971"/>
                    <a:pt x="4356989" y="341959"/>
                    <a:pt x="4361938" y="341959"/>
                  </a:cubicBezTo>
                  <a:close/>
                  <a:moveTo>
                    <a:pt x="4696782" y="341959"/>
                  </a:moveTo>
                  <a:cubicBezTo>
                    <a:pt x="4701731" y="341959"/>
                    <a:pt x="4705743" y="345970"/>
                    <a:pt x="4705743" y="350919"/>
                  </a:cubicBezTo>
                  <a:cubicBezTo>
                    <a:pt x="4705743" y="355868"/>
                    <a:pt x="4701731" y="359880"/>
                    <a:pt x="4696782" y="359880"/>
                  </a:cubicBezTo>
                  <a:cubicBezTo>
                    <a:pt x="4691833" y="359880"/>
                    <a:pt x="4687822" y="355868"/>
                    <a:pt x="4687822" y="350919"/>
                  </a:cubicBezTo>
                  <a:cubicBezTo>
                    <a:pt x="4687822" y="345970"/>
                    <a:pt x="4691833" y="341959"/>
                    <a:pt x="4696782" y="341959"/>
                  </a:cubicBezTo>
                  <a:close/>
                  <a:moveTo>
                    <a:pt x="5031626" y="341958"/>
                  </a:moveTo>
                  <a:cubicBezTo>
                    <a:pt x="5036575" y="341958"/>
                    <a:pt x="5040587" y="345970"/>
                    <a:pt x="5040587" y="350919"/>
                  </a:cubicBezTo>
                  <a:cubicBezTo>
                    <a:pt x="5040587" y="355868"/>
                    <a:pt x="5036575" y="359879"/>
                    <a:pt x="5031626" y="359879"/>
                  </a:cubicBezTo>
                  <a:cubicBezTo>
                    <a:pt x="5026677" y="359879"/>
                    <a:pt x="5022666" y="355868"/>
                    <a:pt x="5022666" y="350919"/>
                  </a:cubicBezTo>
                  <a:cubicBezTo>
                    <a:pt x="5022666" y="345970"/>
                    <a:pt x="5026677" y="341958"/>
                    <a:pt x="5031626" y="341958"/>
                  </a:cubicBezTo>
                  <a:close/>
                  <a:moveTo>
                    <a:pt x="5701315" y="341958"/>
                  </a:moveTo>
                  <a:cubicBezTo>
                    <a:pt x="5706264" y="341958"/>
                    <a:pt x="5710276" y="345970"/>
                    <a:pt x="5710276" y="350919"/>
                  </a:cubicBezTo>
                  <a:cubicBezTo>
                    <a:pt x="5710276" y="355867"/>
                    <a:pt x="5706264" y="359879"/>
                    <a:pt x="5701315" y="359879"/>
                  </a:cubicBezTo>
                  <a:cubicBezTo>
                    <a:pt x="5696366" y="359879"/>
                    <a:pt x="5692355" y="355867"/>
                    <a:pt x="5692355" y="350919"/>
                  </a:cubicBezTo>
                  <a:cubicBezTo>
                    <a:pt x="5692355" y="345970"/>
                    <a:pt x="5696366" y="341958"/>
                    <a:pt x="5701315" y="341958"/>
                  </a:cubicBezTo>
                  <a:close/>
                  <a:moveTo>
                    <a:pt x="5366471" y="341958"/>
                  </a:moveTo>
                  <a:cubicBezTo>
                    <a:pt x="5371420" y="341958"/>
                    <a:pt x="5375432" y="345970"/>
                    <a:pt x="5375432" y="350919"/>
                  </a:cubicBezTo>
                  <a:cubicBezTo>
                    <a:pt x="5375432" y="355867"/>
                    <a:pt x="5371420" y="359879"/>
                    <a:pt x="5366471" y="359879"/>
                  </a:cubicBezTo>
                  <a:cubicBezTo>
                    <a:pt x="5361522" y="359879"/>
                    <a:pt x="5357511" y="355867"/>
                    <a:pt x="5357511" y="350919"/>
                  </a:cubicBezTo>
                  <a:cubicBezTo>
                    <a:pt x="5357511" y="345970"/>
                    <a:pt x="5361522" y="341958"/>
                    <a:pt x="5366471" y="341958"/>
                  </a:cubicBezTo>
                  <a:close/>
                  <a:moveTo>
                    <a:pt x="6036160" y="341958"/>
                  </a:moveTo>
                  <a:cubicBezTo>
                    <a:pt x="6041109" y="341958"/>
                    <a:pt x="6045121" y="345970"/>
                    <a:pt x="6045121" y="350919"/>
                  </a:cubicBezTo>
                  <a:cubicBezTo>
                    <a:pt x="6045121" y="355867"/>
                    <a:pt x="6041109" y="359879"/>
                    <a:pt x="6036160" y="359879"/>
                  </a:cubicBezTo>
                  <a:cubicBezTo>
                    <a:pt x="6031211" y="359879"/>
                    <a:pt x="6027200" y="355867"/>
                    <a:pt x="6027200" y="350919"/>
                  </a:cubicBezTo>
                  <a:cubicBezTo>
                    <a:pt x="6027200" y="345970"/>
                    <a:pt x="6031211" y="341958"/>
                    <a:pt x="6036160" y="341958"/>
                  </a:cubicBezTo>
                  <a:close/>
                  <a:moveTo>
                    <a:pt x="6371005" y="341958"/>
                  </a:moveTo>
                  <a:cubicBezTo>
                    <a:pt x="6375954" y="341958"/>
                    <a:pt x="6379966" y="345970"/>
                    <a:pt x="6379966" y="350918"/>
                  </a:cubicBezTo>
                  <a:cubicBezTo>
                    <a:pt x="6379966" y="355867"/>
                    <a:pt x="6375954" y="359879"/>
                    <a:pt x="6371005" y="359879"/>
                  </a:cubicBezTo>
                  <a:cubicBezTo>
                    <a:pt x="6366056" y="359879"/>
                    <a:pt x="6362045" y="355867"/>
                    <a:pt x="6362045" y="350918"/>
                  </a:cubicBezTo>
                  <a:cubicBezTo>
                    <a:pt x="6362045" y="345970"/>
                    <a:pt x="6366056" y="341958"/>
                    <a:pt x="6371005" y="341958"/>
                  </a:cubicBezTo>
                  <a:close/>
                  <a:moveTo>
                    <a:pt x="6705850" y="341958"/>
                  </a:moveTo>
                  <a:cubicBezTo>
                    <a:pt x="6710799" y="341958"/>
                    <a:pt x="6714811" y="345970"/>
                    <a:pt x="6714811" y="350918"/>
                  </a:cubicBezTo>
                  <a:cubicBezTo>
                    <a:pt x="6714811" y="355867"/>
                    <a:pt x="6710799" y="359879"/>
                    <a:pt x="6705850" y="359879"/>
                  </a:cubicBezTo>
                  <a:cubicBezTo>
                    <a:pt x="6700901" y="359879"/>
                    <a:pt x="6696890" y="355867"/>
                    <a:pt x="6696890" y="350918"/>
                  </a:cubicBezTo>
                  <a:cubicBezTo>
                    <a:pt x="6696890" y="345970"/>
                    <a:pt x="6700901" y="341958"/>
                    <a:pt x="6705850" y="341958"/>
                  </a:cubicBezTo>
                  <a:close/>
                  <a:moveTo>
                    <a:pt x="7040695" y="341958"/>
                  </a:moveTo>
                  <a:cubicBezTo>
                    <a:pt x="7045644" y="341958"/>
                    <a:pt x="7049655" y="345969"/>
                    <a:pt x="7049655" y="350918"/>
                  </a:cubicBezTo>
                  <a:cubicBezTo>
                    <a:pt x="7049655" y="355867"/>
                    <a:pt x="7045644" y="359879"/>
                    <a:pt x="7040695" y="359879"/>
                  </a:cubicBezTo>
                  <a:cubicBezTo>
                    <a:pt x="7035746" y="359879"/>
                    <a:pt x="7031734" y="355867"/>
                    <a:pt x="7031734" y="350918"/>
                  </a:cubicBezTo>
                  <a:cubicBezTo>
                    <a:pt x="7031734" y="345969"/>
                    <a:pt x="7035746" y="341958"/>
                    <a:pt x="7040695" y="341958"/>
                  </a:cubicBezTo>
                  <a:close/>
                  <a:moveTo>
                    <a:pt x="9020" y="3"/>
                  </a:moveTo>
                  <a:cubicBezTo>
                    <a:pt x="13969" y="3"/>
                    <a:pt x="17981" y="4015"/>
                    <a:pt x="17981" y="8964"/>
                  </a:cubicBezTo>
                  <a:cubicBezTo>
                    <a:pt x="17981" y="13913"/>
                    <a:pt x="13969" y="17924"/>
                    <a:pt x="9020" y="17924"/>
                  </a:cubicBezTo>
                  <a:cubicBezTo>
                    <a:pt x="4071" y="17924"/>
                    <a:pt x="60" y="13913"/>
                    <a:pt x="60" y="8964"/>
                  </a:cubicBezTo>
                  <a:cubicBezTo>
                    <a:pt x="60" y="4015"/>
                    <a:pt x="4071" y="3"/>
                    <a:pt x="9020" y="3"/>
                  </a:cubicBezTo>
                  <a:close/>
                  <a:moveTo>
                    <a:pt x="343861" y="3"/>
                  </a:moveTo>
                  <a:cubicBezTo>
                    <a:pt x="348810" y="3"/>
                    <a:pt x="352822" y="4015"/>
                    <a:pt x="352822" y="8964"/>
                  </a:cubicBezTo>
                  <a:cubicBezTo>
                    <a:pt x="352822" y="13912"/>
                    <a:pt x="348810" y="17924"/>
                    <a:pt x="343861" y="17924"/>
                  </a:cubicBezTo>
                  <a:cubicBezTo>
                    <a:pt x="338912" y="17924"/>
                    <a:pt x="334901" y="13912"/>
                    <a:pt x="334901" y="8964"/>
                  </a:cubicBezTo>
                  <a:cubicBezTo>
                    <a:pt x="334901" y="4015"/>
                    <a:pt x="338912" y="3"/>
                    <a:pt x="343861" y="3"/>
                  </a:cubicBezTo>
                  <a:close/>
                  <a:moveTo>
                    <a:pt x="678703" y="3"/>
                  </a:moveTo>
                  <a:cubicBezTo>
                    <a:pt x="683652" y="3"/>
                    <a:pt x="687681" y="4015"/>
                    <a:pt x="687681" y="8963"/>
                  </a:cubicBezTo>
                  <a:cubicBezTo>
                    <a:pt x="687681" y="13912"/>
                    <a:pt x="683652" y="17924"/>
                    <a:pt x="678703" y="17924"/>
                  </a:cubicBezTo>
                  <a:cubicBezTo>
                    <a:pt x="673754" y="17924"/>
                    <a:pt x="669743" y="13912"/>
                    <a:pt x="669743" y="8963"/>
                  </a:cubicBezTo>
                  <a:cubicBezTo>
                    <a:pt x="669743" y="4015"/>
                    <a:pt x="673754" y="3"/>
                    <a:pt x="678703" y="3"/>
                  </a:cubicBezTo>
                  <a:close/>
                  <a:moveTo>
                    <a:pt x="1013559" y="3"/>
                  </a:moveTo>
                  <a:cubicBezTo>
                    <a:pt x="1018508" y="3"/>
                    <a:pt x="1022520" y="4015"/>
                    <a:pt x="1022520" y="8963"/>
                  </a:cubicBezTo>
                  <a:cubicBezTo>
                    <a:pt x="1022520" y="13912"/>
                    <a:pt x="1018508" y="17924"/>
                    <a:pt x="1013559" y="17924"/>
                  </a:cubicBezTo>
                  <a:cubicBezTo>
                    <a:pt x="1008611" y="17924"/>
                    <a:pt x="1004601" y="13912"/>
                    <a:pt x="1004601" y="8963"/>
                  </a:cubicBezTo>
                  <a:cubicBezTo>
                    <a:pt x="1004601" y="4015"/>
                    <a:pt x="1008611" y="3"/>
                    <a:pt x="1013559" y="3"/>
                  </a:cubicBezTo>
                  <a:close/>
                  <a:moveTo>
                    <a:pt x="1348404" y="3"/>
                  </a:moveTo>
                  <a:cubicBezTo>
                    <a:pt x="1353353" y="3"/>
                    <a:pt x="1357366" y="4014"/>
                    <a:pt x="1357366" y="8963"/>
                  </a:cubicBezTo>
                  <a:cubicBezTo>
                    <a:pt x="1357366" y="13912"/>
                    <a:pt x="1353353" y="17924"/>
                    <a:pt x="1348404" y="17924"/>
                  </a:cubicBezTo>
                  <a:cubicBezTo>
                    <a:pt x="1343456" y="17924"/>
                    <a:pt x="1339446" y="13912"/>
                    <a:pt x="1339446" y="8963"/>
                  </a:cubicBezTo>
                  <a:cubicBezTo>
                    <a:pt x="1339446" y="4014"/>
                    <a:pt x="1343456" y="3"/>
                    <a:pt x="1348404" y="3"/>
                  </a:cubicBezTo>
                  <a:close/>
                  <a:moveTo>
                    <a:pt x="1683252" y="3"/>
                  </a:moveTo>
                  <a:cubicBezTo>
                    <a:pt x="1688202" y="3"/>
                    <a:pt x="1692214" y="4014"/>
                    <a:pt x="1692214" y="8963"/>
                  </a:cubicBezTo>
                  <a:cubicBezTo>
                    <a:pt x="1692214" y="13912"/>
                    <a:pt x="1688202" y="17923"/>
                    <a:pt x="1683252" y="17923"/>
                  </a:cubicBezTo>
                  <a:cubicBezTo>
                    <a:pt x="1678304" y="17923"/>
                    <a:pt x="1674291" y="13912"/>
                    <a:pt x="1674291" y="8963"/>
                  </a:cubicBezTo>
                  <a:cubicBezTo>
                    <a:pt x="1674291" y="4014"/>
                    <a:pt x="1678304" y="3"/>
                    <a:pt x="1683252" y="3"/>
                  </a:cubicBezTo>
                  <a:close/>
                  <a:moveTo>
                    <a:pt x="2018095" y="3"/>
                  </a:moveTo>
                  <a:cubicBezTo>
                    <a:pt x="2023044" y="3"/>
                    <a:pt x="2027056" y="4014"/>
                    <a:pt x="2027056" y="8963"/>
                  </a:cubicBezTo>
                  <a:cubicBezTo>
                    <a:pt x="2027056" y="13912"/>
                    <a:pt x="2023044" y="17923"/>
                    <a:pt x="2018095" y="17923"/>
                  </a:cubicBezTo>
                  <a:cubicBezTo>
                    <a:pt x="2013144" y="17923"/>
                    <a:pt x="2009127" y="13912"/>
                    <a:pt x="2009127" y="8963"/>
                  </a:cubicBezTo>
                  <a:cubicBezTo>
                    <a:pt x="2009127" y="4014"/>
                    <a:pt x="2013144" y="3"/>
                    <a:pt x="2018095" y="3"/>
                  </a:cubicBezTo>
                  <a:close/>
                  <a:moveTo>
                    <a:pt x="2352930" y="2"/>
                  </a:moveTo>
                  <a:cubicBezTo>
                    <a:pt x="2357880" y="2"/>
                    <a:pt x="2361895" y="4014"/>
                    <a:pt x="2361895" y="8963"/>
                  </a:cubicBezTo>
                  <a:cubicBezTo>
                    <a:pt x="2361895" y="13912"/>
                    <a:pt x="2357880" y="17923"/>
                    <a:pt x="2352930" y="17923"/>
                  </a:cubicBezTo>
                  <a:cubicBezTo>
                    <a:pt x="2347980" y="17923"/>
                    <a:pt x="2343970" y="13912"/>
                    <a:pt x="2343970" y="8963"/>
                  </a:cubicBezTo>
                  <a:cubicBezTo>
                    <a:pt x="2343970" y="4014"/>
                    <a:pt x="2347980" y="2"/>
                    <a:pt x="2352930" y="2"/>
                  </a:cubicBezTo>
                  <a:close/>
                  <a:moveTo>
                    <a:pt x="2687782" y="2"/>
                  </a:moveTo>
                  <a:cubicBezTo>
                    <a:pt x="2692733" y="2"/>
                    <a:pt x="2696743" y="4014"/>
                    <a:pt x="2696743" y="8963"/>
                  </a:cubicBezTo>
                  <a:cubicBezTo>
                    <a:pt x="2696743" y="13911"/>
                    <a:pt x="2692733" y="17923"/>
                    <a:pt x="2687782" y="17923"/>
                  </a:cubicBezTo>
                  <a:cubicBezTo>
                    <a:pt x="2682833" y="17923"/>
                    <a:pt x="2678823" y="13911"/>
                    <a:pt x="2678823" y="8963"/>
                  </a:cubicBezTo>
                  <a:cubicBezTo>
                    <a:pt x="2678823" y="4014"/>
                    <a:pt x="2682833" y="2"/>
                    <a:pt x="2687782" y="2"/>
                  </a:cubicBezTo>
                  <a:close/>
                  <a:moveTo>
                    <a:pt x="3022623" y="2"/>
                  </a:moveTo>
                  <a:cubicBezTo>
                    <a:pt x="3027568" y="2"/>
                    <a:pt x="3031580" y="4014"/>
                    <a:pt x="3031580" y="8963"/>
                  </a:cubicBezTo>
                  <a:cubicBezTo>
                    <a:pt x="3031580" y="13911"/>
                    <a:pt x="3027568" y="17923"/>
                    <a:pt x="3022623" y="17923"/>
                  </a:cubicBezTo>
                  <a:cubicBezTo>
                    <a:pt x="3017674" y="17923"/>
                    <a:pt x="3013664" y="13911"/>
                    <a:pt x="3013664" y="8963"/>
                  </a:cubicBezTo>
                  <a:cubicBezTo>
                    <a:pt x="3013664" y="4014"/>
                    <a:pt x="3017674" y="2"/>
                    <a:pt x="3022623" y="2"/>
                  </a:cubicBezTo>
                  <a:close/>
                  <a:moveTo>
                    <a:pt x="3357410" y="2"/>
                  </a:moveTo>
                  <a:cubicBezTo>
                    <a:pt x="3362359" y="2"/>
                    <a:pt x="3366374" y="4014"/>
                    <a:pt x="3366374" y="8962"/>
                  </a:cubicBezTo>
                  <a:cubicBezTo>
                    <a:pt x="3366374" y="13911"/>
                    <a:pt x="3362359" y="17923"/>
                    <a:pt x="3357410" y="17923"/>
                  </a:cubicBezTo>
                  <a:cubicBezTo>
                    <a:pt x="3352457" y="17923"/>
                    <a:pt x="3348447" y="13911"/>
                    <a:pt x="3348447" y="8962"/>
                  </a:cubicBezTo>
                  <a:cubicBezTo>
                    <a:pt x="3348447" y="4014"/>
                    <a:pt x="3352457" y="2"/>
                    <a:pt x="3357410" y="2"/>
                  </a:cubicBezTo>
                  <a:close/>
                  <a:moveTo>
                    <a:pt x="3692248" y="2"/>
                  </a:moveTo>
                  <a:cubicBezTo>
                    <a:pt x="3697197" y="2"/>
                    <a:pt x="3701209" y="4013"/>
                    <a:pt x="3701209" y="8962"/>
                  </a:cubicBezTo>
                  <a:cubicBezTo>
                    <a:pt x="3701209" y="13911"/>
                    <a:pt x="3697197" y="17923"/>
                    <a:pt x="3692248" y="17923"/>
                  </a:cubicBezTo>
                  <a:cubicBezTo>
                    <a:pt x="3687300" y="17923"/>
                    <a:pt x="3683288" y="13911"/>
                    <a:pt x="3683288" y="8962"/>
                  </a:cubicBezTo>
                  <a:cubicBezTo>
                    <a:pt x="3683288" y="4013"/>
                    <a:pt x="3687300" y="2"/>
                    <a:pt x="3692248" y="2"/>
                  </a:cubicBezTo>
                  <a:close/>
                  <a:moveTo>
                    <a:pt x="4027093" y="2"/>
                  </a:moveTo>
                  <a:cubicBezTo>
                    <a:pt x="4032042" y="2"/>
                    <a:pt x="4036054" y="4013"/>
                    <a:pt x="4036054" y="8962"/>
                  </a:cubicBezTo>
                  <a:cubicBezTo>
                    <a:pt x="4036054" y="13911"/>
                    <a:pt x="4032042" y="17923"/>
                    <a:pt x="4027093" y="17923"/>
                  </a:cubicBezTo>
                  <a:cubicBezTo>
                    <a:pt x="4022144" y="17923"/>
                    <a:pt x="4018133" y="13911"/>
                    <a:pt x="4018133" y="8962"/>
                  </a:cubicBezTo>
                  <a:cubicBezTo>
                    <a:pt x="4018133" y="4013"/>
                    <a:pt x="4022144" y="2"/>
                    <a:pt x="4027093" y="2"/>
                  </a:cubicBezTo>
                  <a:close/>
                  <a:moveTo>
                    <a:pt x="4361938" y="2"/>
                  </a:moveTo>
                  <a:cubicBezTo>
                    <a:pt x="4366887" y="2"/>
                    <a:pt x="4370899" y="4013"/>
                    <a:pt x="4370899" y="8962"/>
                  </a:cubicBezTo>
                  <a:cubicBezTo>
                    <a:pt x="4370899" y="13911"/>
                    <a:pt x="4366887" y="17922"/>
                    <a:pt x="4361938" y="17922"/>
                  </a:cubicBezTo>
                  <a:cubicBezTo>
                    <a:pt x="4356989" y="17922"/>
                    <a:pt x="4352978" y="13911"/>
                    <a:pt x="4352978" y="8962"/>
                  </a:cubicBezTo>
                  <a:cubicBezTo>
                    <a:pt x="4352978" y="4013"/>
                    <a:pt x="4356989" y="2"/>
                    <a:pt x="4361938" y="2"/>
                  </a:cubicBezTo>
                  <a:close/>
                  <a:moveTo>
                    <a:pt x="4696782" y="1"/>
                  </a:moveTo>
                  <a:cubicBezTo>
                    <a:pt x="4701731" y="1"/>
                    <a:pt x="4705743" y="4013"/>
                    <a:pt x="4705743" y="8962"/>
                  </a:cubicBezTo>
                  <a:cubicBezTo>
                    <a:pt x="4705743" y="13911"/>
                    <a:pt x="4701731" y="17922"/>
                    <a:pt x="4696782" y="17922"/>
                  </a:cubicBezTo>
                  <a:cubicBezTo>
                    <a:pt x="4691833" y="17922"/>
                    <a:pt x="4687822" y="13911"/>
                    <a:pt x="4687822" y="8962"/>
                  </a:cubicBezTo>
                  <a:cubicBezTo>
                    <a:pt x="4687822" y="4013"/>
                    <a:pt x="4691833" y="1"/>
                    <a:pt x="4696782" y="1"/>
                  </a:cubicBezTo>
                  <a:close/>
                  <a:moveTo>
                    <a:pt x="5031626" y="1"/>
                  </a:moveTo>
                  <a:cubicBezTo>
                    <a:pt x="5036575" y="1"/>
                    <a:pt x="5040587" y="4013"/>
                    <a:pt x="5040587" y="8962"/>
                  </a:cubicBezTo>
                  <a:cubicBezTo>
                    <a:pt x="5040587" y="13910"/>
                    <a:pt x="5036575" y="17922"/>
                    <a:pt x="5031626" y="17922"/>
                  </a:cubicBezTo>
                  <a:cubicBezTo>
                    <a:pt x="5026677" y="17922"/>
                    <a:pt x="5022666" y="13910"/>
                    <a:pt x="5022666" y="8962"/>
                  </a:cubicBezTo>
                  <a:cubicBezTo>
                    <a:pt x="5022666" y="4013"/>
                    <a:pt x="5026677" y="1"/>
                    <a:pt x="5031626" y="1"/>
                  </a:cubicBezTo>
                  <a:close/>
                  <a:moveTo>
                    <a:pt x="5366471" y="1"/>
                  </a:moveTo>
                  <a:cubicBezTo>
                    <a:pt x="5371420" y="1"/>
                    <a:pt x="5375432" y="4013"/>
                    <a:pt x="5375432" y="8962"/>
                  </a:cubicBezTo>
                  <a:cubicBezTo>
                    <a:pt x="5375432" y="13910"/>
                    <a:pt x="5371420" y="17922"/>
                    <a:pt x="5366471" y="17922"/>
                  </a:cubicBezTo>
                  <a:cubicBezTo>
                    <a:pt x="5361522" y="17922"/>
                    <a:pt x="5357511" y="13910"/>
                    <a:pt x="5357511" y="8962"/>
                  </a:cubicBezTo>
                  <a:cubicBezTo>
                    <a:pt x="5357511" y="4013"/>
                    <a:pt x="5361522" y="1"/>
                    <a:pt x="5366471" y="1"/>
                  </a:cubicBezTo>
                  <a:close/>
                  <a:moveTo>
                    <a:pt x="5701315" y="1"/>
                  </a:moveTo>
                  <a:cubicBezTo>
                    <a:pt x="5706264" y="1"/>
                    <a:pt x="5710276" y="4013"/>
                    <a:pt x="5710276" y="8961"/>
                  </a:cubicBezTo>
                  <a:cubicBezTo>
                    <a:pt x="5710276" y="13910"/>
                    <a:pt x="5706264" y="17922"/>
                    <a:pt x="5701315" y="17922"/>
                  </a:cubicBezTo>
                  <a:cubicBezTo>
                    <a:pt x="5696366" y="17922"/>
                    <a:pt x="5692355" y="13910"/>
                    <a:pt x="5692355" y="8961"/>
                  </a:cubicBezTo>
                  <a:cubicBezTo>
                    <a:pt x="5692355" y="4013"/>
                    <a:pt x="5696366" y="1"/>
                    <a:pt x="5701315" y="1"/>
                  </a:cubicBezTo>
                  <a:close/>
                  <a:moveTo>
                    <a:pt x="6036160" y="1"/>
                  </a:moveTo>
                  <a:cubicBezTo>
                    <a:pt x="6041109" y="1"/>
                    <a:pt x="6045121" y="4013"/>
                    <a:pt x="6045121" y="8961"/>
                  </a:cubicBezTo>
                  <a:cubicBezTo>
                    <a:pt x="6045121" y="13910"/>
                    <a:pt x="6041109" y="17922"/>
                    <a:pt x="6036160" y="17922"/>
                  </a:cubicBezTo>
                  <a:cubicBezTo>
                    <a:pt x="6031211" y="17922"/>
                    <a:pt x="6027200" y="13910"/>
                    <a:pt x="6027200" y="8961"/>
                  </a:cubicBezTo>
                  <a:cubicBezTo>
                    <a:pt x="6027200" y="4013"/>
                    <a:pt x="6031211" y="1"/>
                    <a:pt x="6036160" y="1"/>
                  </a:cubicBezTo>
                  <a:close/>
                  <a:moveTo>
                    <a:pt x="6371005" y="1"/>
                  </a:moveTo>
                  <a:cubicBezTo>
                    <a:pt x="6375954" y="1"/>
                    <a:pt x="6379966" y="4012"/>
                    <a:pt x="6379966" y="8961"/>
                  </a:cubicBezTo>
                  <a:cubicBezTo>
                    <a:pt x="6379966" y="13910"/>
                    <a:pt x="6375954" y="17922"/>
                    <a:pt x="6371005" y="17922"/>
                  </a:cubicBezTo>
                  <a:cubicBezTo>
                    <a:pt x="6366056" y="17922"/>
                    <a:pt x="6362045" y="13910"/>
                    <a:pt x="6362045" y="8961"/>
                  </a:cubicBezTo>
                  <a:cubicBezTo>
                    <a:pt x="6362045" y="4012"/>
                    <a:pt x="6366056" y="1"/>
                    <a:pt x="6371005" y="1"/>
                  </a:cubicBezTo>
                  <a:close/>
                  <a:moveTo>
                    <a:pt x="6705850" y="1"/>
                  </a:moveTo>
                  <a:cubicBezTo>
                    <a:pt x="6710799" y="1"/>
                    <a:pt x="6714811" y="4012"/>
                    <a:pt x="6714811" y="8961"/>
                  </a:cubicBezTo>
                  <a:cubicBezTo>
                    <a:pt x="6714811" y="13910"/>
                    <a:pt x="6710799" y="17921"/>
                    <a:pt x="6705850" y="17921"/>
                  </a:cubicBezTo>
                  <a:cubicBezTo>
                    <a:pt x="6700901" y="17921"/>
                    <a:pt x="6696890" y="13910"/>
                    <a:pt x="6696890" y="8961"/>
                  </a:cubicBezTo>
                  <a:cubicBezTo>
                    <a:pt x="6696890" y="4012"/>
                    <a:pt x="6700901" y="1"/>
                    <a:pt x="6705850" y="1"/>
                  </a:cubicBezTo>
                  <a:close/>
                  <a:moveTo>
                    <a:pt x="7040695" y="0"/>
                  </a:moveTo>
                  <a:cubicBezTo>
                    <a:pt x="7045644" y="0"/>
                    <a:pt x="7049655" y="4012"/>
                    <a:pt x="7049655" y="8961"/>
                  </a:cubicBezTo>
                  <a:cubicBezTo>
                    <a:pt x="7049655" y="13910"/>
                    <a:pt x="7045644" y="17921"/>
                    <a:pt x="7040695" y="17921"/>
                  </a:cubicBezTo>
                  <a:cubicBezTo>
                    <a:pt x="7035746" y="17921"/>
                    <a:pt x="7031734" y="13910"/>
                    <a:pt x="7031734" y="8961"/>
                  </a:cubicBezTo>
                  <a:cubicBezTo>
                    <a:pt x="7031734" y="4012"/>
                    <a:pt x="7035746" y="0"/>
                    <a:pt x="7040695" y="0"/>
                  </a:cubicBezTo>
                  <a:close/>
                </a:path>
              </a:pathLst>
            </a:custGeom>
            <a:solidFill>
              <a:srgbClr val="C2BDBD"/>
            </a:solidFill>
          </p:spPr>
          <p:txBody>
            <a:bodyPr wrap="square">
              <a:noAutofit/>
            </a:bodyPr>
            <a:lstStyle/>
            <a:p>
              <a:endParaRPr lang="en-US"/>
            </a:p>
          </p:txBody>
        </p:sp>
        <p:sp>
          <p:nvSpPr>
            <p:cNvPr id="3" name="TextBox 3"/>
            <p:cNvSpPr txBox="1"/>
            <p:nvPr/>
          </p:nvSpPr>
          <p:spPr>
            <a:xfrm>
              <a:off x="6884103" y="9767630"/>
              <a:ext cx="525245" cy="902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31"/>
                </a:lnSpc>
                <a:spcBef>
                  <a:spcPct val="0"/>
                </a:spcBef>
              </a:pPr>
              <a:r>
                <a:rPr lang="en-US" sz="600" dirty="0">
                  <a:solidFill>
                    <a:srgbClr val="C2BDBD"/>
                  </a:solidFill>
                  <a:latin typeface="Plus Jakarta Sans"/>
                </a:rPr>
                <a:t>1cm dot paper</a:t>
              </a:r>
            </a:p>
          </p:txBody>
        </p:sp>
        <p:sp>
          <p:nvSpPr>
            <p:cNvPr id="2" name="TemplateLAB"/>
            <p:cNvSpPr/>
            <p:nvPr/>
          </p:nvSpPr>
          <p:spPr>
            <a:xfrm>
              <a:off x="361371" y="9766396"/>
              <a:ext cx="562000" cy="92730"/>
            </a:xfrm>
            <a:custGeom>
              <a:avLst/>
              <a:gdLst/>
              <a:ahLst/>
              <a:cxnLst/>
              <a:rect l="l" t="t" r="r" b="b"/>
              <a:pathLst>
                <a:path w="562000" h="92730">
                  <a:moveTo>
                    <a:pt x="0" y="0"/>
                  </a:moveTo>
                  <a:lnTo>
                    <a:pt x="562000" y="0"/>
                  </a:lnTo>
                  <a:lnTo>
                    <a:pt x="562000" y="92730"/>
                  </a:lnTo>
                  <a:lnTo>
                    <a:pt x="0" y="927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dc:creator>Hoang Anh</dc:creator>
  <cp:lastModifiedBy>Hoang Anh</cp:lastModifiedBy>
  <cp:revision>6</cp:revision>
  <dcterms:created xsi:type="dcterms:W3CDTF">2006-08-16T00:00:00Z</dcterms:created>
  <dcterms:modified xsi:type="dcterms:W3CDTF">2024-05-03T14:02:26Z</dcterms:modified>
  <dc:identifier>DAGDw_nvcDU</dc:identifier>
</cp:coreProperties>
</file>