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9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50" d="100"/>
          <a:sy n="150" d="100"/>
        </p:scale>
        <p:origin x="456" y="-57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8" name="Group 1687">
            <a:extLst>
              <a:ext uri="{FF2B5EF4-FFF2-40B4-BE49-F238E27FC236}">
                <a16:creationId xmlns:a16="http://schemas.microsoft.com/office/drawing/2014/main" id="{0055A700-22D5-2F09-DFF3-0C3FE959B7D9}"/>
              </a:ext>
            </a:extLst>
          </p:cNvPr>
          <p:cNvGrpSpPr/>
          <p:nvPr/>
        </p:nvGrpSpPr>
        <p:grpSpPr>
          <a:xfrm>
            <a:off x="387080" y="429915"/>
            <a:ext cx="6817121" cy="10090006"/>
            <a:chOff x="387080" y="429915"/>
            <a:chExt cx="6817121" cy="10090006"/>
          </a:xfrm>
        </p:grpSpPr>
        <p:sp>
          <p:nvSpPr>
            <p:cNvPr id="1685" name="Freeform: Shape 1684">
              <a:extLst>
                <a:ext uri="{FF2B5EF4-FFF2-40B4-BE49-F238E27FC236}">
                  <a16:creationId xmlns:a16="http://schemas.microsoft.com/office/drawing/2014/main" id="{CC112B7A-2002-08CA-37E0-CF9A379B494B}"/>
                </a:ext>
              </a:extLst>
            </p:cNvPr>
            <p:cNvSpPr/>
            <p:nvPr/>
          </p:nvSpPr>
          <p:spPr>
            <a:xfrm>
              <a:off x="387080" y="429915"/>
              <a:ext cx="6782340" cy="9833570"/>
            </a:xfrm>
            <a:custGeom>
              <a:avLst/>
              <a:gdLst>
                <a:gd name="connsiteX0" fmla="*/ 6772815 w 6782340"/>
                <a:gd name="connsiteY0" fmla="*/ 9814520 h 9833570"/>
                <a:gd name="connsiteX1" fmla="*/ 6782340 w 6782340"/>
                <a:gd name="connsiteY1" fmla="*/ 9824045 h 9833570"/>
                <a:gd name="connsiteX2" fmla="*/ 6772815 w 6782340"/>
                <a:gd name="connsiteY2" fmla="*/ 9833570 h 9833570"/>
                <a:gd name="connsiteX3" fmla="*/ 6763290 w 6782340"/>
                <a:gd name="connsiteY3" fmla="*/ 9824045 h 9833570"/>
                <a:gd name="connsiteX4" fmla="*/ 6772815 w 6782340"/>
                <a:gd name="connsiteY4" fmla="*/ 9814520 h 9833570"/>
                <a:gd name="connsiteX5" fmla="*/ 6416852 w 6782340"/>
                <a:gd name="connsiteY5" fmla="*/ 9814520 h 9833570"/>
                <a:gd name="connsiteX6" fmla="*/ 6426377 w 6782340"/>
                <a:gd name="connsiteY6" fmla="*/ 9824045 h 9833570"/>
                <a:gd name="connsiteX7" fmla="*/ 6416852 w 6782340"/>
                <a:gd name="connsiteY7" fmla="*/ 9833570 h 9833570"/>
                <a:gd name="connsiteX8" fmla="*/ 6407327 w 6782340"/>
                <a:gd name="connsiteY8" fmla="*/ 9824045 h 9833570"/>
                <a:gd name="connsiteX9" fmla="*/ 6416852 w 6782340"/>
                <a:gd name="connsiteY9" fmla="*/ 9814520 h 9833570"/>
                <a:gd name="connsiteX10" fmla="*/ 6060889 w 6782340"/>
                <a:gd name="connsiteY10" fmla="*/ 9814520 h 9833570"/>
                <a:gd name="connsiteX11" fmla="*/ 6070414 w 6782340"/>
                <a:gd name="connsiteY11" fmla="*/ 9824045 h 9833570"/>
                <a:gd name="connsiteX12" fmla="*/ 6060889 w 6782340"/>
                <a:gd name="connsiteY12" fmla="*/ 9833570 h 9833570"/>
                <a:gd name="connsiteX13" fmla="*/ 6051364 w 6782340"/>
                <a:gd name="connsiteY13" fmla="*/ 9824045 h 9833570"/>
                <a:gd name="connsiteX14" fmla="*/ 6060889 w 6782340"/>
                <a:gd name="connsiteY14" fmla="*/ 9814520 h 9833570"/>
                <a:gd name="connsiteX15" fmla="*/ 5704927 w 6782340"/>
                <a:gd name="connsiteY15" fmla="*/ 9814520 h 9833570"/>
                <a:gd name="connsiteX16" fmla="*/ 5714452 w 6782340"/>
                <a:gd name="connsiteY16" fmla="*/ 9824045 h 9833570"/>
                <a:gd name="connsiteX17" fmla="*/ 5704927 w 6782340"/>
                <a:gd name="connsiteY17" fmla="*/ 9833570 h 9833570"/>
                <a:gd name="connsiteX18" fmla="*/ 5695402 w 6782340"/>
                <a:gd name="connsiteY18" fmla="*/ 9824045 h 9833570"/>
                <a:gd name="connsiteX19" fmla="*/ 5704927 w 6782340"/>
                <a:gd name="connsiteY19" fmla="*/ 9814520 h 9833570"/>
                <a:gd name="connsiteX20" fmla="*/ 5348964 w 6782340"/>
                <a:gd name="connsiteY20" fmla="*/ 9814520 h 9833570"/>
                <a:gd name="connsiteX21" fmla="*/ 5358489 w 6782340"/>
                <a:gd name="connsiteY21" fmla="*/ 9824045 h 9833570"/>
                <a:gd name="connsiteX22" fmla="*/ 5348964 w 6782340"/>
                <a:gd name="connsiteY22" fmla="*/ 9833570 h 9833570"/>
                <a:gd name="connsiteX23" fmla="*/ 5339439 w 6782340"/>
                <a:gd name="connsiteY23" fmla="*/ 9824045 h 9833570"/>
                <a:gd name="connsiteX24" fmla="*/ 5348964 w 6782340"/>
                <a:gd name="connsiteY24" fmla="*/ 9814520 h 9833570"/>
                <a:gd name="connsiteX25" fmla="*/ 4993001 w 6782340"/>
                <a:gd name="connsiteY25" fmla="*/ 9814520 h 9833570"/>
                <a:gd name="connsiteX26" fmla="*/ 5002526 w 6782340"/>
                <a:gd name="connsiteY26" fmla="*/ 9824045 h 9833570"/>
                <a:gd name="connsiteX27" fmla="*/ 4993001 w 6782340"/>
                <a:gd name="connsiteY27" fmla="*/ 9833570 h 9833570"/>
                <a:gd name="connsiteX28" fmla="*/ 4983476 w 6782340"/>
                <a:gd name="connsiteY28" fmla="*/ 9824045 h 9833570"/>
                <a:gd name="connsiteX29" fmla="*/ 4993001 w 6782340"/>
                <a:gd name="connsiteY29" fmla="*/ 9814520 h 9833570"/>
                <a:gd name="connsiteX30" fmla="*/ 4637038 w 6782340"/>
                <a:gd name="connsiteY30" fmla="*/ 9814520 h 9833570"/>
                <a:gd name="connsiteX31" fmla="*/ 4646563 w 6782340"/>
                <a:gd name="connsiteY31" fmla="*/ 9824045 h 9833570"/>
                <a:gd name="connsiteX32" fmla="*/ 4637038 w 6782340"/>
                <a:gd name="connsiteY32" fmla="*/ 9833570 h 9833570"/>
                <a:gd name="connsiteX33" fmla="*/ 4627513 w 6782340"/>
                <a:gd name="connsiteY33" fmla="*/ 9824045 h 9833570"/>
                <a:gd name="connsiteX34" fmla="*/ 4637038 w 6782340"/>
                <a:gd name="connsiteY34" fmla="*/ 9814520 h 9833570"/>
                <a:gd name="connsiteX35" fmla="*/ 4281076 w 6782340"/>
                <a:gd name="connsiteY35" fmla="*/ 9814520 h 9833570"/>
                <a:gd name="connsiteX36" fmla="*/ 4290601 w 6782340"/>
                <a:gd name="connsiteY36" fmla="*/ 9824045 h 9833570"/>
                <a:gd name="connsiteX37" fmla="*/ 4281076 w 6782340"/>
                <a:gd name="connsiteY37" fmla="*/ 9833570 h 9833570"/>
                <a:gd name="connsiteX38" fmla="*/ 4271551 w 6782340"/>
                <a:gd name="connsiteY38" fmla="*/ 9824045 h 9833570"/>
                <a:gd name="connsiteX39" fmla="*/ 4281076 w 6782340"/>
                <a:gd name="connsiteY39" fmla="*/ 9814520 h 9833570"/>
                <a:gd name="connsiteX40" fmla="*/ 3925113 w 6782340"/>
                <a:gd name="connsiteY40" fmla="*/ 9814520 h 9833570"/>
                <a:gd name="connsiteX41" fmla="*/ 3934638 w 6782340"/>
                <a:gd name="connsiteY41" fmla="*/ 9824045 h 9833570"/>
                <a:gd name="connsiteX42" fmla="*/ 3925113 w 6782340"/>
                <a:gd name="connsiteY42" fmla="*/ 9833570 h 9833570"/>
                <a:gd name="connsiteX43" fmla="*/ 3915588 w 6782340"/>
                <a:gd name="connsiteY43" fmla="*/ 9824045 h 9833570"/>
                <a:gd name="connsiteX44" fmla="*/ 3925113 w 6782340"/>
                <a:gd name="connsiteY44" fmla="*/ 9814520 h 9833570"/>
                <a:gd name="connsiteX45" fmla="*/ 3569150 w 6782340"/>
                <a:gd name="connsiteY45" fmla="*/ 9814520 h 9833570"/>
                <a:gd name="connsiteX46" fmla="*/ 3578675 w 6782340"/>
                <a:gd name="connsiteY46" fmla="*/ 9824045 h 9833570"/>
                <a:gd name="connsiteX47" fmla="*/ 3569150 w 6782340"/>
                <a:gd name="connsiteY47" fmla="*/ 9833570 h 9833570"/>
                <a:gd name="connsiteX48" fmla="*/ 3559625 w 6782340"/>
                <a:gd name="connsiteY48" fmla="*/ 9824045 h 9833570"/>
                <a:gd name="connsiteX49" fmla="*/ 3569150 w 6782340"/>
                <a:gd name="connsiteY49" fmla="*/ 9814520 h 9833570"/>
                <a:gd name="connsiteX50" fmla="*/ 3213190 w 6782340"/>
                <a:gd name="connsiteY50" fmla="*/ 9814520 h 9833570"/>
                <a:gd name="connsiteX51" fmla="*/ 3222715 w 6782340"/>
                <a:gd name="connsiteY51" fmla="*/ 9824045 h 9833570"/>
                <a:gd name="connsiteX52" fmla="*/ 3213190 w 6782340"/>
                <a:gd name="connsiteY52" fmla="*/ 9833570 h 9833570"/>
                <a:gd name="connsiteX53" fmla="*/ 3203665 w 6782340"/>
                <a:gd name="connsiteY53" fmla="*/ 9824045 h 9833570"/>
                <a:gd name="connsiteX54" fmla="*/ 3213190 w 6782340"/>
                <a:gd name="connsiteY54" fmla="*/ 9814520 h 9833570"/>
                <a:gd name="connsiteX55" fmla="*/ 2857226 w 6782340"/>
                <a:gd name="connsiteY55" fmla="*/ 9814520 h 9833570"/>
                <a:gd name="connsiteX56" fmla="*/ 2866751 w 6782340"/>
                <a:gd name="connsiteY56" fmla="*/ 9824045 h 9833570"/>
                <a:gd name="connsiteX57" fmla="*/ 2857226 w 6782340"/>
                <a:gd name="connsiteY57" fmla="*/ 9833570 h 9833570"/>
                <a:gd name="connsiteX58" fmla="*/ 2847701 w 6782340"/>
                <a:gd name="connsiteY58" fmla="*/ 9824045 h 9833570"/>
                <a:gd name="connsiteX59" fmla="*/ 2857226 w 6782340"/>
                <a:gd name="connsiteY59" fmla="*/ 9814520 h 9833570"/>
                <a:gd name="connsiteX60" fmla="*/ 2501263 w 6782340"/>
                <a:gd name="connsiteY60" fmla="*/ 9814520 h 9833570"/>
                <a:gd name="connsiteX61" fmla="*/ 2510788 w 6782340"/>
                <a:gd name="connsiteY61" fmla="*/ 9824045 h 9833570"/>
                <a:gd name="connsiteX62" fmla="*/ 2501263 w 6782340"/>
                <a:gd name="connsiteY62" fmla="*/ 9833570 h 9833570"/>
                <a:gd name="connsiteX63" fmla="*/ 2491738 w 6782340"/>
                <a:gd name="connsiteY63" fmla="*/ 9824045 h 9833570"/>
                <a:gd name="connsiteX64" fmla="*/ 2501263 w 6782340"/>
                <a:gd name="connsiteY64" fmla="*/ 9814520 h 9833570"/>
                <a:gd name="connsiteX65" fmla="*/ 2145300 w 6782340"/>
                <a:gd name="connsiteY65" fmla="*/ 9814520 h 9833570"/>
                <a:gd name="connsiteX66" fmla="*/ 2154826 w 6782340"/>
                <a:gd name="connsiteY66" fmla="*/ 9824045 h 9833570"/>
                <a:gd name="connsiteX67" fmla="*/ 2145300 w 6782340"/>
                <a:gd name="connsiteY67" fmla="*/ 9833570 h 9833570"/>
                <a:gd name="connsiteX68" fmla="*/ 2135775 w 6782340"/>
                <a:gd name="connsiteY68" fmla="*/ 9824045 h 9833570"/>
                <a:gd name="connsiteX69" fmla="*/ 2145300 w 6782340"/>
                <a:gd name="connsiteY69" fmla="*/ 9814520 h 9833570"/>
                <a:gd name="connsiteX70" fmla="*/ 1789339 w 6782340"/>
                <a:gd name="connsiteY70" fmla="*/ 9814520 h 9833570"/>
                <a:gd name="connsiteX71" fmla="*/ 1798864 w 6782340"/>
                <a:gd name="connsiteY71" fmla="*/ 9824045 h 9833570"/>
                <a:gd name="connsiteX72" fmla="*/ 1789339 w 6782340"/>
                <a:gd name="connsiteY72" fmla="*/ 9833570 h 9833570"/>
                <a:gd name="connsiteX73" fmla="*/ 1779814 w 6782340"/>
                <a:gd name="connsiteY73" fmla="*/ 9824045 h 9833570"/>
                <a:gd name="connsiteX74" fmla="*/ 1789339 w 6782340"/>
                <a:gd name="connsiteY74" fmla="*/ 9814520 h 9833570"/>
                <a:gd name="connsiteX75" fmla="*/ 1433376 w 6782340"/>
                <a:gd name="connsiteY75" fmla="*/ 9814520 h 9833570"/>
                <a:gd name="connsiteX76" fmla="*/ 1442901 w 6782340"/>
                <a:gd name="connsiteY76" fmla="*/ 9824045 h 9833570"/>
                <a:gd name="connsiteX77" fmla="*/ 1433376 w 6782340"/>
                <a:gd name="connsiteY77" fmla="*/ 9833570 h 9833570"/>
                <a:gd name="connsiteX78" fmla="*/ 1423851 w 6782340"/>
                <a:gd name="connsiteY78" fmla="*/ 9824045 h 9833570"/>
                <a:gd name="connsiteX79" fmla="*/ 1433376 w 6782340"/>
                <a:gd name="connsiteY79" fmla="*/ 9814520 h 9833570"/>
                <a:gd name="connsiteX80" fmla="*/ 1077413 w 6782340"/>
                <a:gd name="connsiteY80" fmla="*/ 9814520 h 9833570"/>
                <a:gd name="connsiteX81" fmla="*/ 1086938 w 6782340"/>
                <a:gd name="connsiteY81" fmla="*/ 9824045 h 9833570"/>
                <a:gd name="connsiteX82" fmla="*/ 1077413 w 6782340"/>
                <a:gd name="connsiteY82" fmla="*/ 9833570 h 9833570"/>
                <a:gd name="connsiteX83" fmla="*/ 1067888 w 6782340"/>
                <a:gd name="connsiteY83" fmla="*/ 9824045 h 9833570"/>
                <a:gd name="connsiteX84" fmla="*/ 1077413 w 6782340"/>
                <a:gd name="connsiteY84" fmla="*/ 9814520 h 9833570"/>
                <a:gd name="connsiteX85" fmla="*/ 721451 w 6782340"/>
                <a:gd name="connsiteY85" fmla="*/ 9814520 h 9833570"/>
                <a:gd name="connsiteX86" fmla="*/ 730976 w 6782340"/>
                <a:gd name="connsiteY86" fmla="*/ 9824045 h 9833570"/>
                <a:gd name="connsiteX87" fmla="*/ 721451 w 6782340"/>
                <a:gd name="connsiteY87" fmla="*/ 9833570 h 9833570"/>
                <a:gd name="connsiteX88" fmla="*/ 711926 w 6782340"/>
                <a:gd name="connsiteY88" fmla="*/ 9824045 h 9833570"/>
                <a:gd name="connsiteX89" fmla="*/ 721451 w 6782340"/>
                <a:gd name="connsiteY89" fmla="*/ 9814520 h 9833570"/>
                <a:gd name="connsiteX90" fmla="*/ 365488 w 6782340"/>
                <a:gd name="connsiteY90" fmla="*/ 9814520 h 9833570"/>
                <a:gd name="connsiteX91" fmla="*/ 375013 w 6782340"/>
                <a:gd name="connsiteY91" fmla="*/ 9824045 h 9833570"/>
                <a:gd name="connsiteX92" fmla="*/ 365488 w 6782340"/>
                <a:gd name="connsiteY92" fmla="*/ 9833570 h 9833570"/>
                <a:gd name="connsiteX93" fmla="*/ 355963 w 6782340"/>
                <a:gd name="connsiteY93" fmla="*/ 9824045 h 9833570"/>
                <a:gd name="connsiteX94" fmla="*/ 365488 w 6782340"/>
                <a:gd name="connsiteY94" fmla="*/ 9814520 h 9833570"/>
                <a:gd name="connsiteX95" fmla="*/ 9525 w 6782340"/>
                <a:gd name="connsiteY95" fmla="*/ 9814520 h 9833570"/>
                <a:gd name="connsiteX96" fmla="*/ 19050 w 6782340"/>
                <a:gd name="connsiteY96" fmla="*/ 9824045 h 9833570"/>
                <a:gd name="connsiteX97" fmla="*/ 9525 w 6782340"/>
                <a:gd name="connsiteY97" fmla="*/ 9833570 h 9833570"/>
                <a:gd name="connsiteX98" fmla="*/ 0 w 6782340"/>
                <a:gd name="connsiteY98" fmla="*/ 9824045 h 9833570"/>
                <a:gd name="connsiteX99" fmla="*/ 9525 w 6782340"/>
                <a:gd name="connsiteY99" fmla="*/ 9814520 h 9833570"/>
                <a:gd name="connsiteX100" fmla="*/ 6772815 w 6782340"/>
                <a:gd name="connsiteY100" fmla="*/ 9451017 h 9833570"/>
                <a:gd name="connsiteX101" fmla="*/ 6782340 w 6782340"/>
                <a:gd name="connsiteY101" fmla="*/ 9460542 h 9833570"/>
                <a:gd name="connsiteX102" fmla="*/ 6772815 w 6782340"/>
                <a:gd name="connsiteY102" fmla="*/ 9470067 h 9833570"/>
                <a:gd name="connsiteX103" fmla="*/ 6763290 w 6782340"/>
                <a:gd name="connsiteY103" fmla="*/ 9460542 h 9833570"/>
                <a:gd name="connsiteX104" fmla="*/ 6772815 w 6782340"/>
                <a:gd name="connsiteY104" fmla="*/ 9451017 h 9833570"/>
                <a:gd name="connsiteX105" fmla="*/ 6416852 w 6782340"/>
                <a:gd name="connsiteY105" fmla="*/ 9451017 h 9833570"/>
                <a:gd name="connsiteX106" fmla="*/ 6426377 w 6782340"/>
                <a:gd name="connsiteY106" fmla="*/ 9460542 h 9833570"/>
                <a:gd name="connsiteX107" fmla="*/ 6416852 w 6782340"/>
                <a:gd name="connsiteY107" fmla="*/ 9470067 h 9833570"/>
                <a:gd name="connsiteX108" fmla="*/ 6407327 w 6782340"/>
                <a:gd name="connsiteY108" fmla="*/ 9460542 h 9833570"/>
                <a:gd name="connsiteX109" fmla="*/ 6416852 w 6782340"/>
                <a:gd name="connsiteY109" fmla="*/ 9451017 h 9833570"/>
                <a:gd name="connsiteX110" fmla="*/ 6060889 w 6782340"/>
                <a:gd name="connsiteY110" fmla="*/ 9451017 h 9833570"/>
                <a:gd name="connsiteX111" fmla="*/ 6070414 w 6782340"/>
                <a:gd name="connsiteY111" fmla="*/ 9460542 h 9833570"/>
                <a:gd name="connsiteX112" fmla="*/ 6060889 w 6782340"/>
                <a:gd name="connsiteY112" fmla="*/ 9470067 h 9833570"/>
                <a:gd name="connsiteX113" fmla="*/ 6051364 w 6782340"/>
                <a:gd name="connsiteY113" fmla="*/ 9460542 h 9833570"/>
                <a:gd name="connsiteX114" fmla="*/ 6060889 w 6782340"/>
                <a:gd name="connsiteY114" fmla="*/ 9451017 h 9833570"/>
                <a:gd name="connsiteX115" fmla="*/ 5704927 w 6782340"/>
                <a:gd name="connsiteY115" fmla="*/ 9451017 h 9833570"/>
                <a:gd name="connsiteX116" fmla="*/ 5714452 w 6782340"/>
                <a:gd name="connsiteY116" fmla="*/ 9460542 h 9833570"/>
                <a:gd name="connsiteX117" fmla="*/ 5704927 w 6782340"/>
                <a:gd name="connsiteY117" fmla="*/ 9470067 h 9833570"/>
                <a:gd name="connsiteX118" fmla="*/ 5695402 w 6782340"/>
                <a:gd name="connsiteY118" fmla="*/ 9460542 h 9833570"/>
                <a:gd name="connsiteX119" fmla="*/ 5704927 w 6782340"/>
                <a:gd name="connsiteY119" fmla="*/ 9451017 h 9833570"/>
                <a:gd name="connsiteX120" fmla="*/ 5348964 w 6782340"/>
                <a:gd name="connsiteY120" fmla="*/ 9451017 h 9833570"/>
                <a:gd name="connsiteX121" fmla="*/ 5358489 w 6782340"/>
                <a:gd name="connsiteY121" fmla="*/ 9460542 h 9833570"/>
                <a:gd name="connsiteX122" fmla="*/ 5348964 w 6782340"/>
                <a:gd name="connsiteY122" fmla="*/ 9470067 h 9833570"/>
                <a:gd name="connsiteX123" fmla="*/ 5339439 w 6782340"/>
                <a:gd name="connsiteY123" fmla="*/ 9460542 h 9833570"/>
                <a:gd name="connsiteX124" fmla="*/ 5348964 w 6782340"/>
                <a:gd name="connsiteY124" fmla="*/ 9451017 h 9833570"/>
                <a:gd name="connsiteX125" fmla="*/ 4993001 w 6782340"/>
                <a:gd name="connsiteY125" fmla="*/ 9451017 h 9833570"/>
                <a:gd name="connsiteX126" fmla="*/ 5002526 w 6782340"/>
                <a:gd name="connsiteY126" fmla="*/ 9460542 h 9833570"/>
                <a:gd name="connsiteX127" fmla="*/ 4993001 w 6782340"/>
                <a:gd name="connsiteY127" fmla="*/ 9470067 h 9833570"/>
                <a:gd name="connsiteX128" fmla="*/ 4983476 w 6782340"/>
                <a:gd name="connsiteY128" fmla="*/ 9460542 h 9833570"/>
                <a:gd name="connsiteX129" fmla="*/ 4993001 w 6782340"/>
                <a:gd name="connsiteY129" fmla="*/ 9451017 h 9833570"/>
                <a:gd name="connsiteX130" fmla="*/ 4637038 w 6782340"/>
                <a:gd name="connsiteY130" fmla="*/ 9451017 h 9833570"/>
                <a:gd name="connsiteX131" fmla="*/ 4646563 w 6782340"/>
                <a:gd name="connsiteY131" fmla="*/ 9460542 h 9833570"/>
                <a:gd name="connsiteX132" fmla="*/ 4637038 w 6782340"/>
                <a:gd name="connsiteY132" fmla="*/ 9470067 h 9833570"/>
                <a:gd name="connsiteX133" fmla="*/ 4627513 w 6782340"/>
                <a:gd name="connsiteY133" fmla="*/ 9460542 h 9833570"/>
                <a:gd name="connsiteX134" fmla="*/ 4637038 w 6782340"/>
                <a:gd name="connsiteY134" fmla="*/ 9451017 h 9833570"/>
                <a:gd name="connsiteX135" fmla="*/ 4281076 w 6782340"/>
                <a:gd name="connsiteY135" fmla="*/ 9451017 h 9833570"/>
                <a:gd name="connsiteX136" fmla="*/ 4290601 w 6782340"/>
                <a:gd name="connsiteY136" fmla="*/ 9460542 h 9833570"/>
                <a:gd name="connsiteX137" fmla="*/ 4281076 w 6782340"/>
                <a:gd name="connsiteY137" fmla="*/ 9470067 h 9833570"/>
                <a:gd name="connsiteX138" fmla="*/ 4271551 w 6782340"/>
                <a:gd name="connsiteY138" fmla="*/ 9460542 h 9833570"/>
                <a:gd name="connsiteX139" fmla="*/ 4281076 w 6782340"/>
                <a:gd name="connsiteY139" fmla="*/ 9451017 h 9833570"/>
                <a:gd name="connsiteX140" fmla="*/ 3925113 w 6782340"/>
                <a:gd name="connsiteY140" fmla="*/ 9451017 h 9833570"/>
                <a:gd name="connsiteX141" fmla="*/ 3934638 w 6782340"/>
                <a:gd name="connsiteY141" fmla="*/ 9460542 h 9833570"/>
                <a:gd name="connsiteX142" fmla="*/ 3925113 w 6782340"/>
                <a:gd name="connsiteY142" fmla="*/ 9470067 h 9833570"/>
                <a:gd name="connsiteX143" fmla="*/ 3915588 w 6782340"/>
                <a:gd name="connsiteY143" fmla="*/ 9460542 h 9833570"/>
                <a:gd name="connsiteX144" fmla="*/ 3925113 w 6782340"/>
                <a:gd name="connsiteY144" fmla="*/ 9451017 h 9833570"/>
                <a:gd name="connsiteX145" fmla="*/ 3569150 w 6782340"/>
                <a:gd name="connsiteY145" fmla="*/ 9451017 h 9833570"/>
                <a:gd name="connsiteX146" fmla="*/ 3578675 w 6782340"/>
                <a:gd name="connsiteY146" fmla="*/ 9460542 h 9833570"/>
                <a:gd name="connsiteX147" fmla="*/ 3569150 w 6782340"/>
                <a:gd name="connsiteY147" fmla="*/ 9470067 h 9833570"/>
                <a:gd name="connsiteX148" fmla="*/ 3559625 w 6782340"/>
                <a:gd name="connsiteY148" fmla="*/ 9460542 h 9833570"/>
                <a:gd name="connsiteX149" fmla="*/ 3569150 w 6782340"/>
                <a:gd name="connsiteY149" fmla="*/ 9451017 h 9833570"/>
                <a:gd name="connsiteX150" fmla="*/ 3213191 w 6782340"/>
                <a:gd name="connsiteY150" fmla="*/ 9451017 h 9833570"/>
                <a:gd name="connsiteX151" fmla="*/ 3222716 w 6782340"/>
                <a:gd name="connsiteY151" fmla="*/ 9460542 h 9833570"/>
                <a:gd name="connsiteX152" fmla="*/ 3213191 w 6782340"/>
                <a:gd name="connsiteY152" fmla="*/ 9470067 h 9833570"/>
                <a:gd name="connsiteX153" fmla="*/ 3203665 w 6782340"/>
                <a:gd name="connsiteY153" fmla="*/ 9460542 h 9833570"/>
                <a:gd name="connsiteX154" fmla="*/ 3213191 w 6782340"/>
                <a:gd name="connsiteY154" fmla="*/ 9451017 h 9833570"/>
                <a:gd name="connsiteX155" fmla="*/ 2857228 w 6782340"/>
                <a:gd name="connsiteY155" fmla="*/ 9451017 h 9833570"/>
                <a:gd name="connsiteX156" fmla="*/ 2866752 w 6782340"/>
                <a:gd name="connsiteY156" fmla="*/ 9460542 h 9833570"/>
                <a:gd name="connsiteX157" fmla="*/ 2857228 w 6782340"/>
                <a:gd name="connsiteY157" fmla="*/ 9470067 h 9833570"/>
                <a:gd name="connsiteX158" fmla="*/ 2847703 w 6782340"/>
                <a:gd name="connsiteY158" fmla="*/ 9460542 h 9833570"/>
                <a:gd name="connsiteX159" fmla="*/ 2857228 w 6782340"/>
                <a:gd name="connsiteY159" fmla="*/ 9451017 h 9833570"/>
                <a:gd name="connsiteX160" fmla="*/ 2501265 w 6782340"/>
                <a:gd name="connsiteY160" fmla="*/ 9451017 h 9833570"/>
                <a:gd name="connsiteX161" fmla="*/ 2510790 w 6782340"/>
                <a:gd name="connsiteY161" fmla="*/ 9460542 h 9833570"/>
                <a:gd name="connsiteX162" fmla="*/ 2501265 w 6782340"/>
                <a:gd name="connsiteY162" fmla="*/ 9470067 h 9833570"/>
                <a:gd name="connsiteX163" fmla="*/ 2491739 w 6782340"/>
                <a:gd name="connsiteY163" fmla="*/ 9460542 h 9833570"/>
                <a:gd name="connsiteX164" fmla="*/ 2501265 w 6782340"/>
                <a:gd name="connsiteY164" fmla="*/ 9451017 h 9833570"/>
                <a:gd name="connsiteX165" fmla="*/ 2145302 w 6782340"/>
                <a:gd name="connsiteY165" fmla="*/ 9451017 h 9833570"/>
                <a:gd name="connsiteX166" fmla="*/ 2154827 w 6782340"/>
                <a:gd name="connsiteY166" fmla="*/ 9460542 h 9833570"/>
                <a:gd name="connsiteX167" fmla="*/ 2145302 w 6782340"/>
                <a:gd name="connsiteY167" fmla="*/ 9470067 h 9833570"/>
                <a:gd name="connsiteX168" fmla="*/ 2135777 w 6782340"/>
                <a:gd name="connsiteY168" fmla="*/ 9460542 h 9833570"/>
                <a:gd name="connsiteX169" fmla="*/ 2145302 w 6782340"/>
                <a:gd name="connsiteY169" fmla="*/ 9451017 h 9833570"/>
                <a:gd name="connsiteX170" fmla="*/ 1789341 w 6782340"/>
                <a:gd name="connsiteY170" fmla="*/ 9451017 h 9833570"/>
                <a:gd name="connsiteX171" fmla="*/ 1798866 w 6782340"/>
                <a:gd name="connsiteY171" fmla="*/ 9460542 h 9833570"/>
                <a:gd name="connsiteX172" fmla="*/ 1789341 w 6782340"/>
                <a:gd name="connsiteY172" fmla="*/ 9470067 h 9833570"/>
                <a:gd name="connsiteX173" fmla="*/ 1779816 w 6782340"/>
                <a:gd name="connsiteY173" fmla="*/ 9460542 h 9833570"/>
                <a:gd name="connsiteX174" fmla="*/ 1789341 w 6782340"/>
                <a:gd name="connsiteY174" fmla="*/ 9451017 h 9833570"/>
                <a:gd name="connsiteX175" fmla="*/ 1433378 w 6782340"/>
                <a:gd name="connsiteY175" fmla="*/ 9451017 h 9833570"/>
                <a:gd name="connsiteX176" fmla="*/ 1442903 w 6782340"/>
                <a:gd name="connsiteY176" fmla="*/ 9460542 h 9833570"/>
                <a:gd name="connsiteX177" fmla="*/ 1433378 w 6782340"/>
                <a:gd name="connsiteY177" fmla="*/ 9470067 h 9833570"/>
                <a:gd name="connsiteX178" fmla="*/ 1423853 w 6782340"/>
                <a:gd name="connsiteY178" fmla="*/ 9460542 h 9833570"/>
                <a:gd name="connsiteX179" fmla="*/ 1433378 w 6782340"/>
                <a:gd name="connsiteY179" fmla="*/ 9451017 h 9833570"/>
                <a:gd name="connsiteX180" fmla="*/ 1077415 w 6782340"/>
                <a:gd name="connsiteY180" fmla="*/ 9451017 h 9833570"/>
                <a:gd name="connsiteX181" fmla="*/ 1086940 w 6782340"/>
                <a:gd name="connsiteY181" fmla="*/ 9460542 h 9833570"/>
                <a:gd name="connsiteX182" fmla="*/ 1077415 w 6782340"/>
                <a:gd name="connsiteY182" fmla="*/ 9470067 h 9833570"/>
                <a:gd name="connsiteX183" fmla="*/ 1067889 w 6782340"/>
                <a:gd name="connsiteY183" fmla="*/ 9460542 h 9833570"/>
                <a:gd name="connsiteX184" fmla="*/ 1077415 w 6782340"/>
                <a:gd name="connsiteY184" fmla="*/ 9451017 h 9833570"/>
                <a:gd name="connsiteX185" fmla="*/ 721453 w 6782340"/>
                <a:gd name="connsiteY185" fmla="*/ 9451017 h 9833570"/>
                <a:gd name="connsiteX186" fmla="*/ 730978 w 6782340"/>
                <a:gd name="connsiteY186" fmla="*/ 9460542 h 9833570"/>
                <a:gd name="connsiteX187" fmla="*/ 721453 w 6782340"/>
                <a:gd name="connsiteY187" fmla="*/ 9470067 h 9833570"/>
                <a:gd name="connsiteX188" fmla="*/ 711928 w 6782340"/>
                <a:gd name="connsiteY188" fmla="*/ 9460542 h 9833570"/>
                <a:gd name="connsiteX189" fmla="*/ 721453 w 6782340"/>
                <a:gd name="connsiteY189" fmla="*/ 9451017 h 9833570"/>
                <a:gd name="connsiteX190" fmla="*/ 365489 w 6782340"/>
                <a:gd name="connsiteY190" fmla="*/ 9451017 h 9833570"/>
                <a:gd name="connsiteX191" fmla="*/ 375014 w 6782340"/>
                <a:gd name="connsiteY191" fmla="*/ 9460542 h 9833570"/>
                <a:gd name="connsiteX192" fmla="*/ 365489 w 6782340"/>
                <a:gd name="connsiteY192" fmla="*/ 9470067 h 9833570"/>
                <a:gd name="connsiteX193" fmla="*/ 355964 w 6782340"/>
                <a:gd name="connsiteY193" fmla="*/ 9460542 h 9833570"/>
                <a:gd name="connsiteX194" fmla="*/ 365489 w 6782340"/>
                <a:gd name="connsiteY194" fmla="*/ 9451017 h 9833570"/>
                <a:gd name="connsiteX195" fmla="*/ 9527 w 6782340"/>
                <a:gd name="connsiteY195" fmla="*/ 9451017 h 9833570"/>
                <a:gd name="connsiteX196" fmla="*/ 19052 w 6782340"/>
                <a:gd name="connsiteY196" fmla="*/ 9460542 h 9833570"/>
                <a:gd name="connsiteX197" fmla="*/ 9527 w 6782340"/>
                <a:gd name="connsiteY197" fmla="*/ 9470067 h 9833570"/>
                <a:gd name="connsiteX198" fmla="*/ 2 w 6782340"/>
                <a:gd name="connsiteY198" fmla="*/ 9460542 h 9833570"/>
                <a:gd name="connsiteX199" fmla="*/ 9527 w 6782340"/>
                <a:gd name="connsiteY199" fmla="*/ 9451017 h 9833570"/>
                <a:gd name="connsiteX200" fmla="*/ 6772815 w 6782340"/>
                <a:gd name="connsiteY200" fmla="*/ 9087513 h 9833570"/>
                <a:gd name="connsiteX201" fmla="*/ 6782340 w 6782340"/>
                <a:gd name="connsiteY201" fmla="*/ 9097038 h 9833570"/>
                <a:gd name="connsiteX202" fmla="*/ 6772815 w 6782340"/>
                <a:gd name="connsiteY202" fmla="*/ 9106563 h 9833570"/>
                <a:gd name="connsiteX203" fmla="*/ 6763290 w 6782340"/>
                <a:gd name="connsiteY203" fmla="*/ 9097038 h 9833570"/>
                <a:gd name="connsiteX204" fmla="*/ 6772815 w 6782340"/>
                <a:gd name="connsiteY204" fmla="*/ 9087513 h 9833570"/>
                <a:gd name="connsiteX205" fmla="*/ 6416852 w 6782340"/>
                <a:gd name="connsiteY205" fmla="*/ 9087513 h 9833570"/>
                <a:gd name="connsiteX206" fmla="*/ 6426377 w 6782340"/>
                <a:gd name="connsiteY206" fmla="*/ 9097038 h 9833570"/>
                <a:gd name="connsiteX207" fmla="*/ 6416852 w 6782340"/>
                <a:gd name="connsiteY207" fmla="*/ 9106563 h 9833570"/>
                <a:gd name="connsiteX208" fmla="*/ 6407327 w 6782340"/>
                <a:gd name="connsiteY208" fmla="*/ 9097038 h 9833570"/>
                <a:gd name="connsiteX209" fmla="*/ 6416852 w 6782340"/>
                <a:gd name="connsiteY209" fmla="*/ 9087513 h 9833570"/>
                <a:gd name="connsiteX210" fmla="*/ 6060889 w 6782340"/>
                <a:gd name="connsiteY210" fmla="*/ 9087513 h 9833570"/>
                <a:gd name="connsiteX211" fmla="*/ 6070414 w 6782340"/>
                <a:gd name="connsiteY211" fmla="*/ 9097038 h 9833570"/>
                <a:gd name="connsiteX212" fmla="*/ 6060889 w 6782340"/>
                <a:gd name="connsiteY212" fmla="*/ 9106563 h 9833570"/>
                <a:gd name="connsiteX213" fmla="*/ 6051364 w 6782340"/>
                <a:gd name="connsiteY213" fmla="*/ 9097038 h 9833570"/>
                <a:gd name="connsiteX214" fmla="*/ 6060889 w 6782340"/>
                <a:gd name="connsiteY214" fmla="*/ 9087513 h 9833570"/>
                <a:gd name="connsiteX215" fmla="*/ 5704927 w 6782340"/>
                <a:gd name="connsiteY215" fmla="*/ 9087513 h 9833570"/>
                <a:gd name="connsiteX216" fmla="*/ 5714452 w 6782340"/>
                <a:gd name="connsiteY216" fmla="*/ 9097038 h 9833570"/>
                <a:gd name="connsiteX217" fmla="*/ 5704927 w 6782340"/>
                <a:gd name="connsiteY217" fmla="*/ 9106563 h 9833570"/>
                <a:gd name="connsiteX218" fmla="*/ 5695402 w 6782340"/>
                <a:gd name="connsiteY218" fmla="*/ 9097038 h 9833570"/>
                <a:gd name="connsiteX219" fmla="*/ 5704927 w 6782340"/>
                <a:gd name="connsiteY219" fmla="*/ 9087513 h 9833570"/>
                <a:gd name="connsiteX220" fmla="*/ 5348964 w 6782340"/>
                <a:gd name="connsiteY220" fmla="*/ 9087513 h 9833570"/>
                <a:gd name="connsiteX221" fmla="*/ 5358489 w 6782340"/>
                <a:gd name="connsiteY221" fmla="*/ 9097038 h 9833570"/>
                <a:gd name="connsiteX222" fmla="*/ 5348964 w 6782340"/>
                <a:gd name="connsiteY222" fmla="*/ 9106563 h 9833570"/>
                <a:gd name="connsiteX223" fmla="*/ 5339439 w 6782340"/>
                <a:gd name="connsiteY223" fmla="*/ 9097038 h 9833570"/>
                <a:gd name="connsiteX224" fmla="*/ 5348964 w 6782340"/>
                <a:gd name="connsiteY224" fmla="*/ 9087513 h 9833570"/>
                <a:gd name="connsiteX225" fmla="*/ 4993001 w 6782340"/>
                <a:gd name="connsiteY225" fmla="*/ 9087513 h 9833570"/>
                <a:gd name="connsiteX226" fmla="*/ 5002526 w 6782340"/>
                <a:gd name="connsiteY226" fmla="*/ 9097038 h 9833570"/>
                <a:gd name="connsiteX227" fmla="*/ 4993001 w 6782340"/>
                <a:gd name="connsiteY227" fmla="*/ 9106563 h 9833570"/>
                <a:gd name="connsiteX228" fmla="*/ 4983476 w 6782340"/>
                <a:gd name="connsiteY228" fmla="*/ 9097038 h 9833570"/>
                <a:gd name="connsiteX229" fmla="*/ 4993001 w 6782340"/>
                <a:gd name="connsiteY229" fmla="*/ 9087513 h 9833570"/>
                <a:gd name="connsiteX230" fmla="*/ 4637038 w 6782340"/>
                <a:gd name="connsiteY230" fmla="*/ 9087513 h 9833570"/>
                <a:gd name="connsiteX231" fmla="*/ 4646563 w 6782340"/>
                <a:gd name="connsiteY231" fmla="*/ 9097038 h 9833570"/>
                <a:gd name="connsiteX232" fmla="*/ 4637038 w 6782340"/>
                <a:gd name="connsiteY232" fmla="*/ 9106563 h 9833570"/>
                <a:gd name="connsiteX233" fmla="*/ 4627513 w 6782340"/>
                <a:gd name="connsiteY233" fmla="*/ 9097038 h 9833570"/>
                <a:gd name="connsiteX234" fmla="*/ 4637038 w 6782340"/>
                <a:gd name="connsiteY234" fmla="*/ 9087513 h 9833570"/>
                <a:gd name="connsiteX235" fmla="*/ 4281076 w 6782340"/>
                <a:gd name="connsiteY235" fmla="*/ 9087513 h 9833570"/>
                <a:gd name="connsiteX236" fmla="*/ 4290601 w 6782340"/>
                <a:gd name="connsiteY236" fmla="*/ 9097038 h 9833570"/>
                <a:gd name="connsiteX237" fmla="*/ 4281076 w 6782340"/>
                <a:gd name="connsiteY237" fmla="*/ 9106563 h 9833570"/>
                <a:gd name="connsiteX238" fmla="*/ 4271551 w 6782340"/>
                <a:gd name="connsiteY238" fmla="*/ 9097038 h 9833570"/>
                <a:gd name="connsiteX239" fmla="*/ 4281076 w 6782340"/>
                <a:gd name="connsiteY239" fmla="*/ 9087513 h 9833570"/>
                <a:gd name="connsiteX240" fmla="*/ 3925113 w 6782340"/>
                <a:gd name="connsiteY240" fmla="*/ 9087513 h 9833570"/>
                <a:gd name="connsiteX241" fmla="*/ 3934638 w 6782340"/>
                <a:gd name="connsiteY241" fmla="*/ 9097038 h 9833570"/>
                <a:gd name="connsiteX242" fmla="*/ 3925113 w 6782340"/>
                <a:gd name="connsiteY242" fmla="*/ 9106563 h 9833570"/>
                <a:gd name="connsiteX243" fmla="*/ 3915588 w 6782340"/>
                <a:gd name="connsiteY243" fmla="*/ 9097038 h 9833570"/>
                <a:gd name="connsiteX244" fmla="*/ 3925113 w 6782340"/>
                <a:gd name="connsiteY244" fmla="*/ 9087513 h 9833570"/>
                <a:gd name="connsiteX245" fmla="*/ 3569150 w 6782340"/>
                <a:gd name="connsiteY245" fmla="*/ 9087513 h 9833570"/>
                <a:gd name="connsiteX246" fmla="*/ 3578675 w 6782340"/>
                <a:gd name="connsiteY246" fmla="*/ 9097038 h 9833570"/>
                <a:gd name="connsiteX247" fmla="*/ 3569150 w 6782340"/>
                <a:gd name="connsiteY247" fmla="*/ 9106563 h 9833570"/>
                <a:gd name="connsiteX248" fmla="*/ 3559625 w 6782340"/>
                <a:gd name="connsiteY248" fmla="*/ 9097038 h 9833570"/>
                <a:gd name="connsiteX249" fmla="*/ 3569150 w 6782340"/>
                <a:gd name="connsiteY249" fmla="*/ 9087513 h 9833570"/>
                <a:gd name="connsiteX250" fmla="*/ 3213191 w 6782340"/>
                <a:gd name="connsiteY250" fmla="*/ 9087513 h 9833570"/>
                <a:gd name="connsiteX251" fmla="*/ 3222716 w 6782340"/>
                <a:gd name="connsiteY251" fmla="*/ 9097038 h 9833570"/>
                <a:gd name="connsiteX252" fmla="*/ 3213191 w 6782340"/>
                <a:gd name="connsiteY252" fmla="*/ 9106563 h 9833570"/>
                <a:gd name="connsiteX253" fmla="*/ 3203666 w 6782340"/>
                <a:gd name="connsiteY253" fmla="*/ 9097038 h 9833570"/>
                <a:gd name="connsiteX254" fmla="*/ 3213191 w 6782340"/>
                <a:gd name="connsiteY254" fmla="*/ 9087513 h 9833570"/>
                <a:gd name="connsiteX255" fmla="*/ 2857229 w 6782340"/>
                <a:gd name="connsiteY255" fmla="*/ 9087513 h 9833570"/>
                <a:gd name="connsiteX256" fmla="*/ 2866754 w 6782340"/>
                <a:gd name="connsiteY256" fmla="*/ 9097038 h 9833570"/>
                <a:gd name="connsiteX257" fmla="*/ 2857229 w 6782340"/>
                <a:gd name="connsiteY257" fmla="*/ 9106563 h 9833570"/>
                <a:gd name="connsiteX258" fmla="*/ 2847705 w 6782340"/>
                <a:gd name="connsiteY258" fmla="*/ 9097038 h 9833570"/>
                <a:gd name="connsiteX259" fmla="*/ 2857229 w 6782340"/>
                <a:gd name="connsiteY259" fmla="*/ 9087513 h 9833570"/>
                <a:gd name="connsiteX260" fmla="*/ 2501265 w 6782340"/>
                <a:gd name="connsiteY260" fmla="*/ 9087513 h 9833570"/>
                <a:gd name="connsiteX261" fmla="*/ 2510792 w 6782340"/>
                <a:gd name="connsiteY261" fmla="*/ 9097038 h 9833570"/>
                <a:gd name="connsiteX262" fmla="*/ 2501265 w 6782340"/>
                <a:gd name="connsiteY262" fmla="*/ 9106563 h 9833570"/>
                <a:gd name="connsiteX263" fmla="*/ 2491741 w 6782340"/>
                <a:gd name="connsiteY263" fmla="*/ 9097038 h 9833570"/>
                <a:gd name="connsiteX264" fmla="*/ 2501265 w 6782340"/>
                <a:gd name="connsiteY264" fmla="*/ 9087513 h 9833570"/>
                <a:gd name="connsiteX265" fmla="*/ 2145304 w 6782340"/>
                <a:gd name="connsiteY265" fmla="*/ 9087513 h 9833570"/>
                <a:gd name="connsiteX266" fmla="*/ 2154828 w 6782340"/>
                <a:gd name="connsiteY266" fmla="*/ 9097038 h 9833570"/>
                <a:gd name="connsiteX267" fmla="*/ 2145304 w 6782340"/>
                <a:gd name="connsiteY267" fmla="*/ 9106563 h 9833570"/>
                <a:gd name="connsiteX268" fmla="*/ 2135778 w 6782340"/>
                <a:gd name="connsiteY268" fmla="*/ 9097038 h 9833570"/>
                <a:gd name="connsiteX269" fmla="*/ 2145304 w 6782340"/>
                <a:gd name="connsiteY269" fmla="*/ 9087513 h 9833570"/>
                <a:gd name="connsiteX270" fmla="*/ 1789344 w 6782340"/>
                <a:gd name="connsiteY270" fmla="*/ 9087513 h 9833570"/>
                <a:gd name="connsiteX271" fmla="*/ 1798867 w 6782340"/>
                <a:gd name="connsiteY271" fmla="*/ 9097038 h 9833570"/>
                <a:gd name="connsiteX272" fmla="*/ 1789344 w 6782340"/>
                <a:gd name="connsiteY272" fmla="*/ 9106563 h 9833570"/>
                <a:gd name="connsiteX273" fmla="*/ 1779818 w 6782340"/>
                <a:gd name="connsiteY273" fmla="*/ 9097038 h 9833570"/>
                <a:gd name="connsiteX274" fmla="*/ 1789344 w 6782340"/>
                <a:gd name="connsiteY274" fmla="*/ 9087513 h 9833570"/>
                <a:gd name="connsiteX275" fmla="*/ 1433380 w 6782340"/>
                <a:gd name="connsiteY275" fmla="*/ 9087513 h 9833570"/>
                <a:gd name="connsiteX276" fmla="*/ 1442905 w 6782340"/>
                <a:gd name="connsiteY276" fmla="*/ 9097038 h 9833570"/>
                <a:gd name="connsiteX277" fmla="*/ 1433380 w 6782340"/>
                <a:gd name="connsiteY277" fmla="*/ 9106563 h 9833570"/>
                <a:gd name="connsiteX278" fmla="*/ 1423855 w 6782340"/>
                <a:gd name="connsiteY278" fmla="*/ 9097038 h 9833570"/>
                <a:gd name="connsiteX279" fmla="*/ 1433380 w 6782340"/>
                <a:gd name="connsiteY279" fmla="*/ 9087513 h 9833570"/>
                <a:gd name="connsiteX280" fmla="*/ 1077417 w 6782340"/>
                <a:gd name="connsiteY280" fmla="*/ 9087513 h 9833570"/>
                <a:gd name="connsiteX281" fmla="*/ 1086942 w 6782340"/>
                <a:gd name="connsiteY281" fmla="*/ 9097038 h 9833570"/>
                <a:gd name="connsiteX282" fmla="*/ 1077417 w 6782340"/>
                <a:gd name="connsiteY282" fmla="*/ 9106563 h 9833570"/>
                <a:gd name="connsiteX283" fmla="*/ 1067891 w 6782340"/>
                <a:gd name="connsiteY283" fmla="*/ 9097038 h 9833570"/>
                <a:gd name="connsiteX284" fmla="*/ 1077417 w 6782340"/>
                <a:gd name="connsiteY284" fmla="*/ 9087513 h 9833570"/>
                <a:gd name="connsiteX285" fmla="*/ 721455 w 6782340"/>
                <a:gd name="connsiteY285" fmla="*/ 9087513 h 9833570"/>
                <a:gd name="connsiteX286" fmla="*/ 730980 w 6782340"/>
                <a:gd name="connsiteY286" fmla="*/ 9097038 h 9833570"/>
                <a:gd name="connsiteX287" fmla="*/ 721455 w 6782340"/>
                <a:gd name="connsiteY287" fmla="*/ 9106563 h 9833570"/>
                <a:gd name="connsiteX288" fmla="*/ 711930 w 6782340"/>
                <a:gd name="connsiteY288" fmla="*/ 9097038 h 9833570"/>
                <a:gd name="connsiteX289" fmla="*/ 721455 w 6782340"/>
                <a:gd name="connsiteY289" fmla="*/ 9087513 h 9833570"/>
                <a:gd name="connsiteX290" fmla="*/ 365491 w 6782340"/>
                <a:gd name="connsiteY290" fmla="*/ 9087513 h 9833570"/>
                <a:gd name="connsiteX291" fmla="*/ 375016 w 6782340"/>
                <a:gd name="connsiteY291" fmla="*/ 9097038 h 9833570"/>
                <a:gd name="connsiteX292" fmla="*/ 365491 w 6782340"/>
                <a:gd name="connsiteY292" fmla="*/ 9106563 h 9833570"/>
                <a:gd name="connsiteX293" fmla="*/ 355966 w 6782340"/>
                <a:gd name="connsiteY293" fmla="*/ 9097038 h 9833570"/>
                <a:gd name="connsiteX294" fmla="*/ 365491 w 6782340"/>
                <a:gd name="connsiteY294" fmla="*/ 9087513 h 9833570"/>
                <a:gd name="connsiteX295" fmla="*/ 9529 w 6782340"/>
                <a:gd name="connsiteY295" fmla="*/ 9087513 h 9833570"/>
                <a:gd name="connsiteX296" fmla="*/ 19054 w 6782340"/>
                <a:gd name="connsiteY296" fmla="*/ 9097038 h 9833570"/>
                <a:gd name="connsiteX297" fmla="*/ 9529 w 6782340"/>
                <a:gd name="connsiteY297" fmla="*/ 9106563 h 9833570"/>
                <a:gd name="connsiteX298" fmla="*/ 4 w 6782340"/>
                <a:gd name="connsiteY298" fmla="*/ 9097038 h 9833570"/>
                <a:gd name="connsiteX299" fmla="*/ 9529 w 6782340"/>
                <a:gd name="connsiteY299" fmla="*/ 9087513 h 9833570"/>
                <a:gd name="connsiteX300" fmla="*/ 6772815 w 6782340"/>
                <a:gd name="connsiteY300" fmla="*/ 8724010 h 9833570"/>
                <a:gd name="connsiteX301" fmla="*/ 6782340 w 6782340"/>
                <a:gd name="connsiteY301" fmla="*/ 8733535 h 9833570"/>
                <a:gd name="connsiteX302" fmla="*/ 6772815 w 6782340"/>
                <a:gd name="connsiteY302" fmla="*/ 8743060 h 9833570"/>
                <a:gd name="connsiteX303" fmla="*/ 6763290 w 6782340"/>
                <a:gd name="connsiteY303" fmla="*/ 8733535 h 9833570"/>
                <a:gd name="connsiteX304" fmla="*/ 6772815 w 6782340"/>
                <a:gd name="connsiteY304" fmla="*/ 8724010 h 9833570"/>
                <a:gd name="connsiteX305" fmla="*/ 6416852 w 6782340"/>
                <a:gd name="connsiteY305" fmla="*/ 8724010 h 9833570"/>
                <a:gd name="connsiteX306" fmla="*/ 6426377 w 6782340"/>
                <a:gd name="connsiteY306" fmla="*/ 8733535 h 9833570"/>
                <a:gd name="connsiteX307" fmla="*/ 6416852 w 6782340"/>
                <a:gd name="connsiteY307" fmla="*/ 8743060 h 9833570"/>
                <a:gd name="connsiteX308" fmla="*/ 6407327 w 6782340"/>
                <a:gd name="connsiteY308" fmla="*/ 8733535 h 9833570"/>
                <a:gd name="connsiteX309" fmla="*/ 6416852 w 6782340"/>
                <a:gd name="connsiteY309" fmla="*/ 8724010 h 9833570"/>
                <a:gd name="connsiteX310" fmla="*/ 6060889 w 6782340"/>
                <a:gd name="connsiteY310" fmla="*/ 8724010 h 9833570"/>
                <a:gd name="connsiteX311" fmla="*/ 6070414 w 6782340"/>
                <a:gd name="connsiteY311" fmla="*/ 8733535 h 9833570"/>
                <a:gd name="connsiteX312" fmla="*/ 6060889 w 6782340"/>
                <a:gd name="connsiteY312" fmla="*/ 8743060 h 9833570"/>
                <a:gd name="connsiteX313" fmla="*/ 6051364 w 6782340"/>
                <a:gd name="connsiteY313" fmla="*/ 8733535 h 9833570"/>
                <a:gd name="connsiteX314" fmla="*/ 6060889 w 6782340"/>
                <a:gd name="connsiteY314" fmla="*/ 8724010 h 9833570"/>
                <a:gd name="connsiteX315" fmla="*/ 5704927 w 6782340"/>
                <a:gd name="connsiteY315" fmla="*/ 8724010 h 9833570"/>
                <a:gd name="connsiteX316" fmla="*/ 5714452 w 6782340"/>
                <a:gd name="connsiteY316" fmla="*/ 8733535 h 9833570"/>
                <a:gd name="connsiteX317" fmla="*/ 5704927 w 6782340"/>
                <a:gd name="connsiteY317" fmla="*/ 8743060 h 9833570"/>
                <a:gd name="connsiteX318" fmla="*/ 5695402 w 6782340"/>
                <a:gd name="connsiteY318" fmla="*/ 8733535 h 9833570"/>
                <a:gd name="connsiteX319" fmla="*/ 5704927 w 6782340"/>
                <a:gd name="connsiteY319" fmla="*/ 8724010 h 9833570"/>
                <a:gd name="connsiteX320" fmla="*/ 5348964 w 6782340"/>
                <a:gd name="connsiteY320" fmla="*/ 8724010 h 9833570"/>
                <a:gd name="connsiteX321" fmla="*/ 5358489 w 6782340"/>
                <a:gd name="connsiteY321" fmla="*/ 8733535 h 9833570"/>
                <a:gd name="connsiteX322" fmla="*/ 5348964 w 6782340"/>
                <a:gd name="connsiteY322" fmla="*/ 8743060 h 9833570"/>
                <a:gd name="connsiteX323" fmla="*/ 5339439 w 6782340"/>
                <a:gd name="connsiteY323" fmla="*/ 8733535 h 9833570"/>
                <a:gd name="connsiteX324" fmla="*/ 5348964 w 6782340"/>
                <a:gd name="connsiteY324" fmla="*/ 8724010 h 9833570"/>
                <a:gd name="connsiteX325" fmla="*/ 4993001 w 6782340"/>
                <a:gd name="connsiteY325" fmla="*/ 8724010 h 9833570"/>
                <a:gd name="connsiteX326" fmla="*/ 5002526 w 6782340"/>
                <a:gd name="connsiteY326" fmla="*/ 8733535 h 9833570"/>
                <a:gd name="connsiteX327" fmla="*/ 4993001 w 6782340"/>
                <a:gd name="connsiteY327" fmla="*/ 8743060 h 9833570"/>
                <a:gd name="connsiteX328" fmla="*/ 4983476 w 6782340"/>
                <a:gd name="connsiteY328" fmla="*/ 8733535 h 9833570"/>
                <a:gd name="connsiteX329" fmla="*/ 4993001 w 6782340"/>
                <a:gd name="connsiteY329" fmla="*/ 8724010 h 9833570"/>
                <a:gd name="connsiteX330" fmla="*/ 4637038 w 6782340"/>
                <a:gd name="connsiteY330" fmla="*/ 8724010 h 9833570"/>
                <a:gd name="connsiteX331" fmla="*/ 4646563 w 6782340"/>
                <a:gd name="connsiteY331" fmla="*/ 8733535 h 9833570"/>
                <a:gd name="connsiteX332" fmla="*/ 4637038 w 6782340"/>
                <a:gd name="connsiteY332" fmla="*/ 8743060 h 9833570"/>
                <a:gd name="connsiteX333" fmla="*/ 4627513 w 6782340"/>
                <a:gd name="connsiteY333" fmla="*/ 8733535 h 9833570"/>
                <a:gd name="connsiteX334" fmla="*/ 4637038 w 6782340"/>
                <a:gd name="connsiteY334" fmla="*/ 8724010 h 9833570"/>
                <a:gd name="connsiteX335" fmla="*/ 4281076 w 6782340"/>
                <a:gd name="connsiteY335" fmla="*/ 8724010 h 9833570"/>
                <a:gd name="connsiteX336" fmla="*/ 4290601 w 6782340"/>
                <a:gd name="connsiteY336" fmla="*/ 8733535 h 9833570"/>
                <a:gd name="connsiteX337" fmla="*/ 4281076 w 6782340"/>
                <a:gd name="connsiteY337" fmla="*/ 8743060 h 9833570"/>
                <a:gd name="connsiteX338" fmla="*/ 4271551 w 6782340"/>
                <a:gd name="connsiteY338" fmla="*/ 8733535 h 9833570"/>
                <a:gd name="connsiteX339" fmla="*/ 4281076 w 6782340"/>
                <a:gd name="connsiteY339" fmla="*/ 8724010 h 9833570"/>
                <a:gd name="connsiteX340" fmla="*/ 3925113 w 6782340"/>
                <a:gd name="connsiteY340" fmla="*/ 8724010 h 9833570"/>
                <a:gd name="connsiteX341" fmla="*/ 3934638 w 6782340"/>
                <a:gd name="connsiteY341" fmla="*/ 8733535 h 9833570"/>
                <a:gd name="connsiteX342" fmla="*/ 3925113 w 6782340"/>
                <a:gd name="connsiteY342" fmla="*/ 8743060 h 9833570"/>
                <a:gd name="connsiteX343" fmla="*/ 3915588 w 6782340"/>
                <a:gd name="connsiteY343" fmla="*/ 8733535 h 9833570"/>
                <a:gd name="connsiteX344" fmla="*/ 3925113 w 6782340"/>
                <a:gd name="connsiteY344" fmla="*/ 8724010 h 9833570"/>
                <a:gd name="connsiteX345" fmla="*/ 3569150 w 6782340"/>
                <a:gd name="connsiteY345" fmla="*/ 8724010 h 9833570"/>
                <a:gd name="connsiteX346" fmla="*/ 3578675 w 6782340"/>
                <a:gd name="connsiteY346" fmla="*/ 8733535 h 9833570"/>
                <a:gd name="connsiteX347" fmla="*/ 3569150 w 6782340"/>
                <a:gd name="connsiteY347" fmla="*/ 8743060 h 9833570"/>
                <a:gd name="connsiteX348" fmla="*/ 3559625 w 6782340"/>
                <a:gd name="connsiteY348" fmla="*/ 8733535 h 9833570"/>
                <a:gd name="connsiteX349" fmla="*/ 3569150 w 6782340"/>
                <a:gd name="connsiteY349" fmla="*/ 8724010 h 9833570"/>
                <a:gd name="connsiteX350" fmla="*/ 3213191 w 6782340"/>
                <a:gd name="connsiteY350" fmla="*/ 8724010 h 9833570"/>
                <a:gd name="connsiteX351" fmla="*/ 3222716 w 6782340"/>
                <a:gd name="connsiteY351" fmla="*/ 8733535 h 9833570"/>
                <a:gd name="connsiteX352" fmla="*/ 3213191 w 6782340"/>
                <a:gd name="connsiteY352" fmla="*/ 8743060 h 9833570"/>
                <a:gd name="connsiteX353" fmla="*/ 3203666 w 6782340"/>
                <a:gd name="connsiteY353" fmla="*/ 8733535 h 9833570"/>
                <a:gd name="connsiteX354" fmla="*/ 3213191 w 6782340"/>
                <a:gd name="connsiteY354" fmla="*/ 8724010 h 9833570"/>
                <a:gd name="connsiteX355" fmla="*/ 2857232 w 6782340"/>
                <a:gd name="connsiteY355" fmla="*/ 8724010 h 9833570"/>
                <a:gd name="connsiteX356" fmla="*/ 2866757 w 6782340"/>
                <a:gd name="connsiteY356" fmla="*/ 8733535 h 9833570"/>
                <a:gd name="connsiteX357" fmla="*/ 2857232 w 6782340"/>
                <a:gd name="connsiteY357" fmla="*/ 8743060 h 9833570"/>
                <a:gd name="connsiteX358" fmla="*/ 2847707 w 6782340"/>
                <a:gd name="connsiteY358" fmla="*/ 8733535 h 9833570"/>
                <a:gd name="connsiteX359" fmla="*/ 2857232 w 6782340"/>
                <a:gd name="connsiteY359" fmla="*/ 8724010 h 9833570"/>
                <a:gd name="connsiteX360" fmla="*/ 2501267 w 6782340"/>
                <a:gd name="connsiteY360" fmla="*/ 8724010 h 9833570"/>
                <a:gd name="connsiteX361" fmla="*/ 2510794 w 6782340"/>
                <a:gd name="connsiteY361" fmla="*/ 8733535 h 9833570"/>
                <a:gd name="connsiteX362" fmla="*/ 2501267 w 6782340"/>
                <a:gd name="connsiteY362" fmla="*/ 8743060 h 9833570"/>
                <a:gd name="connsiteX363" fmla="*/ 2491743 w 6782340"/>
                <a:gd name="connsiteY363" fmla="*/ 8733535 h 9833570"/>
                <a:gd name="connsiteX364" fmla="*/ 2501267 w 6782340"/>
                <a:gd name="connsiteY364" fmla="*/ 8724010 h 9833570"/>
                <a:gd name="connsiteX365" fmla="*/ 2145305 w 6782340"/>
                <a:gd name="connsiteY365" fmla="*/ 8724010 h 9833570"/>
                <a:gd name="connsiteX366" fmla="*/ 2154830 w 6782340"/>
                <a:gd name="connsiteY366" fmla="*/ 8733535 h 9833570"/>
                <a:gd name="connsiteX367" fmla="*/ 2145305 w 6782340"/>
                <a:gd name="connsiteY367" fmla="*/ 8743060 h 9833570"/>
                <a:gd name="connsiteX368" fmla="*/ 2135780 w 6782340"/>
                <a:gd name="connsiteY368" fmla="*/ 8733535 h 9833570"/>
                <a:gd name="connsiteX369" fmla="*/ 2145305 w 6782340"/>
                <a:gd name="connsiteY369" fmla="*/ 8724010 h 9833570"/>
                <a:gd name="connsiteX370" fmla="*/ 1789346 w 6782340"/>
                <a:gd name="connsiteY370" fmla="*/ 8724010 h 9833570"/>
                <a:gd name="connsiteX371" fmla="*/ 1798869 w 6782340"/>
                <a:gd name="connsiteY371" fmla="*/ 8733535 h 9833570"/>
                <a:gd name="connsiteX372" fmla="*/ 1789346 w 6782340"/>
                <a:gd name="connsiteY372" fmla="*/ 8743060 h 9833570"/>
                <a:gd name="connsiteX373" fmla="*/ 1779820 w 6782340"/>
                <a:gd name="connsiteY373" fmla="*/ 8733535 h 9833570"/>
                <a:gd name="connsiteX374" fmla="*/ 1789346 w 6782340"/>
                <a:gd name="connsiteY374" fmla="*/ 8724010 h 9833570"/>
                <a:gd name="connsiteX375" fmla="*/ 1433383 w 6782340"/>
                <a:gd name="connsiteY375" fmla="*/ 8724010 h 9833570"/>
                <a:gd name="connsiteX376" fmla="*/ 1442908 w 6782340"/>
                <a:gd name="connsiteY376" fmla="*/ 8733535 h 9833570"/>
                <a:gd name="connsiteX377" fmla="*/ 1433383 w 6782340"/>
                <a:gd name="connsiteY377" fmla="*/ 8743060 h 9833570"/>
                <a:gd name="connsiteX378" fmla="*/ 1423858 w 6782340"/>
                <a:gd name="connsiteY378" fmla="*/ 8733535 h 9833570"/>
                <a:gd name="connsiteX379" fmla="*/ 1433383 w 6782340"/>
                <a:gd name="connsiteY379" fmla="*/ 8724010 h 9833570"/>
                <a:gd name="connsiteX380" fmla="*/ 1077419 w 6782340"/>
                <a:gd name="connsiteY380" fmla="*/ 8724010 h 9833570"/>
                <a:gd name="connsiteX381" fmla="*/ 1086944 w 6782340"/>
                <a:gd name="connsiteY381" fmla="*/ 8733535 h 9833570"/>
                <a:gd name="connsiteX382" fmla="*/ 1077419 w 6782340"/>
                <a:gd name="connsiteY382" fmla="*/ 8743060 h 9833570"/>
                <a:gd name="connsiteX383" fmla="*/ 1067894 w 6782340"/>
                <a:gd name="connsiteY383" fmla="*/ 8733535 h 9833570"/>
                <a:gd name="connsiteX384" fmla="*/ 1077419 w 6782340"/>
                <a:gd name="connsiteY384" fmla="*/ 8724010 h 9833570"/>
                <a:gd name="connsiteX385" fmla="*/ 721457 w 6782340"/>
                <a:gd name="connsiteY385" fmla="*/ 8724010 h 9833570"/>
                <a:gd name="connsiteX386" fmla="*/ 730982 w 6782340"/>
                <a:gd name="connsiteY386" fmla="*/ 8733535 h 9833570"/>
                <a:gd name="connsiteX387" fmla="*/ 721457 w 6782340"/>
                <a:gd name="connsiteY387" fmla="*/ 8743060 h 9833570"/>
                <a:gd name="connsiteX388" fmla="*/ 711932 w 6782340"/>
                <a:gd name="connsiteY388" fmla="*/ 8733535 h 9833570"/>
                <a:gd name="connsiteX389" fmla="*/ 721457 w 6782340"/>
                <a:gd name="connsiteY389" fmla="*/ 8724010 h 9833570"/>
                <a:gd name="connsiteX390" fmla="*/ 365493 w 6782340"/>
                <a:gd name="connsiteY390" fmla="*/ 8724010 h 9833570"/>
                <a:gd name="connsiteX391" fmla="*/ 375018 w 6782340"/>
                <a:gd name="connsiteY391" fmla="*/ 8733535 h 9833570"/>
                <a:gd name="connsiteX392" fmla="*/ 365493 w 6782340"/>
                <a:gd name="connsiteY392" fmla="*/ 8743060 h 9833570"/>
                <a:gd name="connsiteX393" fmla="*/ 355968 w 6782340"/>
                <a:gd name="connsiteY393" fmla="*/ 8733535 h 9833570"/>
                <a:gd name="connsiteX394" fmla="*/ 365493 w 6782340"/>
                <a:gd name="connsiteY394" fmla="*/ 8724010 h 9833570"/>
                <a:gd name="connsiteX395" fmla="*/ 9531 w 6782340"/>
                <a:gd name="connsiteY395" fmla="*/ 8724010 h 9833570"/>
                <a:gd name="connsiteX396" fmla="*/ 19056 w 6782340"/>
                <a:gd name="connsiteY396" fmla="*/ 8733535 h 9833570"/>
                <a:gd name="connsiteX397" fmla="*/ 9531 w 6782340"/>
                <a:gd name="connsiteY397" fmla="*/ 8743060 h 9833570"/>
                <a:gd name="connsiteX398" fmla="*/ 6 w 6782340"/>
                <a:gd name="connsiteY398" fmla="*/ 8733535 h 9833570"/>
                <a:gd name="connsiteX399" fmla="*/ 9531 w 6782340"/>
                <a:gd name="connsiteY399" fmla="*/ 8724010 h 9833570"/>
                <a:gd name="connsiteX400" fmla="*/ 6772815 w 6782340"/>
                <a:gd name="connsiteY400" fmla="*/ 8360506 h 9833570"/>
                <a:gd name="connsiteX401" fmla="*/ 6782340 w 6782340"/>
                <a:gd name="connsiteY401" fmla="*/ 8370031 h 9833570"/>
                <a:gd name="connsiteX402" fmla="*/ 6772815 w 6782340"/>
                <a:gd name="connsiteY402" fmla="*/ 8379556 h 9833570"/>
                <a:gd name="connsiteX403" fmla="*/ 6763290 w 6782340"/>
                <a:gd name="connsiteY403" fmla="*/ 8370031 h 9833570"/>
                <a:gd name="connsiteX404" fmla="*/ 6772815 w 6782340"/>
                <a:gd name="connsiteY404" fmla="*/ 8360506 h 9833570"/>
                <a:gd name="connsiteX405" fmla="*/ 6416852 w 6782340"/>
                <a:gd name="connsiteY405" fmla="*/ 8360506 h 9833570"/>
                <a:gd name="connsiteX406" fmla="*/ 6426377 w 6782340"/>
                <a:gd name="connsiteY406" fmla="*/ 8370031 h 9833570"/>
                <a:gd name="connsiteX407" fmla="*/ 6416852 w 6782340"/>
                <a:gd name="connsiteY407" fmla="*/ 8379556 h 9833570"/>
                <a:gd name="connsiteX408" fmla="*/ 6407327 w 6782340"/>
                <a:gd name="connsiteY408" fmla="*/ 8370031 h 9833570"/>
                <a:gd name="connsiteX409" fmla="*/ 6416852 w 6782340"/>
                <a:gd name="connsiteY409" fmla="*/ 8360506 h 9833570"/>
                <a:gd name="connsiteX410" fmla="*/ 6060889 w 6782340"/>
                <a:gd name="connsiteY410" fmla="*/ 8360506 h 9833570"/>
                <a:gd name="connsiteX411" fmla="*/ 6070414 w 6782340"/>
                <a:gd name="connsiteY411" fmla="*/ 8370031 h 9833570"/>
                <a:gd name="connsiteX412" fmla="*/ 6060889 w 6782340"/>
                <a:gd name="connsiteY412" fmla="*/ 8379556 h 9833570"/>
                <a:gd name="connsiteX413" fmla="*/ 6051364 w 6782340"/>
                <a:gd name="connsiteY413" fmla="*/ 8370031 h 9833570"/>
                <a:gd name="connsiteX414" fmla="*/ 6060889 w 6782340"/>
                <a:gd name="connsiteY414" fmla="*/ 8360506 h 9833570"/>
                <a:gd name="connsiteX415" fmla="*/ 5704927 w 6782340"/>
                <a:gd name="connsiteY415" fmla="*/ 8360506 h 9833570"/>
                <a:gd name="connsiteX416" fmla="*/ 5714452 w 6782340"/>
                <a:gd name="connsiteY416" fmla="*/ 8370031 h 9833570"/>
                <a:gd name="connsiteX417" fmla="*/ 5704927 w 6782340"/>
                <a:gd name="connsiteY417" fmla="*/ 8379556 h 9833570"/>
                <a:gd name="connsiteX418" fmla="*/ 5695402 w 6782340"/>
                <a:gd name="connsiteY418" fmla="*/ 8370031 h 9833570"/>
                <a:gd name="connsiteX419" fmla="*/ 5704927 w 6782340"/>
                <a:gd name="connsiteY419" fmla="*/ 8360506 h 9833570"/>
                <a:gd name="connsiteX420" fmla="*/ 5348964 w 6782340"/>
                <a:gd name="connsiteY420" fmla="*/ 8360506 h 9833570"/>
                <a:gd name="connsiteX421" fmla="*/ 5358489 w 6782340"/>
                <a:gd name="connsiteY421" fmla="*/ 8370031 h 9833570"/>
                <a:gd name="connsiteX422" fmla="*/ 5348964 w 6782340"/>
                <a:gd name="connsiteY422" fmla="*/ 8379556 h 9833570"/>
                <a:gd name="connsiteX423" fmla="*/ 5339439 w 6782340"/>
                <a:gd name="connsiteY423" fmla="*/ 8370031 h 9833570"/>
                <a:gd name="connsiteX424" fmla="*/ 5348964 w 6782340"/>
                <a:gd name="connsiteY424" fmla="*/ 8360506 h 9833570"/>
                <a:gd name="connsiteX425" fmla="*/ 4993001 w 6782340"/>
                <a:gd name="connsiteY425" fmla="*/ 8360506 h 9833570"/>
                <a:gd name="connsiteX426" fmla="*/ 5002526 w 6782340"/>
                <a:gd name="connsiteY426" fmla="*/ 8370031 h 9833570"/>
                <a:gd name="connsiteX427" fmla="*/ 4993001 w 6782340"/>
                <a:gd name="connsiteY427" fmla="*/ 8379556 h 9833570"/>
                <a:gd name="connsiteX428" fmla="*/ 4983476 w 6782340"/>
                <a:gd name="connsiteY428" fmla="*/ 8370031 h 9833570"/>
                <a:gd name="connsiteX429" fmla="*/ 4993001 w 6782340"/>
                <a:gd name="connsiteY429" fmla="*/ 8360506 h 9833570"/>
                <a:gd name="connsiteX430" fmla="*/ 4637038 w 6782340"/>
                <a:gd name="connsiteY430" fmla="*/ 8360506 h 9833570"/>
                <a:gd name="connsiteX431" fmla="*/ 4646563 w 6782340"/>
                <a:gd name="connsiteY431" fmla="*/ 8370031 h 9833570"/>
                <a:gd name="connsiteX432" fmla="*/ 4637038 w 6782340"/>
                <a:gd name="connsiteY432" fmla="*/ 8379556 h 9833570"/>
                <a:gd name="connsiteX433" fmla="*/ 4627513 w 6782340"/>
                <a:gd name="connsiteY433" fmla="*/ 8370031 h 9833570"/>
                <a:gd name="connsiteX434" fmla="*/ 4637038 w 6782340"/>
                <a:gd name="connsiteY434" fmla="*/ 8360506 h 9833570"/>
                <a:gd name="connsiteX435" fmla="*/ 4281076 w 6782340"/>
                <a:gd name="connsiteY435" fmla="*/ 8360506 h 9833570"/>
                <a:gd name="connsiteX436" fmla="*/ 4290601 w 6782340"/>
                <a:gd name="connsiteY436" fmla="*/ 8370031 h 9833570"/>
                <a:gd name="connsiteX437" fmla="*/ 4281076 w 6782340"/>
                <a:gd name="connsiteY437" fmla="*/ 8379556 h 9833570"/>
                <a:gd name="connsiteX438" fmla="*/ 4271551 w 6782340"/>
                <a:gd name="connsiteY438" fmla="*/ 8370031 h 9833570"/>
                <a:gd name="connsiteX439" fmla="*/ 4281076 w 6782340"/>
                <a:gd name="connsiteY439" fmla="*/ 8360506 h 9833570"/>
                <a:gd name="connsiteX440" fmla="*/ 3925113 w 6782340"/>
                <a:gd name="connsiteY440" fmla="*/ 8360506 h 9833570"/>
                <a:gd name="connsiteX441" fmla="*/ 3934638 w 6782340"/>
                <a:gd name="connsiteY441" fmla="*/ 8370031 h 9833570"/>
                <a:gd name="connsiteX442" fmla="*/ 3925113 w 6782340"/>
                <a:gd name="connsiteY442" fmla="*/ 8379556 h 9833570"/>
                <a:gd name="connsiteX443" fmla="*/ 3915588 w 6782340"/>
                <a:gd name="connsiteY443" fmla="*/ 8370031 h 9833570"/>
                <a:gd name="connsiteX444" fmla="*/ 3925113 w 6782340"/>
                <a:gd name="connsiteY444" fmla="*/ 8360506 h 9833570"/>
                <a:gd name="connsiteX445" fmla="*/ 3569150 w 6782340"/>
                <a:gd name="connsiteY445" fmla="*/ 8360506 h 9833570"/>
                <a:gd name="connsiteX446" fmla="*/ 3578675 w 6782340"/>
                <a:gd name="connsiteY446" fmla="*/ 8370031 h 9833570"/>
                <a:gd name="connsiteX447" fmla="*/ 3569150 w 6782340"/>
                <a:gd name="connsiteY447" fmla="*/ 8379556 h 9833570"/>
                <a:gd name="connsiteX448" fmla="*/ 3559625 w 6782340"/>
                <a:gd name="connsiteY448" fmla="*/ 8370031 h 9833570"/>
                <a:gd name="connsiteX449" fmla="*/ 3569150 w 6782340"/>
                <a:gd name="connsiteY449" fmla="*/ 8360506 h 9833570"/>
                <a:gd name="connsiteX450" fmla="*/ 3213191 w 6782340"/>
                <a:gd name="connsiteY450" fmla="*/ 8360506 h 9833570"/>
                <a:gd name="connsiteX451" fmla="*/ 3222716 w 6782340"/>
                <a:gd name="connsiteY451" fmla="*/ 8370031 h 9833570"/>
                <a:gd name="connsiteX452" fmla="*/ 3213191 w 6782340"/>
                <a:gd name="connsiteY452" fmla="*/ 8379556 h 9833570"/>
                <a:gd name="connsiteX453" fmla="*/ 3203666 w 6782340"/>
                <a:gd name="connsiteY453" fmla="*/ 8370031 h 9833570"/>
                <a:gd name="connsiteX454" fmla="*/ 3213191 w 6782340"/>
                <a:gd name="connsiteY454" fmla="*/ 8360506 h 9833570"/>
                <a:gd name="connsiteX455" fmla="*/ 2857234 w 6782340"/>
                <a:gd name="connsiteY455" fmla="*/ 8360506 h 9833570"/>
                <a:gd name="connsiteX456" fmla="*/ 2866758 w 6782340"/>
                <a:gd name="connsiteY456" fmla="*/ 8370031 h 9833570"/>
                <a:gd name="connsiteX457" fmla="*/ 2857234 w 6782340"/>
                <a:gd name="connsiteY457" fmla="*/ 8379556 h 9833570"/>
                <a:gd name="connsiteX458" fmla="*/ 2847709 w 6782340"/>
                <a:gd name="connsiteY458" fmla="*/ 8370031 h 9833570"/>
                <a:gd name="connsiteX459" fmla="*/ 2857234 w 6782340"/>
                <a:gd name="connsiteY459" fmla="*/ 8360506 h 9833570"/>
                <a:gd name="connsiteX460" fmla="*/ 2501269 w 6782340"/>
                <a:gd name="connsiteY460" fmla="*/ 8360506 h 9833570"/>
                <a:gd name="connsiteX461" fmla="*/ 2510795 w 6782340"/>
                <a:gd name="connsiteY461" fmla="*/ 8370031 h 9833570"/>
                <a:gd name="connsiteX462" fmla="*/ 2501269 w 6782340"/>
                <a:gd name="connsiteY462" fmla="*/ 8379556 h 9833570"/>
                <a:gd name="connsiteX463" fmla="*/ 2491744 w 6782340"/>
                <a:gd name="connsiteY463" fmla="*/ 8370031 h 9833570"/>
                <a:gd name="connsiteX464" fmla="*/ 2501269 w 6782340"/>
                <a:gd name="connsiteY464" fmla="*/ 8360506 h 9833570"/>
                <a:gd name="connsiteX465" fmla="*/ 2145307 w 6782340"/>
                <a:gd name="connsiteY465" fmla="*/ 8360506 h 9833570"/>
                <a:gd name="connsiteX466" fmla="*/ 2154832 w 6782340"/>
                <a:gd name="connsiteY466" fmla="*/ 8370031 h 9833570"/>
                <a:gd name="connsiteX467" fmla="*/ 2145307 w 6782340"/>
                <a:gd name="connsiteY467" fmla="*/ 8379556 h 9833570"/>
                <a:gd name="connsiteX468" fmla="*/ 2135782 w 6782340"/>
                <a:gd name="connsiteY468" fmla="*/ 8370031 h 9833570"/>
                <a:gd name="connsiteX469" fmla="*/ 2145307 w 6782340"/>
                <a:gd name="connsiteY469" fmla="*/ 8360506 h 9833570"/>
                <a:gd name="connsiteX470" fmla="*/ 1789349 w 6782340"/>
                <a:gd name="connsiteY470" fmla="*/ 8360506 h 9833570"/>
                <a:gd name="connsiteX471" fmla="*/ 1798872 w 6782340"/>
                <a:gd name="connsiteY471" fmla="*/ 8370031 h 9833570"/>
                <a:gd name="connsiteX472" fmla="*/ 1789349 w 6782340"/>
                <a:gd name="connsiteY472" fmla="*/ 8379556 h 9833570"/>
                <a:gd name="connsiteX473" fmla="*/ 1779822 w 6782340"/>
                <a:gd name="connsiteY473" fmla="*/ 8370031 h 9833570"/>
                <a:gd name="connsiteX474" fmla="*/ 1789349 w 6782340"/>
                <a:gd name="connsiteY474" fmla="*/ 8360506 h 9833570"/>
                <a:gd name="connsiteX475" fmla="*/ 1433385 w 6782340"/>
                <a:gd name="connsiteY475" fmla="*/ 8360506 h 9833570"/>
                <a:gd name="connsiteX476" fmla="*/ 1442910 w 6782340"/>
                <a:gd name="connsiteY476" fmla="*/ 8370031 h 9833570"/>
                <a:gd name="connsiteX477" fmla="*/ 1433385 w 6782340"/>
                <a:gd name="connsiteY477" fmla="*/ 8379556 h 9833570"/>
                <a:gd name="connsiteX478" fmla="*/ 1423860 w 6782340"/>
                <a:gd name="connsiteY478" fmla="*/ 8370031 h 9833570"/>
                <a:gd name="connsiteX479" fmla="*/ 1433385 w 6782340"/>
                <a:gd name="connsiteY479" fmla="*/ 8360506 h 9833570"/>
                <a:gd name="connsiteX480" fmla="*/ 1077421 w 6782340"/>
                <a:gd name="connsiteY480" fmla="*/ 8360506 h 9833570"/>
                <a:gd name="connsiteX481" fmla="*/ 1086945 w 6782340"/>
                <a:gd name="connsiteY481" fmla="*/ 8370031 h 9833570"/>
                <a:gd name="connsiteX482" fmla="*/ 1077421 w 6782340"/>
                <a:gd name="connsiteY482" fmla="*/ 8379556 h 9833570"/>
                <a:gd name="connsiteX483" fmla="*/ 1067895 w 6782340"/>
                <a:gd name="connsiteY483" fmla="*/ 8370031 h 9833570"/>
                <a:gd name="connsiteX484" fmla="*/ 1077421 w 6782340"/>
                <a:gd name="connsiteY484" fmla="*/ 8360506 h 9833570"/>
                <a:gd name="connsiteX485" fmla="*/ 721459 w 6782340"/>
                <a:gd name="connsiteY485" fmla="*/ 8360506 h 9833570"/>
                <a:gd name="connsiteX486" fmla="*/ 730985 w 6782340"/>
                <a:gd name="connsiteY486" fmla="*/ 8370031 h 9833570"/>
                <a:gd name="connsiteX487" fmla="*/ 721459 w 6782340"/>
                <a:gd name="connsiteY487" fmla="*/ 8379556 h 9833570"/>
                <a:gd name="connsiteX488" fmla="*/ 711935 w 6782340"/>
                <a:gd name="connsiteY488" fmla="*/ 8370031 h 9833570"/>
                <a:gd name="connsiteX489" fmla="*/ 721459 w 6782340"/>
                <a:gd name="connsiteY489" fmla="*/ 8360506 h 9833570"/>
                <a:gd name="connsiteX490" fmla="*/ 365495 w 6782340"/>
                <a:gd name="connsiteY490" fmla="*/ 8360506 h 9833570"/>
                <a:gd name="connsiteX491" fmla="*/ 375020 w 6782340"/>
                <a:gd name="connsiteY491" fmla="*/ 8370031 h 9833570"/>
                <a:gd name="connsiteX492" fmla="*/ 365495 w 6782340"/>
                <a:gd name="connsiteY492" fmla="*/ 8379556 h 9833570"/>
                <a:gd name="connsiteX493" fmla="*/ 355970 w 6782340"/>
                <a:gd name="connsiteY493" fmla="*/ 8370031 h 9833570"/>
                <a:gd name="connsiteX494" fmla="*/ 365495 w 6782340"/>
                <a:gd name="connsiteY494" fmla="*/ 8360506 h 9833570"/>
                <a:gd name="connsiteX495" fmla="*/ 9532 w 6782340"/>
                <a:gd name="connsiteY495" fmla="*/ 8360506 h 9833570"/>
                <a:gd name="connsiteX496" fmla="*/ 19058 w 6782340"/>
                <a:gd name="connsiteY496" fmla="*/ 8370031 h 9833570"/>
                <a:gd name="connsiteX497" fmla="*/ 9532 w 6782340"/>
                <a:gd name="connsiteY497" fmla="*/ 8379556 h 9833570"/>
                <a:gd name="connsiteX498" fmla="*/ 8 w 6782340"/>
                <a:gd name="connsiteY498" fmla="*/ 8370031 h 9833570"/>
                <a:gd name="connsiteX499" fmla="*/ 9532 w 6782340"/>
                <a:gd name="connsiteY499" fmla="*/ 8360506 h 9833570"/>
                <a:gd name="connsiteX500" fmla="*/ 6772815 w 6782340"/>
                <a:gd name="connsiteY500" fmla="*/ 7997002 h 9833570"/>
                <a:gd name="connsiteX501" fmla="*/ 6782340 w 6782340"/>
                <a:gd name="connsiteY501" fmla="*/ 8006527 h 9833570"/>
                <a:gd name="connsiteX502" fmla="*/ 6772815 w 6782340"/>
                <a:gd name="connsiteY502" fmla="*/ 8016052 h 9833570"/>
                <a:gd name="connsiteX503" fmla="*/ 6763290 w 6782340"/>
                <a:gd name="connsiteY503" fmla="*/ 8006527 h 9833570"/>
                <a:gd name="connsiteX504" fmla="*/ 6772815 w 6782340"/>
                <a:gd name="connsiteY504" fmla="*/ 7997002 h 9833570"/>
                <a:gd name="connsiteX505" fmla="*/ 6416852 w 6782340"/>
                <a:gd name="connsiteY505" fmla="*/ 7997002 h 9833570"/>
                <a:gd name="connsiteX506" fmla="*/ 6426377 w 6782340"/>
                <a:gd name="connsiteY506" fmla="*/ 8006527 h 9833570"/>
                <a:gd name="connsiteX507" fmla="*/ 6416852 w 6782340"/>
                <a:gd name="connsiteY507" fmla="*/ 8016052 h 9833570"/>
                <a:gd name="connsiteX508" fmla="*/ 6407327 w 6782340"/>
                <a:gd name="connsiteY508" fmla="*/ 8006527 h 9833570"/>
                <a:gd name="connsiteX509" fmla="*/ 6416852 w 6782340"/>
                <a:gd name="connsiteY509" fmla="*/ 7997002 h 9833570"/>
                <a:gd name="connsiteX510" fmla="*/ 6060889 w 6782340"/>
                <a:gd name="connsiteY510" fmla="*/ 7997002 h 9833570"/>
                <a:gd name="connsiteX511" fmla="*/ 6070414 w 6782340"/>
                <a:gd name="connsiteY511" fmla="*/ 8006527 h 9833570"/>
                <a:gd name="connsiteX512" fmla="*/ 6060889 w 6782340"/>
                <a:gd name="connsiteY512" fmla="*/ 8016052 h 9833570"/>
                <a:gd name="connsiteX513" fmla="*/ 6051364 w 6782340"/>
                <a:gd name="connsiteY513" fmla="*/ 8006527 h 9833570"/>
                <a:gd name="connsiteX514" fmla="*/ 6060889 w 6782340"/>
                <a:gd name="connsiteY514" fmla="*/ 7997002 h 9833570"/>
                <a:gd name="connsiteX515" fmla="*/ 5704927 w 6782340"/>
                <a:gd name="connsiteY515" fmla="*/ 7997002 h 9833570"/>
                <a:gd name="connsiteX516" fmla="*/ 5714452 w 6782340"/>
                <a:gd name="connsiteY516" fmla="*/ 8006527 h 9833570"/>
                <a:gd name="connsiteX517" fmla="*/ 5704927 w 6782340"/>
                <a:gd name="connsiteY517" fmla="*/ 8016052 h 9833570"/>
                <a:gd name="connsiteX518" fmla="*/ 5695402 w 6782340"/>
                <a:gd name="connsiteY518" fmla="*/ 8006527 h 9833570"/>
                <a:gd name="connsiteX519" fmla="*/ 5704927 w 6782340"/>
                <a:gd name="connsiteY519" fmla="*/ 7997002 h 9833570"/>
                <a:gd name="connsiteX520" fmla="*/ 5348964 w 6782340"/>
                <a:gd name="connsiteY520" fmla="*/ 7997002 h 9833570"/>
                <a:gd name="connsiteX521" fmla="*/ 5358489 w 6782340"/>
                <a:gd name="connsiteY521" fmla="*/ 8006527 h 9833570"/>
                <a:gd name="connsiteX522" fmla="*/ 5348964 w 6782340"/>
                <a:gd name="connsiteY522" fmla="*/ 8016052 h 9833570"/>
                <a:gd name="connsiteX523" fmla="*/ 5339439 w 6782340"/>
                <a:gd name="connsiteY523" fmla="*/ 8006527 h 9833570"/>
                <a:gd name="connsiteX524" fmla="*/ 5348964 w 6782340"/>
                <a:gd name="connsiteY524" fmla="*/ 7997002 h 9833570"/>
                <a:gd name="connsiteX525" fmla="*/ 4993001 w 6782340"/>
                <a:gd name="connsiteY525" fmla="*/ 7997002 h 9833570"/>
                <a:gd name="connsiteX526" fmla="*/ 5002526 w 6782340"/>
                <a:gd name="connsiteY526" fmla="*/ 8006527 h 9833570"/>
                <a:gd name="connsiteX527" fmla="*/ 4993001 w 6782340"/>
                <a:gd name="connsiteY527" fmla="*/ 8016052 h 9833570"/>
                <a:gd name="connsiteX528" fmla="*/ 4983476 w 6782340"/>
                <a:gd name="connsiteY528" fmla="*/ 8006527 h 9833570"/>
                <a:gd name="connsiteX529" fmla="*/ 4993001 w 6782340"/>
                <a:gd name="connsiteY529" fmla="*/ 7997002 h 9833570"/>
                <a:gd name="connsiteX530" fmla="*/ 4637038 w 6782340"/>
                <a:gd name="connsiteY530" fmla="*/ 7997002 h 9833570"/>
                <a:gd name="connsiteX531" fmla="*/ 4646563 w 6782340"/>
                <a:gd name="connsiteY531" fmla="*/ 8006527 h 9833570"/>
                <a:gd name="connsiteX532" fmla="*/ 4637038 w 6782340"/>
                <a:gd name="connsiteY532" fmla="*/ 8016052 h 9833570"/>
                <a:gd name="connsiteX533" fmla="*/ 4627513 w 6782340"/>
                <a:gd name="connsiteY533" fmla="*/ 8006527 h 9833570"/>
                <a:gd name="connsiteX534" fmla="*/ 4637038 w 6782340"/>
                <a:gd name="connsiteY534" fmla="*/ 7997002 h 9833570"/>
                <a:gd name="connsiteX535" fmla="*/ 4281076 w 6782340"/>
                <a:gd name="connsiteY535" fmla="*/ 7997002 h 9833570"/>
                <a:gd name="connsiteX536" fmla="*/ 4290601 w 6782340"/>
                <a:gd name="connsiteY536" fmla="*/ 8006527 h 9833570"/>
                <a:gd name="connsiteX537" fmla="*/ 4281076 w 6782340"/>
                <a:gd name="connsiteY537" fmla="*/ 8016052 h 9833570"/>
                <a:gd name="connsiteX538" fmla="*/ 4271551 w 6782340"/>
                <a:gd name="connsiteY538" fmla="*/ 8006527 h 9833570"/>
                <a:gd name="connsiteX539" fmla="*/ 4281076 w 6782340"/>
                <a:gd name="connsiteY539" fmla="*/ 7997002 h 9833570"/>
                <a:gd name="connsiteX540" fmla="*/ 3925113 w 6782340"/>
                <a:gd name="connsiteY540" fmla="*/ 7997002 h 9833570"/>
                <a:gd name="connsiteX541" fmla="*/ 3934638 w 6782340"/>
                <a:gd name="connsiteY541" fmla="*/ 8006527 h 9833570"/>
                <a:gd name="connsiteX542" fmla="*/ 3925113 w 6782340"/>
                <a:gd name="connsiteY542" fmla="*/ 8016052 h 9833570"/>
                <a:gd name="connsiteX543" fmla="*/ 3915588 w 6782340"/>
                <a:gd name="connsiteY543" fmla="*/ 8006527 h 9833570"/>
                <a:gd name="connsiteX544" fmla="*/ 3925113 w 6782340"/>
                <a:gd name="connsiteY544" fmla="*/ 7997002 h 9833570"/>
                <a:gd name="connsiteX545" fmla="*/ 3569150 w 6782340"/>
                <a:gd name="connsiteY545" fmla="*/ 7997002 h 9833570"/>
                <a:gd name="connsiteX546" fmla="*/ 3578675 w 6782340"/>
                <a:gd name="connsiteY546" fmla="*/ 8006527 h 9833570"/>
                <a:gd name="connsiteX547" fmla="*/ 3569150 w 6782340"/>
                <a:gd name="connsiteY547" fmla="*/ 8016052 h 9833570"/>
                <a:gd name="connsiteX548" fmla="*/ 3559625 w 6782340"/>
                <a:gd name="connsiteY548" fmla="*/ 8006527 h 9833570"/>
                <a:gd name="connsiteX549" fmla="*/ 3569150 w 6782340"/>
                <a:gd name="connsiteY549" fmla="*/ 7997002 h 9833570"/>
                <a:gd name="connsiteX550" fmla="*/ 3213191 w 6782340"/>
                <a:gd name="connsiteY550" fmla="*/ 7997002 h 9833570"/>
                <a:gd name="connsiteX551" fmla="*/ 3222716 w 6782340"/>
                <a:gd name="connsiteY551" fmla="*/ 8006527 h 9833570"/>
                <a:gd name="connsiteX552" fmla="*/ 3213191 w 6782340"/>
                <a:gd name="connsiteY552" fmla="*/ 8016052 h 9833570"/>
                <a:gd name="connsiteX553" fmla="*/ 3203666 w 6782340"/>
                <a:gd name="connsiteY553" fmla="*/ 8006527 h 9833570"/>
                <a:gd name="connsiteX554" fmla="*/ 3213191 w 6782340"/>
                <a:gd name="connsiteY554" fmla="*/ 7997002 h 9833570"/>
                <a:gd name="connsiteX555" fmla="*/ 2857237 w 6782340"/>
                <a:gd name="connsiteY555" fmla="*/ 7997002 h 9833570"/>
                <a:gd name="connsiteX556" fmla="*/ 2866760 w 6782340"/>
                <a:gd name="connsiteY556" fmla="*/ 8006527 h 9833570"/>
                <a:gd name="connsiteX557" fmla="*/ 2857237 w 6782340"/>
                <a:gd name="connsiteY557" fmla="*/ 8016052 h 9833570"/>
                <a:gd name="connsiteX558" fmla="*/ 2847711 w 6782340"/>
                <a:gd name="connsiteY558" fmla="*/ 8006527 h 9833570"/>
                <a:gd name="connsiteX559" fmla="*/ 2857237 w 6782340"/>
                <a:gd name="connsiteY559" fmla="*/ 7997002 h 9833570"/>
                <a:gd name="connsiteX560" fmla="*/ 2501270 w 6782340"/>
                <a:gd name="connsiteY560" fmla="*/ 7997002 h 9833570"/>
                <a:gd name="connsiteX561" fmla="*/ 2510797 w 6782340"/>
                <a:gd name="connsiteY561" fmla="*/ 8006527 h 9833570"/>
                <a:gd name="connsiteX562" fmla="*/ 2501270 w 6782340"/>
                <a:gd name="connsiteY562" fmla="*/ 8016052 h 9833570"/>
                <a:gd name="connsiteX563" fmla="*/ 2491745 w 6782340"/>
                <a:gd name="connsiteY563" fmla="*/ 8006527 h 9833570"/>
                <a:gd name="connsiteX564" fmla="*/ 2501270 w 6782340"/>
                <a:gd name="connsiteY564" fmla="*/ 7997002 h 9833570"/>
                <a:gd name="connsiteX565" fmla="*/ 2145308 w 6782340"/>
                <a:gd name="connsiteY565" fmla="*/ 7997002 h 9833570"/>
                <a:gd name="connsiteX566" fmla="*/ 2154833 w 6782340"/>
                <a:gd name="connsiteY566" fmla="*/ 8006527 h 9833570"/>
                <a:gd name="connsiteX567" fmla="*/ 2145308 w 6782340"/>
                <a:gd name="connsiteY567" fmla="*/ 8016052 h 9833570"/>
                <a:gd name="connsiteX568" fmla="*/ 2135783 w 6782340"/>
                <a:gd name="connsiteY568" fmla="*/ 8006527 h 9833570"/>
                <a:gd name="connsiteX569" fmla="*/ 2145308 w 6782340"/>
                <a:gd name="connsiteY569" fmla="*/ 7997002 h 9833570"/>
                <a:gd name="connsiteX570" fmla="*/ 1789351 w 6782340"/>
                <a:gd name="connsiteY570" fmla="*/ 7997002 h 9833570"/>
                <a:gd name="connsiteX571" fmla="*/ 1798874 w 6782340"/>
                <a:gd name="connsiteY571" fmla="*/ 8006527 h 9833570"/>
                <a:gd name="connsiteX572" fmla="*/ 1789351 w 6782340"/>
                <a:gd name="connsiteY572" fmla="*/ 8016052 h 9833570"/>
                <a:gd name="connsiteX573" fmla="*/ 1779824 w 6782340"/>
                <a:gd name="connsiteY573" fmla="*/ 8006527 h 9833570"/>
                <a:gd name="connsiteX574" fmla="*/ 1789351 w 6782340"/>
                <a:gd name="connsiteY574" fmla="*/ 7997002 h 9833570"/>
                <a:gd name="connsiteX575" fmla="*/ 1433388 w 6782340"/>
                <a:gd name="connsiteY575" fmla="*/ 7997002 h 9833570"/>
                <a:gd name="connsiteX576" fmla="*/ 1442913 w 6782340"/>
                <a:gd name="connsiteY576" fmla="*/ 8006527 h 9833570"/>
                <a:gd name="connsiteX577" fmla="*/ 1433388 w 6782340"/>
                <a:gd name="connsiteY577" fmla="*/ 8016052 h 9833570"/>
                <a:gd name="connsiteX578" fmla="*/ 1423863 w 6782340"/>
                <a:gd name="connsiteY578" fmla="*/ 8006527 h 9833570"/>
                <a:gd name="connsiteX579" fmla="*/ 1433388 w 6782340"/>
                <a:gd name="connsiteY579" fmla="*/ 7997002 h 9833570"/>
                <a:gd name="connsiteX580" fmla="*/ 1077423 w 6782340"/>
                <a:gd name="connsiteY580" fmla="*/ 7997002 h 9833570"/>
                <a:gd name="connsiteX581" fmla="*/ 1086948 w 6782340"/>
                <a:gd name="connsiteY581" fmla="*/ 8006527 h 9833570"/>
                <a:gd name="connsiteX582" fmla="*/ 1077423 w 6782340"/>
                <a:gd name="connsiteY582" fmla="*/ 8016052 h 9833570"/>
                <a:gd name="connsiteX583" fmla="*/ 1067898 w 6782340"/>
                <a:gd name="connsiteY583" fmla="*/ 8006527 h 9833570"/>
                <a:gd name="connsiteX584" fmla="*/ 1077423 w 6782340"/>
                <a:gd name="connsiteY584" fmla="*/ 7997002 h 9833570"/>
                <a:gd name="connsiteX585" fmla="*/ 721461 w 6782340"/>
                <a:gd name="connsiteY585" fmla="*/ 7997002 h 9833570"/>
                <a:gd name="connsiteX586" fmla="*/ 730987 w 6782340"/>
                <a:gd name="connsiteY586" fmla="*/ 8006527 h 9833570"/>
                <a:gd name="connsiteX587" fmla="*/ 721461 w 6782340"/>
                <a:gd name="connsiteY587" fmla="*/ 8016052 h 9833570"/>
                <a:gd name="connsiteX588" fmla="*/ 711937 w 6782340"/>
                <a:gd name="connsiteY588" fmla="*/ 8006527 h 9833570"/>
                <a:gd name="connsiteX589" fmla="*/ 721461 w 6782340"/>
                <a:gd name="connsiteY589" fmla="*/ 7997002 h 9833570"/>
                <a:gd name="connsiteX590" fmla="*/ 365497 w 6782340"/>
                <a:gd name="connsiteY590" fmla="*/ 7997002 h 9833570"/>
                <a:gd name="connsiteX591" fmla="*/ 375022 w 6782340"/>
                <a:gd name="connsiteY591" fmla="*/ 8006527 h 9833570"/>
                <a:gd name="connsiteX592" fmla="*/ 365497 w 6782340"/>
                <a:gd name="connsiteY592" fmla="*/ 8016052 h 9833570"/>
                <a:gd name="connsiteX593" fmla="*/ 355972 w 6782340"/>
                <a:gd name="connsiteY593" fmla="*/ 8006527 h 9833570"/>
                <a:gd name="connsiteX594" fmla="*/ 365497 w 6782340"/>
                <a:gd name="connsiteY594" fmla="*/ 7997002 h 9833570"/>
                <a:gd name="connsiteX595" fmla="*/ 9534 w 6782340"/>
                <a:gd name="connsiteY595" fmla="*/ 7997002 h 9833570"/>
                <a:gd name="connsiteX596" fmla="*/ 19059 w 6782340"/>
                <a:gd name="connsiteY596" fmla="*/ 8006527 h 9833570"/>
                <a:gd name="connsiteX597" fmla="*/ 9534 w 6782340"/>
                <a:gd name="connsiteY597" fmla="*/ 8016052 h 9833570"/>
                <a:gd name="connsiteX598" fmla="*/ 9 w 6782340"/>
                <a:gd name="connsiteY598" fmla="*/ 8006527 h 9833570"/>
                <a:gd name="connsiteX599" fmla="*/ 9534 w 6782340"/>
                <a:gd name="connsiteY599" fmla="*/ 7997002 h 9833570"/>
                <a:gd name="connsiteX600" fmla="*/ 6772815 w 6782340"/>
                <a:gd name="connsiteY600" fmla="*/ 7633499 h 9833570"/>
                <a:gd name="connsiteX601" fmla="*/ 6782340 w 6782340"/>
                <a:gd name="connsiteY601" fmla="*/ 7643024 h 9833570"/>
                <a:gd name="connsiteX602" fmla="*/ 6772815 w 6782340"/>
                <a:gd name="connsiteY602" fmla="*/ 7652549 h 9833570"/>
                <a:gd name="connsiteX603" fmla="*/ 6763290 w 6782340"/>
                <a:gd name="connsiteY603" fmla="*/ 7643024 h 9833570"/>
                <a:gd name="connsiteX604" fmla="*/ 6772815 w 6782340"/>
                <a:gd name="connsiteY604" fmla="*/ 7633499 h 9833570"/>
                <a:gd name="connsiteX605" fmla="*/ 6416852 w 6782340"/>
                <a:gd name="connsiteY605" fmla="*/ 7633499 h 9833570"/>
                <a:gd name="connsiteX606" fmla="*/ 6426377 w 6782340"/>
                <a:gd name="connsiteY606" fmla="*/ 7643024 h 9833570"/>
                <a:gd name="connsiteX607" fmla="*/ 6416852 w 6782340"/>
                <a:gd name="connsiteY607" fmla="*/ 7652549 h 9833570"/>
                <a:gd name="connsiteX608" fmla="*/ 6407327 w 6782340"/>
                <a:gd name="connsiteY608" fmla="*/ 7643024 h 9833570"/>
                <a:gd name="connsiteX609" fmla="*/ 6416852 w 6782340"/>
                <a:gd name="connsiteY609" fmla="*/ 7633499 h 9833570"/>
                <a:gd name="connsiteX610" fmla="*/ 6060889 w 6782340"/>
                <a:gd name="connsiteY610" fmla="*/ 7633499 h 9833570"/>
                <a:gd name="connsiteX611" fmla="*/ 6070414 w 6782340"/>
                <a:gd name="connsiteY611" fmla="*/ 7643024 h 9833570"/>
                <a:gd name="connsiteX612" fmla="*/ 6060889 w 6782340"/>
                <a:gd name="connsiteY612" fmla="*/ 7652549 h 9833570"/>
                <a:gd name="connsiteX613" fmla="*/ 6051364 w 6782340"/>
                <a:gd name="connsiteY613" fmla="*/ 7643024 h 9833570"/>
                <a:gd name="connsiteX614" fmla="*/ 6060889 w 6782340"/>
                <a:gd name="connsiteY614" fmla="*/ 7633499 h 9833570"/>
                <a:gd name="connsiteX615" fmla="*/ 5704927 w 6782340"/>
                <a:gd name="connsiteY615" fmla="*/ 7633499 h 9833570"/>
                <a:gd name="connsiteX616" fmla="*/ 5714452 w 6782340"/>
                <a:gd name="connsiteY616" fmla="*/ 7643024 h 9833570"/>
                <a:gd name="connsiteX617" fmla="*/ 5704927 w 6782340"/>
                <a:gd name="connsiteY617" fmla="*/ 7652549 h 9833570"/>
                <a:gd name="connsiteX618" fmla="*/ 5695402 w 6782340"/>
                <a:gd name="connsiteY618" fmla="*/ 7643024 h 9833570"/>
                <a:gd name="connsiteX619" fmla="*/ 5704927 w 6782340"/>
                <a:gd name="connsiteY619" fmla="*/ 7633499 h 9833570"/>
                <a:gd name="connsiteX620" fmla="*/ 5348964 w 6782340"/>
                <a:gd name="connsiteY620" fmla="*/ 7633499 h 9833570"/>
                <a:gd name="connsiteX621" fmla="*/ 5358489 w 6782340"/>
                <a:gd name="connsiteY621" fmla="*/ 7643024 h 9833570"/>
                <a:gd name="connsiteX622" fmla="*/ 5348964 w 6782340"/>
                <a:gd name="connsiteY622" fmla="*/ 7652549 h 9833570"/>
                <a:gd name="connsiteX623" fmla="*/ 5339439 w 6782340"/>
                <a:gd name="connsiteY623" fmla="*/ 7643024 h 9833570"/>
                <a:gd name="connsiteX624" fmla="*/ 5348964 w 6782340"/>
                <a:gd name="connsiteY624" fmla="*/ 7633499 h 9833570"/>
                <a:gd name="connsiteX625" fmla="*/ 4993001 w 6782340"/>
                <a:gd name="connsiteY625" fmla="*/ 7633499 h 9833570"/>
                <a:gd name="connsiteX626" fmla="*/ 5002526 w 6782340"/>
                <a:gd name="connsiteY626" fmla="*/ 7643024 h 9833570"/>
                <a:gd name="connsiteX627" fmla="*/ 4993001 w 6782340"/>
                <a:gd name="connsiteY627" fmla="*/ 7652549 h 9833570"/>
                <a:gd name="connsiteX628" fmla="*/ 4983476 w 6782340"/>
                <a:gd name="connsiteY628" fmla="*/ 7643024 h 9833570"/>
                <a:gd name="connsiteX629" fmla="*/ 4993001 w 6782340"/>
                <a:gd name="connsiteY629" fmla="*/ 7633499 h 9833570"/>
                <a:gd name="connsiteX630" fmla="*/ 4637038 w 6782340"/>
                <a:gd name="connsiteY630" fmla="*/ 7633499 h 9833570"/>
                <a:gd name="connsiteX631" fmla="*/ 4646563 w 6782340"/>
                <a:gd name="connsiteY631" fmla="*/ 7643024 h 9833570"/>
                <a:gd name="connsiteX632" fmla="*/ 4637038 w 6782340"/>
                <a:gd name="connsiteY632" fmla="*/ 7652549 h 9833570"/>
                <a:gd name="connsiteX633" fmla="*/ 4627513 w 6782340"/>
                <a:gd name="connsiteY633" fmla="*/ 7643024 h 9833570"/>
                <a:gd name="connsiteX634" fmla="*/ 4637038 w 6782340"/>
                <a:gd name="connsiteY634" fmla="*/ 7633499 h 9833570"/>
                <a:gd name="connsiteX635" fmla="*/ 4281076 w 6782340"/>
                <a:gd name="connsiteY635" fmla="*/ 7633499 h 9833570"/>
                <a:gd name="connsiteX636" fmla="*/ 4290601 w 6782340"/>
                <a:gd name="connsiteY636" fmla="*/ 7643024 h 9833570"/>
                <a:gd name="connsiteX637" fmla="*/ 4281076 w 6782340"/>
                <a:gd name="connsiteY637" fmla="*/ 7652549 h 9833570"/>
                <a:gd name="connsiteX638" fmla="*/ 4271551 w 6782340"/>
                <a:gd name="connsiteY638" fmla="*/ 7643024 h 9833570"/>
                <a:gd name="connsiteX639" fmla="*/ 4281076 w 6782340"/>
                <a:gd name="connsiteY639" fmla="*/ 7633499 h 9833570"/>
                <a:gd name="connsiteX640" fmla="*/ 3925113 w 6782340"/>
                <a:gd name="connsiteY640" fmla="*/ 7633499 h 9833570"/>
                <a:gd name="connsiteX641" fmla="*/ 3934638 w 6782340"/>
                <a:gd name="connsiteY641" fmla="*/ 7643024 h 9833570"/>
                <a:gd name="connsiteX642" fmla="*/ 3925113 w 6782340"/>
                <a:gd name="connsiteY642" fmla="*/ 7652549 h 9833570"/>
                <a:gd name="connsiteX643" fmla="*/ 3915588 w 6782340"/>
                <a:gd name="connsiteY643" fmla="*/ 7643024 h 9833570"/>
                <a:gd name="connsiteX644" fmla="*/ 3925113 w 6782340"/>
                <a:gd name="connsiteY644" fmla="*/ 7633499 h 9833570"/>
                <a:gd name="connsiteX645" fmla="*/ 3569150 w 6782340"/>
                <a:gd name="connsiteY645" fmla="*/ 7633499 h 9833570"/>
                <a:gd name="connsiteX646" fmla="*/ 3578675 w 6782340"/>
                <a:gd name="connsiteY646" fmla="*/ 7643024 h 9833570"/>
                <a:gd name="connsiteX647" fmla="*/ 3569150 w 6782340"/>
                <a:gd name="connsiteY647" fmla="*/ 7652549 h 9833570"/>
                <a:gd name="connsiteX648" fmla="*/ 3559625 w 6782340"/>
                <a:gd name="connsiteY648" fmla="*/ 7643024 h 9833570"/>
                <a:gd name="connsiteX649" fmla="*/ 3569150 w 6782340"/>
                <a:gd name="connsiteY649" fmla="*/ 7633499 h 9833570"/>
                <a:gd name="connsiteX650" fmla="*/ 3213191 w 6782340"/>
                <a:gd name="connsiteY650" fmla="*/ 7633499 h 9833570"/>
                <a:gd name="connsiteX651" fmla="*/ 3222716 w 6782340"/>
                <a:gd name="connsiteY651" fmla="*/ 7643024 h 9833570"/>
                <a:gd name="connsiteX652" fmla="*/ 3213191 w 6782340"/>
                <a:gd name="connsiteY652" fmla="*/ 7652549 h 9833570"/>
                <a:gd name="connsiteX653" fmla="*/ 3203666 w 6782340"/>
                <a:gd name="connsiteY653" fmla="*/ 7643024 h 9833570"/>
                <a:gd name="connsiteX654" fmla="*/ 3213191 w 6782340"/>
                <a:gd name="connsiteY654" fmla="*/ 7633499 h 9833570"/>
                <a:gd name="connsiteX655" fmla="*/ 2857239 w 6782340"/>
                <a:gd name="connsiteY655" fmla="*/ 7633499 h 9833570"/>
                <a:gd name="connsiteX656" fmla="*/ 2866761 w 6782340"/>
                <a:gd name="connsiteY656" fmla="*/ 7643024 h 9833570"/>
                <a:gd name="connsiteX657" fmla="*/ 2857239 w 6782340"/>
                <a:gd name="connsiteY657" fmla="*/ 7652549 h 9833570"/>
                <a:gd name="connsiteX658" fmla="*/ 2847712 w 6782340"/>
                <a:gd name="connsiteY658" fmla="*/ 7643024 h 9833570"/>
                <a:gd name="connsiteX659" fmla="*/ 2857239 w 6782340"/>
                <a:gd name="connsiteY659" fmla="*/ 7633499 h 9833570"/>
                <a:gd name="connsiteX660" fmla="*/ 2501272 w 6782340"/>
                <a:gd name="connsiteY660" fmla="*/ 7633499 h 9833570"/>
                <a:gd name="connsiteX661" fmla="*/ 2510799 w 6782340"/>
                <a:gd name="connsiteY661" fmla="*/ 7643024 h 9833570"/>
                <a:gd name="connsiteX662" fmla="*/ 2501272 w 6782340"/>
                <a:gd name="connsiteY662" fmla="*/ 7652549 h 9833570"/>
                <a:gd name="connsiteX663" fmla="*/ 2491747 w 6782340"/>
                <a:gd name="connsiteY663" fmla="*/ 7643024 h 9833570"/>
                <a:gd name="connsiteX664" fmla="*/ 2501272 w 6782340"/>
                <a:gd name="connsiteY664" fmla="*/ 7633499 h 9833570"/>
                <a:gd name="connsiteX665" fmla="*/ 2145310 w 6782340"/>
                <a:gd name="connsiteY665" fmla="*/ 7633499 h 9833570"/>
                <a:gd name="connsiteX666" fmla="*/ 2154835 w 6782340"/>
                <a:gd name="connsiteY666" fmla="*/ 7643024 h 9833570"/>
                <a:gd name="connsiteX667" fmla="*/ 2145310 w 6782340"/>
                <a:gd name="connsiteY667" fmla="*/ 7652549 h 9833570"/>
                <a:gd name="connsiteX668" fmla="*/ 2135785 w 6782340"/>
                <a:gd name="connsiteY668" fmla="*/ 7643024 h 9833570"/>
                <a:gd name="connsiteX669" fmla="*/ 2145310 w 6782340"/>
                <a:gd name="connsiteY669" fmla="*/ 7633499 h 9833570"/>
                <a:gd name="connsiteX670" fmla="*/ 1789354 w 6782340"/>
                <a:gd name="connsiteY670" fmla="*/ 7633499 h 9833570"/>
                <a:gd name="connsiteX671" fmla="*/ 1798877 w 6782340"/>
                <a:gd name="connsiteY671" fmla="*/ 7643024 h 9833570"/>
                <a:gd name="connsiteX672" fmla="*/ 1789354 w 6782340"/>
                <a:gd name="connsiteY672" fmla="*/ 7652549 h 9833570"/>
                <a:gd name="connsiteX673" fmla="*/ 1779825 w 6782340"/>
                <a:gd name="connsiteY673" fmla="*/ 7643024 h 9833570"/>
                <a:gd name="connsiteX674" fmla="*/ 1789354 w 6782340"/>
                <a:gd name="connsiteY674" fmla="*/ 7633499 h 9833570"/>
                <a:gd name="connsiteX675" fmla="*/ 1433390 w 6782340"/>
                <a:gd name="connsiteY675" fmla="*/ 7633499 h 9833570"/>
                <a:gd name="connsiteX676" fmla="*/ 1442915 w 6782340"/>
                <a:gd name="connsiteY676" fmla="*/ 7643024 h 9833570"/>
                <a:gd name="connsiteX677" fmla="*/ 1433390 w 6782340"/>
                <a:gd name="connsiteY677" fmla="*/ 7652549 h 9833570"/>
                <a:gd name="connsiteX678" fmla="*/ 1423865 w 6782340"/>
                <a:gd name="connsiteY678" fmla="*/ 7643024 h 9833570"/>
                <a:gd name="connsiteX679" fmla="*/ 1433390 w 6782340"/>
                <a:gd name="connsiteY679" fmla="*/ 7633499 h 9833570"/>
                <a:gd name="connsiteX680" fmla="*/ 1077425 w 6782340"/>
                <a:gd name="connsiteY680" fmla="*/ 7633499 h 9833570"/>
                <a:gd name="connsiteX681" fmla="*/ 1086950 w 6782340"/>
                <a:gd name="connsiteY681" fmla="*/ 7643024 h 9833570"/>
                <a:gd name="connsiteX682" fmla="*/ 1077425 w 6782340"/>
                <a:gd name="connsiteY682" fmla="*/ 7652549 h 9833570"/>
                <a:gd name="connsiteX683" fmla="*/ 1067900 w 6782340"/>
                <a:gd name="connsiteY683" fmla="*/ 7643024 h 9833570"/>
                <a:gd name="connsiteX684" fmla="*/ 1077425 w 6782340"/>
                <a:gd name="connsiteY684" fmla="*/ 7633499 h 9833570"/>
                <a:gd name="connsiteX685" fmla="*/ 721463 w 6782340"/>
                <a:gd name="connsiteY685" fmla="*/ 7633499 h 9833570"/>
                <a:gd name="connsiteX686" fmla="*/ 730989 w 6782340"/>
                <a:gd name="connsiteY686" fmla="*/ 7643024 h 9833570"/>
                <a:gd name="connsiteX687" fmla="*/ 721463 w 6782340"/>
                <a:gd name="connsiteY687" fmla="*/ 7652549 h 9833570"/>
                <a:gd name="connsiteX688" fmla="*/ 711939 w 6782340"/>
                <a:gd name="connsiteY688" fmla="*/ 7643024 h 9833570"/>
                <a:gd name="connsiteX689" fmla="*/ 721463 w 6782340"/>
                <a:gd name="connsiteY689" fmla="*/ 7633499 h 9833570"/>
                <a:gd name="connsiteX690" fmla="*/ 365499 w 6782340"/>
                <a:gd name="connsiteY690" fmla="*/ 7633499 h 9833570"/>
                <a:gd name="connsiteX691" fmla="*/ 375023 w 6782340"/>
                <a:gd name="connsiteY691" fmla="*/ 7643024 h 9833570"/>
                <a:gd name="connsiteX692" fmla="*/ 365499 w 6782340"/>
                <a:gd name="connsiteY692" fmla="*/ 7652549 h 9833570"/>
                <a:gd name="connsiteX693" fmla="*/ 355973 w 6782340"/>
                <a:gd name="connsiteY693" fmla="*/ 7643024 h 9833570"/>
                <a:gd name="connsiteX694" fmla="*/ 365499 w 6782340"/>
                <a:gd name="connsiteY694" fmla="*/ 7633499 h 9833570"/>
                <a:gd name="connsiteX695" fmla="*/ 9536 w 6782340"/>
                <a:gd name="connsiteY695" fmla="*/ 7633499 h 9833570"/>
                <a:gd name="connsiteX696" fmla="*/ 19061 w 6782340"/>
                <a:gd name="connsiteY696" fmla="*/ 7643024 h 9833570"/>
                <a:gd name="connsiteX697" fmla="*/ 9536 w 6782340"/>
                <a:gd name="connsiteY697" fmla="*/ 7652549 h 9833570"/>
                <a:gd name="connsiteX698" fmla="*/ 11 w 6782340"/>
                <a:gd name="connsiteY698" fmla="*/ 7643024 h 9833570"/>
                <a:gd name="connsiteX699" fmla="*/ 9536 w 6782340"/>
                <a:gd name="connsiteY699" fmla="*/ 7633499 h 9833570"/>
                <a:gd name="connsiteX700" fmla="*/ 6772815 w 6782340"/>
                <a:gd name="connsiteY700" fmla="*/ 7269995 h 9833570"/>
                <a:gd name="connsiteX701" fmla="*/ 6782340 w 6782340"/>
                <a:gd name="connsiteY701" fmla="*/ 7279520 h 9833570"/>
                <a:gd name="connsiteX702" fmla="*/ 6772815 w 6782340"/>
                <a:gd name="connsiteY702" fmla="*/ 7289045 h 9833570"/>
                <a:gd name="connsiteX703" fmla="*/ 6763290 w 6782340"/>
                <a:gd name="connsiteY703" fmla="*/ 7279520 h 9833570"/>
                <a:gd name="connsiteX704" fmla="*/ 6772815 w 6782340"/>
                <a:gd name="connsiteY704" fmla="*/ 7269995 h 9833570"/>
                <a:gd name="connsiteX705" fmla="*/ 6416852 w 6782340"/>
                <a:gd name="connsiteY705" fmla="*/ 7269995 h 9833570"/>
                <a:gd name="connsiteX706" fmla="*/ 6426377 w 6782340"/>
                <a:gd name="connsiteY706" fmla="*/ 7279520 h 9833570"/>
                <a:gd name="connsiteX707" fmla="*/ 6416852 w 6782340"/>
                <a:gd name="connsiteY707" fmla="*/ 7289045 h 9833570"/>
                <a:gd name="connsiteX708" fmla="*/ 6407327 w 6782340"/>
                <a:gd name="connsiteY708" fmla="*/ 7279520 h 9833570"/>
                <a:gd name="connsiteX709" fmla="*/ 6416852 w 6782340"/>
                <a:gd name="connsiteY709" fmla="*/ 7269995 h 9833570"/>
                <a:gd name="connsiteX710" fmla="*/ 6060889 w 6782340"/>
                <a:gd name="connsiteY710" fmla="*/ 7269995 h 9833570"/>
                <a:gd name="connsiteX711" fmla="*/ 6070414 w 6782340"/>
                <a:gd name="connsiteY711" fmla="*/ 7279520 h 9833570"/>
                <a:gd name="connsiteX712" fmla="*/ 6060889 w 6782340"/>
                <a:gd name="connsiteY712" fmla="*/ 7289045 h 9833570"/>
                <a:gd name="connsiteX713" fmla="*/ 6051364 w 6782340"/>
                <a:gd name="connsiteY713" fmla="*/ 7279520 h 9833570"/>
                <a:gd name="connsiteX714" fmla="*/ 6060889 w 6782340"/>
                <a:gd name="connsiteY714" fmla="*/ 7269995 h 9833570"/>
                <a:gd name="connsiteX715" fmla="*/ 5704927 w 6782340"/>
                <a:gd name="connsiteY715" fmla="*/ 7269995 h 9833570"/>
                <a:gd name="connsiteX716" fmla="*/ 5714452 w 6782340"/>
                <a:gd name="connsiteY716" fmla="*/ 7279520 h 9833570"/>
                <a:gd name="connsiteX717" fmla="*/ 5704927 w 6782340"/>
                <a:gd name="connsiteY717" fmla="*/ 7289045 h 9833570"/>
                <a:gd name="connsiteX718" fmla="*/ 5695402 w 6782340"/>
                <a:gd name="connsiteY718" fmla="*/ 7279520 h 9833570"/>
                <a:gd name="connsiteX719" fmla="*/ 5704927 w 6782340"/>
                <a:gd name="connsiteY719" fmla="*/ 7269995 h 9833570"/>
                <a:gd name="connsiteX720" fmla="*/ 5348964 w 6782340"/>
                <a:gd name="connsiteY720" fmla="*/ 7269995 h 9833570"/>
                <a:gd name="connsiteX721" fmla="*/ 5358489 w 6782340"/>
                <a:gd name="connsiteY721" fmla="*/ 7279520 h 9833570"/>
                <a:gd name="connsiteX722" fmla="*/ 5348964 w 6782340"/>
                <a:gd name="connsiteY722" fmla="*/ 7289045 h 9833570"/>
                <a:gd name="connsiteX723" fmla="*/ 5339439 w 6782340"/>
                <a:gd name="connsiteY723" fmla="*/ 7279520 h 9833570"/>
                <a:gd name="connsiteX724" fmla="*/ 5348964 w 6782340"/>
                <a:gd name="connsiteY724" fmla="*/ 7269995 h 9833570"/>
                <a:gd name="connsiteX725" fmla="*/ 4993001 w 6782340"/>
                <a:gd name="connsiteY725" fmla="*/ 7269995 h 9833570"/>
                <a:gd name="connsiteX726" fmla="*/ 5002526 w 6782340"/>
                <a:gd name="connsiteY726" fmla="*/ 7279520 h 9833570"/>
                <a:gd name="connsiteX727" fmla="*/ 4993001 w 6782340"/>
                <a:gd name="connsiteY727" fmla="*/ 7289045 h 9833570"/>
                <a:gd name="connsiteX728" fmla="*/ 4983476 w 6782340"/>
                <a:gd name="connsiteY728" fmla="*/ 7279520 h 9833570"/>
                <a:gd name="connsiteX729" fmla="*/ 4993001 w 6782340"/>
                <a:gd name="connsiteY729" fmla="*/ 7269995 h 9833570"/>
                <a:gd name="connsiteX730" fmla="*/ 4637038 w 6782340"/>
                <a:gd name="connsiteY730" fmla="*/ 7269995 h 9833570"/>
                <a:gd name="connsiteX731" fmla="*/ 4646563 w 6782340"/>
                <a:gd name="connsiteY731" fmla="*/ 7279520 h 9833570"/>
                <a:gd name="connsiteX732" fmla="*/ 4637038 w 6782340"/>
                <a:gd name="connsiteY732" fmla="*/ 7289045 h 9833570"/>
                <a:gd name="connsiteX733" fmla="*/ 4627513 w 6782340"/>
                <a:gd name="connsiteY733" fmla="*/ 7279520 h 9833570"/>
                <a:gd name="connsiteX734" fmla="*/ 4637038 w 6782340"/>
                <a:gd name="connsiteY734" fmla="*/ 7269995 h 9833570"/>
                <a:gd name="connsiteX735" fmla="*/ 4281076 w 6782340"/>
                <a:gd name="connsiteY735" fmla="*/ 7269995 h 9833570"/>
                <a:gd name="connsiteX736" fmla="*/ 4290601 w 6782340"/>
                <a:gd name="connsiteY736" fmla="*/ 7279520 h 9833570"/>
                <a:gd name="connsiteX737" fmla="*/ 4281076 w 6782340"/>
                <a:gd name="connsiteY737" fmla="*/ 7289045 h 9833570"/>
                <a:gd name="connsiteX738" fmla="*/ 4271551 w 6782340"/>
                <a:gd name="connsiteY738" fmla="*/ 7279520 h 9833570"/>
                <a:gd name="connsiteX739" fmla="*/ 4281076 w 6782340"/>
                <a:gd name="connsiteY739" fmla="*/ 7269995 h 9833570"/>
                <a:gd name="connsiteX740" fmla="*/ 3925113 w 6782340"/>
                <a:gd name="connsiteY740" fmla="*/ 7269995 h 9833570"/>
                <a:gd name="connsiteX741" fmla="*/ 3934638 w 6782340"/>
                <a:gd name="connsiteY741" fmla="*/ 7279520 h 9833570"/>
                <a:gd name="connsiteX742" fmla="*/ 3925113 w 6782340"/>
                <a:gd name="connsiteY742" fmla="*/ 7289045 h 9833570"/>
                <a:gd name="connsiteX743" fmla="*/ 3915588 w 6782340"/>
                <a:gd name="connsiteY743" fmla="*/ 7279520 h 9833570"/>
                <a:gd name="connsiteX744" fmla="*/ 3925113 w 6782340"/>
                <a:gd name="connsiteY744" fmla="*/ 7269995 h 9833570"/>
                <a:gd name="connsiteX745" fmla="*/ 3569150 w 6782340"/>
                <a:gd name="connsiteY745" fmla="*/ 7269995 h 9833570"/>
                <a:gd name="connsiteX746" fmla="*/ 3578675 w 6782340"/>
                <a:gd name="connsiteY746" fmla="*/ 7279520 h 9833570"/>
                <a:gd name="connsiteX747" fmla="*/ 3569150 w 6782340"/>
                <a:gd name="connsiteY747" fmla="*/ 7289045 h 9833570"/>
                <a:gd name="connsiteX748" fmla="*/ 3559625 w 6782340"/>
                <a:gd name="connsiteY748" fmla="*/ 7279520 h 9833570"/>
                <a:gd name="connsiteX749" fmla="*/ 3569150 w 6782340"/>
                <a:gd name="connsiteY749" fmla="*/ 7269995 h 9833570"/>
                <a:gd name="connsiteX750" fmla="*/ 3213191 w 6782340"/>
                <a:gd name="connsiteY750" fmla="*/ 7269995 h 9833570"/>
                <a:gd name="connsiteX751" fmla="*/ 3222716 w 6782340"/>
                <a:gd name="connsiteY751" fmla="*/ 7279520 h 9833570"/>
                <a:gd name="connsiteX752" fmla="*/ 3213191 w 6782340"/>
                <a:gd name="connsiteY752" fmla="*/ 7289045 h 9833570"/>
                <a:gd name="connsiteX753" fmla="*/ 3203666 w 6782340"/>
                <a:gd name="connsiteY753" fmla="*/ 7279520 h 9833570"/>
                <a:gd name="connsiteX754" fmla="*/ 3213191 w 6782340"/>
                <a:gd name="connsiteY754" fmla="*/ 7269995 h 9833570"/>
                <a:gd name="connsiteX755" fmla="*/ 2857241 w 6782340"/>
                <a:gd name="connsiteY755" fmla="*/ 7269995 h 9833570"/>
                <a:gd name="connsiteX756" fmla="*/ 2866763 w 6782340"/>
                <a:gd name="connsiteY756" fmla="*/ 7279520 h 9833570"/>
                <a:gd name="connsiteX757" fmla="*/ 2857241 w 6782340"/>
                <a:gd name="connsiteY757" fmla="*/ 7289045 h 9833570"/>
                <a:gd name="connsiteX758" fmla="*/ 2847714 w 6782340"/>
                <a:gd name="connsiteY758" fmla="*/ 7279520 h 9833570"/>
                <a:gd name="connsiteX759" fmla="*/ 2857241 w 6782340"/>
                <a:gd name="connsiteY759" fmla="*/ 7269995 h 9833570"/>
                <a:gd name="connsiteX760" fmla="*/ 2501274 w 6782340"/>
                <a:gd name="connsiteY760" fmla="*/ 7269995 h 9833570"/>
                <a:gd name="connsiteX761" fmla="*/ 2510800 w 6782340"/>
                <a:gd name="connsiteY761" fmla="*/ 7279520 h 9833570"/>
                <a:gd name="connsiteX762" fmla="*/ 2501274 w 6782340"/>
                <a:gd name="connsiteY762" fmla="*/ 7289045 h 9833570"/>
                <a:gd name="connsiteX763" fmla="*/ 2491749 w 6782340"/>
                <a:gd name="connsiteY763" fmla="*/ 7279520 h 9833570"/>
                <a:gd name="connsiteX764" fmla="*/ 2501274 w 6782340"/>
                <a:gd name="connsiteY764" fmla="*/ 7269995 h 9833570"/>
                <a:gd name="connsiteX765" fmla="*/ 2145311 w 6782340"/>
                <a:gd name="connsiteY765" fmla="*/ 7269995 h 9833570"/>
                <a:gd name="connsiteX766" fmla="*/ 2154837 w 6782340"/>
                <a:gd name="connsiteY766" fmla="*/ 7279520 h 9833570"/>
                <a:gd name="connsiteX767" fmla="*/ 2145311 w 6782340"/>
                <a:gd name="connsiteY767" fmla="*/ 7289045 h 9833570"/>
                <a:gd name="connsiteX768" fmla="*/ 2135786 w 6782340"/>
                <a:gd name="connsiteY768" fmla="*/ 7279520 h 9833570"/>
                <a:gd name="connsiteX769" fmla="*/ 2145311 w 6782340"/>
                <a:gd name="connsiteY769" fmla="*/ 7269995 h 9833570"/>
                <a:gd name="connsiteX770" fmla="*/ 1789356 w 6782340"/>
                <a:gd name="connsiteY770" fmla="*/ 7269995 h 9833570"/>
                <a:gd name="connsiteX771" fmla="*/ 1798879 w 6782340"/>
                <a:gd name="connsiteY771" fmla="*/ 7279520 h 9833570"/>
                <a:gd name="connsiteX772" fmla="*/ 1789356 w 6782340"/>
                <a:gd name="connsiteY772" fmla="*/ 7289045 h 9833570"/>
                <a:gd name="connsiteX773" fmla="*/ 1779827 w 6782340"/>
                <a:gd name="connsiteY773" fmla="*/ 7279520 h 9833570"/>
                <a:gd name="connsiteX774" fmla="*/ 1789356 w 6782340"/>
                <a:gd name="connsiteY774" fmla="*/ 7269995 h 9833570"/>
                <a:gd name="connsiteX775" fmla="*/ 1433392 w 6782340"/>
                <a:gd name="connsiteY775" fmla="*/ 7269995 h 9833570"/>
                <a:gd name="connsiteX776" fmla="*/ 1442917 w 6782340"/>
                <a:gd name="connsiteY776" fmla="*/ 7279520 h 9833570"/>
                <a:gd name="connsiteX777" fmla="*/ 1433392 w 6782340"/>
                <a:gd name="connsiteY777" fmla="*/ 7289045 h 9833570"/>
                <a:gd name="connsiteX778" fmla="*/ 1423867 w 6782340"/>
                <a:gd name="connsiteY778" fmla="*/ 7279520 h 9833570"/>
                <a:gd name="connsiteX779" fmla="*/ 1433392 w 6782340"/>
                <a:gd name="connsiteY779" fmla="*/ 7269995 h 9833570"/>
                <a:gd name="connsiteX780" fmla="*/ 1077427 w 6782340"/>
                <a:gd name="connsiteY780" fmla="*/ 7269995 h 9833570"/>
                <a:gd name="connsiteX781" fmla="*/ 1086952 w 6782340"/>
                <a:gd name="connsiteY781" fmla="*/ 7279520 h 9833570"/>
                <a:gd name="connsiteX782" fmla="*/ 1077427 w 6782340"/>
                <a:gd name="connsiteY782" fmla="*/ 7289045 h 9833570"/>
                <a:gd name="connsiteX783" fmla="*/ 1067902 w 6782340"/>
                <a:gd name="connsiteY783" fmla="*/ 7279520 h 9833570"/>
                <a:gd name="connsiteX784" fmla="*/ 1077427 w 6782340"/>
                <a:gd name="connsiteY784" fmla="*/ 7269995 h 9833570"/>
                <a:gd name="connsiteX785" fmla="*/ 721466 w 6782340"/>
                <a:gd name="connsiteY785" fmla="*/ 7269995 h 9833570"/>
                <a:gd name="connsiteX786" fmla="*/ 730991 w 6782340"/>
                <a:gd name="connsiteY786" fmla="*/ 7279520 h 9833570"/>
                <a:gd name="connsiteX787" fmla="*/ 721466 w 6782340"/>
                <a:gd name="connsiteY787" fmla="*/ 7289045 h 9833570"/>
                <a:gd name="connsiteX788" fmla="*/ 711941 w 6782340"/>
                <a:gd name="connsiteY788" fmla="*/ 7279520 h 9833570"/>
                <a:gd name="connsiteX789" fmla="*/ 721466 w 6782340"/>
                <a:gd name="connsiteY789" fmla="*/ 7269995 h 9833570"/>
                <a:gd name="connsiteX790" fmla="*/ 365500 w 6782340"/>
                <a:gd name="connsiteY790" fmla="*/ 7269995 h 9833570"/>
                <a:gd name="connsiteX791" fmla="*/ 375025 w 6782340"/>
                <a:gd name="connsiteY791" fmla="*/ 7279520 h 9833570"/>
                <a:gd name="connsiteX792" fmla="*/ 365500 w 6782340"/>
                <a:gd name="connsiteY792" fmla="*/ 7289045 h 9833570"/>
                <a:gd name="connsiteX793" fmla="*/ 355975 w 6782340"/>
                <a:gd name="connsiteY793" fmla="*/ 7279520 h 9833570"/>
                <a:gd name="connsiteX794" fmla="*/ 365500 w 6782340"/>
                <a:gd name="connsiteY794" fmla="*/ 7269995 h 9833570"/>
                <a:gd name="connsiteX795" fmla="*/ 9538 w 6782340"/>
                <a:gd name="connsiteY795" fmla="*/ 7269995 h 9833570"/>
                <a:gd name="connsiteX796" fmla="*/ 19063 w 6782340"/>
                <a:gd name="connsiteY796" fmla="*/ 7279520 h 9833570"/>
                <a:gd name="connsiteX797" fmla="*/ 9538 w 6782340"/>
                <a:gd name="connsiteY797" fmla="*/ 7289045 h 9833570"/>
                <a:gd name="connsiteX798" fmla="*/ 13 w 6782340"/>
                <a:gd name="connsiteY798" fmla="*/ 7279520 h 9833570"/>
                <a:gd name="connsiteX799" fmla="*/ 9538 w 6782340"/>
                <a:gd name="connsiteY799" fmla="*/ 7269995 h 9833570"/>
                <a:gd name="connsiteX800" fmla="*/ 6772815 w 6782340"/>
                <a:gd name="connsiteY800" fmla="*/ 6906492 h 9833570"/>
                <a:gd name="connsiteX801" fmla="*/ 6782340 w 6782340"/>
                <a:gd name="connsiteY801" fmla="*/ 6916017 h 9833570"/>
                <a:gd name="connsiteX802" fmla="*/ 6772815 w 6782340"/>
                <a:gd name="connsiteY802" fmla="*/ 6925542 h 9833570"/>
                <a:gd name="connsiteX803" fmla="*/ 6763290 w 6782340"/>
                <a:gd name="connsiteY803" fmla="*/ 6916017 h 9833570"/>
                <a:gd name="connsiteX804" fmla="*/ 6772815 w 6782340"/>
                <a:gd name="connsiteY804" fmla="*/ 6906492 h 9833570"/>
                <a:gd name="connsiteX805" fmla="*/ 6416852 w 6782340"/>
                <a:gd name="connsiteY805" fmla="*/ 6906492 h 9833570"/>
                <a:gd name="connsiteX806" fmla="*/ 6426377 w 6782340"/>
                <a:gd name="connsiteY806" fmla="*/ 6916017 h 9833570"/>
                <a:gd name="connsiteX807" fmla="*/ 6416852 w 6782340"/>
                <a:gd name="connsiteY807" fmla="*/ 6925542 h 9833570"/>
                <a:gd name="connsiteX808" fmla="*/ 6407327 w 6782340"/>
                <a:gd name="connsiteY808" fmla="*/ 6916017 h 9833570"/>
                <a:gd name="connsiteX809" fmla="*/ 6416852 w 6782340"/>
                <a:gd name="connsiteY809" fmla="*/ 6906492 h 9833570"/>
                <a:gd name="connsiteX810" fmla="*/ 6060889 w 6782340"/>
                <a:gd name="connsiteY810" fmla="*/ 6906492 h 9833570"/>
                <a:gd name="connsiteX811" fmla="*/ 6070414 w 6782340"/>
                <a:gd name="connsiteY811" fmla="*/ 6916017 h 9833570"/>
                <a:gd name="connsiteX812" fmla="*/ 6060889 w 6782340"/>
                <a:gd name="connsiteY812" fmla="*/ 6925542 h 9833570"/>
                <a:gd name="connsiteX813" fmla="*/ 6051364 w 6782340"/>
                <a:gd name="connsiteY813" fmla="*/ 6916017 h 9833570"/>
                <a:gd name="connsiteX814" fmla="*/ 6060889 w 6782340"/>
                <a:gd name="connsiteY814" fmla="*/ 6906492 h 9833570"/>
                <a:gd name="connsiteX815" fmla="*/ 5704927 w 6782340"/>
                <a:gd name="connsiteY815" fmla="*/ 6906492 h 9833570"/>
                <a:gd name="connsiteX816" fmla="*/ 5714452 w 6782340"/>
                <a:gd name="connsiteY816" fmla="*/ 6916017 h 9833570"/>
                <a:gd name="connsiteX817" fmla="*/ 5704927 w 6782340"/>
                <a:gd name="connsiteY817" fmla="*/ 6925542 h 9833570"/>
                <a:gd name="connsiteX818" fmla="*/ 5695402 w 6782340"/>
                <a:gd name="connsiteY818" fmla="*/ 6916017 h 9833570"/>
                <a:gd name="connsiteX819" fmla="*/ 5704927 w 6782340"/>
                <a:gd name="connsiteY819" fmla="*/ 6906492 h 9833570"/>
                <a:gd name="connsiteX820" fmla="*/ 5348964 w 6782340"/>
                <a:gd name="connsiteY820" fmla="*/ 6906492 h 9833570"/>
                <a:gd name="connsiteX821" fmla="*/ 5358489 w 6782340"/>
                <a:gd name="connsiteY821" fmla="*/ 6916017 h 9833570"/>
                <a:gd name="connsiteX822" fmla="*/ 5348964 w 6782340"/>
                <a:gd name="connsiteY822" fmla="*/ 6925542 h 9833570"/>
                <a:gd name="connsiteX823" fmla="*/ 5339439 w 6782340"/>
                <a:gd name="connsiteY823" fmla="*/ 6916017 h 9833570"/>
                <a:gd name="connsiteX824" fmla="*/ 5348964 w 6782340"/>
                <a:gd name="connsiteY824" fmla="*/ 6906492 h 9833570"/>
                <a:gd name="connsiteX825" fmla="*/ 4993001 w 6782340"/>
                <a:gd name="connsiteY825" fmla="*/ 6906492 h 9833570"/>
                <a:gd name="connsiteX826" fmla="*/ 5002526 w 6782340"/>
                <a:gd name="connsiteY826" fmla="*/ 6916017 h 9833570"/>
                <a:gd name="connsiteX827" fmla="*/ 4993001 w 6782340"/>
                <a:gd name="connsiteY827" fmla="*/ 6925542 h 9833570"/>
                <a:gd name="connsiteX828" fmla="*/ 4983476 w 6782340"/>
                <a:gd name="connsiteY828" fmla="*/ 6916017 h 9833570"/>
                <a:gd name="connsiteX829" fmla="*/ 4993001 w 6782340"/>
                <a:gd name="connsiteY829" fmla="*/ 6906492 h 9833570"/>
                <a:gd name="connsiteX830" fmla="*/ 4637038 w 6782340"/>
                <a:gd name="connsiteY830" fmla="*/ 6906492 h 9833570"/>
                <a:gd name="connsiteX831" fmla="*/ 4646563 w 6782340"/>
                <a:gd name="connsiteY831" fmla="*/ 6916017 h 9833570"/>
                <a:gd name="connsiteX832" fmla="*/ 4637038 w 6782340"/>
                <a:gd name="connsiteY832" fmla="*/ 6925542 h 9833570"/>
                <a:gd name="connsiteX833" fmla="*/ 4627513 w 6782340"/>
                <a:gd name="connsiteY833" fmla="*/ 6916017 h 9833570"/>
                <a:gd name="connsiteX834" fmla="*/ 4637038 w 6782340"/>
                <a:gd name="connsiteY834" fmla="*/ 6906492 h 9833570"/>
                <a:gd name="connsiteX835" fmla="*/ 4281076 w 6782340"/>
                <a:gd name="connsiteY835" fmla="*/ 6906492 h 9833570"/>
                <a:gd name="connsiteX836" fmla="*/ 4290601 w 6782340"/>
                <a:gd name="connsiteY836" fmla="*/ 6916017 h 9833570"/>
                <a:gd name="connsiteX837" fmla="*/ 4281076 w 6782340"/>
                <a:gd name="connsiteY837" fmla="*/ 6925542 h 9833570"/>
                <a:gd name="connsiteX838" fmla="*/ 4271551 w 6782340"/>
                <a:gd name="connsiteY838" fmla="*/ 6916017 h 9833570"/>
                <a:gd name="connsiteX839" fmla="*/ 4281076 w 6782340"/>
                <a:gd name="connsiteY839" fmla="*/ 6906492 h 9833570"/>
                <a:gd name="connsiteX840" fmla="*/ 3925113 w 6782340"/>
                <a:gd name="connsiteY840" fmla="*/ 6906492 h 9833570"/>
                <a:gd name="connsiteX841" fmla="*/ 3934638 w 6782340"/>
                <a:gd name="connsiteY841" fmla="*/ 6916017 h 9833570"/>
                <a:gd name="connsiteX842" fmla="*/ 3925113 w 6782340"/>
                <a:gd name="connsiteY842" fmla="*/ 6925542 h 9833570"/>
                <a:gd name="connsiteX843" fmla="*/ 3915588 w 6782340"/>
                <a:gd name="connsiteY843" fmla="*/ 6916017 h 9833570"/>
                <a:gd name="connsiteX844" fmla="*/ 3925113 w 6782340"/>
                <a:gd name="connsiteY844" fmla="*/ 6906492 h 9833570"/>
                <a:gd name="connsiteX845" fmla="*/ 3569150 w 6782340"/>
                <a:gd name="connsiteY845" fmla="*/ 6906492 h 9833570"/>
                <a:gd name="connsiteX846" fmla="*/ 3578675 w 6782340"/>
                <a:gd name="connsiteY846" fmla="*/ 6916017 h 9833570"/>
                <a:gd name="connsiteX847" fmla="*/ 3569150 w 6782340"/>
                <a:gd name="connsiteY847" fmla="*/ 6925542 h 9833570"/>
                <a:gd name="connsiteX848" fmla="*/ 3559625 w 6782340"/>
                <a:gd name="connsiteY848" fmla="*/ 6916017 h 9833570"/>
                <a:gd name="connsiteX849" fmla="*/ 3569150 w 6782340"/>
                <a:gd name="connsiteY849" fmla="*/ 6906492 h 9833570"/>
                <a:gd name="connsiteX850" fmla="*/ 3213191 w 6782340"/>
                <a:gd name="connsiteY850" fmla="*/ 6906492 h 9833570"/>
                <a:gd name="connsiteX851" fmla="*/ 3222716 w 6782340"/>
                <a:gd name="connsiteY851" fmla="*/ 6916017 h 9833570"/>
                <a:gd name="connsiteX852" fmla="*/ 3213191 w 6782340"/>
                <a:gd name="connsiteY852" fmla="*/ 6925542 h 9833570"/>
                <a:gd name="connsiteX853" fmla="*/ 3203666 w 6782340"/>
                <a:gd name="connsiteY853" fmla="*/ 6916017 h 9833570"/>
                <a:gd name="connsiteX854" fmla="*/ 3213191 w 6782340"/>
                <a:gd name="connsiteY854" fmla="*/ 6906492 h 9833570"/>
                <a:gd name="connsiteX855" fmla="*/ 2857243 w 6782340"/>
                <a:gd name="connsiteY855" fmla="*/ 6906492 h 9833570"/>
                <a:gd name="connsiteX856" fmla="*/ 2866765 w 6782340"/>
                <a:gd name="connsiteY856" fmla="*/ 6916017 h 9833570"/>
                <a:gd name="connsiteX857" fmla="*/ 2857243 w 6782340"/>
                <a:gd name="connsiteY857" fmla="*/ 6925542 h 9833570"/>
                <a:gd name="connsiteX858" fmla="*/ 2847717 w 6782340"/>
                <a:gd name="connsiteY858" fmla="*/ 6916017 h 9833570"/>
                <a:gd name="connsiteX859" fmla="*/ 2857243 w 6782340"/>
                <a:gd name="connsiteY859" fmla="*/ 6906492 h 9833570"/>
                <a:gd name="connsiteX860" fmla="*/ 2501275 w 6782340"/>
                <a:gd name="connsiteY860" fmla="*/ 6906492 h 9833570"/>
                <a:gd name="connsiteX861" fmla="*/ 2510802 w 6782340"/>
                <a:gd name="connsiteY861" fmla="*/ 6916017 h 9833570"/>
                <a:gd name="connsiteX862" fmla="*/ 2501275 w 6782340"/>
                <a:gd name="connsiteY862" fmla="*/ 6925542 h 9833570"/>
                <a:gd name="connsiteX863" fmla="*/ 2491750 w 6782340"/>
                <a:gd name="connsiteY863" fmla="*/ 6916017 h 9833570"/>
                <a:gd name="connsiteX864" fmla="*/ 2501275 w 6782340"/>
                <a:gd name="connsiteY864" fmla="*/ 6906492 h 9833570"/>
                <a:gd name="connsiteX865" fmla="*/ 2145313 w 6782340"/>
                <a:gd name="connsiteY865" fmla="*/ 6906492 h 9833570"/>
                <a:gd name="connsiteX866" fmla="*/ 2154838 w 6782340"/>
                <a:gd name="connsiteY866" fmla="*/ 6916017 h 9833570"/>
                <a:gd name="connsiteX867" fmla="*/ 2145313 w 6782340"/>
                <a:gd name="connsiteY867" fmla="*/ 6925542 h 9833570"/>
                <a:gd name="connsiteX868" fmla="*/ 2135788 w 6782340"/>
                <a:gd name="connsiteY868" fmla="*/ 6916017 h 9833570"/>
                <a:gd name="connsiteX869" fmla="*/ 2145313 w 6782340"/>
                <a:gd name="connsiteY869" fmla="*/ 6906492 h 9833570"/>
                <a:gd name="connsiteX870" fmla="*/ 1789358 w 6782340"/>
                <a:gd name="connsiteY870" fmla="*/ 6906492 h 9833570"/>
                <a:gd name="connsiteX871" fmla="*/ 1798881 w 6782340"/>
                <a:gd name="connsiteY871" fmla="*/ 6916017 h 9833570"/>
                <a:gd name="connsiteX872" fmla="*/ 1789358 w 6782340"/>
                <a:gd name="connsiteY872" fmla="*/ 6925542 h 9833570"/>
                <a:gd name="connsiteX873" fmla="*/ 1779829 w 6782340"/>
                <a:gd name="connsiteY873" fmla="*/ 6916017 h 9833570"/>
                <a:gd name="connsiteX874" fmla="*/ 1789358 w 6782340"/>
                <a:gd name="connsiteY874" fmla="*/ 6906492 h 9833570"/>
                <a:gd name="connsiteX875" fmla="*/ 1433395 w 6782340"/>
                <a:gd name="connsiteY875" fmla="*/ 6906492 h 9833570"/>
                <a:gd name="connsiteX876" fmla="*/ 1442920 w 6782340"/>
                <a:gd name="connsiteY876" fmla="*/ 6916017 h 9833570"/>
                <a:gd name="connsiteX877" fmla="*/ 1433395 w 6782340"/>
                <a:gd name="connsiteY877" fmla="*/ 6925542 h 9833570"/>
                <a:gd name="connsiteX878" fmla="*/ 1423870 w 6782340"/>
                <a:gd name="connsiteY878" fmla="*/ 6916017 h 9833570"/>
                <a:gd name="connsiteX879" fmla="*/ 1433395 w 6782340"/>
                <a:gd name="connsiteY879" fmla="*/ 6906492 h 9833570"/>
                <a:gd name="connsiteX880" fmla="*/ 1077429 w 6782340"/>
                <a:gd name="connsiteY880" fmla="*/ 6906492 h 9833570"/>
                <a:gd name="connsiteX881" fmla="*/ 1086954 w 6782340"/>
                <a:gd name="connsiteY881" fmla="*/ 6916017 h 9833570"/>
                <a:gd name="connsiteX882" fmla="*/ 1077429 w 6782340"/>
                <a:gd name="connsiteY882" fmla="*/ 6925542 h 9833570"/>
                <a:gd name="connsiteX883" fmla="*/ 1067904 w 6782340"/>
                <a:gd name="connsiteY883" fmla="*/ 6916017 h 9833570"/>
                <a:gd name="connsiteX884" fmla="*/ 1077429 w 6782340"/>
                <a:gd name="connsiteY884" fmla="*/ 6906492 h 9833570"/>
                <a:gd name="connsiteX885" fmla="*/ 721468 w 6782340"/>
                <a:gd name="connsiteY885" fmla="*/ 6906492 h 9833570"/>
                <a:gd name="connsiteX886" fmla="*/ 730993 w 6782340"/>
                <a:gd name="connsiteY886" fmla="*/ 6916017 h 9833570"/>
                <a:gd name="connsiteX887" fmla="*/ 721468 w 6782340"/>
                <a:gd name="connsiteY887" fmla="*/ 6925542 h 9833570"/>
                <a:gd name="connsiteX888" fmla="*/ 711943 w 6782340"/>
                <a:gd name="connsiteY888" fmla="*/ 6916017 h 9833570"/>
                <a:gd name="connsiteX889" fmla="*/ 721468 w 6782340"/>
                <a:gd name="connsiteY889" fmla="*/ 6906492 h 9833570"/>
                <a:gd name="connsiteX890" fmla="*/ 365502 w 6782340"/>
                <a:gd name="connsiteY890" fmla="*/ 6906492 h 9833570"/>
                <a:gd name="connsiteX891" fmla="*/ 375027 w 6782340"/>
                <a:gd name="connsiteY891" fmla="*/ 6916017 h 9833570"/>
                <a:gd name="connsiteX892" fmla="*/ 365502 w 6782340"/>
                <a:gd name="connsiteY892" fmla="*/ 6925542 h 9833570"/>
                <a:gd name="connsiteX893" fmla="*/ 355977 w 6782340"/>
                <a:gd name="connsiteY893" fmla="*/ 6916017 h 9833570"/>
                <a:gd name="connsiteX894" fmla="*/ 365502 w 6782340"/>
                <a:gd name="connsiteY894" fmla="*/ 6906492 h 9833570"/>
                <a:gd name="connsiteX895" fmla="*/ 9540 w 6782340"/>
                <a:gd name="connsiteY895" fmla="*/ 6906492 h 9833570"/>
                <a:gd name="connsiteX896" fmla="*/ 19065 w 6782340"/>
                <a:gd name="connsiteY896" fmla="*/ 6916017 h 9833570"/>
                <a:gd name="connsiteX897" fmla="*/ 9540 w 6782340"/>
                <a:gd name="connsiteY897" fmla="*/ 6925542 h 9833570"/>
                <a:gd name="connsiteX898" fmla="*/ 15 w 6782340"/>
                <a:gd name="connsiteY898" fmla="*/ 6916017 h 9833570"/>
                <a:gd name="connsiteX899" fmla="*/ 9540 w 6782340"/>
                <a:gd name="connsiteY899" fmla="*/ 6906492 h 9833570"/>
                <a:gd name="connsiteX900" fmla="*/ 6772815 w 6782340"/>
                <a:gd name="connsiteY900" fmla="*/ 6542988 h 9833570"/>
                <a:gd name="connsiteX901" fmla="*/ 6782340 w 6782340"/>
                <a:gd name="connsiteY901" fmla="*/ 6552513 h 9833570"/>
                <a:gd name="connsiteX902" fmla="*/ 6772815 w 6782340"/>
                <a:gd name="connsiteY902" fmla="*/ 6562038 h 9833570"/>
                <a:gd name="connsiteX903" fmla="*/ 6763290 w 6782340"/>
                <a:gd name="connsiteY903" fmla="*/ 6552513 h 9833570"/>
                <a:gd name="connsiteX904" fmla="*/ 6772815 w 6782340"/>
                <a:gd name="connsiteY904" fmla="*/ 6542988 h 9833570"/>
                <a:gd name="connsiteX905" fmla="*/ 6416852 w 6782340"/>
                <a:gd name="connsiteY905" fmla="*/ 6542988 h 9833570"/>
                <a:gd name="connsiteX906" fmla="*/ 6426377 w 6782340"/>
                <a:gd name="connsiteY906" fmla="*/ 6552513 h 9833570"/>
                <a:gd name="connsiteX907" fmla="*/ 6416852 w 6782340"/>
                <a:gd name="connsiteY907" fmla="*/ 6562038 h 9833570"/>
                <a:gd name="connsiteX908" fmla="*/ 6407327 w 6782340"/>
                <a:gd name="connsiteY908" fmla="*/ 6552513 h 9833570"/>
                <a:gd name="connsiteX909" fmla="*/ 6416852 w 6782340"/>
                <a:gd name="connsiteY909" fmla="*/ 6542988 h 9833570"/>
                <a:gd name="connsiteX910" fmla="*/ 6060889 w 6782340"/>
                <a:gd name="connsiteY910" fmla="*/ 6542988 h 9833570"/>
                <a:gd name="connsiteX911" fmla="*/ 6070414 w 6782340"/>
                <a:gd name="connsiteY911" fmla="*/ 6552513 h 9833570"/>
                <a:gd name="connsiteX912" fmla="*/ 6060889 w 6782340"/>
                <a:gd name="connsiteY912" fmla="*/ 6562038 h 9833570"/>
                <a:gd name="connsiteX913" fmla="*/ 6051364 w 6782340"/>
                <a:gd name="connsiteY913" fmla="*/ 6552513 h 9833570"/>
                <a:gd name="connsiteX914" fmla="*/ 6060889 w 6782340"/>
                <a:gd name="connsiteY914" fmla="*/ 6542988 h 9833570"/>
                <a:gd name="connsiteX915" fmla="*/ 5704927 w 6782340"/>
                <a:gd name="connsiteY915" fmla="*/ 6542988 h 9833570"/>
                <a:gd name="connsiteX916" fmla="*/ 5714452 w 6782340"/>
                <a:gd name="connsiteY916" fmla="*/ 6552513 h 9833570"/>
                <a:gd name="connsiteX917" fmla="*/ 5704927 w 6782340"/>
                <a:gd name="connsiteY917" fmla="*/ 6562038 h 9833570"/>
                <a:gd name="connsiteX918" fmla="*/ 5695402 w 6782340"/>
                <a:gd name="connsiteY918" fmla="*/ 6552513 h 9833570"/>
                <a:gd name="connsiteX919" fmla="*/ 5704927 w 6782340"/>
                <a:gd name="connsiteY919" fmla="*/ 6542988 h 9833570"/>
                <a:gd name="connsiteX920" fmla="*/ 5348964 w 6782340"/>
                <a:gd name="connsiteY920" fmla="*/ 6542988 h 9833570"/>
                <a:gd name="connsiteX921" fmla="*/ 5358489 w 6782340"/>
                <a:gd name="connsiteY921" fmla="*/ 6552513 h 9833570"/>
                <a:gd name="connsiteX922" fmla="*/ 5348964 w 6782340"/>
                <a:gd name="connsiteY922" fmla="*/ 6562038 h 9833570"/>
                <a:gd name="connsiteX923" fmla="*/ 5339439 w 6782340"/>
                <a:gd name="connsiteY923" fmla="*/ 6552513 h 9833570"/>
                <a:gd name="connsiteX924" fmla="*/ 5348964 w 6782340"/>
                <a:gd name="connsiteY924" fmla="*/ 6542988 h 9833570"/>
                <a:gd name="connsiteX925" fmla="*/ 4993001 w 6782340"/>
                <a:gd name="connsiteY925" fmla="*/ 6542988 h 9833570"/>
                <a:gd name="connsiteX926" fmla="*/ 5002526 w 6782340"/>
                <a:gd name="connsiteY926" fmla="*/ 6552513 h 9833570"/>
                <a:gd name="connsiteX927" fmla="*/ 4993001 w 6782340"/>
                <a:gd name="connsiteY927" fmla="*/ 6562038 h 9833570"/>
                <a:gd name="connsiteX928" fmla="*/ 4983476 w 6782340"/>
                <a:gd name="connsiteY928" fmla="*/ 6552513 h 9833570"/>
                <a:gd name="connsiteX929" fmla="*/ 4993001 w 6782340"/>
                <a:gd name="connsiteY929" fmla="*/ 6542988 h 9833570"/>
                <a:gd name="connsiteX930" fmla="*/ 4637038 w 6782340"/>
                <a:gd name="connsiteY930" fmla="*/ 6542988 h 9833570"/>
                <a:gd name="connsiteX931" fmla="*/ 4646563 w 6782340"/>
                <a:gd name="connsiteY931" fmla="*/ 6552513 h 9833570"/>
                <a:gd name="connsiteX932" fmla="*/ 4637038 w 6782340"/>
                <a:gd name="connsiteY932" fmla="*/ 6562038 h 9833570"/>
                <a:gd name="connsiteX933" fmla="*/ 4627513 w 6782340"/>
                <a:gd name="connsiteY933" fmla="*/ 6552513 h 9833570"/>
                <a:gd name="connsiteX934" fmla="*/ 4637038 w 6782340"/>
                <a:gd name="connsiteY934" fmla="*/ 6542988 h 9833570"/>
                <a:gd name="connsiteX935" fmla="*/ 4281076 w 6782340"/>
                <a:gd name="connsiteY935" fmla="*/ 6542988 h 9833570"/>
                <a:gd name="connsiteX936" fmla="*/ 4290601 w 6782340"/>
                <a:gd name="connsiteY936" fmla="*/ 6552513 h 9833570"/>
                <a:gd name="connsiteX937" fmla="*/ 4281076 w 6782340"/>
                <a:gd name="connsiteY937" fmla="*/ 6562038 h 9833570"/>
                <a:gd name="connsiteX938" fmla="*/ 4271551 w 6782340"/>
                <a:gd name="connsiteY938" fmla="*/ 6552513 h 9833570"/>
                <a:gd name="connsiteX939" fmla="*/ 4281076 w 6782340"/>
                <a:gd name="connsiteY939" fmla="*/ 6542988 h 9833570"/>
                <a:gd name="connsiteX940" fmla="*/ 3925113 w 6782340"/>
                <a:gd name="connsiteY940" fmla="*/ 6542988 h 9833570"/>
                <a:gd name="connsiteX941" fmla="*/ 3934638 w 6782340"/>
                <a:gd name="connsiteY941" fmla="*/ 6552513 h 9833570"/>
                <a:gd name="connsiteX942" fmla="*/ 3925113 w 6782340"/>
                <a:gd name="connsiteY942" fmla="*/ 6562038 h 9833570"/>
                <a:gd name="connsiteX943" fmla="*/ 3915588 w 6782340"/>
                <a:gd name="connsiteY943" fmla="*/ 6552513 h 9833570"/>
                <a:gd name="connsiteX944" fmla="*/ 3925113 w 6782340"/>
                <a:gd name="connsiteY944" fmla="*/ 6542988 h 9833570"/>
                <a:gd name="connsiteX945" fmla="*/ 3569150 w 6782340"/>
                <a:gd name="connsiteY945" fmla="*/ 6542988 h 9833570"/>
                <a:gd name="connsiteX946" fmla="*/ 3578675 w 6782340"/>
                <a:gd name="connsiteY946" fmla="*/ 6552513 h 9833570"/>
                <a:gd name="connsiteX947" fmla="*/ 3569150 w 6782340"/>
                <a:gd name="connsiteY947" fmla="*/ 6562038 h 9833570"/>
                <a:gd name="connsiteX948" fmla="*/ 3559625 w 6782340"/>
                <a:gd name="connsiteY948" fmla="*/ 6552513 h 9833570"/>
                <a:gd name="connsiteX949" fmla="*/ 3569150 w 6782340"/>
                <a:gd name="connsiteY949" fmla="*/ 6542988 h 9833570"/>
                <a:gd name="connsiteX950" fmla="*/ 3213191 w 6782340"/>
                <a:gd name="connsiteY950" fmla="*/ 6542988 h 9833570"/>
                <a:gd name="connsiteX951" fmla="*/ 3222716 w 6782340"/>
                <a:gd name="connsiteY951" fmla="*/ 6552513 h 9833570"/>
                <a:gd name="connsiteX952" fmla="*/ 3213191 w 6782340"/>
                <a:gd name="connsiteY952" fmla="*/ 6562038 h 9833570"/>
                <a:gd name="connsiteX953" fmla="*/ 3203666 w 6782340"/>
                <a:gd name="connsiteY953" fmla="*/ 6552513 h 9833570"/>
                <a:gd name="connsiteX954" fmla="*/ 3213191 w 6782340"/>
                <a:gd name="connsiteY954" fmla="*/ 6542988 h 9833570"/>
                <a:gd name="connsiteX955" fmla="*/ 2857246 w 6782340"/>
                <a:gd name="connsiteY955" fmla="*/ 6542988 h 9833570"/>
                <a:gd name="connsiteX956" fmla="*/ 2866766 w 6782340"/>
                <a:gd name="connsiteY956" fmla="*/ 6552513 h 9833570"/>
                <a:gd name="connsiteX957" fmla="*/ 2857246 w 6782340"/>
                <a:gd name="connsiteY957" fmla="*/ 6562038 h 9833570"/>
                <a:gd name="connsiteX958" fmla="*/ 2847718 w 6782340"/>
                <a:gd name="connsiteY958" fmla="*/ 6552513 h 9833570"/>
                <a:gd name="connsiteX959" fmla="*/ 2857246 w 6782340"/>
                <a:gd name="connsiteY959" fmla="*/ 6542988 h 9833570"/>
                <a:gd name="connsiteX960" fmla="*/ 2501276 w 6782340"/>
                <a:gd name="connsiteY960" fmla="*/ 6542988 h 9833570"/>
                <a:gd name="connsiteX961" fmla="*/ 2510804 w 6782340"/>
                <a:gd name="connsiteY961" fmla="*/ 6552513 h 9833570"/>
                <a:gd name="connsiteX962" fmla="*/ 2501276 w 6782340"/>
                <a:gd name="connsiteY962" fmla="*/ 6562038 h 9833570"/>
                <a:gd name="connsiteX963" fmla="*/ 2491752 w 6782340"/>
                <a:gd name="connsiteY963" fmla="*/ 6552513 h 9833570"/>
                <a:gd name="connsiteX964" fmla="*/ 2501276 w 6782340"/>
                <a:gd name="connsiteY964" fmla="*/ 6542988 h 9833570"/>
                <a:gd name="connsiteX965" fmla="*/ 2145315 w 6782340"/>
                <a:gd name="connsiteY965" fmla="*/ 6542988 h 9833570"/>
                <a:gd name="connsiteX966" fmla="*/ 2154840 w 6782340"/>
                <a:gd name="connsiteY966" fmla="*/ 6552513 h 9833570"/>
                <a:gd name="connsiteX967" fmla="*/ 2145315 w 6782340"/>
                <a:gd name="connsiteY967" fmla="*/ 6562038 h 9833570"/>
                <a:gd name="connsiteX968" fmla="*/ 2135789 w 6782340"/>
                <a:gd name="connsiteY968" fmla="*/ 6552513 h 9833570"/>
                <a:gd name="connsiteX969" fmla="*/ 2145315 w 6782340"/>
                <a:gd name="connsiteY969" fmla="*/ 6542988 h 9833570"/>
                <a:gd name="connsiteX970" fmla="*/ 1789360 w 6782340"/>
                <a:gd name="connsiteY970" fmla="*/ 6542988 h 9833570"/>
                <a:gd name="connsiteX971" fmla="*/ 1798883 w 6782340"/>
                <a:gd name="connsiteY971" fmla="*/ 6552513 h 9833570"/>
                <a:gd name="connsiteX972" fmla="*/ 1789360 w 6782340"/>
                <a:gd name="connsiteY972" fmla="*/ 6562038 h 9833570"/>
                <a:gd name="connsiteX973" fmla="*/ 1779831 w 6782340"/>
                <a:gd name="connsiteY973" fmla="*/ 6552513 h 9833570"/>
                <a:gd name="connsiteX974" fmla="*/ 1789360 w 6782340"/>
                <a:gd name="connsiteY974" fmla="*/ 6542988 h 9833570"/>
                <a:gd name="connsiteX975" fmla="*/ 1433397 w 6782340"/>
                <a:gd name="connsiteY975" fmla="*/ 6542988 h 9833570"/>
                <a:gd name="connsiteX976" fmla="*/ 1442922 w 6782340"/>
                <a:gd name="connsiteY976" fmla="*/ 6552513 h 9833570"/>
                <a:gd name="connsiteX977" fmla="*/ 1433397 w 6782340"/>
                <a:gd name="connsiteY977" fmla="*/ 6562038 h 9833570"/>
                <a:gd name="connsiteX978" fmla="*/ 1423872 w 6782340"/>
                <a:gd name="connsiteY978" fmla="*/ 6552513 h 9833570"/>
                <a:gd name="connsiteX979" fmla="*/ 1433397 w 6782340"/>
                <a:gd name="connsiteY979" fmla="*/ 6542988 h 9833570"/>
                <a:gd name="connsiteX980" fmla="*/ 1077432 w 6782340"/>
                <a:gd name="connsiteY980" fmla="*/ 6542988 h 9833570"/>
                <a:gd name="connsiteX981" fmla="*/ 1086956 w 6782340"/>
                <a:gd name="connsiteY981" fmla="*/ 6552513 h 9833570"/>
                <a:gd name="connsiteX982" fmla="*/ 1077432 w 6782340"/>
                <a:gd name="connsiteY982" fmla="*/ 6562038 h 9833570"/>
                <a:gd name="connsiteX983" fmla="*/ 1067906 w 6782340"/>
                <a:gd name="connsiteY983" fmla="*/ 6552513 h 9833570"/>
                <a:gd name="connsiteX984" fmla="*/ 1077432 w 6782340"/>
                <a:gd name="connsiteY984" fmla="*/ 6542988 h 9833570"/>
                <a:gd name="connsiteX985" fmla="*/ 721470 w 6782340"/>
                <a:gd name="connsiteY985" fmla="*/ 6542988 h 9833570"/>
                <a:gd name="connsiteX986" fmla="*/ 730995 w 6782340"/>
                <a:gd name="connsiteY986" fmla="*/ 6552513 h 9833570"/>
                <a:gd name="connsiteX987" fmla="*/ 721470 w 6782340"/>
                <a:gd name="connsiteY987" fmla="*/ 6562038 h 9833570"/>
                <a:gd name="connsiteX988" fmla="*/ 711945 w 6782340"/>
                <a:gd name="connsiteY988" fmla="*/ 6552513 h 9833570"/>
                <a:gd name="connsiteX989" fmla="*/ 721470 w 6782340"/>
                <a:gd name="connsiteY989" fmla="*/ 6542988 h 9833570"/>
                <a:gd name="connsiteX990" fmla="*/ 365504 w 6782340"/>
                <a:gd name="connsiteY990" fmla="*/ 6542988 h 9833570"/>
                <a:gd name="connsiteX991" fmla="*/ 375029 w 6782340"/>
                <a:gd name="connsiteY991" fmla="*/ 6552513 h 9833570"/>
                <a:gd name="connsiteX992" fmla="*/ 365504 w 6782340"/>
                <a:gd name="connsiteY992" fmla="*/ 6562038 h 9833570"/>
                <a:gd name="connsiteX993" fmla="*/ 355979 w 6782340"/>
                <a:gd name="connsiteY993" fmla="*/ 6552513 h 9833570"/>
                <a:gd name="connsiteX994" fmla="*/ 365504 w 6782340"/>
                <a:gd name="connsiteY994" fmla="*/ 6542988 h 9833570"/>
                <a:gd name="connsiteX995" fmla="*/ 9542 w 6782340"/>
                <a:gd name="connsiteY995" fmla="*/ 6542988 h 9833570"/>
                <a:gd name="connsiteX996" fmla="*/ 19067 w 6782340"/>
                <a:gd name="connsiteY996" fmla="*/ 6552513 h 9833570"/>
                <a:gd name="connsiteX997" fmla="*/ 9542 w 6782340"/>
                <a:gd name="connsiteY997" fmla="*/ 6562038 h 9833570"/>
                <a:gd name="connsiteX998" fmla="*/ 17 w 6782340"/>
                <a:gd name="connsiteY998" fmla="*/ 6552513 h 9833570"/>
                <a:gd name="connsiteX999" fmla="*/ 9542 w 6782340"/>
                <a:gd name="connsiteY999" fmla="*/ 6542988 h 9833570"/>
                <a:gd name="connsiteX1000" fmla="*/ 6772815 w 6782340"/>
                <a:gd name="connsiteY1000" fmla="*/ 6179485 h 9833570"/>
                <a:gd name="connsiteX1001" fmla="*/ 6782340 w 6782340"/>
                <a:gd name="connsiteY1001" fmla="*/ 6189010 h 9833570"/>
                <a:gd name="connsiteX1002" fmla="*/ 6772815 w 6782340"/>
                <a:gd name="connsiteY1002" fmla="*/ 6198535 h 9833570"/>
                <a:gd name="connsiteX1003" fmla="*/ 6763290 w 6782340"/>
                <a:gd name="connsiteY1003" fmla="*/ 6189010 h 9833570"/>
                <a:gd name="connsiteX1004" fmla="*/ 6772815 w 6782340"/>
                <a:gd name="connsiteY1004" fmla="*/ 6179485 h 9833570"/>
                <a:gd name="connsiteX1005" fmla="*/ 6416852 w 6782340"/>
                <a:gd name="connsiteY1005" fmla="*/ 6179485 h 9833570"/>
                <a:gd name="connsiteX1006" fmla="*/ 6426377 w 6782340"/>
                <a:gd name="connsiteY1006" fmla="*/ 6189010 h 9833570"/>
                <a:gd name="connsiteX1007" fmla="*/ 6416852 w 6782340"/>
                <a:gd name="connsiteY1007" fmla="*/ 6198535 h 9833570"/>
                <a:gd name="connsiteX1008" fmla="*/ 6407327 w 6782340"/>
                <a:gd name="connsiteY1008" fmla="*/ 6189010 h 9833570"/>
                <a:gd name="connsiteX1009" fmla="*/ 6416852 w 6782340"/>
                <a:gd name="connsiteY1009" fmla="*/ 6179485 h 9833570"/>
                <a:gd name="connsiteX1010" fmla="*/ 6060889 w 6782340"/>
                <a:gd name="connsiteY1010" fmla="*/ 6179485 h 9833570"/>
                <a:gd name="connsiteX1011" fmla="*/ 6070414 w 6782340"/>
                <a:gd name="connsiteY1011" fmla="*/ 6189010 h 9833570"/>
                <a:gd name="connsiteX1012" fmla="*/ 6060889 w 6782340"/>
                <a:gd name="connsiteY1012" fmla="*/ 6198535 h 9833570"/>
                <a:gd name="connsiteX1013" fmla="*/ 6051364 w 6782340"/>
                <a:gd name="connsiteY1013" fmla="*/ 6189010 h 9833570"/>
                <a:gd name="connsiteX1014" fmla="*/ 6060889 w 6782340"/>
                <a:gd name="connsiteY1014" fmla="*/ 6179485 h 9833570"/>
                <a:gd name="connsiteX1015" fmla="*/ 5704927 w 6782340"/>
                <a:gd name="connsiteY1015" fmla="*/ 6179485 h 9833570"/>
                <a:gd name="connsiteX1016" fmla="*/ 5714452 w 6782340"/>
                <a:gd name="connsiteY1016" fmla="*/ 6189010 h 9833570"/>
                <a:gd name="connsiteX1017" fmla="*/ 5704927 w 6782340"/>
                <a:gd name="connsiteY1017" fmla="*/ 6198535 h 9833570"/>
                <a:gd name="connsiteX1018" fmla="*/ 5695402 w 6782340"/>
                <a:gd name="connsiteY1018" fmla="*/ 6189010 h 9833570"/>
                <a:gd name="connsiteX1019" fmla="*/ 5704927 w 6782340"/>
                <a:gd name="connsiteY1019" fmla="*/ 6179485 h 9833570"/>
                <a:gd name="connsiteX1020" fmla="*/ 5348964 w 6782340"/>
                <a:gd name="connsiteY1020" fmla="*/ 6179485 h 9833570"/>
                <a:gd name="connsiteX1021" fmla="*/ 5358489 w 6782340"/>
                <a:gd name="connsiteY1021" fmla="*/ 6189010 h 9833570"/>
                <a:gd name="connsiteX1022" fmla="*/ 5348964 w 6782340"/>
                <a:gd name="connsiteY1022" fmla="*/ 6198535 h 9833570"/>
                <a:gd name="connsiteX1023" fmla="*/ 5339439 w 6782340"/>
                <a:gd name="connsiteY1023" fmla="*/ 6189010 h 9833570"/>
                <a:gd name="connsiteX1024" fmla="*/ 5348964 w 6782340"/>
                <a:gd name="connsiteY1024" fmla="*/ 6179485 h 9833570"/>
                <a:gd name="connsiteX1025" fmla="*/ 4993001 w 6782340"/>
                <a:gd name="connsiteY1025" fmla="*/ 6179485 h 9833570"/>
                <a:gd name="connsiteX1026" fmla="*/ 5002526 w 6782340"/>
                <a:gd name="connsiteY1026" fmla="*/ 6189010 h 9833570"/>
                <a:gd name="connsiteX1027" fmla="*/ 4993001 w 6782340"/>
                <a:gd name="connsiteY1027" fmla="*/ 6198535 h 9833570"/>
                <a:gd name="connsiteX1028" fmla="*/ 4983476 w 6782340"/>
                <a:gd name="connsiteY1028" fmla="*/ 6189010 h 9833570"/>
                <a:gd name="connsiteX1029" fmla="*/ 4993001 w 6782340"/>
                <a:gd name="connsiteY1029" fmla="*/ 6179485 h 9833570"/>
                <a:gd name="connsiteX1030" fmla="*/ 4637038 w 6782340"/>
                <a:gd name="connsiteY1030" fmla="*/ 6179485 h 9833570"/>
                <a:gd name="connsiteX1031" fmla="*/ 4646563 w 6782340"/>
                <a:gd name="connsiteY1031" fmla="*/ 6189010 h 9833570"/>
                <a:gd name="connsiteX1032" fmla="*/ 4637038 w 6782340"/>
                <a:gd name="connsiteY1032" fmla="*/ 6198535 h 9833570"/>
                <a:gd name="connsiteX1033" fmla="*/ 4627513 w 6782340"/>
                <a:gd name="connsiteY1033" fmla="*/ 6189010 h 9833570"/>
                <a:gd name="connsiteX1034" fmla="*/ 4637038 w 6782340"/>
                <a:gd name="connsiteY1034" fmla="*/ 6179485 h 9833570"/>
                <a:gd name="connsiteX1035" fmla="*/ 4281076 w 6782340"/>
                <a:gd name="connsiteY1035" fmla="*/ 6179485 h 9833570"/>
                <a:gd name="connsiteX1036" fmla="*/ 4290601 w 6782340"/>
                <a:gd name="connsiteY1036" fmla="*/ 6189010 h 9833570"/>
                <a:gd name="connsiteX1037" fmla="*/ 4281076 w 6782340"/>
                <a:gd name="connsiteY1037" fmla="*/ 6198535 h 9833570"/>
                <a:gd name="connsiteX1038" fmla="*/ 4271551 w 6782340"/>
                <a:gd name="connsiteY1038" fmla="*/ 6189010 h 9833570"/>
                <a:gd name="connsiteX1039" fmla="*/ 4281076 w 6782340"/>
                <a:gd name="connsiteY1039" fmla="*/ 6179485 h 9833570"/>
                <a:gd name="connsiteX1040" fmla="*/ 3925113 w 6782340"/>
                <a:gd name="connsiteY1040" fmla="*/ 6179485 h 9833570"/>
                <a:gd name="connsiteX1041" fmla="*/ 3934638 w 6782340"/>
                <a:gd name="connsiteY1041" fmla="*/ 6189010 h 9833570"/>
                <a:gd name="connsiteX1042" fmla="*/ 3925113 w 6782340"/>
                <a:gd name="connsiteY1042" fmla="*/ 6198535 h 9833570"/>
                <a:gd name="connsiteX1043" fmla="*/ 3915588 w 6782340"/>
                <a:gd name="connsiteY1043" fmla="*/ 6189010 h 9833570"/>
                <a:gd name="connsiteX1044" fmla="*/ 3925113 w 6782340"/>
                <a:gd name="connsiteY1044" fmla="*/ 6179485 h 9833570"/>
                <a:gd name="connsiteX1045" fmla="*/ 3569150 w 6782340"/>
                <a:gd name="connsiteY1045" fmla="*/ 6179485 h 9833570"/>
                <a:gd name="connsiteX1046" fmla="*/ 3578675 w 6782340"/>
                <a:gd name="connsiteY1046" fmla="*/ 6189010 h 9833570"/>
                <a:gd name="connsiteX1047" fmla="*/ 3569150 w 6782340"/>
                <a:gd name="connsiteY1047" fmla="*/ 6198535 h 9833570"/>
                <a:gd name="connsiteX1048" fmla="*/ 3559625 w 6782340"/>
                <a:gd name="connsiteY1048" fmla="*/ 6189010 h 9833570"/>
                <a:gd name="connsiteX1049" fmla="*/ 3569150 w 6782340"/>
                <a:gd name="connsiteY1049" fmla="*/ 6179485 h 9833570"/>
                <a:gd name="connsiteX1050" fmla="*/ 3213191 w 6782340"/>
                <a:gd name="connsiteY1050" fmla="*/ 6179485 h 9833570"/>
                <a:gd name="connsiteX1051" fmla="*/ 3222716 w 6782340"/>
                <a:gd name="connsiteY1051" fmla="*/ 6189010 h 9833570"/>
                <a:gd name="connsiteX1052" fmla="*/ 3213191 w 6782340"/>
                <a:gd name="connsiteY1052" fmla="*/ 6198535 h 9833570"/>
                <a:gd name="connsiteX1053" fmla="*/ 3203666 w 6782340"/>
                <a:gd name="connsiteY1053" fmla="*/ 6189010 h 9833570"/>
                <a:gd name="connsiteX1054" fmla="*/ 3213191 w 6782340"/>
                <a:gd name="connsiteY1054" fmla="*/ 6179485 h 9833570"/>
                <a:gd name="connsiteX1055" fmla="*/ 2857248 w 6782340"/>
                <a:gd name="connsiteY1055" fmla="*/ 6179485 h 9833570"/>
                <a:gd name="connsiteX1056" fmla="*/ 2866768 w 6782340"/>
                <a:gd name="connsiteY1056" fmla="*/ 6189010 h 9833570"/>
                <a:gd name="connsiteX1057" fmla="*/ 2857248 w 6782340"/>
                <a:gd name="connsiteY1057" fmla="*/ 6198535 h 9833570"/>
                <a:gd name="connsiteX1058" fmla="*/ 2847720 w 6782340"/>
                <a:gd name="connsiteY1058" fmla="*/ 6189010 h 9833570"/>
                <a:gd name="connsiteX1059" fmla="*/ 2857248 w 6782340"/>
                <a:gd name="connsiteY1059" fmla="*/ 6179485 h 9833570"/>
                <a:gd name="connsiteX1060" fmla="*/ 2501278 w 6782340"/>
                <a:gd name="connsiteY1060" fmla="*/ 6179485 h 9833570"/>
                <a:gd name="connsiteX1061" fmla="*/ 2510805 w 6782340"/>
                <a:gd name="connsiteY1061" fmla="*/ 6189010 h 9833570"/>
                <a:gd name="connsiteX1062" fmla="*/ 2501278 w 6782340"/>
                <a:gd name="connsiteY1062" fmla="*/ 6198535 h 9833570"/>
                <a:gd name="connsiteX1063" fmla="*/ 2491754 w 6782340"/>
                <a:gd name="connsiteY1063" fmla="*/ 6189010 h 9833570"/>
                <a:gd name="connsiteX1064" fmla="*/ 2501278 w 6782340"/>
                <a:gd name="connsiteY1064" fmla="*/ 6179485 h 9833570"/>
                <a:gd name="connsiteX1065" fmla="*/ 2145316 w 6782340"/>
                <a:gd name="connsiteY1065" fmla="*/ 6179485 h 9833570"/>
                <a:gd name="connsiteX1066" fmla="*/ 2154841 w 6782340"/>
                <a:gd name="connsiteY1066" fmla="*/ 6189010 h 9833570"/>
                <a:gd name="connsiteX1067" fmla="*/ 2145316 w 6782340"/>
                <a:gd name="connsiteY1067" fmla="*/ 6198535 h 9833570"/>
                <a:gd name="connsiteX1068" fmla="*/ 2135791 w 6782340"/>
                <a:gd name="connsiteY1068" fmla="*/ 6189010 h 9833570"/>
                <a:gd name="connsiteX1069" fmla="*/ 2145316 w 6782340"/>
                <a:gd name="connsiteY1069" fmla="*/ 6179485 h 9833570"/>
                <a:gd name="connsiteX1070" fmla="*/ 1789362 w 6782340"/>
                <a:gd name="connsiteY1070" fmla="*/ 6179485 h 9833570"/>
                <a:gd name="connsiteX1071" fmla="*/ 1798886 w 6782340"/>
                <a:gd name="connsiteY1071" fmla="*/ 6189010 h 9833570"/>
                <a:gd name="connsiteX1072" fmla="*/ 1789362 w 6782340"/>
                <a:gd name="connsiteY1072" fmla="*/ 6198535 h 9833570"/>
                <a:gd name="connsiteX1073" fmla="*/ 1779833 w 6782340"/>
                <a:gd name="connsiteY1073" fmla="*/ 6189010 h 9833570"/>
                <a:gd name="connsiteX1074" fmla="*/ 1789362 w 6782340"/>
                <a:gd name="connsiteY1074" fmla="*/ 6179485 h 9833570"/>
                <a:gd name="connsiteX1075" fmla="*/ 1433399 w 6782340"/>
                <a:gd name="connsiteY1075" fmla="*/ 6179485 h 9833570"/>
                <a:gd name="connsiteX1076" fmla="*/ 1442924 w 6782340"/>
                <a:gd name="connsiteY1076" fmla="*/ 6189010 h 9833570"/>
                <a:gd name="connsiteX1077" fmla="*/ 1433399 w 6782340"/>
                <a:gd name="connsiteY1077" fmla="*/ 6198535 h 9833570"/>
                <a:gd name="connsiteX1078" fmla="*/ 1423874 w 6782340"/>
                <a:gd name="connsiteY1078" fmla="*/ 6189010 h 9833570"/>
                <a:gd name="connsiteX1079" fmla="*/ 1433399 w 6782340"/>
                <a:gd name="connsiteY1079" fmla="*/ 6179485 h 9833570"/>
                <a:gd name="connsiteX1080" fmla="*/ 1077433 w 6782340"/>
                <a:gd name="connsiteY1080" fmla="*/ 6179485 h 9833570"/>
                <a:gd name="connsiteX1081" fmla="*/ 1086958 w 6782340"/>
                <a:gd name="connsiteY1081" fmla="*/ 6189010 h 9833570"/>
                <a:gd name="connsiteX1082" fmla="*/ 1077433 w 6782340"/>
                <a:gd name="connsiteY1082" fmla="*/ 6198535 h 9833570"/>
                <a:gd name="connsiteX1083" fmla="*/ 1067908 w 6782340"/>
                <a:gd name="connsiteY1083" fmla="*/ 6189010 h 9833570"/>
                <a:gd name="connsiteX1084" fmla="*/ 1077433 w 6782340"/>
                <a:gd name="connsiteY1084" fmla="*/ 6179485 h 9833570"/>
                <a:gd name="connsiteX1085" fmla="*/ 721472 w 6782340"/>
                <a:gd name="connsiteY1085" fmla="*/ 6179485 h 9833570"/>
                <a:gd name="connsiteX1086" fmla="*/ 730998 w 6782340"/>
                <a:gd name="connsiteY1086" fmla="*/ 6189010 h 9833570"/>
                <a:gd name="connsiteX1087" fmla="*/ 721472 w 6782340"/>
                <a:gd name="connsiteY1087" fmla="*/ 6198535 h 9833570"/>
                <a:gd name="connsiteX1088" fmla="*/ 711948 w 6782340"/>
                <a:gd name="connsiteY1088" fmla="*/ 6189010 h 9833570"/>
                <a:gd name="connsiteX1089" fmla="*/ 721472 w 6782340"/>
                <a:gd name="connsiteY1089" fmla="*/ 6179485 h 9833570"/>
                <a:gd name="connsiteX1090" fmla="*/ 365506 w 6782340"/>
                <a:gd name="connsiteY1090" fmla="*/ 6179485 h 9833570"/>
                <a:gd name="connsiteX1091" fmla="*/ 375031 w 6782340"/>
                <a:gd name="connsiteY1091" fmla="*/ 6189010 h 9833570"/>
                <a:gd name="connsiteX1092" fmla="*/ 365506 w 6782340"/>
                <a:gd name="connsiteY1092" fmla="*/ 6198535 h 9833570"/>
                <a:gd name="connsiteX1093" fmla="*/ 355981 w 6782340"/>
                <a:gd name="connsiteY1093" fmla="*/ 6189010 h 9833570"/>
                <a:gd name="connsiteX1094" fmla="*/ 365506 w 6782340"/>
                <a:gd name="connsiteY1094" fmla="*/ 6179485 h 9833570"/>
                <a:gd name="connsiteX1095" fmla="*/ 9544 w 6782340"/>
                <a:gd name="connsiteY1095" fmla="*/ 6179485 h 9833570"/>
                <a:gd name="connsiteX1096" fmla="*/ 19069 w 6782340"/>
                <a:gd name="connsiteY1096" fmla="*/ 6189010 h 9833570"/>
                <a:gd name="connsiteX1097" fmla="*/ 9544 w 6782340"/>
                <a:gd name="connsiteY1097" fmla="*/ 6198535 h 9833570"/>
                <a:gd name="connsiteX1098" fmla="*/ 19 w 6782340"/>
                <a:gd name="connsiteY1098" fmla="*/ 6189010 h 9833570"/>
                <a:gd name="connsiteX1099" fmla="*/ 9544 w 6782340"/>
                <a:gd name="connsiteY1099" fmla="*/ 6179485 h 9833570"/>
                <a:gd name="connsiteX1100" fmla="*/ 6772815 w 6782340"/>
                <a:gd name="connsiteY1100" fmla="*/ 5815981 h 9833570"/>
                <a:gd name="connsiteX1101" fmla="*/ 6782340 w 6782340"/>
                <a:gd name="connsiteY1101" fmla="*/ 5825506 h 9833570"/>
                <a:gd name="connsiteX1102" fmla="*/ 6772815 w 6782340"/>
                <a:gd name="connsiteY1102" fmla="*/ 5835031 h 9833570"/>
                <a:gd name="connsiteX1103" fmla="*/ 6763290 w 6782340"/>
                <a:gd name="connsiteY1103" fmla="*/ 5825506 h 9833570"/>
                <a:gd name="connsiteX1104" fmla="*/ 6772815 w 6782340"/>
                <a:gd name="connsiteY1104" fmla="*/ 5815981 h 9833570"/>
                <a:gd name="connsiteX1105" fmla="*/ 6416852 w 6782340"/>
                <a:gd name="connsiteY1105" fmla="*/ 5815981 h 9833570"/>
                <a:gd name="connsiteX1106" fmla="*/ 6426377 w 6782340"/>
                <a:gd name="connsiteY1106" fmla="*/ 5825506 h 9833570"/>
                <a:gd name="connsiteX1107" fmla="*/ 6416852 w 6782340"/>
                <a:gd name="connsiteY1107" fmla="*/ 5835031 h 9833570"/>
                <a:gd name="connsiteX1108" fmla="*/ 6407327 w 6782340"/>
                <a:gd name="connsiteY1108" fmla="*/ 5825506 h 9833570"/>
                <a:gd name="connsiteX1109" fmla="*/ 6416852 w 6782340"/>
                <a:gd name="connsiteY1109" fmla="*/ 5815981 h 9833570"/>
                <a:gd name="connsiteX1110" fmla="*/ 6060889 w 6782340"/>
                <a:gd name="connsiteY1110" fmla="*/ 5815981 h 9833570"/>
                <a:gd name="connsiteX1111" fmla="*/ 6070414 w 6782340"/>
                <a:gd name="connsiteY1111" fmla="*/ 5825506 h 9833570"/>
                <a:gd name="connsiteX1112" fmla="*/ 6060889 w 6782340"/>
                <a:gd name="connsiteY1112" fmla="*/ 5835031 h 9833570"/>
                <a:gd name="connsiteX1113" fmla="*/ 6051364 w 6782340"/>
                <a:gd name="connsiteY1113" fmla="*/ 5825506 h 9833570"/>
                <a:gd name="connsiteX1114" fmla="*/ 6060889 w 6782340"/>
                <a:gd name="connsiteY1114" fmla="*/ 5815981 h 9833570"/>
                <a:gd name="connsiteX1115" fmla="*/ 5704927 w 6782340"/>
                <a:gd name="connsiteY1115" fmla="*/ 5815981 h 9833570"/>
                <a:gd name="connsiteX1116" fmla="*/ 5714452 w 6782340"/>
                <a:gd name="connsiteY1116" fmla="*/ 5825506 h 9833570"/>
                <a:gd name="connsiteX1117" fmla="*/ 5704927 w 6782340"/>
                <a:gd name="connsiteY1117" fmla="*/ 5835031 h 9833570"/>
                <a:gd name="connsiteX1118" fmla="*/ 5695402 w 6782340"/>
                <a:gd name="connsiteY1118" fmla="*/ 5825506 h 9833570"/>
                <a:gd name="connsiteX1119" fmla="*/ 5704927 w 6782340"/>
                <a:gd name="connsiteY1119" fmla="*/ 5815981 h 9833570"/>
                <a:gd name="connsiteX1120" fmla="*/ 5348964 w 6782340"/>
                <a:gd name="connsiteY1120" fmla="*/ 5815981 h 9833570"/>
                <a:gd name="connsiteX1121" fmla="*/ 5358489 w 6782340"/>
                <a:gd name="connsiteY1121" fmla="*/ 5825506 h 9833570"/>
                <a:gd name="connsiteX1122" fmla="*/ 5348964 w 6782340"/>
                <a:gd name="connsiteY1122" fmla="*/ 5835031 h 9833570"/>
                <a:gd name="connsiteX1123" fmla="*/ 5339439 w 6782340"/>
                <a:gd name="connsiteY1123" fmla="*/ 5825506 h 9833570"/>
                <a:gd name="connsiteX1124" fmla="*/ 5348964 w 6782340"/>
                <a:gd name="connsiteY1124" fmla="*/ 5815981 h 9833570"/>
                <a:gd name="connsiteX1125" fmla="*/ 4993001 w 6782340"/>
                <a:gd name="connsiteY1125" fmla="*/ 5815981 h 9833570"/>
                <a:gd name="connsiteX1126" fmla="*/ 5002526 w 6782340"/>
                <a:gd name="connsiteY1126" fmla="*/ 5825506 h 9833570"/>
                <a:gd name="connsiteX1127" fmla="*/ 4993001 w 6782340"/>
                <a:gd name="connsiteY1127" fmla="*/ 5835031 h 9833570"/>
                <a:gd name="connsiteX1128" fmla="*/ 4983476 w 6782340"/>
                <a:gd name="connsiteY1128" fmla="*/ 5825506 h 9833570"/>
                <a:gd name="connsiteX1129" fmla="*/ 4993001 w 6782340"/>
                <a:gd name="connsiteY1129" fmla="*/ 5815981 h 9833570"/>
                <a:gd name="connsiteX1130" fmla="*/ 4637038 w 6782340"/>
                <a:gd name="connsiteY1130" fmla="*/ 5815981 h 9833570"/>
                <a:gd name="connsiteX1131" fmla="*/ 4646563 w 6782340"/>
                <a:gd name="connsiteY1131" fmla="*/ 5825506 h 9833570"/>
                <a:gd name="connsiteX1132" fmla="*/ 4637038 w 6782340"/>
                <a:gd name="connsiteY1132" fmla="*/ 5835031 h 9833570"/>
                <a:gd name="connsiteX1133" fmla="*/ 4627513 w 6782340"/>
                <a:gd name="connsiteY1133" fmla="*/ 5825506 h 9833570"/>
                <a:gd name="connsiteX1134" fmla="*/ 4637038 w 6782340"/>
                <a:gd name="connsiteY1134" fmla="*/ 5815981 h 9833570"/>
                <a:gd name="connsiteX1135" fmla="*/ 4281076 w 6782340"/>
                <a:gd name="connsiteY1135" fmla="*/ 5815981 h 9833570"/>
                <a:gd name="connsiteX1136" fmla="*/ 4290601 w 6782340"/>
                <a:gd name="connsiteY1136" fmla="*/ 5825506 h 9833570"/>
                <a:gd name="connsiteX1137" fmla="*/ 4281076 w 6782340"/>
                <a:gd name="connsiteY1137" fmla="*/ 5835031 h 9833570"/>
                <a:gd name="connsiteX1138" fmla="*/ 4271551 w 6782340"/>
                <a:gd name="connsiteY1138" fmla="*/ 5825506 h 9833570"/>
                <a:gd name="connsiteX1139" fmla="*/ 4281076 w 6782340"/>
                <a:gd name="connsiteY1139" fmla="*/ 5815981 h 9833570"/>
                <a:gd name="connsiteX1140" fmla="*/ 3925113 w 6782340"/>
                <a:gd name="connsiteY1140" fmla="*/ 5815981 h 9833570"/>
                <a:gd name="connsiteX1141" fmla="*/ 3934638 w 6782340"/>
                <a:gd name="connsiteY1141" fmla="*/ 5825506 h 9833570"/>
                <a:gd name="connsiteX1142" fmla="*/ 3925113 w 6782340"/>
                <a:gd name="connsiteY1142" fmla="*/ 5835031 h 9833570"/>
                <a:gd name="connsiteX1143" fmla="*/ 3915588 w 6782340"/>
                <a:gd name="connsiteY1143" fmla="*/ 5825506 h 9833570"/>
                <a:gd name="connsiteX1144" fmla="*/ 3925113 w 6782340"/>
                <a:gd name="connsiteY1144" fmla="*/ 5815981 h 9833570"/>
                <a:gd name="connsiteX1145" fmla="*/ 3569150 w 6782340"/>
                <a:gd name="connsiteY1145" fmla="*/ 5815981 h 9833570"/>
                <a:gd name="connsiteX1146" fmla="*/ 3578675 w 6782340"/>
                <a:gd name="connsiteY1146" fmla="*/ 5825506 h 9833570"/>
                <a:gd name="connsiteX1147" fmla="*/ 3569150 w 6782340"/>
                <a:gd name="connsiteY1147" fmla="*/ 5835031 h 9833570"/>
                <a:gd name="connsiteX1148" fmla="*/ 3559625 w 6782340"/>
                <a:gd name="connsiteY1148" fmla="*/ 5825506 h 9833570"/>
                <a:gd name="connsiteX1149" fmla="*/ 3569150 w 6782340"/>
                <a:gd name="connsiteY1149" fmla="*/ 5815981 h 9833570"/>
                <a:gd name="connsiteX1150" fmla="*/ 3213191 w 6782340"/>
                <a:gd name="connsiteY1150" fmla="*/ 5815981 h 9833570"/>
                <a:gd name="connsiteX1151" fmla="*/ 3222716 w 6782340"/>
                <a:gd name="connsiteY1151" fmla="*/ 5825506 h 9833570"/>
                <a:gd name="connsiteX1152" fmla="*/ 3213191 w 6782340"/>
                <a:gd name="connsiteY1152" fmla="*/ 5835031 h 9833570"/>
                <a:gd name="connsiteX1153" fmla="*/ 3203666 w 6782340"/>
                <a:gd name="connsiteY1153" fmla="*/ 5825506 h 9833570"/>
                <a:gd name="connsiteX1154" fmla="*/ 3213191 w 6782340"/>
                <a:gd name="connsiteY1154" fmla="*/ 5815981 h 9833570"/>
                <a:gd name="connsiteX1155" fmla="*/ 2857251 w 6782340"/>
                <a:gd name="connsiteY1155" fmla="*/ 5815981 h 9833570"/>
                <a:gd name="connsiteX1156" fmla="*/ 2866769 w 6782340"/>
                <a:gd name="connsiteY1156" fmla="*/ 5825506 h 9833570"/>
                <a:gd name="connsiteX1157" fmla="*/ 2857251 w 6782340"/>
                <a:gd name="connsiteY1157" fmla="*/ 5835031 h 9833570"/>
                <a:gd name="connsiteX1158" fmla="*/ 2847722 w 6782340"/>
                <a:gd name="connsiteY1158" fmla="*/ 5825506 h 9833570"/>
                <a:gd name="connsiteX1159" fmla="*/ 2857251 w 6782340"/>
                <a:gd name="connsiteY1159" fmla="*/ 5815981 h 9833570"/>
                <a:gd name="connsiteX1160" fmla="*/ 2501280 w 6782340"/>
                <a:gd name="connsiteY1160" fmla="*/ 5815981 h 9833570"/>
                <a:gd name="connsiteX1161" fmla="*/ 2510807 w 6782340"/>
                <a:gd name="connsiteY1161" fmla="*/ 5825506 h 9833570"/>
                <a:gd name="connsiteX1162" fmla="*/ 2501280 w 6782340"/>
                <a:gd name="connsiteY1162" fmla="*/ 5835031 h 9833570"/>
                <a:gd name="connsiteX1163" fmla="*/ 2491755 w 6782340"/>
                <a:gd name="connsiteY1163" fmla="*/ 5825506 h 9833570"/>
                <a:gd name="connsiteX1164" fmla="*/ 2501280 w 6782340"/>
                <a:gd name="connsiteY1164" fmla="*/ 5815981 h 9833570"/>
                <a:gd name="connsiteX1165" fmla="*/ 2145318 w 6782340"/>
                <a:gd name="connsiteY1165" fmla="*/ 5815981 h 9833570"/>
                <a:gd name="connsiteX1166" fmla="*/ 2154843 w 6782340"/>
                <a:gd name="connsiteY1166" fmla="*/ 5825506 h 9833570"/>
                <a:gd name="connsiteX1167" fmla="*/ 2145318 w 6782340"/>
                <a:gd name="connsiteY1167" fmla="*/ 5835031 h 9833570"/>
                <a:gd name="connsiteX1168" fmla="*/ 2135793 w 6782340"/>
                <a:gd name="connsiteY1168" fmla="*/ 5825506 h 9833570"/>
                <a:gd name="connsiteX1169" fmla="*/ 2145318 w 6782340"/>
                <a:gd name="connsiteY1169" fmla="*/ 5815981 h 9833570"/>
                <a:gd name="connsiteX1170" fmla="*/ 1789365 w 6782340"/>
                <a:gd name="connsiteY1170" fmla="*/ 5815981 h 9833570"/>
                <a:gd name="connsiteX1171" fmla="*/ 1798888 w 6782340"/>
                <a:gd name="connsiteY1171" fmla="*/ 5825506 h 9833570"/>
                <a:gd name="connsiteX1172" fmla="*/ 1789365 w 6782340"/>
                <a:gd name="connsiteY1172" fmla="*/ 5835031 h 9833570"/>
                <a:gd name="connsiteX1173" fmla="*/ 1779835 w 6782340"/>
                <a:gd name="connsiteY1173" fmla="*/ 5825506 h 9833570"/>
                <a:gd name="connsiteX1174" fmla="*/ 1789365 w 6782340"/>
                <a:gd name="connsiteY1174" fmla="*/ 5815981 h 9833570"/>
                <a:gd name="connsiteX1175" fmla="*/ 1433402 w 6782340"/>
                <a:gd name="connsiteY1175" fmla="*/ 5815981 h 9833570"/>
                <a:gd name="connsiteX1176" fmla="*/ 1442927 w 6782340"/>
                <a:gd name="connsiteY1176" fmla="*/ 5825506 h 9833570"/>
                <a:gd name="connsiteX1177" fmla="*/ 1433402 w 6782340"/>
                <a:gd name="connsiteY1177" fmla="*/ 5835031 h 9833570"/>
                <a:gd name="connsiteX1178" fmla="*/ 1423877 w 6782340"/>
                <a:gd name="connsiteY1178" fmla="*/ 5825506 h 9833570"/>
                <a:gd name="connsiteX1179" fmla="*/ 1433402 w 6782340"/>
                <a:gd name="connsiteY1179" fmla="*/ 5815981 h 9833570"/>
                <a:gd name="connsiteX1180" fmla="*/ 1077435 w 6782340"/>
                <a:gd name="connsiteY1180" fmla="*/ 5815981 h 9833570"/>
                <a:gd name="connsiteX1181" fmla="*/ 1086960 w 6782340"/>
                <a:gd name="connsiteY1181" fmla="*/ 5825506 h 9833570"/>
                <a:gd name="connsiteX1182" fmla="*/ 1077435 w 6782340"/>
                <a:gd name="connsiteY1182" fmla="*/ 5835031 h 9833570"/>
                <a:gd name="connsiteX1183" fmla="*/ 1067910 w 6782340"/>
                <a:gd name="connsiteY1183" fmla="*/ 5825506 h 9833570"/>
                <a:gd name="connsiteX1184" fmla="*/ 1077435 w 6782340"/>
                <a:gd name="connsiteY1184" fmla="*/ 5815981 h 9833570"/>
                <a:gd name="connsiteX1185" fmla="*/ 721475 w 6782340"/>
                <a:gd name="connsiteY1185" fmla="*/ 5815981 h 9833570"/>
                <a:gd name="connsiteX1186" fmla="*/ 731000 w 6782340"/>
                <a:gd name="connsiteY1186" fmla="*/ 5825506 h 9833570"/>
                <a:gd name="connsiteX1187" fmla="*/ 721475 w 6782340"/>
                <a:gd name="connsiteY1187" fmla="*/ 5835031 h 9833570"/>
                <a:gd name="connsiteX1188" fmla="*/ 711950 w 6782340"/>
                <a:gd name="connsiteY1188" fmla="*/ 5825506 h 9833570"/>
                <a:gd name="connsiteX1189" fmla="*/ 721475 w 6782340"/>
                <a:gd name="connsiteY1189" fmla="*/ 5815981 h 9833570"/>
                <a:gd name="connsiteX1190" fmla="*/ 365508 w 6782340"/>
                <a:gd name="connsiteY1190" fmla="*/ 5815981 h 9833570"/>
                <a:gd name="connsiteX1191" fmla="*/ 375033 w 6782340"/>
                <a:gd name="connsiteY1191" fmla="*/ 5825506 h 9833570"/>
                <a:gd name="connsiteX1192" fmla="*/ 365508 w 6782340"/>
                <a:gd name="connsiteY1192" fmla="*/ 5835031 h 9833570"/>
                <a:gd name="connsiteX1193" fmla="*/ 355983 w 6782340"/>
                <a:gd name="connsiteY1193" fmla="*/ 5825506 h 9833570"/>
                <a:gd name="connsiteX1194" fmla="*/ 365508 w 6782340"/>
                <a:gd name="connsiteY1194" fmla="*/ 5815981 h 9833570"/>
                <a:gd name="connsiteX1195" fmla="*/ 9546 w 6782340"/>
                <a:gd name="connsiteY1195" fmla="*/ 5815981 h 9833570"/>
                <a:gd name="connsiteX1196" fmla="*/ 19071 w 6782340"/>
                <a:gd name="connsiteY1196" fmla="*/ 5825506 h 9833570"/>
                <a:gd name="connsiteX1197" fmla="*/ 9546 w 6782340"/>
                <a:gd name="connsiteY1197" fmla="*/ 5835031 h 9833570"/>
                <a:gd name="connsiteX1198" fmla="*/ 21 w 6782340"/>
                <a:gd name="connsiteY1198" fmla="*/ 5825506 h 9833570"/>
                <a:gd name="connsiteX1199" fmla="*/ 9546 w 6782340"/>
                <a:gd name="connsiteY1199" fmla="*/ 5815981 h 9833570"/>
                <a:gd name="connsiteX1200" fmla="*/ 6772815 w 6782340"/>
                <a:gd name="connsiteY1200" fmla="*/ 5452477 h 9833570"/>
                <a:gd name="connsiteX1201" fmla="*/ 6782340 w 6782340"/>
                <a:gd name="connsiteY1201" fmla="*/ 5462002 h 9833570"/>
                <a:gd name="connsiteX1202" fmla="*/ 6772815 w 6782340"/>
                <a:gd name="connsiteY1202" fmla="*/ 5471527 h 9833570"/>
                <a:gd name="connsiteX1203" fmla="*/ 6763290 w 6782340"/>
                <a:gd name="connsiteY1203" fmla="*/ 5462002 h 9833570"/>
                <a:gd name="connsiteX1204" fmla="*/ 6772815 w 6782340"/>
                <a:gd name="connsiteY1204" fmla="*/ 5452477 h 9833570"/>
                <a:gd name="connsiteX1205" fmla="*/ 6416852 w 6782340"/>
                <a:gd name="connsiteY1205" fmla="*/ 5452477 h 9833570"/>
                <a:gd name="connsiteX1206" fmla="*/ 6426377 w 6782340"/>
                <a:gd name="connsiteY1206" fmla="*/ 5462002 h 9833570"/>
                <a:gd name="connsiteX1207" fmla="*/ 6416852 w 6782340"/>
                <a:gd name="connsiteY1207" fmla="*/ 5471527 h 9833570"/>
                <a:gd name="connsiteX1208" fmla="*/ 6407327 w 6782340"/>
                <a:gd name="connsiteY1208" fmla="*/ 5462002 h 9833570"/>
                <a:gd name="connsiteX1209" fmla="*/ 6416852 w 6782340"/>
                <a:gd name="connsiteY1209" fmla="*/ 5452477 h 9833570"/>
                <a:gd name="connsiteX1210" fmla="*/ 6060889 w 6782340"/>
                <a:gd name="connsiteY1210" fmla="*/ 5452477 h 9833570"/>
                <a:gd name="connsiteX1211" fmla="*/ 6070414 w 6782340"/>
                <a:gd name="connsiteY1211" fmla="*/ 5462002 h 9833570"/>
                <a:gd name="connsiteX1212" fmla="*/ 6060889 w 6782340"/>
                <a:gd name="connsiteY1212" fmla="*/ 5471527 h 9833570"/>
                <a:gd name="connsiteX1213" fmla="*/ 6051364 w 6782340"/>
                <a:gd name="connsiteY1213" fmla="*/ 5462002 h 9833570"/>
                <a:gd name="connsiteX1214" fmla="*/ 6060889 w 6782340"/>
                <a:gd name="connsiteY1214" fmla="*/ 5452477 h 9833570"/>
                <a:gd name="connsiteX1215" fmla="*/ 5704927 w 6782340"/>
                <a:gd name="connsiteY1215" fmla="*/ 5452477 h 9833570"/>
                <a:gd name="connsiteX1216" fmla="*/ 5714452 w 6782340"/>
                <a:gd name="connsiteY1216" fmla="*/ 5462002 h 9833570"/>
                <a:gd name="connsiteX1217" fmla="*/ 5704927 w 6782340"/>
                <a:gd name="connsiteY1217" fmla="*/ 5471527 h 9833570"/>
                <a:gd name="connsiteX1218" fmla="*/ 5695402 w 6782340"/>
                <a:gd name="connsiteY1218" fmla="*/ 5462002 h 9833570"/>
                <a:gd name="connsiteX1219" fmla="*/ 5704927 w 6782340"/>
                <a:gd name="connsiteY1219" fmla="*/ 5452477 h 9833570"/>
                <a:gd name="connsiteX1220" fmla="*/ 5348964 w 6782340"/>
                <a:gd name="connsiteY1220" fmla="*/ 5452477 h 9833570"/>
                <a:gd name="connsiteX1221" fmla="*/ 5358489 w 6782340"/>
                <a:gd name="connsiteY1221" fmla="*/ 5462002 h 9833570"/>
                <a:gd name="connsiteX1222" fmla="*/ 5348964 w 6782340"/>
                <a:gd name="connsiteY1222" fmla="*/ 5471527 h 9833570"/>
                <a:gd name="connsiteX1223" fmla="*/ 5339439 w 6782340"/>
                <a:gd name="connsiteY1223" fmla="*/ 5462002 h 9833570"/>
                <a:gd name="connsiteX1224" fmla="*/ 5348964 w 6782340"/>
                <a:gd name="connsiteY1224" fmla="*/ 5452477 h 9833570"/>
                <a:gd name="connsiteX1225" fmla="*/ 4993001 w 6782340"/>
                <a:gd name="connsiteY1225" fmla="*/ 5452477 h 9833570"/>
                <a:gd name="connsiteX1226" fmla="*/ 5002526 w 6782340"/>
                <a:gd name="connsiteY1226" fmla="*/ 5462002 h 9833570"/>
                <a:gd name="connsiteX1227" fmla="*/ 4993001 w 6782340"/>
                <a:gd name="connsiteY1227" fmla="*/ 5471527 h 9833570"/>
                <a:gd name="connsiteX1228" fmla="*/ 4983476 w 6782340"/>
                <a:gd name="connsiteY1228" fmla="*/ 5462002 h 9833570"/>
                <a:gd name="connsiteX1229" fmla="*/ 4993001 w 6782340"/>
                <a:gd name="connsiteY1229" fmla="*/ 5452477 h 9833570"/>
                <a:gd name="connsiteX1230" fmla="*/ 4637038 w 6782340"/>
                <a:gd name="connsiteY1230" fmla="*/ 5452477 h 9833570"/>
                <a:gd name="connsiteX1231" fmla="*/ 4646563 w 6782340"/>
                <a:gd name="connsiteY1231" fmla="*/ 5462002 h 9833570"/>
                <a:gd name="connsiteX1232" fmla="*/ 4637038 w 6782340"/>
                <a:gd name="connsiteY1232" fmla="*/ 5471527 h 9833570"/>
                <a:gd name="connsiteX1233" fmla="*/ 4627513 w 6782340"/>
                <a:gd name="connsiteY1233" fmla="*/ 5462002 h 9833570"/>
                <a:gd name="connsiteX1234" fmla="*/ 4637038 w 6782340"/>
                <a:gd name="connsiteY1234" fmla="*/ 5452477 h 9833570"/>
                <a:gd name="connsiteX1235" fmla="*/ 4281076 w 6782340"/>
                <a:gd name="connsiteY1235" fmla="*/ 5452477 h 9833570"/>
                <a:gd name="connsiteX1236" fmla="*/ 4290601 w 6782340"/>
                <a:gd name="connsiteY1236" fmla="*/ 5462002 h 9833570"/>
                <a:gd name="connsiteX1237" fmla="*/ 4281076 w 6782340"/>
                <a:gd name="connsiteY1237" fmla="*/ 5471527 h 9833570"/>
                <a:gd name="connsiteX1238" fmla="*/ 4271551 w 6782340"/>
                <a:gd name="connsiteY1238" fmla="*/ 5462002 h 9833570"/>
                <a:gd name="connsiteX1239" fmla="*/ 4281076 w 6782340"/>
                <a:gd name="connsiteY1239" fmla="*/ 5452477 h 9833570"/>
                <a:gd name="connsiteX1240" fmla="*/ 3925113 w 6782340"/>
                <a:gd name="connsiteY1240" fmla="*/ 5452477 h 9833570"/>
                <a:gd name="connsiteX1241" fmla="*/ 3934638 w 6782340"/>
                <a:gd name="connsiteY1241" fmla="*/ 5462002 h 9833570"/>
                <a:gd name="connsiteX1242" fmla="*/ 3925113 w 6782340"/>
                <a:gd name="connsiteY1242" fmla="*/ 5471527 h 9833570"/>
                <a:gd name="connsiteX1243" fmla="*/ 3915588 w 6782340"/>
                <a:gd name="connsiteY1243" fmla="*/ 5462002 h 9833570"/>
                <a:gd name="connsiteX1244" fmla="*/ 3925113 w 6782340"/>
                <a:gd name="connsiteY1244" fmla="*/ 5452477 h 9833570"/>
                <a:gd name="connsiteX1245" fmla="*/ 3569150 w 6782340"/>
                <a:gd name="connsiteY1245" fmla="*/ 5452477 h 9833570"/>
                <a:gd name="connsiteX1246" fmla="*/ 3578675 w 6782340"/>
                <a:gd name="connsiteY1246" fmla="*/ 5462002 h 9833570"/>
                <a:gd name="connsiteX1247" fmla="*/ 3569150 w 6782340"/>
                <a:gd name="connsiteY1247" fmla="*/ 5471527 h 9833570"/>
                <a:gd name="connsiteX1248" fmla="*/ 3559625 w 6782340"/>
                <a:gd name="connsiteY1248" fmla="*/ 5462002 h 9833570"/>
                <a:gd name="connsiteX1249" fmla="*/ 3569150 w 6782340"/>
                <a:gd name="connsiteY1249" fmla="*/ 5452477 h 9833570"/>
                <a:gd name="connsiteX1250" fmla="*/ 3213191 w 6782340"/>
                <a:gd name="connsiteY1250" fmla="*/ 5452477 h 9833570"/>
                <a:gd name="connsiteX1251" fmla="*/ 3222716 w 6782340"/>
                <a:gd name="connsiteY1251" fmla="*/ 5462002 h 9833570"/>
                <a:gd name="connsiteX1252" fmla="*/ 3213191 w 6782340"/>
                <a:gd name="connsiteY1252" fmla="*/ 5471527 h 9833570"/>
                <a:gd name="connsiteX1253" fmla="*/ 3203666 w 6782340"/>
                <a:gd name="connsiteY1253" fmla="*/ 5462002 h 9833570"/>
                <a:gd name="connsiteX1254" fmla="*/ 3213191 w 6782340"/>
                <a:gd name="connsiteY1254" fmla="*/ 5452477 h 9833570"/>
                <a:gd name="connsiteX1255" fmla="*/ 2857253 w 6782340"/>
                <a:gd name="connsiteY1255" fmla="*/ 5452477 h 9833570"/>
                <a:gd name="connsiteX1256" fmla="*/ 2866771 w 6782340"/>
                <a:gd name="connsiteY1256" fmla="*/ 5462002 h 9833570"/>
                <a:gd name="connsiteX1257" fmla="*/ 2857253 w 6782340"/>
                <a:gd name="connsiteY1257" fmla="*/ 5471527 h 9833570"/>
                <a:gd name="connsiteX1258" fmla="*/ 2847724 w 6782340"/>
                <a:gd name="connsiteY1258" fmla="*/ 5462002 h 9833570"/>
                <a:gd name="connsiteX1259" fmla="*/ 2857253 w 6782340"/>
                <a:gd name="connsiteY1259" fmla="*/ 5452477 h 9833570"/>
                <a:gd name="connsiteX1260" fmla="*/ 2501281 w 6782340"/>
                <a:gd name="connsiteY1260" fmla="*/ 5452477 h 9833570"/>
                <a:gd name="connsiteX1261" fmla="*/ 2510808 w 6782340"/>
                <a:gd name="connsiteY1261" fmla="*/ 5462002 h 9833570"/>
                <a:gd name="connsiteX1262" fmla="*/ 2501281 w 6782340"/>
                <a:gd name="connsiteY1262" fmla="*/ 5471527 h 9833570"/>
                <a:gd name="connsiteX1263" fmla="*/ 2491757 w 6782340"/>
                <a:gd name="connsiteY1263" fmla="*/ 5462002 h 9833570"/>
                <a:gd name="connsiteX1264" fmla="*/ 2501281 w 6782340"/>
                <a:gd name="connsiteY1264" fmla="*/ 5452477 h 9833570"/>
                <a:gd name="connsiteX1265" fmla="*/ 2145319 w 6782340"/>
                <a:gd name="connsiteY1265" fmla="*/ 5452477 h 9833570"/>
                <a:gd name="connsiteX1266" fmla="*/ 2154845 w 6782340"/>
                <a:gd name="connsiteY1266" fmla="*/ 5462002 h 9833570"/>
                <a:gd name="connsiteX1267" fmla="*/ 2145319 w 6782340"/>
                <a:gd name="connsiteY1267" fmla="*/ 5471527 h 9833570"/>
                <a:gd name="connsiteX1268" fmla="*/ 2135794 w 6782340"/>
                <a:gd name="connsiteY1268" fmla="*/ 5462002 h 9833570"/>
                <a:gd name="connsiteX1269" fmla="*/ 2145319 w 6782340"/>
                <a:gd name="connsiteY1269" fmla="*/ 5452477 h 9833570"/>
                <a:gd name="connsiteX1270" fmla="*/ 1789367 w 6782340"/>
                <a:gd name="connsiteY1270" fmla="*/ 5452477 h 9833570"/>
                <a:gd name="connsiteX1271" fmla="*/ 1798891 w 6782340"/>
                <a:gd name="connsiteY1271" fmla="*/ 5462002 h 9833570"/>
                <a:gd name="connsiteX1272" fmla="*/ 1789367 w 6782340"/>
                <a:gd name="connsiteY1272" fmla="*/ 5471527 h 9833570"/>
                <a:gd name="connsiteX1273" fmla="*/ 1779837 w 6782340"/>
                <a:gd name="connsiteY1273" fmla="*/ 5462002 h 9833570"/>
                <a:gd name="connsiteX1274" fmla="*/ 1789367 w 6782340"/>
                <a:gd name="connsiteY1274" fmla="*/ 5452477 h 9833570"/>
                <a:gd name="connsiteX1275" fmla="*/ 1433404 w 6782340"/>
                <a:gd name="connsiteY1275" fmla="*/ 5452477 h 9833570"/>
                <a:gd name="connsiteX1276" fmla="*/ 1442929 w 6782340"/>
                <a:gd name="connsiteY1276" fmla="*/ 5462002 h 9833570"/>
                <a:gd name="connsiteX1277" fmla="*/ 1433404 w 6782340"/>
                <a:gd name="connsiteY1277" fmla="*/ 5471527 h 9833570"/>
                <a:gd name="connsiteX1278" fmla="*/ 1423879 w 6782340"/>
                <a:gd name="connsiteY1278" fmla="*/ 5462002 h 9833570"/>
                <a:gd name="connsiteX1279" fmla="*/ 1433404 w 6782340"/>
                <a:gd name="connsiteY1279" fmla="*/ 5452477 h 9833570"/>
                <a:gd name="connsiteX1280" fmla="*/ 1077437 w 6782340"/>
                <a:gd name="connsiteY1280" fmla="*/ 5452477 h 9833570"/>
                <a:gd name="connsiteX1281" fmla="*/ 1086962 w 6782340"/>
                <a:gd name="connsiteY1281" fmla="*/ 5462002 h 9833570"/>
                <a:gd name="connsiteX1282" fmla="*/ 1077437 w 6782340"/>
                <a:gd name="connsiteY1282" fmla="*/ 5471527 h 9833570"/>
                <a:gd name="connsiteX1283" fmla="*/ 1067912 w 6782340"/>
                <a:gd name="connsiteY1283" fmla="*/ 5462002 h 9833570"/>
                <a:gd name="connsiteX1284" fmla="*/ 1077437 w 6782340"/>
                <a:gd name="connsiteY1284" fmla="*/ 5452477 h 9833570"/>
                <a:gd name="connsiteX1285" fmla="*/ 721477 w 6782340"/>
                <a:gd name="connsiteY1285" fmla="*/ 5452477 h 9833570"/>
                <a:gd name="connsiteX1286" fmla="*/ 731002 w 6782340"/>
                <a:gd name="connsiteY1286" fmla="*/ 5462002 h 9833570"/>
                <a:gd name="connsiteX1287" fmla="*/ 721477 w 6782340"/>
                <a:gd name="connsiteY1287" fmla="*/ 5471527 h 9833570"/>
                <a:gd name="connsiteX1288" fmla="*/ 711952 w 6782340"/>
                <a:gd name="connsiteY1288" fmla="*/ 5462002 h 9833570"/>
                <a:gd name="connsiteX1289" fmla="*/ 721477 w 6782340"/>
                <a:gd name="connsiteY1289" fmla="*/ 5452477 h 9833570"/>
                <a:gd name="connsiteX1290" fmla="*/ 365509 w 6782340"/>
                <a:gd name="connsiteY1290" fmla="*/ 5452477 h 9833570"/>
                <a:gd name="connsiteX1291" fmla="*/ 375034 w 6782340"/>
                <a:gd name="connsiteY1291" fmla="*/ 5462002 h 9833570"/>
                <a:gd name="connsiteX1292" fmla="*/ 365509 w 6782340"/>
                <a:gd name="connsiteY1292" fmla="*/ 5471527 h 9833570"/>
                <a:gd name="connsiteX1293" fmla="*/ 355984 w 6782340"/>
                <a:gd name="connsiteY1293" fmla="*/ 5462002 h 9833570"/>
                <a:gd name="connsiteX1294" fmla="*/ 365509 w 6782340"/>
                <a:gd name="connsiteY1294" fmla="*/ 5452477 h 9833570"/>
                <a:gd name="connsiteX1295" fmla="*/ 9548 w 6782340"/>
                <a:gd name="connsiteY1295" fmla="*/ 5452477 h 9833570"/>
                <a:gd name="connsiteX1296" fmla="*/ 19073 w 6782340"/>
                <a:gd name="connsiteY1296" fmla="*/ 5462002 h 9833570"/>
                <a:gd name="connsiteX1297" fmla="*/ 9548 w 6782340"/>
                <a:gd name="connsiteY1297" fmla="*/ 5471527 h 9833570"/>
                <a:gd name="connsiteX1298" fmla="*/ 23 w 6782340"/>
                <a:gd name="connsiteY1298" fmla="*/ 5462002 h 9833570"/>
                <a:gd name="connsiteX1299" fmla="*/ 9548 w 6782340"/>
                <a:gd name="connsiteY1299" fmla="*/ 5452477 h 9833570"/>
                <a:gd name="connsiteX1300" fmla="*/ 6772815 w 6782340"/>
                <a:gd name="connsiteY1300" fmla="*/ 5088974 h 9833570"/>
                <a:gd name="connsiteX1301" fmla="*/ 6782340 w 6782340"/>
                <a:gd name="connsiteY1301" fmla="*/ 5098499 h 9833570"/>
                <a:gd name="connsiteX1302" fmla="*/ 6772815 w 6782340"/>
                <a:gd name="connsiteY1302" fmla="*/ 5108024 h 9833570"/>
                <a:gd name="connsiteX1303" fmla="*/ 6763290 w 6782340"/>
                <a:gd name="connsiteY1303" fmla="*/ 5098499 h 9833570"/>
                <a:gd name="connsiteX1304" fmla="*/ 6772815 w 6782340"/>
                <a:gd name="connsiteY1304" fmla="*/ 5088974 h 9833570"/>
                <a:gd name="connsiteX1305" fmla="*/ 6416852 w 6782340"/>
                <a:gd name="connsiteY1305" fmla="*/ 5088974 h 9833570"/>
                <a:gd name="connsiteX1306" fmla="*/ 6426377 w 6782340"/>
                <a:gd name="connsiteY1306" fmla="*/ 5098499 h 9833570"/>
                <a:gd name="connsiteX1307" fmla="*/ 6416852 w 6782340"/>
                <a:gd name="connsiteY1307" fmla="*/ 5108024 h 9833570"/>
                <a:gd name="connsiteX1308" fmla="*/ 6407327 w 6782340"/>
                <a:gd name="connsiteY1308" fmla="*/ 5098499 h 9833570"/>
                <a:gd name="connsiteX1309" fmla="*/ 6416852 w 6782340"/>
                <a:gd name="connsiteY1309" fmla="*/ 5088974 h 9833570"/>
                <a:gd name="connsiteX1310" fmla="*/ 6060889 w 6782340"/>
                <a:gd name="connsiteY1310" fmla="*/ 5088974 h 9833570"/>
                <a:gd name="connsiteX1311" fmla="*/ 6070414 w 6782340"/>
                <a:gd name="connsiteY1311" fmla="*/ 5098499 h 9833570"/>
                <a:gd name="connsiteX1312" fmla="*/ 6060889 w 6782340"/>
                <a:gd name="connsiteY1312" fmla="*/ 5108024 h 9833570"/>
                <a:gd name="connsiteX1313" fmla="*/ 6051364 w 6782340"/>
                <a:gd name="connsiteY1313" fmla="*/ 5098499 h 9833570"/>
                <a:gd name="connsiteX1314" fmla="*/ 6060889 w 6782340"/>
                <a:gd name="connsiteY1314" fmla="*/ 5088974 h 9833570"/>
                <a:gd name="connsiteX1315" fmla="*/ 5704927 w 6782340"/>
                <a:gd name="connsiteY1315" fmla="*/ 5088974 h 9833570"/>
                <a:gd name="connsiteX1316" fmla="*/ 5714452 w 6782340"/>
                <a:gd name="connsiteY1316" fmla="*/ 5098499 h 9833570"/>
                <a:gd name="connsiteX1317" fmla="*/ 5704927 w 6782340"/>
                <a:gd name="connsiteY1317" fmla="*/ 5108024 h 9833570"/>
                <a:gd name="connsiteX1318" fmla="*/ 5695402 w 6782340"/>
                <a:gd name="connsiteY1318" fmla="*/ 5098499 h 9833570"/>
                <a:gd name="connsiteX1319" fmla="*/ 5704927 w 6782340"/>
                <a:gd name="connsiteY1319" fmla="*/ 5088974 h 9833570"/>
                <a:gd name="connsiteX1320" fmla="*/ 5348964 w 6782340"/>
                <a:gd name="connsiteY1320" fmla="*/ 5088974 h 9833570"/>
                <a:gd name="connsiteX1321" fmla="*/ 5358489 w 6782340"/>
                <a:gd name="connsiteY1321" fmla="*/ 5098499 h 9833570"/>
                <a:gd name="connsiteX1322" fmla="*/ 5348964 w 6782340"/>
                <a:gd name="connsiteY1322" fmla="*/ 5108024 h 9833570"/>
                <a:gd name="connsiteX1323" fmla="*/ 5339439 w 6782340"/>
                <a:gd name="connsiteY1323" fmla="*/ 5098499 h 9833570"/>
                <a:gd name="connsiteX1324" fmla="*/ 5348964 w 6782340"/>
                <a:gd name="connsiteY1324" fmla="*/ 5088974 h 9833570"/>
                <a:gd name="connsiteX1325" fmla="*/ 4993001 w 6782340"/>
                <a:gd name="connsiteY1325" fmla="*/ 5088974 h 9833570"/>
                <a:gd name="connsiteX1326" fmla="*/ 5002526 w 6782340"/>
                <a:gd name="connsiteY1326" fmla="*/ 5098499 h 9833570"/>
                <a:gd name="connsiteX1327" fmla="*/ 4993001 w 6782340"/>
                <a:gd name="connsiteY1327" fmla="*/ 5108024 h 9833570"/>
                <a:gd name="connsiteX1328" fmla="*/ 4983476 w 6782340"/>
                <a:gd name="connsiteY1328" fmla="*/ 5098499 h 9833570"/>
                <a:gd name="connsiteX1329" fmla="*/ 4993001 w 6782340"/>
                <a:gd name="connsiteY1329" fmla="*/ 5088974 h 9833570"/>
                <a:gd name="connsiteX1330" fmla="*/ 4637038 w 6782340"/>
                <a:gd name="connsiteY1330" fmla="*/ 5088974 h 9833570"/>
                <a:gd name="connsiteX1331" fmla="*/ 4646563 w 6782340"/>
                <a:gd name="connsiteY1331" fmla="*/ 5098499 h 9833570"/>
                <a:gd name="connsiteX1332" fmla="*/ 4637038 w 6782340"/>
                <a:gd name="connsiteY1332" fmla="*/ 5108024 h 9833570"/>
                <a:gd name="connsiteX1333" fmla="*/ 4627513 w 6782340"/>
                <a:gd name="connsiteY1333" fmla="*/ 5098499 h 9833570"/>
                <a:gd name="connsiteX1334" fmla="*/ 4637038 w 6782340"/>
                <a:gd name="connsiteY1334" fmla="*/ 5088974 h 9833570"/>
                <a:gd name="connsiteX1335" fmla="*/ 4281076 w 6782340"/>
                <a:gd name="connsiteY1335" fmla="*/ 5088974 h 9833570"/>
                <a:gd name="connsiteX1336" fmla="*/ 4290601 w 6782340"/>
                <a:gd name="connsiteY1336" fmla="*/ 5098499 h 9833570"/>
                <a:gd name="connsiteX1337" fmla="*/ 4281076 w 6782340"/>
                <a:gd name="connsiteY1337" fmla="*/ 5108024 h 9833570"/>
                <a:gd name="connsiteX1338" fmla="*/ 4271551 w 6782340"/>
                <a:gd name="connsiteY1338" fmla="*/ 5098499 h 9833570"/>
                <a:gd name="connsiteX1339" fmla="*/ 4281076 w 6782340"/>
                <a:gd name="connsiteY1339" fmla="*/ 5088974 h 9833570"/>
                <a:gd name="connsiteX1340" fmla="*/ 3925113 w 6782340"/>
                <a:gd name="connsiteY1340" fmla="*/ 5088974 h 9833570"/>
                <a:gd name="connsiteX1341" fmla="*/ 3934638 w 6782340"/>
                <a:gd name="connsiteY1341" fmla="*/ 5098499 h 9833570"/>
                <a:gd name="connsiteX1342" fmla="*/ 3925113 w 6782340"/>
                <a:gd name="connsiteY1342" fmla="*/ 5108024 h 9833570"/>
                <a:gd name="connsiteX1343" fmla="*/ 3915588 w 6782340"/>
                <a:gd name="connsiteY1343" fmla="*/ 5098499 h 9833570"/>
                <a:gd name="connsiteX1344" fmla="*/ 3925113 w 6782340"/>
                <a:gd name="connsiteY1344" fmla="*/ 5088974 h 9833570"/>
                <a:gd name="connsiteX1345" fmla="*/ 3569150 w 6782340"/>
                <a:gd name="connsiteY1345" fmla="*/ 5088974 h 9833570"/>
                <a:gd name="connsiteX1346" fmla="*/ 3578675 w 6782340"/>
                <a:gd name="connsiteY1346" fmla="*/ 5098499 h 9833570"/>
                <a:gd name="connsiteX1347" fmla="*/ 3569150 w 6782340"/>
                <a:gd name="connsiteY1347" fmla="*/ 5108024 h 9833570"/>
                <a:gd name="connsiteX1348" fmla="*/ 3559625 w 6782340"/>
                <a:gd name="connsiteY1348" fmla="*/ 5098499 h 9833570"/>
                <a:gd name="connsiteX1349" fmla="*/ 3569150 w 6782340"/>
                <a:gd name="connsiteY1349" fmla="*/ 5088974 h 9833570"/>
                <a:gd name="connsiteX1350" fmla="*/ 3213191 w 6782340"/>
                <a:gd name="connsiteY1350" fmla="*/ 5088974 h 9833570"/>
                <a:gd name="connsiteX1351" fmla="*/ 3222716 w 6782340"/>
                <a:gd name="connsiteY1351" fmla="*/ 5098499 h 9833570"/>
                <a:gd name="connsiteX1352" fmla="*/ 3213191 w 6782340"/>
                <a:gd name="connsiteY1352" fmla="*/ 5108024 h 9833570"/>
                <a:gd name="connsiteX1353" fmla="*/ 3203666 w 6782340"/>
                <a:gd name="connsiteY1353" fmla="*/ 5098499 h 9833570"/>
                <a:gd name="connsiteX1354" fmla="*/ 3213191 w 6782340"/>
                <a:gd name="connsiteY1354" fmla="*/ 5088974 h 9833570"/>
                <a:gd name="connsiteX1355" fmla="*/ 2857256 w 6782340"/>
                <a:gd name="connsiteY1355" fmla="*/ 5088974 h 9833570"/>
                <a:gd name="connsiteX1356" fmla="*/ 2866772 w 6782340"/>
                <a:gd name="connsiteY1356" fmla="*/ 5098499 h 9833570"/>
                <a:gd name="connsiteX1357" fmla="*/ 2857256 w 6782340"/>
                <a:gd name="connsiteY1357" fmla="*/ 5108024 h 9833570"/>
                <a:gd name="connsiteX1358" fmla="*/ 2847726 w 6782340"/>
                <a:gd name="connsiteY1358" fmla="*/ 5098499 h 9833570"/>
                <a:gd name="connsiteX1359" fmla="*/ 2857256 w 6782340"/>
                <a:gd name="connsiteY1359" fmla="*/ 5088974 h 9833570"/>
                <a:gd name="connsiteX1360" fmla="*/ 2501283 w 6782340"/>
                <a:gd name="connsiteY1360" fmla="*/ 5088974 h 9833570"/>
                <a:gd name="connsiteX1361" fmla="*/ 2510810 w 6782340"/>
                <a:gd name="connsiteY1361" fmla="*/ 5098499 h 9833570"/>
                <a:gd name="connsiteX1362" fmla="*/ 2501283 w 6782340"/>
                <a:gd name="connsiteY1362" fmla="*/ 5108024 h 9833570"/>
                <a:gd name="connsiteX1363" fmla="*/ 2491758 w 6782340"/>
                <a:gd name="connsiteY1363" fmla="*/ 5098499 h 9833570"/>
                <a:gd name="connsiteX1364" fmla="*/ 2501283 w 6782340"/>
                <a:gd name="connsiteY1364" fmla="*/ 5088974 h 9833570"/>
                <a:gd name="connsiteX1365" fmla="*/ 2145321 w 6782340"/>
                <a:gd name="connsiteY1365" fmla="*/ 5088974 h 9833570"/>
                <a:gd name="connsiteX1366" fmla="*/ 2154846 w 6782340"/>
                <a:gd name="connsiteY1366" fmla="*/ 5098499 h 9833570"/>
                <a:gd name="connsiteX1367" fmla="*/ 2145321 w 6782340"/>
                <a:gd name="connsiteY1367" fmla="*/ 5108024 h 9833570"/>
                <a:gd name="connsiteX1368" fmla="*/ 2135796 w 6782340"/>
                <a:gd name="connsiteY1368" fmla="*/ 5098499 h 9833570"/>
                <a:gd name="connsiteX1369" fmla="*/ 2145321 w 6782340"/>
                <a:gd name="connsiteY1369" fmla="*/ 5088974 h 9833570"/>
                <a:gd name="connsiteX1370" fmla="*/ 1789370 w 6782340"/>
                <a:gd name="connsiteY1370" fmla="*/ 5088974 h 9833570"/>
                <a:gd name="connsiteX1371" fmla="*/ 1798893 w 6782340"/>
                <a:gd name="connsiteY1371" fmla="*/ 5098499 h 9833570"/>
                <a:gd name="connsiteX1372" fmla="*/ 1789370 w 6782340"/>
                <a:gd name="connsiteY1372" fmla="*/ 5108024 h 9833570"/>
                <a:gd name="connsiteX1373" fmla="*/ 1779839 w 6782340"/>
                <a:gd name="connsiteY1373" fmla="*/ 5098499 h 9833570"/>
                <a:gd name="connsiteX1374" fmla="*/ 1789370 w 6782340"/>
                <a:gd name="connsiteY1374" fmla="*/ 5088974 h 9833570"/>
                <a:gd name="connsiteX1375" fmla="*/ 1433407 w 6782340"/>
                <a:gd name="connsiteY1375" fmla="*/ 5088974 h 9833570"/>
                <a:gd name="connsiteX1376" fmla="*/ 1442932 w 6782340"/>
                <a:gd name="connsiteY1376" fmla="*/ 5098499 h 9833570"/>
                <a:gd name="connsiteX1377" fmla="*/ 1433407 w 6782340"/>
                <a:gd name="connsiteY1377" fmla="*/ 5108024 h 9833570"/>
                <a:gd name="connsiteX1378" fmla="*/ 1423882 w 6782340"/>
                <a:gd name="connsiteY1378" fmla="*/ 5098499 h 9833570"/>
                <a:gd name="connsiteX1379" fmla="*/ 1433407 w 6782340"/>
                <a:gd name="connsiteY1379" fmla="*/ 5088974 h 9833570"/>
                <a:gd name="connsiteX1380" fmla="*/ 1077439 w 6782340"/>
                <a:gd name="connsiteY1380" fmla="*/ 5088974 h 9833570"/>
                <a:gd name="connsiteX1381" fmla="*/ 1086964 w 6782340"/>
                <a:gd name="connsiteY1381" fmla="*/ 5098499 h 9833570"/>
                <a:gd name="connsiteX1382" fmla="*/ 1077439 w 6782340"/>
                <a:gd name="connsiteY1382" fmla="*/ 5108024 h 9833570"/>
                <a:gd name="connsiteX1383" fmla="*/ 1067914 w 6782340"/>
                <a:gd name="connsiteY1383" fmla="*/ 5098499 h 9833570"/>
                <a:gd name="connsiteX1384" fmla="*/ 1077439 w 6782340"/>
                <a:gd name="connsiteY1384" fmla="*/ 5088974 h 9833570"/>
                <a:gd name="connsiteX1385" fmla="*/ 721479 w 6782340"/>
                <a:gd name="connsiteY1385" fmla="*/ 5088974 h 9833570"/>
                <a:gd name="connsiteX1386" fmla="*/ 731004 w 6782340"/>
                <a:gd name="connsiteY1386" fmla="*/ 5098499 h 9833570"/>
                <a:gd name="connsiteX1387" fmla="*/ 721479 w 6782340"/>
                <a:gd name="connsiteY1387" fmla="*/ 5108024 h 9833570"/>
                <a:gd name="connsiteX1388" fmla="*/ 711954 w 6782340"/>
                <a:gd name="connsiteY1388" fmla="*/ 5098499 h 9833570"/>
                <a:gd name="connsiteX1389" fmla="*/ 721479 w 6782340"/>
                <a:gd name="connsiteY1389" fmla="*/ 5088974 h 9833570"/>
                <a:gd name="connsiteX1390" fmla="*/ 365511 w 6782340"/>
                <a:gd name="connsiteY1390" fmla="*/ 5088974 h 9833570"/>
                <a:gd name="connsiteX1391" fmla="*/ 375036 w 6782340"/>
                <a:gd name="connsiteY1391" fmla="*/ 5098499 h 9833570"/>
                <a:gd name="connsiteX1392" fmla="*/ 365511 w 6782340"/>
                <a:gd name="connsiteY1392" fmla="*/ 5108024 h 9833570"/>
                <a:gd name="connsiteX1393" fmla="*/ 355986 w 6782340"/>
                <a:gd name="connsiteY1393" fmla="*/ 5098499 h 9833570"/>
                <a:gd name="connsiteX1394" fmla="*/ 365511 w 6782340"/>
                <a:gd name="connsiteY1394" fmla="*/ 5088974 h 9833570"/>
                <a:gd name="connsiteX1395" fmla="*/ 9550 w 6782340"/>
                <a:gd name="connsiteY1395" fmla="*/ 5088974 h 9833570"/>
                <a:gd name="connsiteX1396" fmla="*/ 19075 w 6782340"/>
                <a:gd name="connsiteY1396" fmla="*/ 5098499 h 9833570"/>
                <a:gd name="connsiteX1397" fmla="*/ 9550 w 6782340"/>
                <a:gd name="connsiteY1397" fmla="*/ 5108024 h 9833570"/>
                <a:gd name="connsiteX1398" fmla="*/ 25 w 6782340"/>
                <a:gd name="connsiteY1398" fmla="*/ 5098499 h 9833570"/>
                <a:gd name="connsiteX1399" fmla="*/ 9550 w 6782340"/>
                <a:gd name="connsiteY1399" fmla="*/ 5088974 h 9833570"/>
                <a:gd name="connsiteX1400" fmla="*/ 6772815 w 6782340"/>
                <a:gd name="connsiteY1400" fmla="*/ 4725470 h 9833570"/>
                <a:gd name="connsiteX1401" fmla="*/ 6782340 w 6782340"/>
                <a:gd name="connsiteY1401" fmla="*/ 4734995 h 9833570"/>
                <a:gd name="connsiteX1402" fmla="*/ 6772815 w 6782340"/>
                <a:gd name="connsiteY1402" fmla="*/ 4744520 h 9833570"/>
                <a:gd name="connsiteX1403" fmla="*/ 6763290 w 6782340"/>
                <a:gd name="connsiteY1403" fmla="*/ 4734995 h 9833570"/>
                <a:gd name="connsiteX1404" fmla="*/ 6772815 w 6782340"/>
                <a:gd name="connsiteY1404" fmla="*/ 4725470 h 9833570"/>
                <a:gd name="connsiteX1405" fmla="*/ 6416852 w 6782340"/>
                <a:gd name="connsiteY1405" fmla="*/ 4725470 h 9833570"/>
                <a:gd name="connsiteX1406" fmla="*/ 6426377 w 6782340"/>
                <a:gd name="connsiteY1406" fmla="*/ 4734995 h 9833570"/>
                <a:gd name="connsiteX1407" fmla="*/ 6416852 w 6782340"/>
                <a:gd name="connsiteY1407" fmla="*/ 4744520 h 9833570"/>
                <a:gd name="connsiteX1408" fmla="*/ 6407327 w 6782340"/>
                <a:gd name="connsiteY1408" fmla="*/ 4734995 h 9833570"/>
                <a:gd name="connsiteX1409" fmla="*/ 6416852 w 6782340"/>
                <a:gd name="connsiteY1409" fmla="*/ 4725470 h 9833570"/>
                <a:gd name="connsiteX1410" fmla="*/ 6060889 w 6782340"/>
                <a:gd name="connsiteY1410" fmla="*/ 4725470 h 9833570"/>
                <a:gd name="connsiteX1411" fmla="*/ 6070414 w 6782340"/>
                <a:gd name="connsiteY1411" fmla="*/ 4734995 h 9833570"/>
                <a:gd name="connsiteX1412" fmla="*/ 6060889 w 6782340"/>
                <a:gd name="connsiteY1412" fmla="*/ 4744520 h 9833570"/>
                <a:gd name="connsiteX1413" fmla="*/ 6051364 w 6782340"/>
                <a:gd name="connsiteY1413" fmla="*/ 4734995 h 9833570"/>
                <a:gd name="connsiteX1414" fmla="*/ 6060889 w 6782340"/>
                <a:gd name="connsiteY1414" fmla="*/ 4725470 h 9833570"/>
                <a:gd name="connsiteX1415" fmla="*/ 5704927 w 6782340"/>
                <a:gd name="connsiteY1415" fmla="*/ 4725470 h 9833570"/>
                <a:gd name="connsiteX1416" fmla="*/ 5714452 w 6782340"/>
                <a:gd name="connsiteY1416" fmla="*/ 4734995 h 9833570"/>
                <a:gd name="connsiteX1417" fmla="*/ 5704927 w 6782340"/>
                <a:gd name="connsiteY1417" fmla="*/ 4744520 h 9833570"/>
                <a:gd name="connsiteX1418" fmla="*/ 5695402 w 6782340"/>
                <a:gd name="connsiteY1418" fmla="*/ 4734995 h 9833570"/>
                <a:gd name="connsiteX1419" fmla="*/ 5704927 w 6782340"/>
                <a:gd name="connsiteY1419" fmla="*/ 4725470 h 9833570"/>
                <a:gd name="connsiteX1420" fmla="*/ 5348964 w 6782340"/>
                <a:gd name="connsiteY1420" fmla="*/ 4725470 h 9833570"/>
                <a:gd name="connsiteX1421" fmla="*/ 5358489 w 6782340"/>
                <a:gd name="connsiteY1421" fmla="*/ 4734995 h 9833570"/>
                <a:gd name="connsiteX1422" fmla="*/ 5348964 w 6782340"/>
                <a:gd name="connsiteY1422" fmla="*/ 4744520 h 9833570"/>
                <a:gd name="connsiteX1423" fmla="*/ 5339439 w 6782340"/>
                <a:gd name="connsiteY1423" fmla="*/ 4734995 h 9833570"/>
                <a:gd name="connsiteX1424" fmla="*/ 5348964 w 6782340"/>
                <a:gd name="connsiteY1424" fmla="*/ 4725470 h 9833570"/>
                <a:gd name="connsiteX1425" fmla="*/ 4993001 w 6782340"/>
                <a:gd name="connsiteY1425" fmla="*/ 4725470 h 9833570"/>
                <a:gd name="connsiteX1426" fmla="*/ 5002526 w 6782340"/>
                <a:gd name="connsiteY1426" fmla="*/ 4734995 h 9833570"/>
                <a:gd name="connsiteX1427" fmla="*/ 4993001 w 6782340"/>
                <a:gd name="connsiteY1427" fmla="*/ 4744520 h 9833570"/>
                <a:gd name="connsiteX1428" fmla="*/ 4983476 w 6782340"/>
                <a:gd name="connsiteY1428" fmla="*/ 4734995 h 9833570"/>
                <a:gd name="connsiteX1429" fmla="*/ 4993001 w 6782340"/>
                <a:gd name="connsiteY1429" fmla="*/ 4725470 h 9833570"/>
                <a:gd name="connsiteX1430" fmla="*/ 4637038 w 6782340"/>
                <a:gd name="connsiteY1430" fmla="*/ 4725470 h 9833570"/>
                <a:gd name="connsiteX1431" fmla="*/ 4646563 w 6782340"/>
                <a:gd name="connsiteY1431" fmla="*/ 4734995 h 9833570"/>
                <a:gd name="connsiteX1432" fmla="*/ 4637038 w 6782340"/>
                <a:gd name="connsiteY1432" fmla="*/ 4744520 h 9833570"/>
                <a:gd name="connsiteX1433" fmla="*/ 4627513 w 6782340"/>
                <a:gd name="connsiteY1433" fmla="*/ 4734995 h 9833570"/>
                <a:gd name="connsiteX1434" fmla="*/ 4637038 w 6782340"/>
                <a:gd name="connsiteY1434" fmla="*/ 4725470 h 9833570"/>
                <a:gd name="connsiteX1435" fmla="*/ 4281076 w 6782340"/>
                <a:gd name="connsiteY1435" fmla="*/ 4725470 h 9833570"/>
                <a:gd name="connsiteX1436" fmla="*/ 4290601 w 6782340"/>
                <a:gd name="connsiteY1436" fmla="*/ 4734995 h 9833570"/>
                <a:gd name="connsiteX1437" fmla="*/ 4281076 w 6782340"/>
                <a:gd name="connsiteY1437" fmla="*/ 4744520 h 9833570"/>
                <a:gd name="connsiteX1438" fmla="*/ 4271551 w 6782340"/>
                <a:gd name="connsiteY1438" fmla="*/ 4734995 h 9833570"/>
                <a:gd name="connsiteX1439" fmla="*/ 4281076 w 6782340"/>
                <a:gd name="connsiteY1439" fmla="*/ 4725470 h 9833570"/>
                <a:gd name="connsiteX1440" fmla="*/ 3925113 w 6782340"/>
                <a:gd name="connsiteY1440" fmla="*/ 4725470 h 9833570"/>
                <a:gd name="connsiteX1441" fmla="*/ 3934638 w 6782340"/>
                <a:gd name="connsiteY1441" fmla="*/ 4734995 h 9833570"/>
                <a:gd name="connsiteX1442" fmla="*/ 3925113 w 6782340"/>
                <a:gd name="connsiteY1442" fmla="*/ 4744520 h 9833570"/>
                <a:gd name="connsiteX1443" fmla="*/ 3915588 w 6782340"/>
                <a:gd name="connsiteY1443" fmla="*/ 4734995 h 9833570"/>
                <a:gd name="connsiteX1444" fmla="*/ 3925113 w 6782340"/>
                <a:gd name="connsiteY1444" fmla="*/ 4725470 h 9833570"/>
                <a:gd name="connsiteX1445" fmla="*/ 3569150 w 6782340"/>
                <a:gd name="connsiteY1445" fmla="*/ 4725470 h 9833570"/>
                <a:gd name="connsiteX1446" fmla="*/ 3578675 w 6782340"/>
                <a:gd name="connsiteY1446" fmla="*/ 4734995 h 9833570"/>
                <a:gd name="connsiteX1447" fmla="*/ 3569150 w 6782340"/>
                <a:gd name="connsiteY1447" fmla="*/ 4744520 h 9833570"/>
                <a:gd name="connsiteX1448" fmla="*/ 3559625 w 6782340"/>
                <a:gd name="connsiteY1448" fmla="*/ 4734995 h 9833570"/>
                <a:gd name="connsiteX1449" fmla="*/ 3569150 w 6782340"/>
                <a:gd name="connsiteY1449" fmla="*/ 4725470 h 9833570"/>
                <a:gd name="connsiteX1450" fmla="*/ 3213191 w 6782340"/>
                <a:gd name="connsiteY1450" fmla="*/ 4725470 h 9833570"/>
                <a:gd name="connsiteX1451" fmla="*/ 3222716 w 6782340"/>
                <a:gd name="connsiteY1451" fmla="*/ 4734995 h 9833570"/>
                <a:gd name="connsiteX1452" fmla="*/ 3213191 w 6782340"/>
                <a:gd name="connsiteY1452" fmla="*/ 4744520 h 9833570"/>
                <a:gd name="connsiteX1453" fmla="*/ 3203666 w 6782340"/>
                <a:gd name="connsiteY1453" fmla="*/ 4734995 h 9833570"/>
                <a:gd name="connsiteX1454" fmla="*/ 3213191 w 6782340"/>
                <a:gd name="connsiteY1454" fmla="*/ 4725470 h 9833570"/>
                <a:gd name="connsiteX1455" fmla="*/ 2857258 w 6782340"/>
                <a:gd name="connsiteY1455" fmla="*/ 4725470 h 9833570"/>
                <a:gd name="connsiteX1456" fmla="*/ 2866774 w 6782340"/>
                <a:gd name="connsiteY1456" fmla="*/ 4734995 h 9833570"/>
                <a:gd name="connsiteX1457" fmla="*/ 2857258 w 6782340"/>
                <a:gd name="connsiteY1457" fmla="*/ 4744520 h 9833570"/>
                <a:gd name="connsiteX1458" fmla="*/ 2847728 w 6782340"/>
                <a:gd name="connsiteY1458" fmla="*/ 4734995 h 9833570"/>
                <a:gd name="connsiteX1459" fmla="*/ 2857258 w 6782340"/>
                <a:gd name="connsiteY1459" fmla="*/ 4725470 h 9833570"/>
                <a:gd name="connsiteX1460" fmla="*/ 2501284 w 6782340"/>
                <a:gd name="connsiteY1460" fmla="*/ 4725470 h 9833570"/>
                <a:gd name="connsiteX1461" fmla="*/ 2510812 w 6782340"/>
                <a:gd name="connsiteY1461" fmla="*/ 4734995 h 9833570"/>
                <a:gd name="connsiteX1462" fmla="*/ 2501284 w 6782340"/>
                <a:gd name="connsiteY1462" fmla="*/ 4744520 h 9833570"/>
                <a:gd name="connsiteX1463" fmla="*/ 2491760 w 6782340"/>
                <a:gd name="connsiteY1463" fmla="*/ 4734995 h 9833570"/>
                <a:gd name="connsiteX1464" fmla="*/ 2501284 w 6782340"/>
                <a:gd name="connsiteY1464" fmla="*/ 4725470 h 9833570"/>
                <a:gd name="connsiteX1465" fmla="*/ 2145322 w 6782340"/>
                <a:gd name="connsiteY1465" fmla="*/ 4725470 h 9833570"/>
                <a:gd name="connsiteX1466" fmla="*/ 2154847 w 6782340"/>
                <a:gd name="connsiteY1466" fmla="*/ 4734995 h 9833570"/>
                <a:gd name="connsiteX1467" fmla="*/ 2145322 w 6782340"/>
                <a:gd name="connsiteY1467" fmla="*/ 4744520 h 9833570"/>
                <a:gd name="connsiteX1468" fmla="*/ 2135797 w 6782340"/>
                <a:gd name="connsiteY1468" fmla="*/ 4734995 h 9833570"/>
                <a:gd name="connsiteX1469" fmla="*/ 2145322 w 6782340"/>
                <a:gd name="connsiteY1469" fmla="*/ 4725470 h 9833570"/>
                <a:gd name="connsiteX1470" fmla="*/ 1789372 w 6782340"/>
                <a:gd name="connsiteY1470" fmla="*/ 4725470 h 9833570"/>
                <a:gd name="connsiteX1471" fmla="*/ 1798896 w 6782340"/>
                <a:gd name="connsiteY1471" fmla="*/ 4734995 h 9833570"/>
                <a:gd name="connsiteX1472" fmla="*/ 1789372 w 6782340"/>
                <a:gd name="connsiteY1472" fmla="*/ 4744520 h 9833570"/>
                <a:gd name="connsiteX1473" fmla="*/ 1779841 w 6782340"/>
                <a:gd name="connsiteY1473" fmla="*/ 4734995 h 9833570"/>
                <a:gd name="connsiteX1474" fmla="*/ 1789372 w 6782340"/>
                <a:gd name="connsiteY1474" fmla="*/ 4725470 h 9833570"/>
                <a:gd name="connsiteX1475" fmla="*/ 1433409 w 6782340"/>
                <a:gd name="connsiteY1475" fmla="*/ 4725470 h 9833570"/>
                <a:gd name="connsiteX1476" fmla="*/ 1442934 w 6782340"/>
                <a:gd name="connsiteY1476" fmla="*/ 4734995 h 9833570"/>
                <a:gd name="connsiteX1477" fmla="*/ 1433409 w 6782340"/>
                <a:gd name="connsiteY1477" fmla="*/ 4744520 h 9833570"/>
                <a:gd name="connsiteX1478" fmla="*/ 1423884 w 6782340"/>
                <a:gd name="connsiteY1478" fmla="*/ 4734995 h 9833570"/>
                <a:gd name="connsiteX1479" fmla="*/ 1433409 w 6782340"/>
                <a:gd name="connsiteY1479" fmla="*/ 4725470 h 9833570"/>
                <a:gd name="connsiteX1480" fmla="*/ 1077441 w 6782340"/>
                <a:gd name="connsiteY1480" fmla="*/ 4725470 h 9833570"/>
                <a:gd name="connsiteX1481" fmla="*/ 1086966 w 6782340"/>
                <a:gd name="connsiteY1481" fmla="*/ 4734995 h 9833570"/>
                <a:gd name="connsiteX1482" fmla="*/ 1077441 w 6782340"/>
                <a:gd name="connsiteY1482" fmla="*/ 4744520 h 9833570"/>
                <a:gd name="connsiteX1483" fmla="*/ 1067916 w 6782340"/>
                <a:gd name="connsiteY1483" fmla="*/ 4734995 h 9833570"/>
                <a:gd name="connsiteX1484" fmla="*/ 1077441 w 6782340"/>
                <a:gd name="connsiteY1484" fmla="*/ 4725470 h 9833570"/>
                <a:gd name="connsiteX1485" fmla="*/ 721481 w 6782340"/>
                <a:gd name="connsiteY1485" fmla="*/ 4725470 h 9833570"/>
                <a:gd name="connsiteX1486" fmla="*/ 731006 w 6782340"/>
                <a:gd name="connsiteY1486" fmla="*/ 4734995 h 9833570"/>
                <a:gd name="connsiteX1487" fmla="*/ 721481 w 6782340"/>
                <a:gd name="connsiteY1487" fmla="*/ 4744520 h 9833570"/>
                <a:gd name="connsiteX1488" fmla="*/ 711956 w 6782340"/>
                <a:gd name="connsiteY1488" fmla="*/ 4734995 h 9833570"/>
                <a:gd name="connsiteX1489" fmla="*/ 721481 w 6782340"/>
                <a:gd name="connsiteY1489" fmla="*/ 4725470 h 9833570"/>
                <a:gd name="connsiteX1490" fmla="*/ 365513 w 6782340"/>
                <a:gd name="connsiteY1490" fmla="*/ 4725470 h 9833570"/>
                <a:gd name="connsiteX1491" fmla="*/ 375038 w 6782340"/>
                <a:gd name="connsiteY1491" fmla="*/ 4734995 h 9833570"/>
                <a:gd name="connsiteX1492" fmla="*/ 365513 w 6782340"/>
                <a:gd name="connsiteY1492" fmla="*/ 4744520 h 9833570"/>
                <a:gd name="connsiteX1493" fmla="*/ 355988 w 6782340"/>
                <a:gd name="connsiteY1493" fmla="*/ 4734995 h 9833570"/>
                <a:gd name="connsiteX1494" fmla="*/ 365513 w 6782340"/>
                <a:gd name="connsiteY1494" fmla="*/ 4725470 h 9833570"/>
                <a:gd name="connsiteX1495" fmla="*/ 9552 w 6782340"/>
                <a:gd name="connsiteY1495" fmla="*/ 4725470 h 9833570"/>
                <a:gd name="connsiteX1496" fmla="*/ 19077 w 6782340"/>
                <a:gd name="connsiteY1496" fmla="*/ 4734995 h 9833570"/>
                <a:gd name="connsiteX1497" fmla="*/ 9552 w 6782340"/>
                <a:gd name="connsiteY1497" fmla="*/ 4744520 h 9833570"/>
                <a:gd name="connsiteX1498" fmla="*/ 27 w 6782340"/>
                <a:gd name="connsiteY1498" fmla="*/ 4734995 h 9833570"/>
                <a:gd name="connsiteX1499" fmla="*/ 9552 w 6782340"/>
                <a:gd name="connsiteY1499" fmla="*/ 4725470 h 9833570"/>
                <a:gd name="connsiteX1500" fmla="*/ 6772815 w 6782340"/>
                <a:gd name="connsiteY1500" fmla="*/ 4361967 h 9833570"/>
                <a:gd name="connsiteX1501" fmla="*/ 6782340 w 6782340"/>
                <a:gd name="connsiteY1501" fmla="*/ 4371492 h 9833570"/>
                <a:gd name="connsiteX1502" fmla="*/ 6772815 w 6782340"/>
                <a:gd name="connsiteY1502" fmla="*/ 4381017 h 9833570"/>
                <a:gd name="connsiteX1503" fmla="*/ 6763290 w 6782340"/>
                <a:gd name="connsiteY1503" fmla="*/ 4371492 h 9833570"/>
                <a:gd name="connsiteX1504" fmla="*/ 6772815 w 6782340"/>
                <a:gd name="connsiteY1504" fmla="*/ 4361967 h 9833570"/>
                <a:gd name="connsiteX1505" fmla="*/ 6416852 w 6782340"/>
                <a:gd name="connsiteY1505" fmla="*/ 4361967 h 9833570"/>
                <a:gd name="connsiteX1506" fmla="*/ 6426377 w 6782340"/>
                <a:gd name="connsiteY1506" fmla="*/ 4371492 h 9833570"/>
                <a:gd name="connsiteX1507" fmla="*/ 6416852 w 6782340"/>
                <a:gd name="connsiteY1507" fmla="*/ 4381017 h 9833570"/>
                <a:gd name="connsiteX1508" fmla="*/ 6407327 w 6782340"/>
                <a:gd name="connsiteY1508" fmla="*/ 4371492 h 9833570"/>
                <a:gd name="connsiteX1509" fmla="*/ 6416852 w 6782340"/>
                <a:gd name="connsiteY1509" fmla="*/ 4361967 h 9833570"/>
                <a:gd name="connsiteX1510" fmla="*/ 6060889 w 6782340"/>
                <a:gd name="connsiteY1510" fmla="*/ 4361967 h 9833570"/>
                <a:gd name="connsiteX1511" fmla="*/ 6070414 w 6782340"/>
                <a:gd name="connsiteY1511" fmla="*/ 4371492 h 9833570"/>
                <a:gd name="connsiteX1512" fmla="*/ 6060889 w 6782340"/>
                <a:gd name="connsiteY1512" fmla="*/ 4381017 h 9833570"/>
                <a:gd name="connsiteX1513" fmla="*/ 6051364 w 6782340"/>
                <a:gd name="connsiteY1513" fmla="*/ 4371492 h 9833570"/>
                <a:gd name="connsiteX1514" fmla="*/ 6060889 w 6782340"/>
                <a:gd name="connsiteY1514" fmla="*/ 4361967 h 9833570"/>
                <a:gd name="connsiteX1515" fmla="*/ 5704927 w 6782340"/>
                <a:gd name="connsiteY1515" fmla="*/ 4361967 h 9833570"/>
                <a:gd name="connsiteX1516" fmla="*/ 5714452 w 6782340"/>
                <a:gd name="connsiteY1516" fmla="*/ 4371492 h 9833570"/>
                <a:gd name="connsiteX1517" fmla="*/ 5704927 w 6782340"/>
                <a:gd name="connsiteY1517" fmla="*/ 4381017 h 9833570"/>
                <a:gd name="connsiteX1518" fmla="*/ 5695402 w 6782340"/>
                <a:gd name="connsiteY1518" fmla="*/ 4371492 h 9833570"/>
                <a:gd name="connsiteX1519" fmla="*/ 5704927 w 6782340"/>
                <a:gd name="connsiteY1519" fmla="*/ 4361967 h 9833570"/>
                <a:gd name="connsiteX1520" fmla="*/ 5348964 w 6782340"/>
                <a:gd name="connsiteY1520" fmla="*/ 4361967 h 9833570"/>
                <a:gd name="connsiteX1521" fmla="*/ 5358489 w 6782340"/>
                <a:gd name="connsiteY1521" fmla="*/ 4371492 h 9833570"/>
                <a:gd name="connsiteX1522" fmla="*/ 5348964 w 6782340"/>
                <a:gd name="connsiteY1522" fmla="*/ 4381017 h 9833570"/>
                <a:gd name="connsiteX1523" fmla="*/ 5339439 w 6782340"/>
                <a:gd name="connsiteY1523" fmla="*/ 4371492 h 9833570"/>
                <a:gd name="connsiteX1524" fmla="*/ 5348964 w 6782340"/>
                <a:gd name="connsiteY1524" fmla="*/ 4361967 h 9833570"/>
                <a:gd name="connsiteX1525" fmla="*/ 4993001 w 6782340"/>
                <a:gd name="connsiteY1525" fmla="*/ 4361967 h 9833570"/>
                <a:gd name="connsiteX1526" fmla="*/ 5002526 w 6782340"/>
                <a:gd name="connsiteY1526" fmla="*/ 4371492 h 9833570"/>
                <a:gd name="connsiteX1527" fmla="*/ 4993001 w 6782340"/>
                <a:gd name="connsiteY1527" fmla="*/ 4381017 h 9833570"/>
                <a:gd name="connsiteX1528" fmla="*/ 4983476 w 6782340"/>
                <a:gd name="connsiteY1528" fmla="*/ 4371492 h 9833570"/>
                <a:gd name="connsiteX1529" fmla="*/ 4993001 w 6782340"/>
                <a:gd name="connsiteY1529" fmla="*/ 4361967 h 9833570"/>
                <a:gd name="connsiteX1530" fmla="*/ 4637038 w 6782340"/>
                <a:gd name="connsiteY1530" fmla="*/ 4361967 h 9833570"/>
                <a:gd name="connsiteX1531" fmla="*/ 4646563 w 6782340"/>
                <a:gd name="connsiteY1531" fmla="*/ 4371492 h 9833570"/>
                <a:gd name="connsiteX1532" fmla="*/ 4637038 w 6782340"/>
                <a:gd name="connsiteY1532" fmla="*/ 4381017 h 9833570"/>
                <a:gd name="connsiteX1533" fmla="*/ 4627513 w 6782340"/>
                <a:gd name="connsiteY1533" fmla="*/ 4371492 h 9833570"/>
                <a:gd name="connsiteX1534" fmla="*/ 4637038 w 6782340"/>
                <a:gd name="connsiteY1534" fmla="*/ 4361967 h 9833570"/>
                <a:gd name="connsiteX1535" fmla="*/ 4281076 w 6782340"/>
                <a:gd name="connsiteY1535" fmla="*/ 4361967 h 9833570"/>
                <a:gd name="connsiteX1536" fmla="*/ 4290601 w 6782340"/>
                <a:gd name="connsiteY1536" fmla="*/ 4371492 h 9833570"/>
                <a:gd name="connsiteX1537" fmla="*/ 4281076 w 6782340"/>
                <a:gd name="connsiteY1537" fmla="*/ 4381017 h 9833570"/>
                <a:gd name="connsiteX1538" fmla="*/ 4271551 w 6782340"/>
                <a:gd name="connsiteY1538" fmla="*/ 4371492 h 9833570"/>
                <a:gd name="connsiteX1539" fmla="*/ 4281076 w 6782340"/>
                <a:gd name="connsiteY1539" fmla="*/ 4361967 h 9833570"/>
                <a:gd name="connsiteX1540" fmla="*/ 3925113 w 6782340"/>
                <a:gd name="connsiteY1540" fmla="*/ 4361967 h 9833570"/>
                <a:gd name="connsiteX1541" fmla="*/ 3934638 w 6782340"/>
                <a:gd name="connsiteY1541" fmla="*/ 4371492 h 9833570"/>
                <a:gd name="connsiteX1542" fmla="*/ 3925113 w 6782340"/>
                <a:gd name="connsiteY1542" fmla="*/ 4381017 h 9833570"/>
                <a:gd name="connsiteX1543" fmla="*/ 3915588 w 6782340"/>
                <a:gd name="connsiteY1543" fmla="*/ 4371492 h 9833570"/>
                <a:gd name="connsiteX1544" fmla="*/ 3925113 w 6782340"/>
                <a:gd name="connsiteY1544" fmla="*/ 4361967 h 9833570"/>
                <a:gd name="connsiteX1545" fmla="*/ 3569150 w 6782340"/>
                <a:gd name="connsiteY1545" fmla="*/ 4361967 h 9833570"/>
                <a:gd name="connsiteX1546" fmla="*/ 3578675 w 6782340"/>
                <a:gd name="connsiteY1546" fmla="*/ 4371492 h 9833570"/>
                <a:gd name="connsiteX1547" fmla="*/ 3569150 w 6782340"/>
                <a:gd name="connsiteY1547" fmla="*/ 4381017 h 9833570"/>
                <a:gd name="connsiteX1548" fmla="*/ 3559625 w 6782340"/>
                <a:gd name="connsiteY1548" fmla="*/ 4371492 h 9833570"/>
                <a:gd name="connsiteX1549" fmla="*/ 3569150 w 6782340"/>
                <a:gd name="connsiteY1549" fmla="*/ 4361967 h 9833570"/>
                <a:gd name="connsiteX1550" fmla="*/ 3213191 w 6782340"/>
                <a:gd name="connsiteY1550" fmla="*/ 4361967 h 9833570"/>
                <a:gd name="connsiteX1551" fmla="*/ 3222716 w 6782340"/>
                <a:gd name="connsiteY1551" fmla="*/ 4371492 h 9833570"/>
                <a:gd name="connsiteX1552" fmla="*/ 3213191 w 6782340"/>
                <a:gd name="connsiteY1552" fmla="*/ 4381017 h 9833570"/>
                <a:gd name="connsiteX1553" fmla="*/ 3203666 w 6782340"/>
                <a:gd name="connsiteY1553" fmla="*/ 4371492 h 9833570"/>
                <a:gd name="connsiteX1554" fmla="*/ 3213191 w 6782340"/>
                <a:gd name="connsiteY1554" fmla="*/ 4361967 h 9833570"/>
                <a:gd name="connsiteX1555" fmla="*/ 2857260 w 6782340"/>
                <a:gd name="connsiteY1555" fmla="*/ 4361967 h 9833570"/>
                <a:gd name="connsiteX1556" fmla="*/ 2866776 w 6782340"/>
                <a:gd name="connsiteY1556" fmla="*/ 4371492 h 9833570"/>
                <a:gd name="connsiteX1557" fmla="*/ 2857260 w 6782340"/>
                <a:gd name="connsiteY1557" fmla="*/ 4381017 h 9833570"/>
                <a:gd name="connsiteX1558" fmla="*/ 2847730 w 6782340"/>
                <a:gd name="connsiteY1558" fmla="*/ 4371492 h 9833570"/>
                <a:gd name="connsiteX1559" fmla="*/ 2857260 w 6782340"/>
                <a:gd name="connsiteY1559" fmla="*/ 4361967 h 9833570"/>
                <a:gd name="connsiteX1560" fmla="*/ 2501286 w 6782340"/>
                <a:gd name="connsiteY1560" fmla="*/ 4361967 h 9833570"/>
                <a:gd name="connsiteX1561" fmla="*/ 2510813 w 6782340"/>
                <a:gd name="connsiteY1561" fmla="*/ 4371492 h 9833570"/>
                <a:gd name="connsiteX1562" fmla="*/ 2501286 w 6782340"/>
                <a:gd name="connsiteY1562" fmla="*/ 4381017 h 9833570"/>
                <a:gd name="connsiteX1563" fmla="*/ 2491762 w 6782340"/>
                <a:gd name="connsiteY1563" fmla="*/ 4371492 h 9833570"/>
                <a:gd name="connsiteX1564" fmla="*/ 2501286 w 6782340"/>
                <a:gd name="connsiteY1564" fmla="*/ 4361967 h 9833570"/>
                <a:gd name="connsiteX1565" fmla="*/ 2145324 w 6782340"/>
                <a:gd name="connsiteY1565" fmla="*/ 4361967 h 9833570"/>
                <a:gd name="connsiteX1566" fmla="*/ 2154849 w 6782340"/>
                <a:gd name="connsiteY1566" fmla="*/ 4371492 h 9833570"/>
                <a:gd name="connsiteX1567" fmla="*/ 2145324 w 6782340"/>
                <a:gd name="connsiteY1567" fmla="*/ 4381017 h 9833570"/>
                <a:gd name="connsiteX1568" fmla="*/ 2135799 w 6782340"/>
                <a:gd name="connsiteY1568" fmla="*/ 4371492 h 9833570"/>
                <a:gd name="connsiteX1569" fmla="*/ 2145324 w 6782340"/>
                <a:gd name="connsiteY1569" fmla="*/ 4361967 h 9833570"/>
                <a:gd name="connsiteX1570" fmla="*/ 1789375 w 6782340"/>
                <a:gd name="connsiteY1570" fmla="*/ 4361967 h 9833570"/>
                <a:gd name="connsiteX1571" fmla="*/ 1798898 w 6782340"/>
                <a:gd name="connsiteY1571" fmla="*/ 4371492 h 9833570"/>
                <a:gd name="connsiteX1572" fmla="*/ 1789375 w 6782340"/>
                <a:gd name="connsiteY1572" fmla="*/ 4381017 h 9833570"/>
                <a:gd name="connsiteX1573" fmla="*/ 1779843 w 6782340"/>
                <a:gd name="connsiteY1573" fmla="*/ 4371492 h 9833570"/>
                <a:gd name="connsiteX1574" fmla="*/ 1789375 w 6782340"/>
                <a:gd name="connsiteY1574" fmla="*/ 4361967 h 9833570"/>
                <a:gd name="connsiteX1575" fmla="*/ 1433411 w 6782340"/>
                <a:gd name="connsiteY1575" fmla="*/ 4361967 h 9833570"/>
                <a:gd name="connsiteX1576" fmla="*/ 1442936 w 6782340"/>
                <a:gd name="connsiteY1576" fmla="*/ 4371492 h 9833570"/>
                <a:gd name="connsiteX1577" fmla="*/ 1433411 w 6782340"/>
                <a:gd name="connsiteY1577" fmla="*/ 4381017 h 9833570"/>
                <a:gd name="connsiteX1578" fmla="*/ 1423886 w 6782340"/>
                <a:gd name="connsiteY1578" fmla="*/ 4371492 h 9833570"/>
                <a:gd name="connsiteX1579" fmla="*/ 1433411 w 6782340"/>
                <a:gd name="connsiteY1579" fmla="*/ 4361967 h 9833570"/>
                <a:gd name="connsiteX1580" fmla="*/ 1077443 w 6782340"/>
                <a:gd name="connsiteY1580" fmla="*/ 4361967 h 9833570"/>
                <a:gd name="connsiteX1581" fmla="*/ 1086968 w 6782340"/>
                <a:gd name="connsiteY1581" fmla="*/ 4371492 h 9833570"/>
                <a:gd name="connsiteX1582" fmla="*/ 1077443 w 6782340"/>
                <a:gd name="connsiteY1582" fmla="*/ 4381017 h 9833570"/>
                <a:gd name="connsiteX1583" fmla="*/ 1067918 w 6782340"/>
                <a:gd name="connsiteY1583" fmla="*/ 4371492 h 9833570"/>
                <a:gd name="connsiteX1584" fmla="*/ 1077443 w 6782340"/>
                <a:gd name="connsiteY1584" fmla="*/ 4361967 h 9833570"/>
                <a:gd name="connsiteX1585" fmla="*/ 721483 w 6782340"/>
                <a:gd name="connsiteY1585" fmla="*/ 4361967 h 9833570"/>
                <a:gd name="connsiteX1586" fmla="*/ 731008 w 6782340"/>
                <a:gd name="connsiteY1586" fmla="*/ 4371492 h 9833570"/>
                <a:gd name="connsiteX1587" fmla="*/ 721483 w 6782340"/>
                <a:gd name="connsiteY1587" fmla="*/ 4381017 h 9833570"/>
                <a:gd name="connsiteX1588" fmla="*/ 711958 w 6782340"/>
                <a:gd name="connsiteY1588" fmla="*/ 4371492 h 9833570"/>
                <a:gd name="connsiteX1589" fmla="*/ 721483 w 6782340"/>
                <a:gd name="connsiteY1589" fmla="*/ 4361967 h 9833570"/>
                <a:gd name="connsiteX1590" fmla="*/ 365515 w 6782340"/>
                <a:gd name="connsiteY1590" fmla="*/ 4361967 h 9833570"/>
                <a:gd name="connsiteX1591" fmla="*/ 375040 w 6782340"/>
                <a:gd name="connsiteY1591" fmla="*/ 4371492 h 9833570"/>
                <a:gd name="connsiteX1592" fmla="*/ 365515 w 6782340"/>
                <a:gd name="connsiteY1592" fmla="*/ 4381017 h 9833570"/>
                <a:gd name="connsiteX1593" fmla="*/ 355990 w 6782340"/>
                <a:gd name="connsiteY1593" fmla="*/ 4371492 h 9833570"/>
                <a:gd name="connsiteX1594" fmla="*/ 365515 w 6782340"/>
                <a:gd name="connsiteY1594" fmla="*/ 4361967 h 9833570"/>
                <a:gd name="connsiteX1595" fmla="*/ 9554 w 6782340"/>
                <a:gd name="connsiteY1595" fmla="*/ 4361967 h 9833570"/>
                <a:gd name="connsiteX1596" fmla="*/ 19079 w 6782340"/>
                <a:gd name="connsiteY1596" fmla="*/ 4371492 h 9833570"/>
                <a:gd name="connsiteX1597" fmla="*/ 9554 w 6782340"/>
                <a:gd name="connsiteY1597" fmla="*/ 4381017 h 9833570"/>
                <a:gd name="connsiteX1598" fmla="*/ 29 w 6782340"/>
                <a:gd name="connsiteY1598" fmla="*/ 4371492 h 9833570"/>
                <a:gd name="connsiteX1599" fmla="*/ 9554 w 6782340"/>
                <a:gd name="connsiteY1599" fmla="*/ 4361967 h 9833570"/>
                <a:gd name="connsiteX1600" fmla="*/ 6772815 w 6782340"/>
                <a:gd name="connsiteY1600" fmla="*/ 3998464 h 9833570"/>
                <a:gd name="connsiteX1601" fmla="*/ 6782340 w 6782340"/>
                <a:gd name="connsiteY1601" fmla="*/ 4007989 h 9833570"/>
                <a:gd name="connsiteX1602" fmla="*/ 6772815 w 6782340"/>
                <a:gd name="connsiteY1602" fmla="*/ 4017514 h 9833570"/>
                <a:gd name="connsiteX1603" fmla="*/ 6763290 w 6782340"/>
                <a:gd name="connsiteY1603" fmla="*/ 4007989 h 9833570"/>
                <a:gd name="connsiteX1604" fmla="*/ 6772815 w 6782340"/>
                <a:gd name="connsiteY1604" fmla="*/ 3998464 h 9833570"/>
                <a:gd name="connsiteX1605" fmla="*/ 6416852 w 6782340"/>
                <a:gd name="connsiteY1605" fmla="*/ 3998464 h 9833570"/>
                <a:gd name="connsiteX1606" fmla="*/ 6426377 w 6782340"/>
                <a:gd name="connsiteY1606" fmla="*/ 4007989 h 9833570"/>
                <a:gd name="connsiteX1607" fmla="*/ 6416852 w 6782340"/>
                <a:gd name="connsiteY1607" fmla="*/ 4017514 h 9833570"/>
                <a:gd name="connsiteX1608" fmla="*/ 6407327 w 6782340"/>
                <a:gd name="connsiteY1608" fmla="*/ 4007989 h 9833570"/>
                <a:gd name="connsiteX1609" fmla="*/ 6416852 w 6782340"/>
                <a:gd name="connsiteY1609" fmla="*/ 3998464 h 9833570"/>
                <a:gd name="connsiteX1610" fmla="*/ 6060889 w 6782340"/>
                <a:gd name="connsiteY1610" fmla="*/ 3998464 h 9833570"/>
                <a:gd name="connsiteX1611" fmla="*/ 6070414 w 6782340"/>
                <a:gd name="connsiteY1611" fmla="*/ 4007989 h 9833570"/>
                <a:gd name="connsiteX1612" fmla="*/ 6060889 w 6782340"/>
                <a:gd name="connsiteY1612" fmla="*/ 4017514 h 9833570"/>
                <a:gd name="connsiteX1613" fmla="*/ 6051364 w 6782340"/>
                <a:gd name="connsiteY1613" fmla="*/ 4007989 h 9833570"/>
                <a:gd name="connsiteX1614" fmla="*/ 6060889 w 6782340"/>
                <a:gd name="connsiteY1614" fmla="*/ 3998464 h 9833570"/>
                <a:gd name="connsiteX1615" fmla="*/ 5704927 w 6782340"/>
                <a:gd name="connsiteY1615" fmla="*/ 3998464 h 9833570"/>
                <a:gd name="connsiteX1616" fmla="*/ 5714452 w 6782340"/>
                <a:gd name="connsiteY1616" fmla="*/ 4007989 h 9833570"/>
                <a:gd name="connsiteX1617" fmla="*/ 5704927 w 6782340"/>
                <a:gd name="connsiteY1617" fmla="*/ 4017514 h 9833570"/>
                <a:gd name="connsiteX1618" fmla="*/ 5695402 w 6782340"/>
                <a:gd name="connsiteY1618" fmla="*/ 4007989 h 9833570"/>
                <a:gd name="connsiteX1619" fmla="*/ 5704927 w 6782340"/>
                <a:gd name="connsiteY1619" fmla="*/ 3998464 h 9833570"/>
                <a:gd name="connsiteX1620" fmla="*/ 5348964 w 6782340"/>
                <a:gd name="connsiteY1620" fmla="*/ 3998464 h 9833570"/>
                <a:gd name="connsiteX1621" fmla="*/ 5358489 w 6782340"/>
                <a:gd name="connsiteY1621" fmla="*/ 4007989 h 9833570"/>
                <a:gd name="connsiteX1622" fmla="*/ 5348964 w 6782340"/>
                <a:gd name="connsiteY1622" fmla="*/ 4017514 h 9833570"/>
                <a:gd name="connsiteX1623" fmla="*/ 5339439 w 6782340"/>
                <a:gd name="connsiteY1623" fmla="*/ 4007989 h 9833570"/>
                <a:gd name="connsiteX1624" fmla="*/ 5348964 w 6782340"/>
                <a:gd name="connsiteY1624" fmla="*/ 3998464 h 9833570"/>
                <a:gd name="connsiteX1625" fmla="*/ 4993001 w 6782340"/>
                <a:gd name="connsiteY1625" fmla="*/ 3998464 h 9833570"/>
                <a:gd name="connsiteX1626" fmla="*/ 5002526 w 6782340"/>
                <a:gd name="connsiteY1626" fmla="*/ 4007989 h 9833570"/>
                <a:gd name="connsiteX1627" fmla="*/ 4993001 w 6782340"/>
                <a:gd name="connsiteY1627" fmla="*/ 4017514 h 9833570"/>
                <a:gd name="connsiteX1628" fmla="*/ 4983476 w 6782340"/>
                <a:gd name="connsiteY1628" fmla="*/ 4007989 h 9833570"/>
                <a:gd name="connsiteX1629" fmla="*/ 4993001 w 6782340"/>
                <a:gd name="connsiteY1629" fmla="*/ 3998464 h 9833570"/>
                <a:gd name="connsiteX1630" fmla="*/ 4637038 w 6782340"/>
                <a:gd name="connsiteY1630" fmla="*/ 3998464 h 9833570"/>
                <a:gd name="connsiteX1631" fmla="*/ 4646563 w 6782340"/>
                <a:gd name="connsiteY1631" fmla="*/ 4007989 h 9833570"/>
                <a:gd name="connsiteX1632" fmla="*/ 4637038 w 6782340"/>
                <a:gd name="connsiteY1632" fmla="*/ 4017514 h 9833570"/>
                <a:gd name="connsiteX1633" fmla="*/ 4627513 w 6782340"/>
                <a:gd name="connsiteY1633" fmla="*/ 4007989 h 9833570"/>
                <a:gd name="connsiteX1634" fmla="*/ 4637038 w 6782340"/>
                <a:gd name="connsiteY1634" fmla="*/ 3998464 h 9833570"/>
                <a:gd name="connsiteX1635" fmla="*/ 4281076 w 6782340"/>
                <a:gd name="connsiteY1635" fmla="*/ 3998464 h 9833570"/>
                <a:gd name="connsiteX1636" fmla="*/ 4290601 w 6782340"/>
                <a:gd name="connsiteY1636" fmla="*/ 4007989 h 9833570"/>
                <a:gd name="connsiteX1637" fmla="*/ 4281076 w 6782340"/>
                <a:gd name="connsiteY1637" fmla="*/ 4017514 h 9833570"/>
                <a:gd name="connsiteX1638" fmla="*/ 4271551 w 6782340"/>
                <a:gd name="connsiteY1638" fmla="*/ 4007989 h 9833570"/>
                <a:gd name="connsiteX1639" fmla="*/ 4281076 w 6782340"/>
                <a:gd name="connsiteY1639" fmla="*/ 3998464 h 9833570"/>
                <a:gd name="connsiteX1640" fmla="*/ 3925113 w 6782340"/>
                <a:gd name="connsiteY1640" fmla="*/ 3998464 h 9833570"/>
                <a:gd name="connsiteX1641" fmla="*/ 3934638 w 6782340"/>
                <a:gd name="connsiteY1641" fmla="*/ 4007989 h 9833570"/>
                <a:gd name="connsiteX1642" fmla="*/ 3925113 w 6782340"/>
                <a:gd name="connsiteY1642" fmla="*/ 4017514 h 9833570"/>
                <a:gd name="connsiteX1643" fmla="*/ 3915588 w 6782340"/>
                <a:gd name="connsiteY1643" fmla="*/ 4007989 h 9833570"/>
                <a:gd name="connsiteX1644" fmla="*/ 3925113 w 6782340"/>
                <a:gd name="connsiteY1644" fmla="*/ 3998464 h 9833570"/>
                <a:gd name="connsiteX1645" fmla="*/ 3569150 w 6782340"/>
                <a:gd name="connsiteY1645" fmla="*/ 3998464 h 9833570"/>
                <a:gd name="connsiteX1646" fmla="*/ 3578675 w 6782340"/>
                <a:gd name="connsiteY1646" fmla="*/ 4007989 h 9833570"/>
                <a:gd name="connsiteX1647" fmla="*/ 3569150 w 6782340"/>
                <a:gd name="connsiteY1647" fmla="*/ 4017514 h 9833570"/>
                <a:gd name="connsiteX1648" fmla="*/ 3559625 w 6782340"/>
                <a:gd name="connsiteY1648" fmla="*/ 4007989 h 9833570"/>
                <a:gd name="connsiteX1649" fmla="*/ 3569150 w 6782340"/>
                <a:gd name="connsiteY1649" fmla="*/ 3998464 h 9833570"/>
                <a:gd name="connsiteX1650" fmla="*/ 3213191 w 6782340"/>
                <a:gd name="connsiteY1650" fmla="*/ 3998464 h 9833570"/>
                <a:gd name="connsiteX1651" fmla="*/ 3222716 w 6782340"/>
                <a:gd name="connsiteY1651" fmla="*/ 4007989 h 9833570"/>
                <a:gd name="connsiteX1652" fmla="*/ 3213191 w 6782340"/>
                <a:gd name="connsiteY1652" fmla="*/ 4017514 h 9833570"/>
                <a:gd name="connsiteX1653" fmla="*/ 3203666 w 6782340"/>
                <a:gd name="connsiteY1653" fmla="*/ 4007989 h 9833570"/>
                <a:gd name="connsiteX1654" fmla="*/ 3213191 w 6782340"/>
                <a:gd name="connsiteY1654" fmla="*/ 3998464 h 9833570"/>
                <a:gd name="connsiteX1655" fmla="*/ 2857262 w 6782340"/>
                <a:gd name="connsiteY1655" fmla="*/ 3998464 h 9833570"/>
                <a:gd name="connsiteX1656" fmla="*/ 2866778 w 6782340"/>
                <a:gd name="connsiteY1656" fmla="*/ 4007989 h 9833570"/>
                <a:gd name="connsiteX1657" fmla="*/ 2857262 w 6782340"/>
                <a:gd name="connsiteY1657" fmla="*/ 4017514 h 9833570"/>
                <a:gd name="connsiteX1658" fmla="*/ 2847731 w 6782340"/>
                <a:gd name="connsiteY1658" fmla="*/ 4007989 h 9833570"/>
                <a:gd name="connsiteX1659" fmla="*/ 2857262 w 6782340"/>
                <a:gd name="connsiteY1659" fmla="*/ 3998464 h 9833570"/>
                <a:gd name="connsiteX1660" fmla="*/ 2501288 w 6782340"/>
                <a:gd name="connsiteY1660" fmla="*/ 3998464 h 9833570"/>
                <a:gd name="connsiteX1661" fmla="*/ 2510814 w 6782340"/>
                <a:gd name="connsiteY1661" fmla="*/ 4007989 h 9833570"/>
                <a:gd name="connsiteX1662" fmla="*/ 2501288 w 6782340"/>
                <a:gd name="connsiteY1662" fmla="*/ 4017514 h 9833570"/>
                <a:gd name="connsiteX1663" fmla="*/ 2491763 w 6782340"/>
                <a:gd name="connsiteY1663" fmla="*/ 4007989 h 9833570"/>
                <a:gd name="connsiteX1664" fmla="*/ 2501288 w 6782340"/>
                <a:gd name="connsiteY1664" fmla="*/ 3998464 h 9833570"/>
                <a:gd name="connsiteX1665" fmla="*/ 2145326 w 6782340"/>
                <a:gd name="connsiteY1665" fmla="*/ 3998464 h 9833570"/>
                <a:gd name="connsiteX1666" fmla="*/ 2154851 w 6782340"/>
                <a:gd name="connsiteY1666" fmla="*/ 4007989 h 9833570"/>
                <a:gd name="connsiteX1667" fmla="*/ 2145326 w 6782340"/>
                <a:gd name="connsiteY1667" fmla="*/ 4017514 h 9833570"/>
                <a:gd name="connsiteX1668" fmla="*/ 2135801 w 6782340"/>
                <a:gd name="connsiteY1668" fmla="*/ 4007989 h 9833570"/>
                <a:gd name="connsiteX1669" fmla="*/ 2145326 w 6782340"/>
                <a:gd name="connsiteY1669" fmla="*/ 3998464 h 9833570"/>
                <a:gd name="connsiteX1670" fmla="*/ 1789377 w 6782340"/>
                <a:gd name="connsiteY1670" fmla="*/ 3998464 h 9833570"/>
                <a:gd name="connsiteX1671" fmla="*/ 1798900 w 6782340"/>
                <a:gd name="connsiteY1671" fmla="*/ 4007989 h 9833570"/>
                <a:gd name="connsiteX1672" fmla="*/ 1789377 w 6782340"/>
                <a:gd name="connsiteY1672" fmla="*/ 4017514 h 9833570"/>
                <a:gd name="connsiteX1673" fmla="*/ 1779846 w 6782340"/>
                <a:gd name="connsiteY1673" fmla="*/ 4007989 h 9833570"/>
                <a:gd name="connsiteX1674" fmla="*/ 1789377 w 6782340"/>
                <a:gd name="connsiteY1674" fmla="*/ 3998464 h 9833570"/>
                <a:gd name="connsiteX1675" fmla="*/ 1433414 w 6782340"/>
                <a:gd name="connsiteY1675" fmla="*/ 3998464 h 9833570"/>
                <a:gd name="connsiteX1676" fmla="*/ 1442939 w 6782340"/>
                <a:gd name="connsiteY1676" fmla="*/ 4007989 h 9833570"/>
                <a:gd name="connsiteX1677" fmla="*/ 1433414 w 6782340"/>
                <a:gd name="connsiteY1677" fmla="*/ 4017514 h 9833570"/>
                <a:gd name="connsiteX1678" fmla="*/ 1423889 w 6782340"/>
                <a:gd name="connsiteY1678" fmla="*/ 4007989 h 9833570"/>
                <a:gd name="connsiteX1679" fmla="*/ 1433414 w 6782340"/>
                <a:gd name="connsiteY1679" fmla="*/ 3998464 h 9833570"/>
                <a:gd name="connsiteX1680" fmla="*/ 1077446 w 6782340"/>
                <a:gd name="connsiteY1680" fmla="*/ 3998464 h 9833570"/>
                <a:gd name="connsiteX1681" fmla="*/ 1086971 w 6782340"/>
                <a:gd name="connsiteY1681" fmla="*/ 4007989 h 9833570"/>
                <a:gd name="connsiteX1682" fmla="*/ 1077446 w 6782340"/>
                <a:gd name="connsiteY1682" fmla="*/ 4017514 h 9833570"/>
                <a:gd name="connsiteX1683" fmla="*/ 1067920 w 6782340"/>
                <a:gd name="connsiteY1683" fmla="*/ 4007989 h 9833570"/>
                <a:gd name="connsiteX1684" fmla="*/ 1077446 w 6782340"/>
                <a:gd name="connsiteY1684" fmla="*/ 3998464 h 9833570"/>
                <a:gd name="connsiteX1685" fmla="*/ 721485 w 6782340"/>
                <a:gd name="connsiteY1685" fmla="*/ 3998464 h 9833570"/>
                <a:gd name="connsiteX1686" fmla="*/ 731011 w 6782340"/>
                <a:gd name="connsiteY1686" fmla="*/ 4007989 h 9833570"/>
                <a:gd name="connsiteX1687" fmla="*/ 721485 w 6782340"/>
                <a:gd name="connsiteY1687" fmla="*/ 4017514 h 9833570"/>
                <a:gd name="connsiteX1688" fmla="*/ 711961 w 6782340"/>
                <a:gd name="connsiteY1688" fmla="*/ 4007989 h 9833570"/>
                <a:gd name="connsiteX1689" fmla="*/ 721485 w 6782340"/>
                <a:gd name="connsiteY1689" fmla="*/ 3998464 h 9833570"/>
                <a:gd name="connsiteX1690" fmla="*/ 365517 w 6782340"/>
                <a:gd name="connsiteY1690" fmla="*/ 3998464 h 9833570"/>
                <a:gd name="connsiteX1691" fmla="*/ 375042 w 6782340"/>
                <a:gd name="connsiteY1691" fmla="*/ 4007989 h 9833570"/>
                <a:gd name="connsiteX1692" fmla="*/ 365517 w 6782340"/>
                <a:gd name="connsiteY1692" fmla="*/ 4017514 h 9833570"/>
                <a:gd name="connsiteX1693" fmla="*/ 355992 w 6782340"/>
                <a:gd name="connsiteY1693" fmla="*/ 4007989 h 9833570"/>
                <a:gd name="connsiteX1694" fmla="*/ 365517 w 6782340"/>
                <a:gd name="connsiteY1694" fmla="*/ 3998464 h 9833570"/>
                <a:gd name="connsiteX1695" fmla="*/ 9555 w 6782340"/>
                <a:gd name="connsiteY1695" fmla="*/ 3998464 h 9833570"/>
                <a:gd name="connsiteX1696" fmla="*/ 19081 w 6782340"/>
                <a:gd name="connsiteY1696" fmla="*/ 4007989 h 9833570"/>
                <a:gd name="connsiteX1697" fmla="*/ 9555 w 6782340"/>
                <a:gd name="connsiteY1697" fmla="*/ 4017514 h 9833570"/>
                <a:gd name="connsiteX1698" fmla="*/ 31 w 6782340"/>
                <a:gd name="connsiteY1698" fmla="*/ 4007989 h 9833570"/>
                <a:gd name="connsiteX1699" fmla="*/ 9555 w 6782340"/>
                <a:gd name="connsiteY1699" fmla="*/ 3998464 h 9833570"/>
                <a:gd name="connsiteX1700" fmla="*/ 9557 w 6782340"/>
                <a:gd name="connsiteY1700" fmla="*/ 3635037 h 9833570"/>
                <a:gd name="connsiteX1701" fmla="*/ 19082 w 6782340"/>
                <a:gd name="connsiteY1701" fmla="*/ 3644561 h 9833570"/>
                <a:gd name="connsiteX1702" fmla="*/ 9557 w 6782340"/>
                <a:gd name="connsiteY1702" fmla="*/ 3654086 h 9833570"/>
                <a:gd name="connsiteX1703" fmla="*/ 32 w 6782340"/>
                <a:gd name="connsiteY1703" fmla="*/ 3644561 h 9833570"/>
                <a:gd name="connsiteX1704" fmla="*/ 9557 w 6782340"/>
                <a:gd name="connsiteY1704" fmla="*/ 3635037 h 9833570"/>
                <a:gd name="connsiteX1705" fmla="*/ 365519 w 6782340"/>
                <a:gd name="connsiteY1705" fmla="*/ 3635036 h 9833570"/>
                <a:gd name="connsiteX1706" fmla="*/ 375044 w 6782340"/>
                <a:gd name="connsiteY1706" fmla="*/ 3644561 h 9833570"/>
                <a:gd name="connsiteX1707" fmla="*/ 365519 w 6782340"/>
                <a:gd name="connsiteY1707" fmla="*/ 3654086 h 9833570"/>
                <a:gd name="connsiteX1708" fmla="*/ 355994 w 6782340"/>
                <a:gd name="connsiteY1708" fmla="*/ 3644561 h 9833570"/>
                <a:gd name="connsiteX1709" fmla="*/ 365519 w 6782340"/>
                <a:gd name="connsiteY1709" fmla="*/ 3635036 h 9833570"/>
                <a:gd name="connsiteX1710" fmla="*/ 1077448 w 6782340"/>
                <a:gd name="connsiteY1710" fmla="*/ 3635036 h 9833570"/>
                <a:gd name="connsiteX1711" fmla="*/ 1086973 w 6782340"/>
                <a:gd name="connsiteY1711" fmla="*/ 3644561 h 9833570"/>
                <a:gd name="connsiteX1712" fmla="*/ 1077448 w 6782340"/>
                <a:gd name="connsiteY1712" fmla="*/ 3654086 h 9833570"/>
                <a:gd name="connsiteX1713" fmla="*/ 1067922 w 6782340"/>
                <a:gd name="connsiteY1713" fmla="*/ 3644561 h 9833570"/>
                <a:gd name="connsiteX1714" fmla="*/ 1077448 w 6782340"/>
                <a:gd name="connsiteY1714" fmla="*/ 3635036 h 9833570"/>
                <a:gd name="connsiteX1715" fmla="*/ 721487 w 6782340"/>
                <a:gd name="connsiteY1715" fmla="*/ 3635036 h 9833570"/>
                <a:gd name="connsiteX1716" fmla="*/ 731013 w 6782340"/>
                <a:gd name="connsiteY1716" fmla="*/ 3644561 h 9833570"/>
                <a:gd name="connsiteX1717" fmla="*/ 721487 w 6782340"/>
                <a:gd name="connsiteY1717" fmla="*/ 3654086 h 9833570"/>
                <a:gd name="connsiteX1718" fmla="*/ 711963 w 6782340"/>
                <a:gd name="connsiteY1718" fmla="*/ 3644561 h 9833570"/>
                <a:gd name="connsiteX1719" fmla="*/ 721487 w 6782340"/>
                <a:gd name="connsiteY1719" fmla="*/ 3635036 h 9833570"/>
                <a:gd name="connsiteX1720" fmla="*/ 1789379 w 6782340"/>
                <a:gd name="connsiteY1720" fmla="*/ 3635036 h 9833570"/>
                <a:gd name="connsiteX1721" fmla="*/ 1798902 w 6782340"/>
                <a:gd name="connsiteY1721" fmla="*/ 3644560 h 9833570"/>
                <a:gd name="connsiteX1722" fmla="*/ 1789379 w 6782340"/>
                <a:gd name="connsiteY1722" fmla="*/ 3654085 h 9833570"/>
                <a:gd name="connsiteX1723" fmla="*/ 1779848 w 6782340"/>
                <a:gd name="connsiteY1723" fmla="*/ 3644560 h 9833570"/>
                <a:gd name="connsiteX1724" fmla="*/ 1789379 w 6782340"/>
                <a:gd name="connsiteY1724" fmla="*/ 3635036 h 9833570"/>
                <a:gd name="connsiteX1725" fmla="*/ 1433416 w 6782340"/>
                <a:gd name="connsiteY1725" fmla="*/ 3635036 h 9833570"/>
                <a:gd name="connsiteX1726" fmla="*/ 1442941 w 6782340"/>
                <a:gd name="connsiteY1726" fmla="*/ 3644561 h 9833570"/>
                <a:gd name="connsiteX1727" fmla="*/ 1433416 w 6782340"/>
                <a:gd name="connsiteY1727" fmla="*/ 3654086 h 9833570"/>
                <a:gd name="connsiteX1728" fmla="*/ 1423891 w 6782340"/>
                <a:gd name="connsiteY1728" fmla="*/ 3644561 h 9833570"/>
                <a:gd name="connsiteX1729" fmla="*/ 1433416 w 6782340"/>
                <a:gd name="connsiteY1729" fmla="*/ 3635036 h 9833570"/>
                <a:gd name="connsiteX1730" fmla="*/ 2857265 w 6782340"/>
                <a:gd name="connsiteY1730" fmla="*/ 3635035 h 9833570"/>
                <a:gd name="connsiteX1731" fmla="*/ 2866780 w 6782340"/>
                <a:gd name="connsiteY1731" fmla="*/ 3644560 h 9833570"/>
                <a:gd name="connsiteX1732" fmla="*/ 2857265 w 6782340"/>
                <a:gd name="connsiteY1732" fmla="*/ 3654085 h 9833570"/>
                <a:gd name="connsiteX1733" fmla="*/ 2847733 w 6782340"/>
                <a:gd name="connsiteY1733" fmla="*/ 3644560 h 9833570"/>
                <a:gd name="connsiteX1734" fmla="*/ 2857265 w 6782340"/>
                <a:gd name="connsiteY1734" fmla="*/ 3635035 h 9833570"/>
                <a:gd name="connsiteX1735" fmla="*/ 2501289 w 6782340"/>
                <a:gd name="connsiteY1735" fmla="*/ 3635035 h 9833570"/>
                <a:gd name="connsiteX1736" fmla="*/ 2510816 w 6782340"/>
                <a:gd name="connsiteY1736" fmla="*/ 3644560 h 9833570"/>
                <a:gd name="connsiteX1737" fmla="*/ 2501289 w 6782340"/>
                <a:gd name="connsiteY1737" fmla="*/ 3654085 h 9833570"/>
                <a:gd name="connsiteX1738" fmla="*/ 2491764 w 6782340"/>
                <a:gd name="connsiteY1738" fmla="*/ 3644560 h 9833570"/>
                <a:gd name="connsiteX1739" fmla="*/ 2501289 w 6782340"/>
                <a:gd name="connsiteY1739" fmla="*/ 3635035 h 9833570"/>
                <a:gd name="connsiteX1740" fmla="*/ 2145327 w 6782340"/>
                <a:gd name="connsiteY1740" fmla="*/ 3635035 h 9833570"/>
                <a:gd name="connsiteX1741" fmla="*/ 2154852 w 6782340"/>
                <a:gd name="connsiteY1741" fmla="*/ 3644560 h 9833570"/>
                <a:gd name="connsiteX1742" fmla="*/ 2145327 w 6782340"/>
                <a:gd name="connsiteY1742" fmla="*/ 3654085 h 9833570"/>
                <a:gd name="connsiteX1743" fmla="*/ 2135802 w 6782340"/>
                <a:gd name="connsiteY1743" fmla="*/ 3644560 h 9833570"/>
                <a:gd name="connsiteX1744" fmla="*/ 2145327 w 6782340"/>
                <a:gd name="connsiteY1744" fmla="*/ 3635035 h 9833570"/>
                <a:gd name="connsiteX1745" fmla="*/ 3925113 w 6782340"/>
                <a:gd name="connsiteY1745" fmla="*/ 3635034 h 9833570"/>
                <a:gd name="connsiteX1746" fmla="*/ 3934638 w 6782340"/>
                <a:gd name="connsiteY1746" fmla="*/ 3644559 h 9833570"/>
                <a:gd name="connsiteX1747" fmla="*/ 3925113 w 6782340"/>
                <a:gd name="connsiteY1747" fmla="*/ 3654084 h 9833570"/>
                <a:gd name="connsiteX1748" fmla="*/ 3915588 w 6782340"/>
                <a:gd name="connsiteY1748" fmla="*/ 3644559 h 9833570"/>
                <a:gd name="connsiteX1749" fmla="*/ 3925113 w 6782340"/>
                <a:gd name="connsiteY1749" fmla="*/ 3635034 h 9833570"/>
                <a:gd name="connsiteX1750" fmla="*/ 3569150 w 6782340"/>
                <a:gd name="connsiteY1750" fmla="*/ 3635034 h 9833570"/>
                <a:gd name="connsiteX1751" fmla="*/ 3578675 w 6782340"/>
                <a:gd name="connsiteY1751" fmla="*/ 3644559 h 9833570"/>
                <a:gd name="connsiteX1752" fmla="*/ 3569150 w 6782340"/>
                <a:gd name="connsiteY1752" fmla="*/ 3654084 h 9833570"/>
                <a:gd name="connsiteX1753" fmla="*/ 3559625 w 6782340"/>
                <a:gd name="connsiteY1753" fmla="*/ 3644559 h 9833570"/>
                <a:gd name="connsiteX1754" fmla="*/ 3569150 w 6782340"/>
                <a:gd name="connsiteY1754" fmla="*/ 3635034 h 9833570"/>
                <a:gd name="connsiteX1755" fmla="*/ 3213191 w 6782340"/>
                <a:gd name="connsiteY1755" fmla="*/ 3635034 h 9833570"/>
                <a:gd name="connsiteX1756" fmla="*/ 3222716 w 6782340"/>
                <a:gd name="connsiteY1756" fmla="*/ 3644560 h 9833570"/>
                <a:gd name="connsiteX1757" fmla="*/ 3213191 w 6782340"/>
                <a:gd name="connsiteY1757" fmla="*/ 3654085 h 9833570"/>
                <a:gd name="connsiteX1758" fmla="*/ 3203666 w 6782340"/>
                <a:gd name="connsiteY1758" fmla="*/ 3644560 h 9833570"/>
                <a:gd name="connsiteX1759" fmla="*/ 3213191 w 6782340"/>
                <a:gd name="connsiteY1759" fmla="*/ 3635034 h 9833570"/>
                <a:gd name="connsiteX1760" fmla="*/ 4637038 w 6782340"/>
                <a:gd name="connsiteY1760" fmla="*/ 3635034 h 9833570"/>
                <a:gd name="connsiteX1761" fmla="*/ 4646563 w 6782340"/>
                <a:gd name="connsiteY1761" fmla="*/ 3644559 h 9833570"/>
                <a:gd name="connsiteX1762" fmla="*/ 4637038 w 6782340"/>
                <a:gd name="connsiteY1762" fmla="*/ 3654084 h 9833570"/>
                <a:gd name="connsiteX1763" fmla="*/ 4627513 w 6782340"/>
                <a:gd name="connsiteY1763" fmla="*/ 3644559 h 9833570"/>
                <a:gd name="connsiteX1764" fmla="*/ 4637038 w 6782340"/>
                <a:gd name="connsiteY1764" fmla="*/ 3635034 h 9833570"/>
                <a:gd name="connsiteX1765" fmla="*/ 4281076 w 6782340"/>
                <a:gd name="connsiteY1765" fmla="*/ 3635034 h 9833570"/>
                <a:gd name="connsiteX1766" fmla="*/ 4290601 w 6782340"/>
                <a:gd name="connsiteY1766" fmla="*/ 3644559 h 9833570"/>
                <a:gd name="connsiteX1767" fmla="*/ 4281076 w 6782340"/>
                <a:gd name="connsiteY1767" fmla="*/ 3654084 h 9833570"/>
                <a:gd name="connsiteX1768" fmla="*/ 4271551 w 6782340"/>
                <a:gd name="connsiteY1768" fmla="*/ 3644559 h 9833570"/>
                <a:gd name="connsiteX1769" fmla="*/ 4281076 w 6782340"/>
                <a:gd name="connsiteY1769" fmla="*/ 3635034 h 9833570"/>
                <a:gd name="connsiteX1770" fmla="*/ 5704927 w 6782340"/>
                <a:gd name="connsiteY1770" fmla="*/ 3635033 h 9833570"/>
                <a:gd name="connsiteX1771" fmla="*/ 5714452 w 6782340"/>
                <a:gd name="connsiteY1771" fmla="*/ 3644558 h 9833570"/>
                <a:gd name="connsiteX1772" fmla="*/ 5704927 w 6782340"/>
                <a:gd name="connsiteY1772" fmla="*/ 3654083 h 9833570"/>
                <a:gd name="connsiteX1773" fmla="*/ 5695402 w 6782340"/>
                <a:gd name="connsiteY1773" fmla="*/ 3644558 h 9833570"/>
                <a:gd name="connsiteX1774" fmla="*/ 5704927 w 6782340"/>
                <a:gd name="connsiteY1774" fmla="*/ 3635033 h 9833570"/>
                <a:gd name="connsiteX1775" fmla="*/ 5348964 w 6782340"/>
                <a:gd name="connsiteY1775" fmla="*/ 3635033 h 9833570"/>
                <a:gd name="connsiteX1776" fmla="*/ 5358489 w 6782340"/>
                <a:gd name="connsiteY1776" fmla="*/ 3644558 h 9833570"/>
                <a:gd name="connsiteX1777" fmla="*/ 5348964 w 6782340"/>
                <a:gd name="connsiteY1777" fmla="*/ 3654083 h 9833570"/>
                <a:gd name="connsiteX1778" fmla="*/ 5339439 w 6782340"/>
                <a:gd name="connsiteY1778" fmla="*/ 3644558 h 9833570"/>
                <a:gd name="connsiteX1779" fmla="*/ 5348964 w 6782340"/>
                <a:gd name="connsiteY1779" fmla="*/ 3635033 h 9833570"/>
                <a:gd name="connsiteX1780" fmla="*/ 4993001 w 6782340"/>
                <a:gd name="connsiteY1780" fmla="*/ 3635033 h 9833570"/>
                <a:gd name="connsiteX1781" fmla="*/ 5002526 w 6782340"/>
                <a:gd name="connsiteY1781" fmla="*/ 3644559 h 9833570"/>
                <a:gd name="connsiteX1782" fmla="*/ 4993001 w 6782340"/>
                <a:gd name="connsiteY1782" fmla="*/ 3654084 h 9833570"/>
                <a:gd name="connsiteX1783" fmla="*/ 4983476 w 6782340"/>
                <a:gd name="connsiteY1783" fmla="*/ 3644559 h 9833570"/>
                <a:gd name="connsiteX1784" fmla="*/ 4993001 w 6782340"/>
                <a:gd name="connsiteY1784" fmla="*/ 3635033 h 9833570"/>
                <a:gd name="connsiteX1785" fmla="*/ 6416852 w 6782340"/>
                <a:gd name="connsiteY1785" fmla="*/ 3635033 h 9833570"/>
                <a:gd name="connsiteX1786" fmla="*/ 6426377 w 6782340"/>
                <a:gd name="connsiteY1786" fmla="*/ 3644557 h 9833570"/>
                <a:gd name="connsiteX1787" fmla="*/ 6416852 w 6782340"/>
                <a:gd name="connsiteY1787" fmla="*/ 3654082 h 9833570"/>
                <a:gd name="connsiteX1788" fmla="*/ 6407327 w 6782340"/>
                <a:gd name="connsiteY1788" fmla="*/ 3644557 h 9833570"/>
                <a:gd name="connsiteX1789" fmla="*/ 6416852 w 6782340"/>
                <a:gd name="connsiteY1789" fmla="*/ 3635033 h 9833570"/>
                <a:gd name="connsiteX1790" fmla="*/ 6060889 w 6782340"/>
                <a:gd name="connsiteY1790" fmla="*/ 3635033 h 9833570"/>
                <a:gd name="connsiteX1791" fmla="*/ 6070414 w 6782340"/>
                <a:gd name="connsiteY1791" fmla="*/ 3644558 h 9833570"/>
                <a:gd name="connsiteX1792" fmla="*/ 6060889 w 6782340"/>
                <a:gd name="connsiteY1792" fmla="*/ 3654083 h 9833570"/>
                <a:gd name="connsiteX1793" fmla="*/ 6051364 w 6782340"/>
                <a:gd name="connsiteY1793" fmla="*/ 3644558 h 9833570"/>
                <a:gd name="connsiteX1794" fmla="*/ 6060889 w 6782340"/>
                <a:gd name="connsiteY1794" fmla="*/ 3635033 h 9833570"/>
                <a:gd name="connsiteX1795" fmla="*/ 6772815 w 6782340"/>
                <a:gd name="connsiteY1795" fmla="*/ 3635032 h 9833570"/>
                <a:gd name="connsiteX1796" fmla="*/ 6782340 w 6782340"/>
                <a:gd name="connsiteY1796" fmla="*/ 3644557 h 9833570"/>
                <a:gd name="connsiteX1797" fmla="*/ 6772815 w 6782340"/>
                <a:gd name="connsiteY1797" fmla="*/ 3654082 h 9833570"/>
                <a:gd name="connsiteX1798" fmla="*/ 6763290 w 6782340"/>
                <a:gd name="connsiteY1798" fmla="*/ 3644557 h 9833570"/>
                <a:gd name="connsiteX1799" fmla="*/ 6772815 w 6782340"/>
                <a:gd name="connsiteY1799" fmla="*/ 3635032 h 9833570"/>
                <a:gd name="connsiteX1800" fmla="*/ 4281076 w 6782340"/>
                <a:gd name="connsiteY1800" fmla="*/ 3271533 h 9833570"/>
                <a:gd name="connsiteX1801" fmla="*/ 4290601 w 6782340"/>
                <a:gd name="connsiteY1801" fmla="*/ 3281054 h 9833570"/>
                <a:gd name="connsiteX1802" fmla="*/ 4281076 w 6782340"/>
                <a:gd name="connsiteY1802" fmla="*/ 3290580 h 9833570"/>
                <a:gd name="connsiteX1803" fmla="*/ 4271551 w 6782340"/>
                <a:gd name="connsiteY1803" fmla="*/ 3281054 h 9833570"/>
                <a:gd name="connsiteX1804" fmla="*/ 4281076 w 6782340"/>
                <a:gd name="connsiteY1804" fmla="*/ 3271533 h 9833570"/>
                <a:gd name="connsiteX1805" fmla="*/ 3925113 w 6782340"/>
                <a:gd name="connsiteY1805" fmla="*/ 3271533 h 9833570"/>
                <a:gd name="connsiteX1806" fmla="*/ 3934638 w 6782340"/>
                <a:gd name="connsiteY1806" fmla="*/ 3281054 h 9833570"/>
                <a:gd name="connsiteX1807" fmla="*/ 3925113 w 6782340"/>
                <a:gd name="connsiteY1807" fmla="*/ 3290580 h 9833570"/>
                <a:gd name="connsiteX1808" fmla="*/ 3915588 w 6782340"/>
                <a:gd name="connsiteY1808" fmla="*/ 3281054 h 9833570"/>
                <a:gd name="connsiteX1809" fmla="*/ 3925113 w 6782340"/>
                <a:gd name="connsiteY1809" fmla="*/ 3271533 h 9833570"/>
                <a:gd name="connsiteX1810" fmla="*/ 3569150 w 6782340"/>
                <a:gd name="connsiteY1810" fmla="*/ 3271533 h 9833570"/>
                <a:gd name="connsiteX1811" fmla="*/ 3578675 w 6782340"/>
                <a:gd name="connsiteY1811" fmla="*/ 3281054 h 9833570"/>
                <a:gd name="connsiteX1812" fmla="*/ 3569150 w 6782340"/>
                <a:gd name="connsiteY1812" fmla="*/ 3290580 h 9833570"/>
                <a:gd name="connsiteX1813" fmla="*/ 3559625 w 6782340"/>
                <a:gd name="connsiteY1813" fmla="*/ 3281054 h 9833570"/>
                <a:gd name="connsiteX1814" fmla="*/ 3569150 w 6782340"/>
                <a:gd name="connsiteY1814" fmla="*/ 3271533 h 9833570"/>
                <a:gd name="connsiteX1815" fmla="*/ 3213191 w 6782340"/>
                <a:gd name="connsiteY1815" fmla="*/ 3271533 h 9833570"/>
                <a:gd name="connsiteX1816" fmla="*/ 3222716 w 6782340"/>
                <a:gd name="connsiteY1816" fmla="*/ 3281054 h 9833570"/>
                <a:gd name="connsiteX1817" fmla="*/ 3213191 w 6782340"/>
                <a:gd name="connsiteY1817" fmla="*/ 3290580 h 9833570"/>
                <a:gd name="connsiteX1818" fmla="*/ 3203666 w 6782340"/>
                <a:gd name="connsiteY1818" fmla="*/ 3281054 h 9833570"/>
                <a:gd name="connsiteX1819" fmla="*/ 3213191 w 6782340"/>
                <a:gd name="connsiteY1819" fmla="*/ 3271533 h 9833570"/>
                <a:gd name="connsiteX1820" fmla="*/ 2857267 w 6782340"/>
                <a:gd name="connsiteY1820" fmla="*/ 3271533 h 9833570"/>
                <a:gd name="connsiteX1821" fmla="*/ 2866782 w 6782340"/>
                <a:gd name="connsiteY1821" fmla="*/ 3281054 h 9833570"/>
                <a:gd name="connsiteX1822" fmla="*/ 2857267 w 6782340"/>
                <a:gd name="connsiteY1822" fmla="*/ 3290580 h 9833570"/>
                <a:gd name="connsiteX1823" fmla="*/ 2847736 w 6782340"/>
                <a:gd name="connsiteY1823" fmla="*/ 3281054 h 9833570"/>
                <a:gd name="connsiteX1824" fmla="*/ 2857267 w 6782340"/>
                <a:gd name="connsiteY1824" fmla="*/ 3271533 h 9833570"/>
                <a:gd name="connsiteX1825" fmla="*/ 2501291 w 6782340"/>
                <a:gd name="connsiteY1825" fmla="*/ 3271533 h 9833570"/>
                <a:gd name="connsiteX1826" fmla="*/ 2510818 w 6782340"/>
                <a:gd name="connsiteY1826" fmla="*/ 3281054 h 9833570"/>
                <a:gd name="connsiteX1827" fmla="*/ 2501291 w 6782340"/>
                <a:gd name="connsiteY1827" fmla="*/ 3290580 h 9833570"/>
                <a:gd name="connsiteX1828" fmla="*/ 2491766 w 6782340"/>
                <a:gd name="connsiteY1828" fmla="*/ 3281054 h 9833570"/>
                <a:gd name="connsiteX1829" fmla="*/ 2501291 w 6782340"/>
                <a:gd name="connsiteY1829" fmla="*/ 3271533 h 9833570"/>
                <a:gd name="connsiteX1830" fmla="*/ 2145329 w 6782340"/>
                <a:gd name="connsiteY1830" fmla="*/ 3271533 h 9833570"/>
                <a:gd name="connsiteX1831" fmla="*/ 2154854 w 6782340"/>
                <a:gd name="connsiteY1831" fmla="*/ 3281054 h 9833570"/>
                <a:gd name="connsiteX1832" fmla="*/ 2145329 w 6782340"/>
                <a:gd name="connsiteY1832" fmla="*/ 3290580 h 9833570"/>
                <a:gd name="connsiteX1833" fmla="*/ 2135804 w 6782340"/>
                <a:gd name="connsiteY1833" fmla="*/ 3281054 h 9833570"/>
                <a:gd name="connsiteX1834" fmla="*/ 2145329 w 6782340"/>
                <a:gd name="connsiteY1834" fmla="*/ 3271533 h 9833570"/>
                <a:gd name="connsiteX1835" fmla="*/ 1789381 w 6782340"/>
                <a:gd name="connsiteY1835" fmla="*/ 3271533 h 9833570"/>
                <a:gd name="connsiteX1836" fmla="*/ 1798905 w 6782340"/>
                <a:gd name="connsiteY1836" fmla="*/ 3281054 h 9833570"/>
                <a:gd name="connsiteX1837" fmla="*/ 1789381 w 6782340"/>
                <a:gd name="connsiteY1837" fmla="*/ 3290580 h 9833570"/>
                <a:gd name="connsiteX1838" fmla="*/ 1779850 w 6782340"/>
                <a:gd name="connsiteY1838" fmla="*/ 3281054 h 9833570"/>
                <a:gd name="connsiteX1839" fmla="*/ 1789381 w 6782340"/>
                <a:gd name="connsiteY1839" fmla="*/ 3271533 h 9833570"/>
                <a:gd name="connsiteX1840" fmla="*/ 1433418 w 6782340"/>
                <a:gd name="connsiteY1840" fmla="*/ 3271533 h 9833570"/>
                <a:gd name="connsiteX1841" fmla="*/ 1442943 w 6782340"/>
                <a:gd name="connsiteY1841" fmla="*/ 3281054 h 9833570"/>
                <a:gd name="connsiteX1842" fmla="*/ 1433418 w 6782340"/>
                <a:gd name="connsiteY1842" fmla="*/ 3290580 h 9833570"/>
                <a:gd name="connsiteX1843" fmla="*/ 1423893 w 6782340"/>
                <a:gd name="connsiteY1843" fmla="*/ 3281054 h 9833570"/>
                <a:gd name="connsiteX1844" fmla="*/ 1433418 w 6782340"/>
                <a:gd name="connsiteY1844" fmla="*/ 3271533 h 9833570"/>
                <a:gd name="connsiteX1845" fmla="*/ 1077450 w 6782340"/>
                <a:gd name="connsiteY1845" fmla="*/ 3271533 h 9833570"/>
                <a:gd name="connsiteX1846" fmla="*/ 1086974 w 6782340"/>
                <a:gd name="connsiteY1846" fmla="*/ 3281054 h 9833570"/>
                <a:gd name="connsiteX1847" fmla="*/ 1077450 w 6782340"/>
                <a:gd name="connsiteY1847" fmla="*/ 3290580 h 9833570"/>
                <a:gd name="connsiteX1848" fmla="*/ 1067924 w 6782340"/>
                <a:gd name="connsiteY1848" fmla="*/ 3281054 h 9833570"/>
                <a:gd name="connsiteX1849" fmla="*/ 1077450 w 6782340"/>
                <a:gd name="connsiteY1849" fmla="*/ 3271533 h 9833570"/>
                <a:gd name="connsiteX1850" fmla="*/ 721490 w 6782340"/>
                <a:gd name="connsiteY1850" fmla="*/ 3271533 h 9833570"/>
                <a:gd name="connsiteX1851" fmla="*/ 731015 w 6782340"/>
                <a:gd name="connsiteY1851" fmla="*/ 3281054 h 9833570"/>
                <a:gd name="connsiteX1852" fmla="*/ 721490 w 6782340"/>
                <a:gd name="connsiteY1852" fmla="*/ 3290580 h 9833570"/>
                <a:gd name="connsiteX1853" fmla="*/ 711965 w 6782340"/>
                <a:gd name="connsiteY1853" fmla="*/ 3281054 h 9833570"/>
                <a:gd name="connsiteX1854" fmla="*/ 721490 w 6782340"/>
                <a:gd name="connsiteY1854" fmla="*/ 3271533 h 9833570"/>
                <a:gd name="connsiteX1855" fmla="*/ 365520 w 6782340"/>
                <a:gd name="connsiteY1855" fmla="*/ 3271533 h 9833570"/>
                <a:gd name="connsiteX1856" fmla="*/ 375045 w 6782340"/>
                <a:gd name="connsiteY1856" fmla="*/ 3281054 h 9833570"/>
                <a:gd name="connsiteX1857" fmla="*/ 365520 w 6782340"/>
                <a:gd name="connsiteY1857" fmla="*/ 3290580 h 9833570"/>
                <a:gd name="connsiteX1858" fmla="*/ 355995 w 6782340"/>
                <a:gd name="connsiteY1858" fmla="*/ 3281054 h 9833570"/>
                <a:gd name="connsiteX1859" fmla="*/ 365520 w 6782340"/>
                <a:gd name="connsiteY1859" fmla="*/ 3271533 h 9833570"/>
                <a:gd name="connsiteX1860" fmla="*/ 9559 w 6782340"/>
                <a:gd name="connsiteY1860" fmla="*/ 3271533 h 9833570"/>
                <a:gd name="connsiteX1861" fmla="*/ 19084 w 6782340"/>
                <a:gd name="connsiteY1861" fmla="*/ 3281054 h 9833570"/>
                <a:gd name="connsiteX1862" fmla="*/ 9559 w 6782340"/>
                <a:gd name="connsiteY1862" fmla="*/ 3290580 h 9833570"/>
                <a:gd name="connsiteX1863" fmla="*/ 34 w 6782340"/>
                <a:gd name="connsiteY1863" fmla="*/ 3281054 h 9833570"/>
                <a:gd name="connsiteX1864" fmla="*/ 9559 w 6782340"/>
                <a:gd name="connsiteY1864" fmla="*/ 3271533 h 9833570"/>
                <a:gd name="connsiteX1865" fmla="*/ 6772815 w 6782340"/>
                <a:gd name="connsiteY1865" fmla="*/ 3271528 h 9833570"/>
                <a:gd name="connsiteX1866" fmla="*/ 6782340 w 6782340"/>
                <a:gd name="connsiteY1866" fmla="*/ 3281050 h 9833570"/>
                <a:gd name="connsiteX1867" fmla="*/ 6772815 w 6782340"/>
                <a:gd name="connsiteY1867" fmla="*/ 3290575 h 9833570"/>
                <a:gd name="connsiteX1868" fmla="*/ 6763290 w 6782340"/>
                <a:gd name="connsiteY1868" fmla="*/ 3281050 h 9833570"/>
                <a:gd name="connsiteX1869" fmla="*/ 6772815 w 6782340"/>
                <a:gd name="connsiteY1869" fmla="*/ 3271528 h 9833570"/>
                <a:gd name="connsiteX1870" fmla="*/ 6416852 w 6782340"/>
                <a:gd name="connsiteY1870" fmla="*/ 3271528 h 9833570"/>
                <a:gd name="connsiteX1871" fmla="*/ 6426377 w 6782340"/>
                <a:gd name="connsiteY1871" fmla="*/ 3281054 h 9833570"/>
                <a:gd name="connsiteX1872" fmla="*/ 6416852 w 6782340"/>
                <a:gd name="connsiteY1872" fmla="*/ 3290575 h 9833570"/>
                <a:gd name="connsiteX1873" fmla="*/ 6407327 w 6782340"/>
                <a:gd name="connsiteY1873" fmla="*/ 3281054 h 9833570"/>
                <a:gd name="connsiteX1874" fmla="*/ 6416852 w 6782340"/>
                <a:gd name="connsiteY1874" fmla="*/ 3271528 h 9833570"/>
                <a:gd name="connsiteX1875" fmla="*/ 6060889 w 6782340"/>
                <a:gd name="connsiteY1875" fmla="*/ 3271528 h 9833570"/>
                <a:gd name="connsiteX1876" fmla="*/ 6070414 w 6782340"/>
                <a:gd name="connsiteY1876" fmla="*/ 3281054 h 9833570"/>
                <a:gd name="connsiteX1877" fmla="*/ 6060889 w 6782340"/>
                <a:gd name="connsiteY1877" fmla="*/ 3290575 h 9833570"/>
                <a:gd name="connsiteX1878" fmla="*/ 6051364 w 6782340"/>
                <a:gd name="connsiteY1878" fmla="*/ 3281054 h 9833570"/>
                <a:gd name="connsiteX1879" fmla="*/ 6060889 w 6782340"/>
                <a:gd name="connsiteY1879" fmla="*/ 3271528 h 9833570"/>
                <a:gd name="connsiteX1880" fmla="*/ 5704927 w 6782340"/>
                <a:gd name="connsiteY1880" fmla="*/ 3271528 h 9833570"/>
                <a:gd name="connsiteX1881" fmla="*/ 5714452 w 6782340"/>
                <a:gd name="connsiteY1881" fmla="*/ 3281054 h 9833570"/>
                <a:gd name="connsiteX1882" fmla="*/ 5704927 w 6782340"/>
                <a:gd name="connsiteY1882" fmla="*/ 3290575 h 9833570"/>
                <a:gd name="connsiteX1883" fmla="*/ 5695402 w 6782340"/>
                <a:gd name="connsiteY1883" fmla="*/ 3281054 h 9833570"/>
                <a:gd name="connsiteX1884" fmla="*/ 5704927 w 6782340"/>
                <a:gd name="connsiteY1884" fmla="*/ 3271528 h 9833570"/>
                <a:gd name="connsiteX1885" fmla="*/ 5348964 w 6782340"/>
                <a:gd name="connsiteY1885" fmla="*/ 3271528 h 9833570"/>
                <a:gd name="connsiteX1886" fmla="*/ 5358489 w 6782340"/>
                <a:gd name="connsiteY1886" fmla="*/ 3281054 h 9833570"/>
                <a:gd name="connsiteX1887" fmla="*/ 5348964 w 6782340"/>
                <a:gd name="connsiteY1887" fmla="*/ 3290575 h 9833570"/>
                <a:gd name="connsiteX1888" fmla="*/ 5339439 w 6782340"/>
                <a:gd name="connsiteY1888" fmla="*/ 3281054 h 9833570"/>
                <a:gd name="connsiteX1889" fmla="*/ 5348964 w 6782340"/>
                <a:gd name="connsiteY1889" fmla="*/ 3271528 h 9833570"/>
                <a:gd name="connsiteX1890" fmla="*/ 4993001 w 6782340"/>
                <a:gd name="connsiteY1890" fmla="*/ 3271528 h 9833570"/>
                <a:gd name="connsiteX1891" fmla="*/ 5002526 w 6782340"/>
                <a:gd name="connsiteY1891" fmla="*/ 3281054 h 9833570"/>
                <a:gd name="connsiteX1892" fmla="*/ 4993001 w 6782340"/>
                <a:gd name="connsiteY1892" fmla="*/ 3290580 h 9833570"/>
                <a:gd name="connsiteX1893" fmla="*/ 4983476 w 6782340"/>
                <a:gd name="connsiteY1893" fmla="*/ 3281054 h 9833570"/>
                <a:gd name="connsiteX1894" fmla="*/ 4993001 w 6782340"/>
                <a:gd name="connsiteY1894" fmla="*/ 3271528 h 9833570"/>
                <a:gd name="connsiteX1895" fmla="*/ 4637038 w 6782340"/>
                <a:gd name="connsiteY1895" fmla="*/ 3271528 h 9833570"/>
                <a:gd name="connsiteX1896" fmla="*/ 4646563 w 6782340"/>
                <a:gd name="connsiteY1896" fmla="*/ 3281054 h 9833570"/>
                <a:gd name="connsiteX1897" fmla="*/ 4637038 w 6782340"/>
                <a:gd name="connsiteY1897" fmla="*/ 3290580 h 9833570"/>
                <a:gd name="connsiteX1898" fmla="*/ 4627513 w 6782340"/>
                <a:gd name="connsiteY1898" fmla="*/ 3281054 h 9833570"/>
                <a:gd name="connsiteX1899" fmla="*/ 4637038 w 6782340"/>
                <a:gd name="connsiteY1899" fmla="*/ 3271528 h 9833570"/>
                <a:gd name="connsiteX1900" fmla="*/ 9561 w 6782340"/>
                <a:gd name="connsiteY1900" fmla="*/ 2908037 h 9833570"/>
                <a:gd name="connsiteX1901" fmla="*/ 19086 w 6782340"/>
                <a:gd name="connsiteY1901" fmla="*/ 2917562 h 9833570"/>
                <a:gd name="connsiteX1902" fmla="*/ 9561 w 6782340"/>
                <a:gd name="connsiteY1902" fmla="*/ 2927087 h 9833570"/>
                <a:gd name="connsiteX1903" fmla="*/ 36 w 6782340"/>
                <a:gd name="connsiteY1903" fmla="*/ 2917562 h 9833570"/>
                <a:gd name="connsiteX1904" fmla="*/ 9561 w 6782340"/>
                <a:gd name="connsiteY1904" fmla="*/ 2908037 h 9833570"/>
                <a:gd name="connsiteX1905" fmla="*/ 1077452 w 6782340"/>
                <a:gd name="connsiteY1905" fmla="*/ 2908036 h 9833570"/>
                <a:gd name="connsiteX1906" fmla="*/ 1086977 w 6782340"/>
                <a:gd name="connsiteY1906" fmla="*/ 2917562 h 9833570"/>
                <a:gd name="connsiteX1907" fmla="*/ 1077452 w 6782340"/>
                <a:gd name="connsiteY1907" fmla="*/ 2927087 h 9833570"/>
                <a:gd name="connsiteX1908" fmla="*/ 1067926 w 6782340"/>
                <a:gd name="connsiteY1908" fmla="*/ 2917562 h 9833570"/>
                <a:gd name="connsiteX1909" fmla="*/ 1077452 w 6782340"/>
                <a:gd name="connsiteY1909" fmla="*/ 2908036 h 9833570"/>
                <a:gd name="connsiteX1910" fmla="*/ 721492 w 6782340"/>
                <a:gd name="connsiteY1910" fmla="*/ 2908036 h 9833570"/>
                <a:gd name="connsiteX1911" fmla="*/ 731017 w 6782340"/>
                <a:gd name="connsiteY1911" fmla="*/ 2917562 h 9833570"/>
                <a:gd name="connsiteX1912" fmla="*/ 721492 w 6782340"/>
                <a:gd name="connsiteY1912" fmla="*/ 2927087 h 9833570"/>
                <a:gd name="connsiteX1913" fmla="*/ 711967 w 6782340"/>
                <a:gd name="connsiteY1913" fmla="*/ 2917562 h 9833570"/>
                <a:gd name="connsiteX1914" fmla="*/ 721492 w 6782340"/>
                <a:gd name="connsiteY1914" fmla="*/ 2908036 h 9833570"/>
                <a:gd name="connsiteX1915" fmla="*/ 365522 w 6782340"/>
                <a:gd name="connsiteY1915" fmla="*/ 2908036 h 9833570"/>
                <a:gd name="connsiteX1916" fmla="*/ 375047 w 6782340"/>
                <a:gd name="connsiteY1916" fmla="*/ 2917562 h 9833570"/>
                <a:gd name="connsiteX1917" fmla="*/ 365522 w 6782340"/>
                <a:gd name="connsiteY1917" fmla="*/ 2927087 h 9833570"/>
                <a:gd name="connsiteX1918" fmla="*/ 355997 w 6782340"/>
                <a:gd name="connsiteY1918" fmla="*/ 2917562 h 9833570"/>
                <a:gd name="connsiteX1919" fmla="*/ 365522 w 6782340"/>
                <a:gd name="connsiteY1919" fmla="*/ 2908036 h 9833570"/>
                <a:gd name="connsiteX1920" fmla="*/ 2145330 w 6782340"/>
                <a:gd name="connsiteY1920" fmla="*/ 2908036 h 9833570"/>
                <a:gd name="connsiteX1921" fmla="*/ 2154857 w 6782340"/>
                <a:gd name="connsiteY1921" fmla="*/ 2917561 h 9833570"/>
                <a:gd name="connsiteX1922" fmla="*/ 2145330 w 6782340"/>
                <a:gd name="connsiteY1922" fmla="*/ 2927086 h 9833570"/>
                <a:gd name="connsiteX1923" fmla="*/ 2135805 w 6782340"/>
                <a:gd name="connsiteY1923" fmla="*/ 2917561 h 9833570"/>
                <a:gd name="connsiteX1924" fmla="*/ 2145330 w 6782340"/>
                <a:gd name="connsiteY1924" fmla="*/ 2908036 h 9833570"/>
                <a:gd name="connsiteX1925" fmla="*/ 1789384 w 6782340"/>
                <a:gd name="connsiteY1925" fmla="*/ 2908036 h 9833570"/>
                <a:gd name="connsiteX1926" fmla="*/ 1798907 w 6782340"/>
                <a:gd name="connsiteY1926" fmla="*/ 2917562 h 9833570"/>
                <a:gd name="connsiteX1927" fmla="*/ 1789384 w 6782340"/>
                <a:gd name="connsiteY1927" fmla="*/ 2927087 h 9833570"/>
                <a:gd name="connsiteX1928" fmla="*/ 1779852 w 6782340"/>
                <a:gd name="connsiteY1928" fmla="*/ 2917562 h 9833570"/>
                <a:gd name="connsiteX1929" fmla="*/ 1789384 w 6782340"/>
                <a:gd name="connsiteY1929" fmla="*/ 2908036 h 9833570"/>
                <a:gd name="connsiteX1930" fmla="*/ 1433421 w 6782340"/>
                <a:gd name="connsiteY1930" fmla="*/ 2908036 h 9833570"/>
                <a:gd name="connsiteX1931" fmla="*/ 1442946 w 6782340"/>
                <a:gd name="connsiteY1931" fmla="*/ 2917562 h 9833570"/>
                <a:gd name="connsiteX1932" fmla="*/ 1433421 w 6782340"/>
                <a:gd name="connsiteY1932" fmla="*/ 2927087 h 9833570"/>
                <a:gd name="connsiteX1933" fmla="*/ 1423896 w 6782340"/>
                <a:gd name="connsiteY1933" fmla="*/ 2917562 h 9833570"/>
                <a:gd name="connsiteX1934" fmla="*/ 1433421 w 6782340"/>
                <a:gd name="connsiteY1934" fmla="*/ 2908036 h 9833570"/>
                <a:gd name="connsiteX1935" fmla="*/ 3213191 w 6782340"/>
                <a:gd name="connsiteY1935" fmla="*/ 2908035 h 9833570"/>
                <a:gd name="connsiteX1936" fmla="*/ 3222716 w 6782340"/>
                <a:gd name="connsiteY1936" fmla="*/ 2917559 h 9833570"/>
                <a:gd name="connsiteX1937" fmla="*/ 3213191 w 6782340"/>
                <a:gd name="connsiteY1937" fmla="*/ 2927085 h 9833570"/>
                <a:gd name="connsiteX1938" fmla="*/ 3203666 w 6782340"/>
                <a:gd name="connsiteY1938" fmla="*/ 2917559 h 9833570"/>
                <a:gd name="connsiteX1939" fmla="*/ 3213191 w 6782340"/>
                <a:gd name="connsiteY1939" fmla="*/ 2908035 h 9833570"/>
                <a:gd name="connsiteX1940" fmla="*/ 2857270 w 6782340"/>
                <a:gd name="connsiteY1940" fmla="*/ 2908035 h 9833570"/>
                <a:gd name="connsiteX1941" fmla="*/ 2866784 w 6782340"/>
                <a:gd name="connsiteY1941" fmla="*/ 2917559 h 9833570"/>
                <a:gd name="connsiteX1942" fmla="*/ 2857270 w 6782340"/>
                <a:gd name="connsiteY1942" fmla="*/ 2927086 h 9833570"/>
                <a:gd name="connsiteX1943" fmla="*/ 2847737 w 6782340"/>
                <a:gd name="connsiteY1943" fmla="*/ 2917559 h 9833570"/>
                <a:gd name="connsiteX1944" fmla="*/ 2857270 w 6782340"/>
                <a:gd name="connsiteY1944" fmla="*/ 2908035 h 9833570"/>
                <a:gd name="connsiteX1945" fmla="*/ 2501293 w 6782340"/>
                <a:gd name="connsiteY1945" fmla="*/ 2908035 h 9833570"/>
                <a:gd name="connsiteX1946" fmla="*/ 2510819 w 6782340"/>
                <a:gd name="connsiteY1946" fmla="*/ 2917561 h 9833570"/>
                <a:gd name="connsiteX1947" fmla="*/ 2501293 w 6782340"/>
                <a:gd name="connsiteY1947" fmla="*/ 2927086 h 9833570"/>
                <a:gd name="connsiteX1948" fmla="*/ 2491768 w 6782340"/>
                <a:gd name="connsiteY1948" fmla="*/ 2917561 h 9833570"/>
                <a:gd name="connsiteX1949" fmla="*/ 2501293 w 6782340"/>
                <a:gd name="connsiteY1949" fmla="*/ 2908035 h 9833570"/>
                <a:gd name="connsiteX1950" fmla="*/ 4281076 w 6782340"/>
                <a:gd name="connsiteY1950" fmla="*/ 2908034 h 9833570"/>
                <a:gd name="connsiteX1951" fmla="*/ 4290601 w 6782340"/>
                <a:gd name="connsiteY1951" fmla="*/ 2917559 h 9833570"/>
                <a:gd name="connsiteX1952" fmla="*/ 4281076 w 6782340"/>
                <a:gd name="connsiteY1952" fmla="*/ 2927085 h 9833570"/>
                <a:gd name="connsiteX1953" fmla="*/ 4271551 w 6782340"/>
                <a:gd name="connsiteY1953" fmla="*/ 2917559 h 9833570"/>
                <a:gd name="connsiteX1954" fmla="*/ 4281076 w 6782340"/>
                <a:gd name="connsiteY1954" fmla="*/ 2908034 h 9833570"/>
                <a:gd name="connsiteX1955" fmla="*/ 3925113 w 6782340"/>
                <a:gd name="connsiteY1955" fmla="*/ 2908034 h 9833570"/>
                <a:gd name="connsiteX1956" fmla="*/ 3934638 w 6782340"/>
                <a:gd name="connsiteY1956" fmla="*/ 2917559 h 9833570"/>
                <a:gd name="connsiteX1957" fmla="*/ 3925113 w 6782340"/>
                <a:gd name="connsiteY1957" fmla="*/ 2927085 h 9833570"/>
                <a:gd name="connsiteX1958" fmla="*/ 3915588 w 6782340"/>
                <a:gd name="connsiteY1958" fmla="*/ 2917559 h 9833570"/>
                <a:gd name="connsiteX1959" fmla="*/ 3925113 w 6782340"/>
                <a:gd name="connsiteY1959" fmla="*/ 2908034 h 9833570"/>
                <a:gd name="connsiteX1960" fmla="*/ 3569150 w 6782340"/>
                <a:gd name="connsiteY1960" fmla="*/ 2908034 h 9833570"/>
                <a:gd name="connsiteX1961" fmla="*/ 3578675 w 6782340"/>
                <a:gd name="connsiteY1961" fmla="*/ 2917559 h 9833570"/>
                <a:gd name="connsiteX1962" fmla="*/ 3569150 w 6782340"/>
                <a:gd name="connsiteY1962" fmla="*/ 2927085 h 9833570"/>
                <a:gd name="connsiteX1963" fmla="*/ 3559625 w 6782340"/>
                <a:gd name="connsiteY1963" fmla="*/ 2917559 h 9833570"/>
                <a:gd name="connsiteX1964" fmla="*/ 3569150 w 6782340"/>
                <a:gd name="connsiteY1964" fmla="*/ 2908034 h 9833570"/>
                <a:gd name="connsiteX1965" fmla="*/ 5348964 w 6782340"/>
                <a:gd name="connsiteY1965" fmla="*/ 2908034 h 9833570"/>
                <a:gd name="connsiteX1966" fmla="*/ 5358489 w 6782340"/>
                <a:gd name="connsiteY1966" fmla="*/ 2917559 h 9833570"/>
                <a:gd name="connsiteX1967" fmla="*/ 5348964 w 6782340"/>
                <a:gd name="connsiteY1967" fmla="*/ 2927085 h 9833570"/>
                <a:gd name="connsiteX1968" fmla="*/ 5339439 w 6782340"/>
                <a:gd name="connsiteY1968" fmla="*/ 2917559 h 9833570"/>
                <a:gd name="connsiteX1969" fmla="*/ 5348964 w 6782340"/>
                <a:gd name="connsiteY1969" fmla="*/ 2908034 h 9833570"/>
                <a:gd name="connsiteX1970" fmla="*/ 4993001 w 6782340"/>
                <a:gd name="connsiteY1970" fmla="*/ 2908034 h 9833570"/>
                <a:gd name="connsiteX1971" fmla="*/ 5002526 w 6782340"/>
                <a:gd name="connsiteY1971" fmla="*/ 2917559 h 9833570"/>
                <a:gd name="connsiteX1972" fmla="*/ 4993001 w 6782340"/>
                <a:gd name="connsiteY1972" fmla="*/ 2927085 h 9833570"/>
                <a:gd name="connsiteX1973" fmla="*/ 4983476 w 6782340"/>
                <a:gd name="connsiteY1973" fmla="*/ 2917559 h 9833570"/>
                <a:gd name="connsiteX1974" fmla="*/ 4993001 w 6782340"/>
                <a:gd name="connsiteY1974" fmla="*/ 2908034 h 9833570"/>
                <a:gd name="connsiteX1975" fmla="*/ 4637038 w 6782340"/>
                <a:gd name="connsiteY1975" fmla="*/ 2908034 h 9833570"/>
                <a:gd name="connsiteX1976" fmla="*/ 4646563 w 6782340"/>
                <a:gd name="connsiteY1976" fmla="*/ 2917559 h 9833570"/>
                <a:gd name="connsiteX1977" fmla="*/ 4637038 w 6782340"/>
                <a:gd name="connsiteY1977" fmla="*/ 2927085 h 9833570"/>
                <a:gd name="connsiteX1978" fmla="*/ 4627513 w 6782340"/>
                <a:gd name="connsiteY1978" fmla="*/ 2917559 h 9833570"/>
                <a:gd name="connsiteX1979" fmla="*/ 4637038 w 6782340"/>
                <a:gd name="connsiteY1979" fmla="*/ 2908034 h 9833570"/>
                <a:gd name="connsiteX1980" fmla="*/ 6416852 w 6782340"/>
                <a:gd name="connsiteY1980" fmla="*/ 2908033 h 9833570"/>
                <a:gd name="connsiteX1981" fmla="*/ 6426377 w 6782340"/>
                <a:gd name="connsiteY1981" fmla="*/ 2917559 h 9833570"/>
                <a:gd name="connsiteX1982" fmla="*/ 6416852 w 6782340"/>
                <a:gd name="connsiteY1982" fmla="*/ 2927083 h 9833570"/>
                <a:gd name="connsiteX1983" fmla="*/ 6407327 w 6782340"/>
                <a:gd name="connsiteY1983" fmla="*/ 2917559 h 9833570"/>
                <a:gd name="connsiteX1984" fmla="*/ 6416852 w 6782340"/>
                <a:gd name="connsiteY1984" fmla="*/ 2908033 h 9833570"/>
                <a:gd name="connsiteX1985" fmla="*/ 6060889 w 6782340"/>
                <a:gd name="connsiteY1985" fmla="*/ 2908033 h 9833570"/>
                <a:gd name="connsiteX1986" fmla="*/ 6070414 w 6782340"/>
                <a:gd name="connsiteY1986" fmla="*/ 2917559 h 9833570"/>
                <a:gd name="connsiteX1987" fmla="*/ 6060889 w 6782340"/>
                <a:gd name="connsiteY1987" fmla="*/ 2927085 h 9833570"/>
                <a:gd name="connsiteX1988" fmla="*/ 6051364 w 6782340"/>
                <a:gd name="connsiteY1988" fmla="*/ 2917559 h 9833570"/>
                <a:gd name="connsiteX1989" fmla="*/ 6060889 w 6782340"/>
                <a:gd name="connsiteY1989" fmla="*/ 2908033 h 9833570"/>
                <a:gd name="connsiteX1990" fmla="*/ 5704927 w 6782340"/>
                <a:gd name="connsiteY1990" fmla="*/ 2908033 h 9833570"/>
                <a:gd name="connsiteX1991" fmla="*/ 5714452 w 6782340"/>
                <a:gd name="connsiteY1991" fmla="*/ 2917559 h 9833570"/>
                <a:gd name="connsiteX1992" fmla="*/ 5704927 w 6782340"/>
                <a:gd name="connsiteY1992" fmla="*/ 2927085 h 9833570"/>
                <a:gd name="connsiteX1993" fmla="*/ 5695402 w 6782340"/>
                <a:gd name="connsiteY1993" fmla="*/ 2917559 h 9833570"/>
                <a:gd name="connsiteX1994" fmla="*/ 5704927 w 6782340"/>
                <a:gd name="connsiteY1994" fmla="*/ 2908033 h 9833570"/>
                <a:gd name="connsiteX1995" fmla="*/ 6772815 w 6782340"/>
                <a:gd name="connsiteY1995" fmla="*/ 2908032 h 9833570"/>
                <a:gd name="connsiteX1996" fmla="*/ 6782340 w 6782340"/>
                <a:gd name="connsiteY1996" fmla="*/ 2917559 h 9833570"/>
                <a:gd name="connsiteX1997" fmla="*/ 6772815 w 6782340"/>
                <a:gd name="connsiteY1997" fmla="*/ 2927083 h 9833570"/>
                <a:gd name="connsiteX1998" fmla="*/ 6763290 w 6782340"/>
                <a:gd name="connsiteY1998" fmla="*/ 2917559 h 9833570"/>
                <a:gd name="connsiteX1999" fmla="*/ 6772815 w 6782340"/>
                <a:gd name="connsiteY1999" fmla="*/ 2908032 h 9833570"/>
                <a:gd name="connsiteX2000" fmla="*/ 721494 w 6782340"/>
                <a:gd name="connsiteY2000" fmla="*/ 2544552 h 9833570"/>
                <a:gd name="connsiteX2001" fmla="*/ 731019 w 6782340"/>
                <a:gd name="connsiteY2001" fmla="*/ 2554077 h 9833570"/>
                <a:gd name="connsiteX2002" fmla="*/ 721494 w 6782340"/>
                <a:gd name="connsiteY2002" fmla="*/ 2563602 h 9833570"/>
                <a:gd name="connsiteX2003" fmla="*/ 711969 w 6782340"/>
                <a:gd name="connsiteY2003" fmla="*/ 2554077 h 9833570"/>
                <a:gd name="connsiteX2004" fmla="*/ 721494 w 6782340"/>
                <a:gd name="connsiteY2004" fmla="*/ 2544552 h 9833570"/>
                <a:gd name="connsiteX2005" fmla="*/ 365524 w 6782340"/>
                <a:gd name="connsiteY2005" fmla="*/ 2544552 h 9833570"/>
                <a:gd name="connsiteX2006" fmla="*/ 375049 w 6782340"/>
                <a:gd name="connsiteY2006" fmla="*/ 2554077 h 9833570"/>
                <a:gd name="connsiteX2007" fmla="*/ 365524 w 6782340"/>
                <a:gd name="connsiteY2007" fmla="*/ 2563603 h 9833570"/>
                <a:gd name="connsiteX2008" fmla="*/ 355999 w 6782340"/>
                <a:gd name="connsiteY2008" fmla="*/ 2554077 h 9833570"/>
                <a:gd name="connsiteX2009" fmla="*/ 365524 w 6782340"/>
                <a:gd name="connsiteY2009" fmla="*/ 2544552 h 9833570"/>
                <a:gd name="connsiteX2010" fmla="*/ 9563 w 6782340"/>
                <a:gd name="connsiteY2010" fmla="*/ 2544552 h 9833570"/>
                <a:gd name="connsiteX2011" fmla="*/ 19088 w 6782340"/>
                <a:gd name="connsiteY2011" fmla="*/ 2554078 h 9833570"/>
                <a:gd name="connsiteX2012" fmla="*/ 9563 w 6782340"/>
                <a:gd name="connsiteY2012" fmla="*/ 2563603 h 9833570"/>
                <a:gd name="connsiteX2013" fmla="*/ 38 w 6782340"/>
                <a:gd name="connsiteY2013" fmla="*/ 2554078 h 9833570"/>
                <a:gd name="connsiteX2014" fmla="*/ 9563 w 6782340"/>
                <a:gd name="connsiteY2014" fmla="*/ 2544552 h 9833570"/>
                <a:gd name="connsiteX2015" fmla="*/ 2145332 w 6782340"/>
                <a:gd name="connsiteY2015" fmla="*/ 2544551 h 9833570"/>
                <a:gd name="connsiteX2016" fmla="*/ 2154859 w 6782340"/>
                <a:gd name="connsiteY2016" fmla="*/ 2554076 h 9833570"/>
                <a:gd name="connsiteX2017" fmla="*/ 2145332 w 6782340"/>
                <a:gd name="connsiteY2017" fmla="*/ 2563601 h 9833570"/>
                <a:gd name="connsiteX2018" fmla="*/ 2135807 w 6782340"/>
                <a:gd name="connsiteY2018" fmla="*/ 2554076 h 9833570"/>
                <a:gd name="connsiteX2019" fmla="*/ 2145332 w 6782340"/>
                <a:gd name="connsiteY2019" fmla="*/ 2544551 h 9833570"/>
                <a:gd name="connsiteX2020" fmla="*/ 1789386 w 6782340"/>
                <a:gd name="connsiteY2020" fmla="*/ 2544551 h 9833570"/>
                <a:gd name="connsiteX2021" fmla="*/ 1798910 w 6782340"/>
                <a:gd name="connsiteY2021" fmla="*/ 2554076 h 9833570"/>
                <a:gd name="connsiteX2022" fmla="*/ 1789386 w 6782340"/>
                <a:gd name="connsiteY2022" fmla="*/ 2563602 h 9833570"/>
                <a:gd name="connsiteX2023" fmla="*/ 1779855 w 6782340"/>
                <a:gd name="connsiteY2023" fmla="*/ 2554076 h 9833570"/>
                <a:gd name="connsiteX2024" fmla="*/ 1789386 w 6782340"/>
                <a:gd name="connsiteY2024" fmla="*/ 2544551 h 9833570"/>
                <a:gd name="connsiteX2025" fmla="*/ 1433423 w 6782340"/>
                <a:gd name="connsiteY2025" fmla="*/ 2544551 h 9833570"/>
                <a:gd name="connsiteX2026" fmla="*/ 1442948 w 6782340"/>
                <a:gd name="connsiteY2026" fmla="*/ 2554077 h 9833570"/>
                <a:gd name="connsiteX2027" fmla="*/ 1433423 w 6782340"/>
                <a:gd name="connsiteY2027" fmla="*/ 2563602 h 9833570"/>
                <a:gd name="connsiteX2028" fmla="*/ 1423898 w 6782340"/>
                <a:gd name="connsiteY2028" fmla="*/ 2554077 h 9833570"/>
                <a:gd name="connsiteX2029" fmla="*/ 1433423 w 6782340"/>
                <a:gd name="connsiteY2029" fmla="*/ 2544551 h 9833570"/>
                <a:gd name="connsiteX2030" fmla="*/ 1077454 w 6782340"/>
                <a:gd name="connsiteY2030" fmla="*/ 2544551 h 9833570"/>
                <a:gd name="connsiteX2031" fmla="*/ 1086979 w 6782340"/>
                <a:gd name="connsiteY2031" fmla="*/ 2554077 h 9833570"/>
                <a:gd name="connsiteX2032" fmla="*/ 1077454 w 6782340"/>
                <a:gd name="connsiteY2032" fmla="*/ 2563602 h 9833570"/>
                <a:gd name="connsiteX2033" fmla="*/ 1067928 w 6782340"/>
                <a:gd name="connsiteY2033" fmla="*/ 2554077 h 9833570"/>
                <a:gd name="connsiteX2034" fmla="*/ 1077454 w 6782340"/>
                <a:gd name="connsiteY2034" fmla="*/ 2544551 h 9833570"/>
                <a:gd name="connsiteX2035" fmla="*/ 3213191 w 6782340"/>
                <a:gd name="connsiteY2035" fmla="*/ 2544550 h 9833570"/>
                <a:gd name="connsiteX2036" fmla="*/ 3222716 w 6782340"/>
                <a:gd name="connsiteY2036" fmla="*/ 2554075 h 9833570"/>
                <a:gd name="connsiteX2037" fmla="*/ 3213191 w 6782340"/>
                <a:gd name="connsiteY2037" fmla="*/ 2563600 h 9833570"/>
                <a:gd name="connsiteX2038" fmla="*/ 3203666 w 6782340"/>
                <a:gd name="connsiteY2038" fmla="*/ 2554075 h 9833570"/>
                <a:gd name="connsiteX2039" fmla="*/ 3213191 w 6782340"/>
                <a:gd name="connsiteY2039" fmla="*/ 2544550 h 9833570"/>
                <a:gd name="connsiteX2040" fmla="*/ 2857272 w 6782340"/>
                <a:gd name="connsiteY2040" fmla="*/ 2544550 h 9833570"/>
                <a:gd name="connsiteX2041" fmla="*/ 2866786 w 6782340"/>
                <a:gd name="connsiteY2041" fmla="*/ 2554075 h 9833570"/>
                <a:gd name="connsiteX2042" fmla="*/ 2857272 w 6782340"/>
                <a:gd name="connsiteY2042" fmla="*/ 2563601 h 9833570"/>
                <a:gd name="connsiteX2043" fmla="*/ 2847739 w 6782340"/>
                <a:gd name="connsiteY2043" fmla="*/ 2554075 h 9833570"/>
                <a:gd name="connsiteX2044" fmla="*/ 2857272 w 6782340"/>
                <a:gd name="connsiteY2044" fmla="*/ 2544550 h 9833570"/>
                <a:gd name="connsiteX2045" fmla="*/ 2501294 w 6782340"/>
                <a:gd name="connsiteY2045" fmla="*/ 2544550 h 9833570"/>
                <a:gd name="connsiteX2046" fmla="*/ 2510821 w 6782340"/>
                <a:gd name="connsiteY2046" fmla="*/ 2554076 h 9833570"/>
                <a:gd name="connsiteX2047" fmla="*/ 2501294 w 6782340"/>
                <a:gd name="connsiteY2047" fmla="*/ 2563601 h 9833570"/>
                <a:gd name="connsiteX2048" fmla="*/ 2491769 w 6782340"/>
                <a:gd name="connsiteY2048" fmla="*/ 2554076 h 9833570"/>
                <a:gd name="connsiteX2049" fmla="*/ 2501294 w 6782340"/>
                <a:gd name="connsiteY2049" fmla="*/ 2544550 h 9833570"/>
                <a:gd name="connsiteX2050" fmla="*/ 4637038 w 6782340"/>
                <a:gd name="connsiteY2050" fmla="*/ 2544549 h 9833570"/>
                <a:gd name="connsiteX2051" fmla="*/ 4646563 w 6782340"/>
                <a:gd name="connsiteY2051" fmla="*/ 2554074 h 9833570"/>
                <a:gd name="connsiteX2052" fmla="*/ 4637038 w 6782340"/>
                <a:gd name="connsiteY2052" fmla="*/ 2563599 h 9833570"/>
                <a:gd name="connsiteX2053" fmla="*/ 4627513 w 6782340"/>
                <a:gd name="connsiteY2053" fmla="*/ 2554074 h 9833570"/>
                <a:gd name="connsiteX2054" fmla="*/ 4637038 w 6782340"/>
                <a:gd name="connsiteY2054" fmla="*/ 2544549 h 9833570"/>
                <a:gd name="connsiteX2055" fmla="*/ 4281076 w 6782340"/>
                <a:gd name="connsiteY2055" fmla="*/ 2544549 h 9833570"/>
                <a:gd name="connsiteX2056" fmla="*/ 4290601 w 6782340"/>
                <a:gd name="connsiteY2056" fmla="*/ 2554074 h 9833570"/>
                <a:gd name="connsiteX2057" fmla="*/ 4281076 w 6782340"/>
                <a:gd name="connsiteY2057" fmla="*/ 2563600 h 9833570"/>
                <a:gd name="connsiteX2058" fmla="*/ 4271551 w 6782340"/>
                <a:gd name="connsiteY2058" fmla="*/ 2554074 h 9833570"/>
                <a:gd name="connsiteX2059" fmla="*/ 4281076 w 6782340"/>
                <a:gd name="connsiteY2059" fmla="*/ 2544549 h 9833570"/>
                <a:gd name="connsiteX2060" fmla="*/ 3925113 w 6782340"/>
                <a:gd name="connsiteY2060" fmla="*/ 2544549 h 9833570"/>
                <a:gd name="connsiteX2061" fmla="*/ 3934638 w 6782340"/>
                <a:gd name="connsiteY2061" fmla="*/ 2554074 h 9833570"/>
                <a:gd name="connsiteX2062" fmla="*/ 3925113 w 6782340"/>
                <a:gd name="connsiteY2062" fmla="*/ 2563600 h 9833570"/>
                <a:gd name="connsiteX2063" fmla="*/ 3915588 w 6782340"/>
                <a:gd name="connsiteY2063" fmla="*/ 2554074 h 9833570"/>
                <a:gd name="connsiteX2064" fmla="*/ 3925113 w 6782340"/>
                <a:gd name="connsiteY2064" fmla="*/ 2544549 h 9833570"/>
                <a:gd name="connsiteX2065" fmla="*/ 3569150 w 6782340"/>
                <a:gd name="connsiteY2065" fmla="*/ 2544549 h 9833570"/>
                <a:gd name="connsiteX2066" fmla="*/ 3578675 w 6782340"/>
                <a:gd name="connsiteY2066" fmla="*/ 2554075 h 9833570"/>
                <a:gd name="connsiteX2067" fmla="*/ 3569150 w 6782340"/>
                <a:gd name="connsiteY2067" fmla="*/ 2563600 h 9833570"/>
                <a:gd name="connsiteX2068" fmla="*/ 3559625 w 6782340"/>
                <a:gd name="connsiteY2068" fmla="*/ 2554075 h 9833570"/>
                <a:gd name="connsiteX2069" fmla="*/ 3569150 w 6782340"/>
                <a:gd name="connsiteY2069" fmla="*/ 2544549 h 9833570"/>
                <a:gd name="connsiteX2070" fmla="*/ 5704927 w 6782340"/>
                <a:gd name="connsiteY2070" fmla="*/ 2544548 h 9833570"/>
                <a:gd name="connsiteX2071" fmla="*/ 5714452 w 6782340"/>
                <a:gd name="connsiteY2071" fmla="*/ 2554073 h 9833570"/>
                <a:gd name="connsiteX2072" fmla="*/ 5704927 w 6782340"/>
                <a:gd name="connsiteY2072" fmla="*/ 2563599 h 9833570"/>
                <a:gd name="connsiteX2073" fmla="*/ 5695402 w 6782340"/>
                <a:gd name="connsiteY2073" fmla="*/ 2554073 h 9833570"/>
                <a:gd name="connsiteX2074" fmla="*/ 5704927 w 6782340"/>
                <a:gd name="connsiteY2074" fmla="*/ 2544548 h 9833570"/>
                <a:gd name="connsiteX2075" fmla="*/ 5348964 w 6782340"/>
                <a:gd name="connsiteY2075" fmla="*/ 2544548 h 9833570"/>
                <a:gd name="connsiteX2076" fmla="*/ 5358489 w 6782340"/>
                <a:gd name="connsiteY2076" fmla="*/ 2554073 h 9833570"/>
                <a:gd name="connsiteX2077" fmla="*/ 5348964 w 6782340"/>
                <a:gd name="connsiteY2077" fmla="*/ 2563599 h 9833570"/>
                <a:gd name="connsiteX2078" fmla="*/ 5339439 w 6782340"/>
                <a:gd name="connsiteY2078" fmla="*/ 2554073 h 9833570"/>
                <a:gd name="connsiteX2079" fmla="*/ 5348964 w 6782340"/>
                <a:gd name="connsiteY2079" fmla="*/ 2544548 h 9833570"/>
                <a:gd name="connsiteX2080" fmla="*/ 4993001 w 6782340"/>
                <a:gd name="connsiteY2080" fmla="*/ 2544548 h 9833570"/>
                <a:gd name="connsiteX2081" fmla="*/ 5002526 w 6782340"/>
                <a:gd name="connsiteY2081" fmla="*/ 2554074 h 9833570"/>
                <a:gd name="connsiteX2082" fmla="*/ 4993001 w 6782340"/>
                <a:gd name="connsiteY2082" fmla="*/ 2563599 h 9833570"/>
                <a:gd name="connsiteX2083" fmla="*/ 4983476 w 6782340"/>
                <a:gd name="connsiteY2083" fmla="*/ 2554074 h 9833570"/>
                <a:gd name="connsiteX2084" fmla="*/ 4993001 w 6782340"/>
                <a:gd name="connsiteY2084" fmla="*/ 2544548 h 9833570"/>
                <a:gd name="connsiteX2085" fmla="*/ 6772815 w 6782340"/>
                <a:gd name="connsiteY2085" fmla="*/ 2544548 h 9833570"/>
                <a:gd name="connsiteX2086" fmla="*/ 6782340 w 6782340"/>
                <a:gd name="connsiteY2086" fmla="*/ 2554073 h 9833570"/>
                <a:gd name="connsiteX2087" fmla="*/ 6772815 w 6782340"/>
                <a:gd name="connsiteY2087" fmla="*/ 2563598 h 9833570"/>
                <a:gd name="connsiteX2088" fmla="*/ 6763290 w 6782340"/>
                <a:gd name="connsiteY2088" fmla="*/ 2554073 h 9833570"/>
                <a:gd name="connsiteX2089" fmla="*/ 6772815 w 6782340"/>
                <a:gd name="connsiteY2089" fmla="*/ 2544548 h 9833570"/>
                <a:gd name="connsiteX2090" fmla="*/ 6416852 w 6782340"/>
                <a:gd name="connsiteY2090" fmla="*/ 2544548 h 9833570"/>
                <a:gd name="connsiteX2091" fmla="*/ 6426377 w 6782340"/>
                <a:gd name="connsiteY2091" fmla="*/ 2554073 h 9833570"/>
                <a:gd name="connsiteX2092" fmla="*/ 6416852 w 6782340"/>
                <a:gd name="connsiteY2092" fmla="*/ 2563599 h 9833570"/>
                <a:gd name="connsiteX2093" fmla="*/ 6407327 w 6782340"/>
                <a:gd name="connsiteY2093" fmla="*/ 2554073 h 9833570"/>
                <a:gd name="connsiteX2094" fmla="*/ 6416852 w 6782340"/>
                <a:gd name="connsiteY2094" fmla="*/ 2544548 h 9833570"/>
                <a:gd name="connsiteX2095" fmla="*/ 6060889 w 6782340"/>
                <a:gd name="connsiteY2095" fmla="*/ 2544548 h 9833570"/>
                <a:gd name="connsiteX2096" fmla="*/ 6070414 w 6782340"/>
                <a:gd name="connsiteY2096" fmla="*/ 2554073 h 9833570"/>
                <a:gd name="connsiteX2097" fmla="*/ 6060889 w 6782340"/>
                <a:gd name="connsiteY2097" fmla="*/ 2563599 h 9833570"/>
                <a:gd name="connsiteX2098" fmla="*/ 6051364 w 6782340"/>
                <a:gd name="connsiteY2098" fmla="*/ 2554073 h 9833570"/>
                <a:gd name="connsiteX2099" fmla="*/ 6060889 w 6782340"/>
                <a:gd name="connsiteY2099" fmla="*/ 2544548 h 9833570"/>
                <a:gd name="connsiteX2100" fmla="*/ 721496 w 6782340"/>
                <a:gd name="connsiteY2100" fmla="*/ 2181040 h 9833570"/>
                <a:gd name="connsiteX2101" fmla="*/ 731021 w 6782340"/>
                <a:gd name="connsiteY2101" fmla="*/ 2190565 h 9833570"/>
                <a:gd name="connsiteX2102" fmla="*/ 721496 w 6782340"/>
                <a:gd name="connsiteY2102" fmla="*/ 2200090 h 9833570"/>
                <a:gd name="connsiteX2103" fmla="*/ 711971 w 6782340"/>
                <a:gd name="connsiteY2103" fmla="*/ 2190565 h 9833570"/>
                <a:gd name="connsiteX2104" fmla="*/ 721496 w 6782340"/>
                <a:gd name="connsiteY2104" fmla="*/ 2181040 h 9833570"/>
                <a:gd name="connsiteX2105" fmla="*/ 365526 w 6782340"/>
                <a:gd name="connsiteY2105" fmla="*/ 2181040 h 9833570"/>
                <a:gd name="connsiteX2106" fmla="*/ 375051 w 6782340"/>
                <a:gd name="connsiteY2106" fmla="*/ 2190565 h 9833570"/>
                <a:gd name="connsiteX2107" fmla="*/ 365526 w 6782340"/>
                <a:gd name="connsiteY2107" fmla="*/ 2200091 h 9833570"/>
                <a:gd name="connsiteX2108" fmla="*/ 356001 w 6782340"/>
                <a:gd name="connsiteY2108" fmla="*/ 2190565 h 9833570"/>
                <a:gd name="connsiteX2109" fmla="*/ 365526 w 6782340"/>
                <a:gd name="connsiteY2109" fmla="*/ 2181040 h 9833570"/>
                <a:gd name="connsiteX2110" fmla="*/ 9565 w 6782340"/>
                <a:gd name="connsiteY2110" fmla="*/ 2181040 h 9833570"/>
                <a:gd name="connsiteX2111" fmla="*/ 19090 w 6782340"/>
                <a:gd name="connsiteY2111" fmla="*/ 2190566 h 9833570"/>
                <a:gd name="connsiteX2112" fmla="*/ 9565 w 6782340"/>
                <a:gd name="connsiteY2112" fmla="*/ 2200091 h 9833570"/>
                <a:gd name="connsiteX2113" fmla="*/ 40 w 6782340"/>
                <a:gd name="connsiteY2113" fmla="*/ 2190566 h 9833570"/>
                <a:gd name="connsiteX2114" fmla="*/ 9565 w 6782340"/>
                <a:gd name="connsiteY2114" fmla="*/ 2181040 h 9833570"/>
                <a:gd name="connsiteX2115" fmla="*/ 2145334 w 6782340"/>
                <a:gd name="connsiteY2115" fmla="*/ 2181039 h 9833570"/>
                <a:gd name="connsiteX2116" fmla="*/ 2154862 w 6782340"/>
                <a:gd name="connsiteY2116" fmla="*/ 2190564 h 9833570"/>
                <a:gd name="connsiteX2117" fmla="*/ 2145334 w 6782340"/>
                <a:gd name="connsiteY2117" fmla="*/ 2200089 h 9833570"/>
                <a:gd name="connsiteX2118" fmla="*/ 2135808 w 6782340"/>
                <a:gd name="connsiteY2118" fmla="*/ 2190564 h 9833570"/>
                <a:gd name="connsiteX2119" fmla="*/ 2145334 w 6782340"/>
                <a:gd name="connsiteY2119" fmla="*/ 2181039 h 9833570"/>
                <a:gd name="connsiteX2120" fmla="*/ 1789389 w 6782340"/>
                <a:gd name="connsiteY2120" fmla="*/ 2181039 h 9833570"/>
                <a:gd name="connsiteX2121" fmla="*/ 1798912 w 6782340"/>
                <a:gd name="connsiteY2121" fmla="*/ 2190564 h 9833570"/>
                <a:gd name="connsiteX2122" fmla="*/ 1789389 w 6782340"/>
                <a:gd name="connsiteY2122" fmla="*/ 2200090 h 9833570"/>
                <a:gd name="connsiteX2123" fmla="*/ 1779857 w 6782340"/>
                <a:gd name="connsiteY2123" fmla="*/ 2190564 h 9833570"/>
                <a:gd name="connsiteX2124" fmla="*/ 1789389 w 6782340"/>
                <a:gd name="connsiteY2124" fmla="*/ 2181039 h 9833570"/>
                <a:gd name="connsiteX2125" fmla="*/ 1433426 w 6782340"/>
                <a:gd name="connsiteY2125" fmla="*/ 2181039 h 9833570"/>
                <a:gd name="connsiteX2126" fmla="*/ 1442951 w 6782340"/>
                <a:gd name="connsiteY2126" fmla="*/ 2190565 h 9833570"/>
                <a:gd name="connsiteX2127" fmla="*/ 1433426 w 6782340"/>
                <a:gd name="connsiteY2127" fmla="*/ 2200090 h 9833570"/>
                <a:gd name="connsiteX2128" fmla="*/ 1423901 w 6782340"/>
                <a:gd name="connsiteY2128" fmla="*/ 2190565 h 9833570"/>
                <a:gd name="connsiteX2129" fmla="*/ 1433426 w 6782340"/>
                <a:gd name="connsiteY2129" fmla="*/ 2181039 h 9833570"/>
                <a:gd name="connsiteX2130" fmla="*/ 1077456 w 6782340"/>
                <a:gd name="connsiteY2130" fmla="*/ 2181039 h 9833570"/>
                <a:gd name="connsiteX2131" fmla="*/ 1086981 w 6782340"/>
                <a:gd name="connsiteY2131" fmla="*/ 2190565 h 9833570"/>
                <a:gd name="connsiteX2132" fmla="*/ 1077456 w 6782340"/>
                <a:gd name="connsiteY2132" fmla="*/ 2200090 h 9833570"/>
                <a:gd name="connsiteX2133" fmla="*/ 1067931 w 6782340"/>
                <a:gd name="connsiteY2133" fmla="*/ 2190565 h 9833570"/>
                <a:gd name="connsiteX2134" fmla="*/ 1077456 w 6782340"/>
                <a:gd name="connsiteY2134" fmla="*/ 2181039 h 9833570"/>
                <a:gd name="connsiteX2135" fmla="*/ 3569150 w 6782340"/>
                <a:gd name="connsiteY2135" fmla="*/ 2181038 h 9833570"/>
                <a:gd name="connsiteX2136" fmla="*/ 3578675 w 6782340"/>
                <a:gd name="connsiteY2136" fmla="*/ 2190563 h 9833570"/>
                <a:gd name="connsiteX2137" fmla="*/ 3569150 w 6782340"/>
                <a:gd name="connsiteY2137" fmla="*/ 2200088 h 9833570"/>
                <a:gd name="connsiteX2138" fmla="*/ 3559625 w 6782340"/>
                <a:gd name="connsiteY2138" fmla="*/ 2190563 h 9833570"/>
                <a:gd name="connsiteX2139" fmla="*/ 3569150 w 6782340"/>
                <a:gd name="connsiteY2139" fmla="*/ 2181038 h 9833570"/>
                <a:gd name="connsiteX2140" fmla="*/ 3213191 w 6782340"/>
                <a:gd name="connsiteY2140" fmla="*/ 2181038 h 9833570"/>
                <a:gd name="connsiteX2141" fmla="*/ 3222716 w 6782340"/>
                <a:gd name="connsiteY2141" fmla="*/ 2190563 h 9833570"/>
                <a:gd name="connsiteX2142" fmla="*/ 3213191 w 6782340"/>
                <a:gd name="connsiteY2142" fmla="*/ 2200089 h 9833570"/>
                <a:gd name="connsiteX2143" fmla="*/ 3203666 w 6782340"/>
                <a:gd name="connsiteY2143" fmla="*/ 2190563 h 9833570"/>
                <a:gd name="connsiteX2144" fmla="*/ 3213191 w 6782340"/>
                <a:gd name="connsiteY2144" fmla="*/ 2181038 h 9833570"/>
                <a:gd name="connsiteX2145" fmla="*/ 2857275 w 6782340"/>
                <a:gd name="connsiteY2145" fmla="*/ 2181038 h 9833570"/>
                <a:gd name="connsiteX2146" fmla="*/ 2866787 w 6782340"/>
                <a:gd name="connsiteY2146" fmla="*/ 2190564 h 9833570"/>
                <a:gd name="connsiteX2147" fmla="*/ 2857275 w 6782340"/>
                <a:gd name="connsiteY2147" fmla="*/ 2200089 h 9833570"/>
                <a:gd name="connsiteX2148" fmla="*/ 2847741 w 6782340"/>
                <a:gd name="connsiteY2148" fmla="*/ 2190564 h 9833570"/>
                <a:gd name="connsiteX2149" fmla="*/ 2857275 w 6782340"/>
                <a:gd name="connsiteY2149" fmla="*/ 2181038 h 9833570"/>
                <a:gd name="connsiteX2150" fmla="*/ 2501295 w 6782340"/>
                <a:gd name="connsiteY2150" fmla="*/ 2181038 h 9833570"/>
                <a:gd name="connsiteX2151" fmla="*/ 2510823 w 6782340"/>
                <a:gd name="connsiteY2151" fmla="*/ 2190564 h 9833570"/>
                <a:gd name="connsiteX2152" fmla="*/ 2501295 w 6782340"/>
                <a:gd name="connsiteY2152" fmla="*/ 2200089 h 9833570"/>
                <a:gd name="connsiteX2153" fmla="*/ 2491771 w 6782340"/>
                <a:gd name="connsiteY2153" fmla="*/ 2190564 h 9833570"/>
                <a:gd name="connsiteX2154" fmla="*/ 2501295 w 6782340"/>
                <a:gd name="connsiteY2154" fmla="*/ 2181038 h 9833570"/>
                <a:gd name="connsiteX2155" fmla="*/ 4993001 w 6782340"/>
                <a:gd name="connsiteY2155" fmla="*/ 2181037 h 9833570"/>
                <a:gd name="connsiteX2156" fmla="*/ 5002526 w 6782340"/>
                <a:gd name="connsiteY2156" fmla="*/ 2190562 h 9833570"/>
                <a:gd name="connsiteX2157" fmla="*/ 4993001 w 6782340"/>
                <a:gd name="connsiteY2157" fmla="*/ 2200087 h 9833570"/>
                <a:gd name="connsiteX2158" fmla="*/ 4983476 w 6782340"/>
                <a:gd name="connsiteY2158" fmla="*/ 2190562 h 9833570"/>
                <a:gd name="connsiteX2159" fmla="*/ 4993001 w 6782340"/>
                <a:gd name="connsiteY2159" fmla="*/ 2181037 h 9833570"/>
                <a:gd name="connsiteX2160" fmla="*/ 4637038 w 6782340"/>
                <a:gd name="connsiteY2160" fmla="*/ 2181037 h 9833570"/>
                <a:gd name="connsiteX2161" fmla="*/ 4646563 w 6782340"/>
                <a:gd name="connsiteY2161" fmla="*/ 2190562 h 9833570"/>
                <a:gd name="connsiteX2162" fmla="*/ 4637038 w 6782340"/>
                <a:gd name="connsiteY2162" fmla="*/ 2200088 h 9833570"/>
                <a:gd name="connsiteX2163" fmla="*/ 4627513 w 6782340"/>
                <a:gd name="connsiteY2163" fmla="*/ 2190562 h 9833570"/>
                <a:gd name="connsiteX2164" fmla="*/ 4637038 w 6782340"/>
                <a:gd name="connsiteY2164" fmla="*/ 2181037 h 9833570"/>
                <a:gd name="connsiteX2165" fmla="*/ 4281076 w 6782340"/>
                <a:gd name="connsiteY2165" fmla="*/ 2181037 h 9833570"/>
                <a:gd name="connsiteX2166" fmla="*/ 4290601 w 6782340"/>
                <a:gd name="connsiteY2166" fmla="*/ 2190563 h 9833570"/>
                <a:gd name="connsiteX2167" fmla="*/ 4281076 w 6782340"/>
                <a:gd name="connsiteY2167" fmla="*/ 2200088 h 9833570"/>
                <a:gd name="connsiteX2168" fmla="*/ 4271551 w 6782340"/>
                <a:gd name="connsiteY2168" fmla="*/ 2190563 h 9833570"/>
                <a:gd name="connsiteX2169" fmla="*/ 4281076 w 6782340"/>
                <a:gd name="connsiteY2169" fmla="*/ 2181037 h 9833570"/>
                <a:gd name="connsiteX2170" fmla="*/ 3925113 w 6782340"/>
                <a:gd name="connsiteY2170" fmla="*/ 2181037 h 9833570"/>
                <a:gd name="connsiteX2171" fmla="*/ 3934638 w 6782340"/>
                <a:gd name="connsiteY2171" fmla="*/ 2190563 h 9833570"/>
                <a:gd name="connsiteX2172" fmla="*/ 3925113 w 6782340"/>
                <a:gd name="connsiteY2172" fmla="*/ 2200088 h 9833570"/>
                <a:gd name="connsiteX2173" fmla="*/ 3915588 w 6782340"/>
                <a:gd name="connsiteY2173" fmla="*/ 2190563 h 9833570"/>
                <a:gd name="connsiteX2174" fmla="*/ 3925113 w 6782340"/>
                <a:gd name="connsiteY2174" fmla="*/ 2181037 h 9833570"/>
                <a:gd name="connsiteX2175" fmla="*/ 6416852 w 6782340"/>
                <a:gd name="connsiteY2175" fmla="*/ 2181036 h 9833570"/>
                <a:gd name="connsiteX2176" fmla="*/ 6426377 w 6782340"/>
                <a:gd name="connsiteY2176" fmla="*/ 2190561 h 9833570"/>
                <a:gd name="connsiteX2177" fmla="*/ 6416852 w 6782340"/>
                <a:gd name="connsiteY2177" fmla="*/ 2200086 h 9833570"/>
                <a:gd name="connsiteX2178" fmla="*/ 6407327 w 6782340"/>
                <a:gd name="connsiteY2178" fmla="*/ 2190561 h 9833570"/>
                <a:gd name="connsiteX2179" fmla="*/ 6416852 w 6782340"/>
                <a:gd name="connsiteY2179" fmla="*/ 2181036 h 9833570"/>
                <a:gd name="connsiteX2180" fmla="*/ 6060889 w 6782340"/>
                <a:gd name="connsiteY2180" fmla="*/ 2181036 h 9833570"/>
                <a:gd name="connsiteX2181" fmla="*/ 6070414 w 6782340"/>
                <a:gd name="connsiteY2181" fmla="*/ 2190561 h 9833570"/>
                <a:gd name="connsiteX2182" fmla="*/ 6060889 w 6782340"/>
                <a:gd name="connsiteY2182" fmla="*/ 2200087 h 9833570"/>
                <a:gd name="connsiteX2183" fmla="*/ 6051364 w 6782340"/>
                <a:gd name="connsiteY2183" fmla="*/ 2190561 h 9833570"/>
                <a:gd name="connsiteX2184" fmla="*/ 6060889 w 6782340"/>
                <a:gd name="connsiteY2184" fmla="*/ 2181036 h 9833570"/>
                <a:gd name="connsiteX2185" fmla="*/ 5704927 w 6782340"/>
                <a:gd name="connsiteY2185" fmla="*/ 2181036 h 9833570"/>
                <a:gd name="connsiteX2186" fmla="*/ 5714452 w 6782340"/>
                <a:gd name="connsiteY2186" fmla="*/ 2190561 h 9833570"/>
                <a:gd name="connsiteX2187" fmla="*/ 5704927 w 6782340"/>
                <a:gd name="connsiteY2187" fmla="*/ 2200087 h 9833570"/>
                <a:gd name="connsiteX2188" fmla="*/ 5695402 w 6782340"/>
                <a:gd name="connsiteY2188" fmla="*/ 2190561 h 9833570"/>
                <a:gd name="connsiteX2189" fmla="*/ 5704927 w 6782340"/>
                <a:gd name="connsiteY2189" fmla="*/ 2181036 h 9833570"/>
                <a:gd name="connsiteX2190" fmla="*/ 5348964 w 6782340"/>
                <a:gd name="connsiteY2190" fmla="*/ 2181036 h 9833570"/>
                <a:gd name="connsiteX2191" fmla="*/ 5358489 w 6782340"/>
                <a:gd name="connsiteY2191" fmla="*/ 2190562 h 9833570"/>
                <a:gd name="connsiteX2192" fmla="*/ 5348964 w 6782340"/>
                <a:gd name="connsiteY2192" fmla="*/ 2200087 h 9833570"/>
                <a:gd name="connsiteX2193" fmla="*/ 5339439 w 6782340"/>
                <a:gd name="connsiteY2193" fmla="*/ 2190562 h 9833570"/>
                <a:gd name="connsiteX2194" fmla="*/ 5348964 w 6782340"/>
                <a:gd name="connsiteY2194" fmla="*/ 2181036 h 9833570"/>
                <a:gd name="connsiteX2195" fmla="*/ 6772815 w 6782340"/>
                <a:gd name="connsiteY2195" fmla="*/ 2181035 h 9833570"/>
                <a:gd name="connsiteX2196" fmla="*/ 6782340 w 6782340"/>
                <a:gd name="connsiteY2196" fmla="*/ 2190561 h 9833570"/>
                <a:gd name="connsiteX2197" fmla="*/ 6772815 w 6782340"/>
                <a:gd name="connsiteY2197" fmla="*/ 2200086 h 9833570"/>
                <a:gd name="connsiteX2198" fmla="*/ 6763290 w 6782340"/>
                <a:gd name="connsiteY2198" fmla="*/ 2190561 h 9833570"/>
                <a:gd name="connsiteX2199" fmla="*/ 6772815 w 6782340"/>
                <a:gd name="connsiteY2199" fmla="*/ 2181035 h 9833570"/>
                <a:gd name="connsiteX2200" fmla="*/ 365528 w 6782340"/>
                <a:gd name="connsiteY2200" fmla="*/ 1817528 h 9833570"/>
                <a:gd name="connsiteX2201" fmla="*/ 375053 w 6782340"/>
                <a:gd name="connsiteY2201" fmla="*/ 1827053 h 9833570"/>
                <a:gd name="connsiteX2202" fmla="*/ 365528 w 6782340"/>
                <a:gd name="connsiteY2202" fmla="*/ 1836578 h 9833570"/>
                <a:gd name="connsiteX2203" fmla="*/ 356003 w 6782340"/>
                <a:gd name="connsiteY2203" fmla="*/ 1827053 h 9833570"/>
                <a:gd name="connsiteX2204" fmla="*/ 365528 w 6782340"/>
                <a:gd name="connsiteY2204" fmla="*/ 1817528 h 9833570"/>
                <a:gd name="connsiteX2205" fmla="*/ 9567 w 6782340"/>
                <a:gd name="connsiteY2205" fmla="*/ 1817528 h 9833570"/>
                <a:gd name="connsiteX2206" fmla="*/ 19092 w 6782340"/>
                <a:gd name="connsiteY2206" fmla="*/ 1827053 h 9833570"/>
                <a:gd name="connsiteX2207" fmla="*/ 9567 w 6782340"/>
                <a:gd name="connsiteY2207" fmla="*/ 1836578 h 9833570"/>
                <a:gd name="connsiteX2208" fmla="*/ 42 w 6782340"/>
                <a:gd name="connsiteY2208" fmla="*/ 1827053 h 9833570"/>
                <a:gd name="connsiteX2209" fmla="*/ 9567 w 6782340"/>
                <a:gd name="connsiteY2209" fmla="*/ 1817528 h 9833570"/>
                <a:gd name="connsiteX2210" fmla="*/ 2145335 w 6782340"/>
                <a:gd name="connsiteY2210" fmla="*/ 1817527 h 9833570"/>
                <a:gd name="connsiteX2211" fmla="*/ 2154864 w 6782340"/>
                <a:gd name="connsiteY2211" fmla="*/ 1827052 h 9833570"/>
                <a:gd name="connsiteX2212" fmla="*/ 2145335 w 6782340"/>
                <a:gd name="connsiteY2212" fmla="*/ 1836577 h 9833570"/>
                <a:gd name="connsiteX2213" fmla="*/ 2135810 w 6782340"/>
                <a:gd name="connsiteY2213" fmla="*/ 1827052 h 9833570"/>
                <a:gd name="connsiteX2214" fmla="*/ 2145335 w 6782340"/>
                <a:gd name="connsiteY2214" fmla="*/ 1817527 h 9833570"/>
                <a:gd name="connsiteX2215" fmla="*/ 1789391 w 6782340"/>
                <a:gd name="connsiteY2215" fmla="*/ 1817527 h 9833570"/>
                <a:gd name="connsiteX2216" fmla="*/ 1798915 w 6782340"/>
                <a:gd name="connsiteY2216" fmla="*/ 1827052 h 9833570"/>
                <a:gd name="connsiteX2217" fmla="*/ 1789391 w 6782340"/>
                <a:gd name="connsiteY2217" fmla="*/ 1836577 h 9833570"/>
                <a:gd name="connsiteX2218" fmla="*/ 1779860 w 6782340"/>
                <a:gd name="connsiteY2218" fmla="*/ 1827052 h 9833570"/>
                <a:gd name="connsiteX2219" fmla="*/ 1789391 w 6782340"/>
                <a:gd name="connsiteY2219" fmla="*/ 1817527 h 9833570"/>
                <a:gd name="connsiteX2220" fmla="*/ 1433428 w 6782340"/>
                <a:gd name="connsiteY2220" fmla="*/ 1817527 h 9833570"/>
                <a:gd name="connsiteX2221" fmla="*/ 1442953 w 6782340"/>
                <a:gd name="connsiteY2221" fmla="*/ 1827052 h 9833570"/>
                <a:gd name="connsiteX2222" fmla="*/ 1433428 w 6782340"/>
                <a:gd name="connsiteY2222" fmla="*/ 1836578 h 9833570"/>
                <a:gd name="connsiteX2223" fmla="*/ 1423903 w 6782340"/>
                <a:gd name="connsiteY2223" fmla="*/ 1827052 h 9833570"/>
                <a:gd name="connsiteX2224" fmla="*/ 1433428 w 6782340"/>
                <a:gd name="connsiteY2224" fmla="*/ 1817527 h 9833570"/>
                <a:gd name="connsiteX2225" fmla="*/ 1077458 w 6782340"/>
                <a:gd name="connsiteY2225" fmla="*/ 1817527 h 9833570"/>
                <a:gd name="connsiteX2226" fmla="*/ 1086983 w 6782340"/>
                <a:gd name="connsiteY2226" fmla="*/ 1827053 h 9833570"/>
                <a:gd name="connsiteX2227" fmla="*/ 1077458 w 6782340"/>
                <a:gd name="connsiteY2227" fmla="*/ 1836578 h 9833570"/>
                <a:gd name="connsiteX2228" fmla="*/ 1067933 w 6782340"/>
                <a:gd name="connsiteY2228" fmla="*/ 1827053 h 9833570"/>
                <a:gd name="connsiteX2229" fmla="*/ 1077458 w 6782340"/>
                <a:gd name="connsiteY2229" fmla="*/ 1817527 h 9833570"/>
                <a:gd name="connsiteX2230" fmla="*/ 721498 w 6782340"/>
                <a:gd name="connsiteY2230" fmla="*/ 1817527 h 9833570"/>
                <a:gd name="connsiteX2231" fmla="*/ 731024 w 6782340"/>
                <a:gd name="connsiteY2231" fmla="*/ 1827053 h 9833570"/>
                <a:gd name="connsiteX2232" fmla="*/ 721498 w 6782340"/>
                <a:gd name="connsiteY2232" fmla="*/ 1836578 h 9833570"/>
                <a:gd name="connsiteX2233" fmla="*/ 711973 w 6782340"/>
                <a:gd name="connsiteY2233" fmla="*/ 1827053 h 9833570"/>
                <a:gd name="connsiteX2234" fmla="*/ 721498 w 6782340"/>
                <a:gd name="connsiteY2234" fmla="*/ 1817527 h 9833570"/>
                <a:gd name="connsiteX2235" fmla="*/ 3569150 w 6782340"/>
                <a:gd name="connsiteY2235" fmla="*/ 1817526 h 9833570"/>
                <a:gd name="connsiteX2236" fmla="*/ 3578675 w 6782340"/>
                <a:gd name="connsiteY2236" fmla="*/ 1827051 h 9833570"/>
                <a:gd name="connsiteX2237" fmla="*/ 3569150 w 6782340"/>
                <a:gd name="connsiteY2237" fmla="*/ 1836576 h 9833570"/>
                <a:gd name="connsiteX2238" fmla="*/ 3559625 w 6782340"/>
                <a:gd name="connsiteY2238" fmla="*/ 1827051 h 9833570"/>
                <a:gd name="connsiteX2239" fmla="*/ 3569150 w 6782340"/>
                <a:gd name="connsiteY2239" fmla="*/ 1817526 h 9833570"/>
                <a:gd name="connsiteX2240" fmla="*/ 3213191 w 6782340"/>
                <a:gd name="connsiteY2240" fmla="*/ 1817526 h 9833570"/>
                <a:gd name="connsiteX2241" fmla="*/ 3222716 w 6782340"/>
                <a:gd name="connsiteY2241" fmla="*/ 1827051 h 9833570"/>
                <a:gd name="connsiteX2242" fmla="*/ 3213191 w 6782340"/>
                <a:gd name="connsiteY2242" fmla="*/ 1836577 h 9833570"/>
                <a:gd name="connsiteX2243" fmla="*/ 3203666 w 6782340"/>
                <a:gd name="connsiteY2243" fmla="*/ 1827051 h 9833570"/>
                <a:gd name="connsiteX2244" fmla="*/ 3213191 w 6782340"/>
                <a:gd name="connsiteY2244" fmla="*/ 1817526 h 9833570"/>
                <a:gd name="connsiteX2245" fmla="*/ 2857277 w 6782340"/>
                <a:gd name="connsiteY2245" fmla="*/ 1817526 h 9833570"/>
                <a:gd name="connsiteX2246" fmla="*/ 2866790 w 6782340"/>
                <a:gd name="connsiteY2246" fmla="*/ 1827051 h 9833570"/>
                <a:gd name="connsiteX2247" fmla="*/ 2857277 w 6782340"/>
                <a:gd name="connsiteY2247" fmla="*/ 1836577 h 9833570"/>
                <a:gd name="connsiteX2248" fmla="*/ 2847742 w 6782340"/>
                <a:gd name="connsiteY2248" fmla="*/ 1827051 h 9833570"/>
                <a:gd name="connsiteX2249" fmla="*/ 2857277 w 6782340"/>
                <a:gd name="connsiteY2249" fmla="*/ 1817526 h 9833570"/>
                <a:gd name="connsiteX2250" fmla="*/ 2501297 w 6782340"/>
                <a:gd name="connsiteY2250" fmla="*/ 1817526 h 9833570"/>
                <a:gd name="connsiteX2251" fmla="*/ 2510824 w 6782340"/>
                <a:gd name="connsiteY2251" fmla="*/ 1827052 h 9833570"/>
                <a:gd name="connsiteX2252" fmla="*/ 2501297 w 6782340"/>
                <a:gd name="connsiteY2252" fmla="*/ 1836577 h 9833570"/>
                <a:gd name="connsiteX2253" fmla="*/ 2491773 w 6782340"/>
                <a:gd name="connsiteY2253" fmla="*/ 1827052 h 9833570"/>
                <a:gd name="connsiteX2254" fmla="*/ 2501297 w 6782340"/>
                <a:gd name="connsiteY2254" fmla="*/ 1817526 h 9833570"/>
                <a:gd name="connsiteX2255" fmla="*/ 5348964 w 6782340"/>
                <a:gd name="connsiteY2255" fmla="*/ 1817525 h 9833570"/>
                <a:gd name="connsiteX2256" fmla="*/ 5358489 w 6782340"/>
                <a:gd name="connsiteY2256" fmla="*/ 1827050 h 9833570"/>
                <a:gd name="connsiteX2257" fmla="*/ 5348964 w 6782340"/>
                <a:gd name="connsiteY2257" fmla="*/ 1836575 h 9833570"/>
                <a:gd name="connsiteX2258" fmla="*/ 5339439 w 6782340"/>
                <a:gd name="connsiteY2258" fmla="*/ 1827050 h 9833570"/>
                <a:gd name="connsiteX2259" fmla="*/ 5348964 w 6782340"/>
                <a:gd name="connsiteY2259" fmla="*/ 1817525 h 9833570"/>
                <a:gd name="connsiteX2260" fmla="*/ 4993001 w 6782340"/>
                <a:gd name="connsiteY2260" fmla="*/ 1817525 h 9833570"/>
                <a:gd name="connsiteX2261" fmla="*/ 5002526 w 6782340"/>
                <a:gd name="connsiteY2261" fmla="*/ 1827050 h 9833570"/>
                <a:gd name="connsiteX2262" fmla="*/ 4993001 w 6782340"/>
                <a:gd name="connsiteY2262" fmla="*/ 1836576 h 9833570"/>
                <a:gd name="connsiteX2263" fmla="*/ 4983476 w 6782340"/>
                <a:gd name="connsiteY2263" fmla="*/ 1827050 h 9833570"/>
                <a:gd name="connsiteX2264" fmla="*/ 4993001 w 6782340"/>
                <a:gd name="connsiteY2264" fmla="*/ 1817525 h 9833570"/>
                <a:gd name="connsiteX2265" fmla="*/ 4637038 w 6782340"/>
                <a:gd name="connsiteY2265" fmla="*/ 1817525 h 9833570"/>
                <a:gd name="connsiteX2266" fmla="*/ 4646563 w 6782340"/>
                <a:gd name="connsiteY2266" fmla="*/ 1827050 h 9833570"/>
                <a:gd name="connsiteX2267" fmla="*/ 4637038 w 6782340"/>
                <a:gd name="connsiteY2267" fmla="*/ 1836576 h 9833570"/>
                <a:gd name="connsiteX2268" fmla="*/ 4627513 w 6782340"/>
                <a:gd name="connsiteY2268" fmla="*/ 1827050 h 9833570"/>
                <a:gd name="connsiteX2269" fmla="*/ 4637038 w 6782340"/>
                <a:gd name="connsiteY2269" fmla="*/ 1817525 h 9833570"/>
                <a:gd name="connsiteX2270" fmla="*/ 4281076 w 6782340"/>
                <a:gd name="connsiteY2270" fmla="*/ 1817525 h 9833570"/>
                <a:gd name="connsiteX2271" fmla="*/ 4290601 w 6782340"/>
                <a:gd name="connsiteY2271" fmla="*/ 1827051 h 9833570"/>
                <a:gd name="connsiteX2272" fmla="*/ 4281076 w 6782340"/>
                <a:gd name="connsiteY2272" fmla="*/ 1836576 h 9833570"/>
                <a:gd name="connsiteX2273" fmla="*/ 4271551 w 6782340"/>
                <a:gd name="connsiteY2273" fmla="*/ 1827051 h 9833570"/>
                <a:gd name="connsiteX2274" fmla="*/ 4281076 w 6782340"/>
                <a:gd name="connsiteY2274" fmla="*/ 1817525 h 9833570"/>
                <a:gd name="connsiteX2275" fmla="*/ 3925113 w 6782340"/>
                <a:gd name="connsiteY2275" fmla="*/ 1817525 h 9833570"/>
                <a:gd name="connsiteX2276" fmla="*/ 3934638 w 6782340"/>
                <a:gd name="connsiteY2276" fmla="*/ 1827051 h 9833570"/>
                <a:gd name="connsiteX2277" fmla="*/ 3925113 w 6782340"/>
                <a:gd name="connsiteY2277" fmla="*/ 1836576 h 9833570"/>
                <a:gd name="connsiteX2278" fmla="*/ 3915588 w 6782340"/>
                <a:gd name="connsiteY2278" fmla="*/ 1827051 h 9833570"/>
                <a:gd name="connsiteX2279" fmla="*/ 3925113 w 6782340"/>
                <a:gd name="connsiteY2279" fmla="*/ 1817525 h 9833570"/>
                <a:gd name="connsiteX2280" fmla="*/ 6772815 w 6782340"/>
                <a:gd name="connsiteY2280" fmla="*/ 1817524 h 9833570"/>
                <a:gd name="connsiteX2281" fmla="*/ 6782340 w 6782340"/>
                <a:gd name="connsiteY2281" fmla="*/ 1827049 h 9833570"/>
                <a:gd name="connsiteX2282" fmla="*/ 6772815 w 6782340"/>
                <a:gd name="connsiteY2282" fmla="*/ 1836574 h 9833570"/>
                <a:gd name="connsiteX2283" fmla="*/ 6763290 w 6782340"/>
                <a:gd name="connsiteY2283" fmla="*/ 1827049 h 9833570"/>
                <a:gd name="connsiteX2284" fmla="*/ 6772815 w 6782340"/>
                <a:gd name="connsiteY2284" fmla="*/ 1817524 h 9833570"/>
                <a:gd name="connsiteX2285" fmla="*/ 6416852 w 6782340"/>
                <a:gd name="connsiteY2285" fmla="*/ 1817524 h 9833570"/>
                <a:gd name="connsiteX2286" fmla="*/ 6426377 w 6782340"/>
                <a:gd name="connsiteY2286" fmla="*/ 1827049 h 9833570"/>
                <a:gd name="connsiteX2287" fmla="*/ 6416852 w 6782340"/>
                <a:gd name="connsiteY2287" fmla="*/ 1836575 h 9833570"/>
                <a:gd name="connsiteX2288" fmla="*/ 6407327 w 6782340"/>
                <a:gd name="connsiteY2288" fmla="*/ 1827049 h 9833570"/>
                <a:gd name="connsiteX2289" fmla="*/ 6416852 w 6782340"/>
                <a:gd name="connsiteY2289" fmla="*/ 1817524 h 9833570"/>
                <a:gd name="connsiteX2290" fmla="*/ 6060889 w 6782340"/>
                <a:gd name="connsiteY2290" fmla="*/ 1817524 h 9833570"/>
                <a:gd name="connsiteX2291" fmla="*/ 6070414 w 6782340"/>
                <a:gd name="connsiteY2291" fmla="*/ 1827049 h 9833570"/>
                <a:gd name="connsiteX2292" fmla="*/ 6060889 w 6782340"/>
                <a:gd name="connsiteY2292" fmla="*/ 1836575 h 9833570"/>
                <a:gd name="connsiteX2293" fmla="*/ 6051364 w 6782340"/>
                <a:gd name="connsiteY2293" fmla="*/ 1827049 h 9833570"/>
                <a:gd name="connsiteX2294" fmla="*/ 6060889 w 6782340"/>
                <a:gd name="connsiteY2294" fmla="*/ 1817524 h 9833570"/>
                <a:gd name="connsiteX2295" fmla="*/ 5704927 w 6782340"/>
                <a:gd name="connsiteY2295" fmla="*/ 1817524 h 9833570"/>
                <a:gd name="connsiteX2296" fmla="*/ 5714452 w 6782340"/>
                <a:gd name="connsiteY2296" fmla="*/ 1827050 h 9833570"/>
                <a:gd name="connsiteX2297" fmla="*/ 5704927 w 6782340"/>
                <a:gd name="connsiteY2297" fmla="*/ 1836575 h 9833570"/>
                <a:gd name="connsiteX2298" fmla="*/ 5695402 w 6782340"/>
                <a:gd name="connsiteY2298" fmla="*/ 1827050 h 9833570"/>
                <a:gd name="connsiteX2299" fmla="*/ 5704927 w 6782340"/>
                <a:gd name="connsiteY2299" fmla="*/ 1817524 h 9833570"/>
                <a:gd name="connsiteX2300" fmla="*/ 9569 w 6782340"/>
                <a:gd name="connsiteY2300" fmla="*/ 1454014 h 9833570"/>
                <a:gd name="connsiteX2301" fmla="*/ 19094 w 6782340"/>
                <a:gd name="connsiteY2301" fmla="*/ 1463539 h 9833570"/>
                <a:gd name="connsiteX2302" fmla="*/ 9569 w 6782340"/>
                <a:gd name="connsiteY2302" fmla="*/ 1473064 h 9833570"/>
                <a:gd name="connsiteX2303" fmla="*/ 44 w 6782340"/>
                <a:gd name="connsiteY2303" fmla="*/ 1463539 h 9833570"/>
                <a:gd name="connsiteX2304" fmla="*/ 9569 w 6782340"/>
                <a:gd name="connsiteY2304" fmla="*/ 1454014 h 9833570"/>
                <a:gd name="connsiteX2305" fmla="*/ 2145337 w 6782340"/>
                <a:gd name="connsiteY2305" fmla="*/ 1454013 h 9833570"/>
                <a:gd name="connsiteX2306" fmla="*/ 2154866 w 6782340"/>
                <a:gd name="connsiteY2306" fmla="*/ 1463538 h 9833570"/>
                <a:gd name="connsiteX2307" fmla="*/ 2145337 w 6782340"/>
                <a:gd name="connsiteY2307" fmla="*/ 1473063 h 9833570"/>
                <a:gd name="connsiteX2308" fmla="*/ 2135812 w 6782340"/>
                <a:gd name="connsiteY2308" fmla="*/ 1463538 h 9833570"/>
                <a:gd name="connsiteX2309" fmla="*/ 2145337 w 6782340"/>
                <a:gd name="connsiteY2309" fmla="*/ 1454013 h 9833570"/>
                <a:gd name="connsiteX2310" fmla="*/ 1789394 w 6782340"/>
                <a:gd name="connsiteY2310" fmla="*/ 1454013 h 9833570"/>
                <a:gd name="connsiteX2311" fmla="*/ 1798917 w 6782340"/>
                <a:gd name="connsiteY2311" fmla="*/ 1463538 h 9833570"/>
                <a:gd name="connsiteX2312" fmla="*/ 1789394 w 6782340"/>
                <a:gd name="connsiteY2312" fmla="*/ 1473064 h 9833570"/>
                <a:gd name="connsiteX2313" fmla="*/ 1779862 w 6782340"/>
                <a:gd name="connsiteY2313" fmla="*/ 1463538 h 9833570"/>
                <a:gd name="connsiteX2314" fmla="*/ 1789394 w 6782340"/>
                <a:gd name="connsiteY2314" fmla="*/ 1454013 h 9833570"/>
                <a:gd name="connsiteX2315" fmla="*/ 1433430 w 6782340"/>
                <a:gd name="connsiteY2315" fmla="*/ 1454013 h 9833570"/>
                <a:gd name="connsiteX2316" fmla="*/ 1442955 w 6782340"/>
                <a:gd name="connsiteY2316" fmla="*/ 1463538 h 9833570"/>
                <a:gd name="connsiteX2317" fmla="*/ 1433430 w 6782340"/>
                <a:gd name="connsiteY2317" fmla="*/ 1473064 h 9833570"/>
                <a:gd name="connsiteX2318" fmla="*/ 1423905 w 6782340"/>
                <a:gd name="connsiteY2318" fmla="*/ 1463538 h 9833570"/>
                <a:gd name="connsiteX2319" fmla="*/ 1433430 w 6782340"/>
                <a:gd name="connsiteY2319" fmla="*/ 1454013 h 9833570"/>
                <a:gd name="connsiteX2320" fmla="*/ 1077460 w 6782340"/>
                <a:gd name="connsiteY2320" fmla="*/ 1454013 h 9833570"/>
                <a:gd name="connsiteX2321" fmla="*/ 1086985 w 6782340"/>
                <a:gd name="connsiteY2321" fmla="*/ 1463538 h 9833570"/>
                <a:gd name="connsiteX2322" fmla="*/ 1077460 w 6782340"/>
                <a:gd name="connsiteY2322" fmla="*/ 1473064 h 9833570"/>
                <a:gd name="connsiteX2323" fmla="*/ 1067935 w 6782340"/>
                <a:gd name="connsiteY2323" fmla="*/ 1463538 h 9833570"/>
                <a:gd name="connsiteX2324" fmla="*/ 1077460 w 6782340"/>
                <a:gd name="connsiteY2324" fmla="*/ 1454013 h 9833570"/>
                <a:gd name="connsiteX2325" fmla="*/ 721500 w 6782340"/>
                <a:gd name="connsiteY2325" fmla="*/ 1454013 h 9833570"/>
                <a:gd name="connsiteX2326" fmla="*/ 731026 w 6782340"/>
                <a:gd name="connsiteY2326" fmla="*/ 1463539 h 9833570"/>
                <a:gd name="connsiteX2327" fmla="*/ 721500 w 6782340"/>
                <a:gd name="connsiteY2327" fmla="*/ 1473064 h 9833570"/>
                <a:gd name="connsiteX2328" fmla="*/ 711976 w 6782340"/>
                <a:gd name="connsiteY2328" fmla="*/ 1463539 h 9833570"/>
                <a:gd name="connsiteX2329" fmla="*/ 721500 w 6782340"/>
                <a:gd name="connsiteY2329" fmla="*/ 1454013 h 9833570"/>
                <a:gd name="connsiteX2330" fmla="*/ 365529 w 6782340"/>
                <a:gd name="connsiteY2330" fmla="*/ 1454013 h 9833570"/>
                <a:gd name="connsiteX2331" fmla="*/ 375054 w 6782340"/>
                <a:gd name="connsiteY2331" fmla="*/ 1463539 h 9833570"/>
                <a:gd name="connsiteX2332" fmla="*/ 365529 w 6782340"/>
                <a:gd name="connsiteY2332" fmla="*/ 1473064 h 9833570"/>
                <a:gd name="connsiteX2333" fmla="*/ 356004 w 6782340"/>
                <a:gd name="connsiteY2333" fmla="*/ 1463539 h 9833570"/>
                <a:gd name="connsiteX2334" fmla="*/ 365529 w 6782340"/>
                <a:gd name="connsiteY2334" fmla="*/ 1454013 h 9833570"/>
                <a:gd name="connsiteX2335" fmla="*/ 3925113 w 6782340"/>
                <a:gd name="connsiteY2335" fmla="*/ 1454012 h 9833570"/>
                <a:gd name="connsiteX2336" fmla="*/ 3934638 w 6782340"/>
                <a:gd name="connsiteY2336" fmla="*/ 1463537 h 9833570"/>
                <a:gd name="connsiteX2337" fmla="*/ 3925113 w 6782340"/>
                <a:gd name="connsiteY2337" fmla="*/ 1473062 h 9833570"/>
                <a:gd name="connsiteX2338" fmla="*/ 3915588 w 6782340"/>
                <a:gd name="connsiteY2338" fmla="*/ 1463537 h 9833570"/>
                <a:gd name="connsiteX2339" fmla="*/ 3925113 w 6782340"/>
                <a:gd name="connsiteY2339" fmla="*/ 1454012 h 9833570"/>
                <a:gd name="connsiteX2340" fmla="*/ 3569150 w 6782340"/>
                <a:gd name="connsiteY2340" fmla="*/ 1454012 h 9833570"/>
                <a:gd name="connsiteX2341" fmla="*/ 3578675 w 6782340"/>
                <a:gd name="connsiteY2341" fmla="*/ 1463537 h 9833570"/>
                <a:gd name="connsiteX2342" fmla="*/ 3569150 w 6782340"/>
                <a:gd name="connsiteY2342" fmla="*/ 1473063 h 9833570"/>
                <a:gd name="connsiteX2343" fmla="*/ 3559625 w 6782340"/>
                <a:gd name="connsiteY2343" fmla="*/ 1463537 h 9833570"/>
                <a:gd name="connsiteX2344" fmla="*/ 3569150 w 6782340"/>
                <a:gd name="connsiteY2344" fmla="*/ 1454012 h 9833570"/>
                <a:gd name="connsiteX2345" fmla="*/ 3213191 w 6782340"/>
                <a:gd name="connsiteY2345" fmla="*/ 1454012 h 9833570"/>
                <a:gd name="connsiteX2346" fmla="*/ 3222716 w 6782340"/>
                <a:gd name="connsiteY2346" fmla="*/ 1463537 h 9833570"/>
                <a:gd name="connsiteX2347" fmla="*/ 3213191 w 6782340"/>
                <a:gd name="connsiteY2347" fmla="*/ 1473063 h 9833570"/>
                <a:gd name="connsiteX2348" fmla="*/ 3203666 w 6782340"/>
                <a:gd name="connsiteY2348" fmla="*/ 1463537 h 9833570"/>
                <a:gd name="connsiteX2349" fmla="*/ 3213191 w 6782340"/>
                <a:gd name="connsiteY2349" fmla="*/ 1454012 h 9833570"/>
                <a:gd name="connsiteX2350" fmla="*/ 2857279 w 6782340"/>
                <a:gd name="connsiteY2350" fmla="*/ 1454012 h 9833570"/>
                <a:gd name="connsiteX2351" fmla="*/ 2866791 w 6782340"/>
                <a:gd name="connsiteY2351" fmla="*/ 1463538 h 9833570"/>
                <a:gd name="connsiteX2352" fmla="*/ 2857279 w 6782340"/>
                <a:gd name="connsiteY2352" fmla="*/ 1473063 h 9833570"/>
                <a:gd name="connsiteX2353" fmla="*/ 2847745 w 6782340"/>
                <a:gd name="connsiteY2353" fmla="*/ 1463538 h 9833570"/>
                <a:gd name="connsiteX2354" fmla="*/ 2857279 w 6782340"/>
                <a:gd name="connsiteY2354" fmla="*/ 1454012 h 9833570"/>
                <a:gd name="connsiteX2355" fmla="*/ 2501299 w 6782340"/>
                <a:gd name="connsiteY2355" fmla="*/ 1454012 h 9833570"/>
                <a:gd name="connsiteX2356" fmla="*/ 2510826 w 6782340"/>
                <a:gd name="connsiteY2356" fmla="*/ 1463538 h 9833570"/>
                <a:gd name="connsiteX2357" fmla="*/ 2501299 w 6782340"/>
                <a:gd name="connsiteY2357" fmla="*/ 1473063 h 9833570"/>
                <a:gd name="connsiteX2358" fmla="*/ 2491774 w 6782340"/>
                <a:gd name="connsiteY2358" fmla="*/ 1463538 h 9833570"/>
                <a:gd name="connsiteX2359" fmla="*/ 2501299 w 6782340"/>
                <a:gd name="connsiteY2359" fmla="*/ 1454012 h 9833570"/>
                <a:gd name="connsiteX2360" fmla="*/ 6060889 w 6782340"/>
                <a:gd name="connsiteY2360" fmla="*/ 1454011 h 9833570"/>
                <a:gd name="connsiteX2361" fmla="*/ 6070414 w 6782340"/>
                <a:gd name="connsiteY2361" fmla="*/ 1463536 h 9833570"/>
                <a:gd name="connsiteX2362" fmla="*/ 6060889 w 6782340"/>
                <a:gd name="connsiteY2362" fmla="*/ 1473061 h 9833570"/>
                <a:gd name="connsiteX2363" fmla="*/ 6051364 w 6782340"/>
                <a:gd name="connsiteY2363" fmla="*/ 1463536 h 9833570"/>
                <a:gd name="connsiteX2364" fmla="*/ 6060889 w 6782340"/>
                <a:gd name="connsiteY2364" fmla="*/ 1454011 h 9833570"/>
                <a:gd name="connsiteX2365" fmla="*/ 5704927 w 6782340"/>
                <a:gd name="connsiteY2365" fmla="*/ 1454011 h 9833570"/>
                <a:gd name="connsiteX2366" fmla="*/ 5714452 w 6782340"/>
                <a:gd name="connsiteY2366" fmla="*/ 1463536 h 9833570"/>
                <a:gd name="connsiteX2367" fmla="*/ 5704927 w 6782340"/>
                <a:gd name="connsiteY2367" fmla="*/ 1473061 h 9833570"/>
                <a:gd name="connsiteX2368" fmla="*/ 5695402 w 6782340"/>
                <a:gd name="connsiteY2368" fmla="*/ 1463536 h 9833570"/>
                <a:gd name="connsiteX2369" fmla="*/ 5704927 w 6782340"/>
                <a:gd name="connsiteY2369" fmla="*/ 1454011 h 9833570"/>
                <a:gd name="connsiteX2370" fmla="*/ 5348964 w 6782340"/>
                <a:gd name="connsiteY2370" fmla="*/ 1454011 h 9833570"/>
                <a:gd name="connsiteX2371" fmla="*/ 5358489 w 6782340"/>
                <a:gd name="connsiteY2371" fmla="*/ 1463536 h 9833570"/>
                <a:gd name="connsiteX2372" fmla="*/ 5348964 w 6782340"/>
                <a:gd name="connsiteY2372" fmla="*/ 1473062 h 9833570"/>
                <a:gd name="connsiteX2373" fmla="*/ 5339439 w 6782340"/>
                <a:gd name="connsiteY2373" fmla="*/ 1463536 h 9833570"/>
                <a:gd name="connsiteX2374" fmla="*/ 5348964 w 6782340"/>
                <a:gd name="connsiteY2374" fmla="*/ 1454011 h 9833570"/>
                <a:gd name="connsiteX2375" fmla="*/ 4993001 w 6782340"/>
                <a:gd name="connsiteY2375" fmla="*/ 1454011 h 9833570"/>
                <a:gd name="connsiteX2376" fmla="*/ 5002526 w 6782340"/>
                <a:gd name="connsiteY2376" fmla="*/ 1463536 h 9833570"/>
                <a:gd name="connsiteX2377" fmla="*/ 4993001 w 6782340"/>
                <a:gd name="connsiteY2377" fmla="*/ 1473062 h 9833570"/>
                <a:gd name="connsiteX2378" fmla="*/ 4983476 w 6782340"/>
                <a:gd name="connsiteY2378" fmla="*/ 1463536 h 9833570"/>
                <a:gd name="connsiteX2379" fmla="*/ 4993001 w 6782340"/>
                <a:gd name="connsiteY2379" fmla="*/ 1454011 h 9833570"/>
                <a:gd name="connsiteX2380" fmla="*/ 4637038 w 6782340"/>
                <a:gd name="connsiteY2380" fmla="*/ 1454011 h 9833570"/>
                <a:gd name="connsiteX2381" fmla="*/ 4646563 w 6782340"/>
                <a:gd name="connsiteY2381" fmla="*/ 1463537 h 9833570"/>
                <a:gd name="connsiteX2382" fmla="*/ 4637038 w 6782340"/>
                <a:gd name="connsiteY2382" fmla="*/ 1473062 h 9833570"/>
                <a:gd name="connsiteX2383" fmla="*/ 4627513 w 6782340"/>
                <a:gd name="connsiteY2383" fmla="*/ 1463537 h 9833570"/>
                <a:gd name="connsiteX2384" fmla="*/ 4637038 w 6782340"/>
                <a:gd name="connsiteY2384" fmla="*/ 1454011 h 9833570"/>
                <a:gd name="connsiteX2385" fmla="*/ 4281076 w 6782340"/>
                <a:gd name="connsiteY2385" fmla="*/ 1454011 h 9833570"/>
                <a:gd name="connsiteX2386" fmla="*/ 4290601 w 6782340"/>
                <a:gd name="connsiteY2386" fmla="*/ 1463537 h 9833570"/>
                <a:gd name="connsiteX2387" fmla="*/ 4281076 w 6782340"/>
                <a:gd name="connsiteY2387" fmla="*/ 1473062 h 9833570"/>
                <a:gd name="connsiteX2388" fmla="*/ 4271551 w 6782340"/>
                <a:gd name="connsiteY2388" fmla="*/ 1463537 h 9833570"/>
                <a:gd name="connsiteX2389" fmla="*/ 4281076 w 6782340"/>
                <a:gd name="connsiteY2389" fmla="*/ 1454011 h 9833570"/>
                <a:gd name="connsiteX2390" fmla="*/ 6772815 w 6782340"/>
                <a:gd name="connsiteY2390" fmla="*/ 1454010 h 9833570"/>
                <a:gd name="connsiteX2391" fmla="*/ 6782340 w 6782340"/>
                <a:gd name="connsiteY2391" fmla="*/ 1463536 h 9833570"/>
                <a:gd name="connsiteX2392" fmla="*/ 6772815 w 6782340"/>
                <a:gd name="connsiteY2392" fmla="*/ 1473061 h 9833570"/>
                <a:gd name="connsiteX2393" fmla="*/ 6763290 w 6782340"/>
                <a:gd name="connsiteY2393" fmla="*/ 1463536 h 9833570"/>
                <a:gd name="connsiteX2394" fmla="*/ 6772815 w 6782340"/>
                <a:gd name="connsiteY2394" fmla="*/ 1454010 h 9833570"/>
                <a:gd name="connsiteX2395" fmla="*/ 6416852 w 6782340"/>
                <a:gd name="connsiteY2395" fmla="*/ 1454010 h 9833570"/>
                <a:gd name="connsiteX2396" fmla="*/ 6426377 w 6782340"/>
                <a:gd name="connsiteY2396" fmla="*/ 1463536 h 9833570"/>
                <a:gd name="connsiteX2397" fmla="*/ 6416852 w 6782340"/>
                <a:gd name="connsiteY2397" fmla="*/ 1473061 h 9833570"/>
                <a:gd name="connsiteX2398" fmla="*/ 6407327 w 6782340"/>
                <a:gd name="connsiteY2398" fmla="*/ 1463536 h 9833570"/>
                <a:gd name="connsiteX2399" fmla="*/ 6416852 w 6782340"/>
                <a:gd name="connsiteY2399" fmla="*/ 1454010 h 9833570"/>
                <a:gd name="connsiteX2400" fmla="*/ 1789396 w 6782340"/>
                <a:gd name="connsiteY2400" fmla="*/ 1090497 h 9833570"/>
                <a:gd name="connsiteX2401" fmla="*/ 1798919 w 6782340"/>
                <a:gd name="connsiteY2401" fmla="*/ 1100022 h 9833570"/>
                <a:gd name="connsiteX2402" fmla="*/ 1789396 w 6782340"/>
                <a:gd name="connsiteY2402" fmla="*/ 1109547 h 9833570"/>
                <a:gd name="connsiteX2403" fmla="*/ 1779865 w 6782340"/>
                <a:gd name="connsiteY2403" fmla="*/ 1100022 h 9833570"/>
                <a:gd name="connsiteX2404" fmla="*/ 1789396 w 6782340"/>
                <a:gd name="connsiteY2404" fmla="*/ 1090497 h 9833570"/>
                <a:gd name="connsiteX2405" fmla="*/ 1433433 w 6782340"/>
                <a:gd name="connsiteY2405" fmla="*/ 1090497 h 9833570"/>
                <a:gd name="connsiteX2406" fmla="*/ 1442958 w 6782340"/>
                <a:gd name="connsiteY2406" fmla="*/ 1100022 h 9833570"/>
                <a:gd name="connsiteX2407" fmla="*/ 1433433 w 6782340"/>
                <a:gd name="connsiteY2407" fmla="*/ 1109548 h 9833570"/>
                <a:gd name="connsiteX2408" fmla="*/ 1423908 w 6782340"/>
                <a:gd name="connsiteY2408" fmla="*/ 1100022 h 9833570"/>
                <a:gd name="connsiteX2409" fmla="*/ 1433433 w 6782340"/>
                <a:gd name="connsiteY2409" fmla="*/ 1090497 h 9833570"/>
                <a:gd name="connsiteX2410" fmla="*/ 1077462 w 6782340"/>
                <a:gd name="connsiteY2410" fmla="*/ 1090497 h 9833570"/>
                <a:gd name="connsiteX2411" fmla="*/ 1086987 w 6782340"/>
                <a:gd name="connsiteY2411" fmla="*/ 1100022 h 9833570"/>
                <a:gd name="connsiteX2412" fmla="*/ 1077462 w 6782340"/>
                <a:gd name="connsiteY2412" fmla="*/ 1109548 h 9833570"/>
                <a:gd name="connsiteX2413" fmla="*/ 1067936 w 6782340"/>
                <a:gd name="connsiteY2413" fmla="*/ 1100022 h 9833570"/>
                <a:gd name="connsiteX2414" fmla="*/ 1077462 w 6782340"/>
                <a:gd name="connsiteY2414" fmla="*/ 1090497 h 9833570"/>
                <a:gd name="connsiteX2415" fmla="*/ 721503 w 6782340"/>
                <a:gd name="connsiteY2415" fmla="*/ 1090497 h 9833570"/>
                <a:gd name="connsiteX2416" fmla="*/ 731029 w 6782340"/>
                <a:gd name="connsiteY2416" fmla="*/ 1100022 h 9833570"/>
                <a:gd name="connsiteX2417" fmla="*/ 721503 w 6782340"/>
                <a:gd name="connsiteY2417" fmla="*/ 1109548 h 9833570"/>
                <a:gd name="connsiteX2418" fmla="*/ 711978 w 6782340"/>
                <a:gd name="connsiteY2418" fmla="*/ 1100022 h 9833570"/>
                <a:gd name="connsiteX2419" fmla="*/ 721503 w 6782340"/>
                <a:gd name="connsiteY2419" fmla="*/ 1090497 h 9833570"/>
                <a:gd name="connsiteX2420" fmla="*/ 365531 w 6782340"/>
                <a:gd name="connsiteY2420" fmla="*/ 1090497 h 9833570"/>
                <a:gd name="connsiteX2421" fmla="*/ 375056 w 6782340"/>
                <a:gd name="connsiteY2421" fmla="*/ 1100023 h 9833570"/>
                <a:gd name="connsiteX2422" fmla="*/ 365531 w 6782340"/>
                <a:gd name="connsiteY2422" fmla="*/ 1109548 h 9833570"/>
                <a:gd name="connsiteX2423" fmla="*/ 356006 w 6782340"/>
                <a:gd name="connsiteY2423" fmla="*/ 1100023 h 9833570"/>
                <a:gd name="connsiteX2424" fmla="*/ 365531 w 6782340"/>
                <a:gd name="connsiteY2424" fmla="*/ 1090497 h 9833570"/>
                <a:gd name="connsiteX2425" fmla="*/ 9571 w 6782340"/>
                <a:gd name="connsiteY2425" fmla="*/ 1090497 h 9833570"/>
                <a:gd name="connsiteX2426" fmla="*/ 19096 w 6782340"/>
                <a:gd name="connsiteY2426" fmla="*/ 1100023 h 9833570"/>
                <a:gd name="connsiteX2427" fmla="*/ 9571 w 6782340"/>
                <a:gd name="connsiteY2427" fmla="*/ 1109548 h 9833570"/>
                <a:gd name="connsiteX2428" fmla="*/ 46 w 6782340"/>
                <a:gd name="connsiteY2428" fmla="*/ 1100023 h 9833570"/>
                <a:gd name="connsiteX2429" fmla="*/ 9571 w 6782340"/>
                <a:gd name="connsiteY2429" fmla="*/ 1090497 h 9833570"/>
                <a:gd name="connsiteX2430" fmla="*/ 3925113 w 6782340"/>
                <a:gd name="connsiteY2430" fmla="*/ 1090497 h 9833570"/>
                <a:gd name="connsiteX2431" fmla="*/ 3934638 w 6782340"/>
                <a:gd name="connsiteY2431" fmla="*/ 1100022 h 9833570"/>
                <a:gd name="connsiteX2432" fmla="*/ 3925113 w 6782340"/>
                <a:gd name="connsiteY2432" fmla="*/ 1109547 h 9833570"/>
                <a:gd name="connsiteX2433" fmla="*/ 3915588 w 6782340"/>
                <a:gd name="connsiteY2433" fmla="*/ 1100022 h 9833570"/>
                <a:gd name="connsiteX2434" fmla="*/ 3925113 w 6782340"/>
                <a:gd name="connsiteY2434" fmla="*/ 1090497 h 9833570"/>
                <a:gd name="connsiteX2435" fmla="*/ 3569150 w 6782340"/>
                <a:gd name="connsiteY2435" fmla="*/ 1090497 h 9833570"/>
                <a:gd name="connsiteX2436" fmla="*/ 3578675 w 6782340"/>
                <a:gd name="connsiteY2436" fmla="*/ 1100022 h 9833570"/>
                <a:gd name="connsiteX2437" fmla="*/ 3569150 w 6782340"/>
                <a:gd name="connsiteY2437" fmla="*/ 1109547 h 9833570"/>
                <a:gd name="connsiteX2438" fmla="*/ 3559625 w 6782340"/>
                <a:gd name="connsiteY2438" fmla="*/ 1100022 h 9833570"/>
                <a:gd name="connsiteX2439" fmla="*/ 3569150 w 6782340"/>
                <a:gd name="connsiteY2439" fmla="*/ 1090497 h 9833570"/>
                <a:gd name="connsiteX2440" fmla="*/ 3213191 w 6782340"/>
                <a:gd name="connsiteY2440" fmla="*/ 1090497 h 9833570"/>
                <a:gd name="connsiteX2441" fmla="*/ 3222716 w 6782340"/>
                <a:gd name="connsiteY2441" fmla="*/ 1100022 h 9833570"/>
                <a:gd name="connsiteX2442" fmla="*/ 3213191 w 6782340"/>
                <a:gd name="connsiteY2442" fmla="*/ 1109547 h 9833570"/>
                <a:gd name="connsiteX2443" fmla="*/ 3203666 w 6782340"/>
                <a:gd name="connsiteY2443" fmla="*/ 1100022 h 9833570"/>
                <a:gd name="connsiteX2444" fmla="*/ 3213191 w 6782340"/>
                <a:gd name="connsiteY2444" fmla="*/ 1090497 h 9833570"/>
                <a:gd name="connsiteX2445" fmla="*/ 2857281 w 6782340"/>
                <a:gd name="connsiteY2445" fmla="*/ 1090497 h 9833570"/>
                <a:gd name="connsiteX2446" fmla="*/ 2866793 w 6782340"/>
                <a:gd name="connsiteY2446" fmla="*/ 1100022 h 9833570"/>
                <a:gd name="connsiteX2447" fmla="*/ 2857281 w 6782340"/>
                <a:gd name="connsiteY2447" fmla="*/ 1109547 h 9833570"/>
                <a:gd name="connsiteX2448" fmla="*/ 2847747 w 6782340"/>
                <a:gd name="connsiteY2448" fmla="*/ 1100022 h 9833570"/>
                <a:gd name="connsiteX2449" fmla="*/ 2857281 w 6782340"/>
                <a:gd name="connsiteY2449" fmla="*/ 1090497 h 9833570"/>
                <a:gd name="connsiteX2450" fmla="*/ 2501300 w 6782340"/>
                <a:gd name="connsiteY2450" fmla="*/ 1090497 h 9833570"/>
                <a:gd name="connsiteX2451" fmla="*/ 2510827 w 6782340"/>
                <a:gd name="connsiteY2451" fmla="*/ 1100022 h 9833570"/>
                <a:gd name="connsiteX2452" fmla="*/ 2501300 w 6782340"/>
                <a:gd name="connsiteY2452" fmla="*/ 1109547 h 9833570"/>
                <a:gd name="connsiteX2453" fmla="*/ 2491776 w 6782340"/>
                <a:gd name="connsiteY2453" fmla="*/ 1100022 h 9833570"/>
                <a:gd name="connsiteX2454" fmla="*/ 2501300 w 6782340"/>
                <a:gd name="connsiteY2454" fmla="*/ 1090497 h 9833570"/>
                <a:gd name="connsiteX2455" fmla="*/ 2145338 w 6782340"/>
                <a:gd name="connsiteY2455" fmla="*/ 1090497 h 9833570"/>
                <a:gd name="connsiteX2456" fmla="*/ 2154868 w 6782340"/>
                <a:gd name="connsiteY2456" fmla="*/ 1100022 h 9833570"/>
                <a:gd name="connsiteX2457" fmla="*/ 2145338 w 6782340"/>
                <a:gd name="connsiteY2457" fmla="*/ 1109547 h 9833570"/>
                <a:gd name="connsiteX2458" fmla="*/ 2135813 w 6782340"/>
                <a:gd name="connsiteY2458" fmla="*/ 1100022 h 9833570"/>
                <a:gd name="connsiteX2459" fmla="*/ 2145338 w 6782340"/>
                <a:gd name="connsiteY2459" fmla="*/ 1090497 h 9833570"/>
                <a:gd name="connsiteX2460" fmla="*/ 4281076 w 6782340"/>
                <a:gd name="connsiteY2460" fmla="*/ 1090496 h 9833570"/>
                <a:gd name="connsiteX2461" fmla="*/ 4290601 w 6782340"/>
                <a:gd name="connsiteY2461" fmla="*/ 1100022 h 9833570"/>
                <a:gd name="connsiteX2462" fmla="*/ 4281076 w 6782340"/>
                <a:gd name="connsiteY2462" fmla="*/ 1109547 h 9833570"/>
                <a:gd name="connsiteX2463" fmla="*/ 4271551 w 6782340"/>
                <a:gd name="connsiteY2463" fmla="*/ 1100022 h 9833570"/>
                <a:gd name="connsiteX2464" fmla="*/ 4281076 w 6782340"/>
                <a:gd name="connsiteY2464" fmla="*/ 1090496 h 9833570"/>
                <a:gd name="connsiteX2465" fmla="*/ 6416852 w 6782340"/>
                <a:gd name="connsiteY2465" fmla="*/ 1090496 h 9833570"/>
                <a:gd name="connsiteX2466" fmla="*/ 6426377 w 6782340"/>
                <a:gd name="connsiteY2466" fmla="*/ 1100021 h 9833570"/>
                <a:gd name="connsiteX2467" fmla="*/ 6416852 w 6782340"/>
                <a:gd name="connsiteY2467" fmla="*/ 1109546 h 9833570"/>
                <a:gd name="connsiteX2468" fmla="*/ 6407327 w 6782340"/>
                <a:gd name="connsiteY2468" fmla="*/ 1100021 h 9833570"/>
                <a:gd name="connsiteX2469" fmla="*/ 6416852 w 6782340"/>
                <a:gd name="connsiteY2469" fmla="*/ 1090496 h 9833570"/>
                <a:gd name="connsiteX2470" fmla="*/ 6060889 w 6782340"/>
                <a:gd name="connsiteY2470" fmla="*/ 1090496 h 9833570"/>
                <a:gd name="connsiteX2471" fmla="*/ 6070414 w 6782340"/>
                <a:gd name="connsiteY2471" fmla="*/ 1100021 h 9833570"/>
                <a:gd name="connsiteX2472" fmla="*/ 6060889 w 6782340"/>
                <a:gd name="connsiteY2472" fmla="*/ 1109547 h 9833570"/>
                <a:gd name="connsiteX2473" fmla="*/ 6051364 w 6782340"/>
                <a:gd name="connsiteY2473" fmla="*/ 1100021 h 9833570"/>
                <a:gd name="connsiteX2474" fmla="*/ 6060889 w 6782340"/>
                <a:gd name="connsiteY2474" fmla="*/ 1090496 h 9833570"/>
                <a:gd name="connsiteX2475" fmla="*/ 5704927 w 6782340"/>
                <a:gd name="connsiteY2475" fmla="*/ 1090496 h 9833570"/>
                <a:gd name="connsiteX2476" fmla="*/ 5714452 w 6782340"/>
                <a:gd name="connsiteY2476" fmla="*/ 1100021 h 9833570"/>
                <a:gd name="connsiteX2477" fmla="*/ 5704927 w 6782340"/>
                <a:gd name="connsiteY2477" fmla="*/ 1109547 h 9833570"/>
                <a:gd name="connsiteX2478" fmla="*/ 5695402 w 6782340"/>
                <a:gd name="connsiteY2478" fmla="*/ 1100021 h 9833570"/>
                <a:gd name="connsiteX2479" fmla="*/ 5704927 w 6782340"/>
                <a:gd name="connsiteY2479" fmla="*/ 1090496 h 9833570"/>
                <a:gd name="connsiteX2480" fmla="*/ 5348964 w 6782340"/>
                <a:gd name="connsiteY2480" fmla="*/ 1090496 h 9833570"/>
                <a:gd name="connsiteX2481" fmla="*/ 5358489 w 6782340"/>
                <a:gd name="connsiteY2481" fmla="*/ 1100021 h 9833570"/>
                <a:gd name="connsiteX2482" fmla="*/ 5348964 w 6782340"/>
                <a:gd name="connsiteY2482" fmla="*/ 1109547 h 9833570"/>
                <a:gd name="connsiteX2483" fmla="*/ 5339439 w 6782340"/>
                <a:gd name="connsiteY2483" fmla="*/ 1100021 h 9833570"/>
                <a:gd name="connsiteX2484" fmla="*/ 5348964 w 6782340"/>
                <a:gd name="connsiteY2484" fmla="*/ 1090496 h 9833570"/>
                <a:gd name="connsiteX2485" fmla="*/ 4993001 w 6782340"/>
                <a:gd name="connsiteY2485" fmla="*/ 1090496 h 9833570"/>
                <a:gd name="connsiteX2486" fmla="*/ 5002526 w 6782340"/>
                <a:gd name="connsiteY2486" fmla="*/ 1100022 h 9833570"/>
                <a:gd name="connsiteX2487" fmla="*/ 4993001 w 6782340"/>
                <a:gd name="connsiteY2487" fmla="*/ 1109547 h 9833570"/>
                <a:gd name="connsiteX2488" fmla="*/ 4983476 w 6782340"/>
                <a:gd name="connsiteY2488" fmla="*/ 1100022 h 9833570"/>
                <a:gd name="connsiteX2489" fmla="*/ 4993001 w 6782340"/>
                <a:gd name="connsiteY2489" fmla="*/ 1090496 h 9833570"/>
                <a:gd name="connsiteX2490" fmla="*/ 4637038 w 6782340"/>
                <a:gd name="connsiteY2490" fmla="*/ 1090496 h 9833570"/>
                <a:gd name="connsiteX2491" fmla="*/ 4646563 w 6782340"/>
                <a:gd name="connsiteY2491" fmla="*/ 1100022 h 9833570"/>
                <a:gd name="connsiteX2492" fmla="*/ 4637038 w 6782340"/>
                <a:gd name="connsiteY2492" fmla="*/ 1109547 h 9833570"/>
                <a:gd name="connsiteX2493" fmla="*/ 4627513 w 6782340"/>
                <a:gd name="connsiteY2493" fmla="*/ 1100022 h 9833570"/>
                <a:gd name="connsiteX2494" fmla="*/ 4637038 w 6782340"/>
                <a:gd name="connsiteY2494" fmla="*/ 1090496 h 9833570"/>
                <a:gd name="connsiteX2495" fmla="*/ 6772815 w 6782340"/>
                <a:gd name="connsiteY2495" fmla="*/ 1090495 h 9833570"/>
                <a:gd name="connsiteX2496" fmla="*/ 6782340 w 6782340"/>
                <a:gd name="connsiteY2496" fmla="*/ 1100021 h 9833570"/>
                <a:gd name="connsiteX2497" fmla="*/ 6772815 w 6782340"/>
                <a:gd name="connsiteY2497" fmla="*/ 1109546 h 9833570"/>
                <a:gd name="connsiteX2498" fmla="*/ 6763290 w 6782340"/>
                <a:gd name="connsiteY2498" fmla="*/ 1100021 h 9833570"/>
                <a:gd name="connsiteX2499" fmla="*/ 6772815 w 6782340"/>
                <a:gd name="connsiteY2499" fmla="*/ 1090495 h 9833570"/>
                <a:gd name="connsiteX2500" fmla="*/ 9573 w 6782340"/>
                <a:gd name="connsiteY2500" fmla="*/ 727002 h 9833570"/>
                <a:gd name="connsiteX2501" fmla="*/ 19098 w 6782340"/>
                <a:gd name="connsiteY2501" fmla="*/ 736527 h 9833570"/>
                <a:gd name="connsiteX2502" fmla="*/ 9573 w 6782340"/>
                <a:gd name="connsiteY2502" fmla="*/ 746052 h 9833570"/>
                <a:gd name="connsiteX2503" fmla="*/ 48 w 6782340"/>
                <a:gd name="connsiteY2503" fmla="*/ 736527 h 9833570"/>
                <a:gd name="connsiteX2504" fmla="*/ 9573 w 6782340"/>
                <a:gd name="connsiteY2504" fmla="*/ 727002 h 9833570"/>
                <a:gd name="connsiteX2505" fmla="*/ 365533 w 6782340"/>
                <a:gd name="connsiteY2505" fmla="*/ 727002 h 9833570"/>
                <a:gd name="connsiteX2506" fmla="*/ 375058 w 6782340"/>
                <a:gd name="connsiteY2506" fmla="*/ 736527 h 9833570"/>
                <a:gd name="connsiteX2507" fmla="*/ 365533 w 6782340"/>
                <a:gd name="connsiteY2507" fmla="*/ 746052 h 9833570"/>
                <a:gd name="connsiteX2508" fmla="*/ 356008 w 6782340"/>
                <a:gd name="connsiteY2508" fmla="*/ 736527 h 9833570"/>
                <a:gd name="connsiteX2509" fmla="*/ 365533 w 6782340"/>
                <a:gd name="connsiteY2509" fmla="*/ 727002 h 9833570"/>
                <a:gd name="connsiteX2510" fmla="*/ 1077465 w 6782340"/>
                <a:gd name="connsiteY2510" fmla="*/ 727002 h 9833570"/>
                <a:gd name="connsiteX2511" fmla="*/ 1086990 w 6782340"/>
                <a:gd name="connsiteY2511" fmla="*/ 736527 h 9833570"/>
                <a:gd name="connsiteX2512" fmla="*/ 1077465 w 6782340"/>
                <a:gd name="connsiteY2512" fmla="*/ 746051 h 9833570"/>
                <a:gd name="connsiteX2513" fmla="*/ 1067939 w 6782340"/>
                <a:gd name="connsiteY2513" fmla="*/ 736527 h 9833570"/>
                <a:gd name="connsiteX2514" fmla="*/ 1077465 w 6782340"/>
                <a:gd name="connsiteY2514" fmla="*/ 727002 h 9833570"/>
                <a:gd name="connsiteX2515" fmla="*/ 721505 w 6782340"/>
                <a:gd name="connsiteY2515" fmla="*/ 727002 h 9833570"/>
                <a:gd name="connsiteX2516" fmla="*/ 731031 w 6782340"/>
                <a:gd name="connsiteY2516" fmla="*/ 736527 h 9833570"/>
                <a:gd name="connsiteX2517" fmla="*/ 721505 w 6782340"/>
                <a:gd name="connsiteY2517" fmla="*/ 746052 h 9833570"/>
                <a:gd name="connsiteX2518" fmla="*/ 711980 w 6782340"/>
                <a:gd name="connsiteY2518" fmla="*/ 736527 h 9833570"/>
                <a:gd name="connsiteX2519" fmla="*/ 721505 w 6782340"/>
                <a:gd name="connsiteY2519" fmla="*/ 727002 h 9833570"/>
                <a:gd name="connsiteX2520" fmla="*/ 1789398 w 6782340"/>
                <a:gd name="connsiteY2520" fmla="*/ 727001 h 9833570"/>
                <a:gd name="connsiteX2521" fmla="*/ 1798921 w 6782340"/>
                <a:gd name="connsiteY2521" fmla="*/ 736526 h 9833570"/>
                <a:gd name="connsiteX2522" fmla="*/ 1789398 w 6782340"/>
                <a:gd name="connsiteY2522" fmla="*/ 746051 h 9833570"/>
                <a:gd name="connsiteX2523" fmla="*/ 1779867 w 6782340"/>
                <a:gd name="connsiteY2523" fmla="*/ 736526 h 9833570"/>
                <a:gd name="connsiteX2524" fmla="*/ 1789398 w 6782340"/>
                <a:gd name="connsiteY2524" fmla="*/ 727001 h 9833570"/>
                <a:gd name="connsiteX2525" fmla="*/ 1433435 w 6782340"/>
                <a:gd name="connsiteY2525" fmla="*/ 727001 h 9833570"/>
                <a:gd name="connsiteX2526" fmla="*/ 1442960 w 6782340"/>
                <a:gd name="connsiteY2526" fmla="*/ 736527 h 9833570"/>
                <a:gd name="connsiteX2527" fmla="*/ 1433435 w 6782340"/>
                <a:gd name="connsiteY2527" fmla="*/ 746051 h 9833570"/>
                <a:gd name="connsiteX2528" fmla="*/ 1423910 w 6782340"/>
                <a:gd name="connsiteY2528" fmla="*/ 736527 h 9833570"/>
                <a:gd name="connsiteX2529" fmla="*/ 1433435 w 6782340"/>
                <a:gd name="connsiteY2529" fmla="*/ 727001 h 9833570"/>
                <a:gd name="connsiteX2530" fmla="*/ 2501302 w 6782340"/>
                <a:gd name="connsiteY2530" fmla="*/ 727001 h 9833570"/>
                <a:gd name="connsiteX2531" fmla="*/ 2510829 w 6782340"/>
                <a:gd name="connsiteY2531" fmla="*/ 736526 h 9833570"/>
                <a:gd name="connsiteX2532" fmla="*/ 2501302 w 6782340"/>
                <a:gd name="connsiteY2532" fmla="*/ 746051 h 9833570"/>
                <a:gd name="connsiteX2533" fmla="*/ 2491777 w 6782340"/>
                <a:gd name="connsiteY2533" fmla="*/ 736526 h 9833570"/>
                <a:gd name="connsiteX2534" fmla="*/ 2501302 w 6782340"/>
                <a:gd name="connsiteY2534" fmla="*/ 727001 h 9833570"/>
                <a:gd name="connsiteX2535" fmla="*/ 2145340 w 6782340"/>
                <a:gd name="connsiteY2535" fmla="*/ 727001 h 9833570"/>
                <a:gd name="connsiteX2536" fmla="*/ 2154871 w 6782340"/>
                <a:gd name="connsiteY2536" fmla="*/ 736526 h 9833570"/>
                <a:gd name="connsiteX2537" fmla="*/ 2145340 w 6782340"/>
                <a:gd name="connsiteY2537" fmla="*/ 746051 h 9833570"/>
                <a:gd name="connsiteX2538" fmla="*/ 2135815 w 6782340"/>
                <a:gd name="connsiteY2538" fmla="*/ 736526 h 9833570"/>
                <a:gd name="connsiteX2539" fmla="*/ 2145340 w 6782340"/>
                <a:gd name="connsiteY2539" fmla="*/ 727001 h 9833570"/>
                <a:gd name="connsiteX2540" fmla="*/ 3213191 w 6782340"/>
                <a:gd name="connsiteY2540" fmla="*/ 727001 h 9833570"/>
                <a:gd name="connsiteX2541" fmla="*/ 3222716 w 6782340"/>
                <a:gd name="connsiteY2541" fmla="*/ 736526 h 9833570"/>
                <a:gd name="connsiteX2542" fmla="*/ 3213191 w 6782340"/>
                <a:gd name="connsiteY2542" fmla="*/ 746051 h 9833570"/>
                <a:gd name="connsiteX2543" fmla="*/ 3203666 w 6782340"/>
                <a:gd name="connsiteY2543" fmla="*/ 736526 h 9833570"/>
                <a:gd name="connsiteX2544" fmla="*/ 3213191 w 6782340"/>
                <a:gd name="connsiteY2544" fmla="*/ 727001 h 9833570"/>
                <a:gd name="connsiteX2545" fmla="*/ 2857284 w 6782340"/>
                <a:gd name="connsiteY2545" fmla="*/ 727001 h 9833570"/>
                <a:gd name="connsiteX2546" fmla="*/ 2866795 w 6782340"/>
                <a:gd name="connsiteY2546" fmla="*/ 736526 h 9833570"/>
                <a:gd name="connsiteX2547" fmla="*/ 2857284 w 6782340"/>
                <a:gd name="connsiteY2547" fmla="*/ 746051 h 9833570"/>
                <a:gd name="connsiteX2548" fmla="*/ 2847749 w 6782340"/>
                <a:gd name="connsiteY2548" fmla="*/ 736526 h 9833570"/>
                <a:gd name="connsiteX2549" fmla="*/ 2857284 w 6782340"/>
                <a:gd name="connsiteY2549" fmla="*/ 727001 h 9833570"/>
                <a:gd name="connsiteX2550" fmla="*/ 3569150 w 6782340"/>
                <a:gd name="connsiteY2550" fmla="*/ 727001 h 9833570"/>
                <a:gd name="connsiteX2551" fmla="*/ 3578675 w 6782340"/>
                <a:gd name="connsiteY2551" fmla="*/ 736525 h 9833570"/>
                <a:gd name="connsiteX2552" fmla="*/ 3569150 w 6782340"/>
                <a:gd name="connsiteY2552" fmla="*/ 746050 h 9833570"/>
                <a:gd name="connsiteX2553" fmla="*/ 3559625 w 6782340"/>
                <a:gd name="connsiteY2553" fmla="*/ 736525 h 9833570"/>
                <a:gd name="connsiteX2554" fmla="*/ 3569150 w 6782340"/>
                <a:gd name="connsiteY2554" fmla="*/ 727001 h 9833570"/>
                <a:gd name="connsiteX2555" fmla="*/ 3925113 w 6782340"/>
                <a:gd name="connsiteY2555" fmla="*/ 727001 h 9833570"/>
                <a:gd name="connsiteX2556" fmla="*/ 3934638 w 6782340"/>
                <a:gd name="connsiteY2556" fmla="*/ 736525 h 9833570"/>
                <a:gd name="connsiteX2557" fmla="*/ 3925113 w 6782340"/>
                <a:gd name="connsiteY2557" fmla="*/ 746050 h 9833570"/>
                <a:gd name="connsiteX2558" fmla="*/ 3915588 w 6782340"/>
                <a:gd name="connsiteY2558" fmla="*/ 736525 h 9833570"/>
                <a:gd name="connsiteX2559" fmla="*/ 3925113 w 6782340"/>
                <a:gd name="connsiteY2559" fmla="*/ 727001 h 9833570"/>
                <a:gd name="connsiteX2560" fmla="*/ 4281076 w 6782340"/>
                <a:gd name="connsiteY2560" fmla="*/ 727000 h 9833570"/>
                <a:gd name="connsiteX2561" fmla="*/ 4290601 w 6782340"/>
                <a:gd name="connsiteY2561" fmla="*/ 736525 h 9833570"/>
                <a:gd name="connsiteX2562" fmla="*/ 4281076 w 6782340"/>
                <a:gd name="connsiteY2562" fmla="*/ 746050 h 9833570"/>
                <a:gd name="connsiteX2563" fmla="*/ 4271551 w 6782340"/>
                <a:gd name="connsiteY2563" fmla="*/ 736525 h 9833570"/>
                <a:gd name="connsiteX2564" fmla="*/ 4281076 w 6782340"/>
                <a:gd name="connsiteY2564" fmla="*/ 727000 h 9833570"/>
                <a:gd name="connsiteX2565" fmla="*/ 4993001 w 6782340"/>
                <a:gd name="connsiteY2565" fmla="*/ 727000 h 9833570"/>
                <a:gd name="connsiteX2566" fmla="*/ 5002526 w 6782340"/>
                <a:gd name="connsiteY2566" fmla="*/ 736525 h 9833570"/>
                <a:gd name="connsiteX2567" fmla="*/ 4993001 w 6782340"/>
                <a:gd name="connsiteY2567" fmla="*/ 746050 h 9833570"/>
                <a:gd name="connsiteX2568" fmla="*/ 4983476 w 6782340"/>
                <a:gd name="connsiteY2568" fmla="*/ 736525 h 9833570"/>
                <a:gd name="connsiteX2569" fmla="*/ 4993001 w 6782340"/>
                <a:gd name="connsiteY2569" fmla="*/ 727000 h 9833570"/>
                <a:gd name="connsiteX2570" fmla="*/ 4637038 w 6782340"/>
                <a:gd name="connsiteY2570" fmla="*/ 727000 h 9833570"/>
                <a:gd name="connsiteX2571" fmla="*/ 4646563 w 6782340"/>
                <a:gd name="connsiteY2571" fmla="*/ 736525 h 9833570"/>
                <a:gd name="connsiteX2572" fmla="*/ 4637038 w 6782340"/>
                <a:gd name="connsiteY2572" fmla="*/ 746050 h 9833570"/>
                <a:gd name="connsiteX2573" fmla="*/ 4627513 w 6782340"/>
                <a:gd name="connsiteY2573" fmla="*/ 736525 h 9833570"/>
                <a:gd name="connsiteX2574" fmla="*/ 4637038 w 6782340"/>
                <a:gd name="connsiteY2574" fmla="*/ 727000 h 9833570"/>
                <a:gd name="connsiteX2575" fmla="*/ 5704927 w 6782340"/>
                <a:gd name="connsiteY2575" fmla="*/ 727000 h 9833570"/>
                <a:gd name="connsiteX2576" fmla="*/ 5714452 w 6782340"/>
                <a:gd name="connsiteY2576" fmla="*/ 736525 h 9833570"/>
                <a:gd name="connsiteX2577" fmla="*/ 5704927 w 6782340"/>
                <a:gd name="connsiteY2577" fmla="*/ 746050 h 9833570"/>
                <a:gd name="connsiteX2578" fmla="*/ 5695402 w 6782340"/>
                <a:gd name="connsiteY2578" fmla="*/ 736525 h 9833570"/>
                <a:gd name="connsiteX2579" fmla="*/ 5704927 w 6782340"/>
                <a:gd name="connsiteY2579" fmla="*/ 727000 h 9833570"/>
                <a:gd name="connsiteX2580" fmla="*/ 5348964 w 6782340"/>
                <a:gd name="connsiteY2580" fmla="*/ 727000 h 9833570"/>
                <a:gd name="connsiteX2581" fmla="*/ 5358489 w 6782340"/>
                <a:gd name="connsiteY2581" fmla="*/ 736525 h 9833570"/>
                <a:gd name="connsiteX2582" fmla="*/ 5348964 w 6782340"/>
                <a:gd name="connsiteY2582" fmla="*/ 746050 h 9833570"/>
                <a:gd name="connsiteX2583" fmla="*/ 5339439 w 6782340"/>
                <a:gd name="connsiteY2583" fmla="*/ 736525 h 9833570"/>
                <a:gd name="connsiteX2584" fmla="*/ 5348964 w 6782340"/>
                <a:gd name="connsiteY2584" fmla="*/ 727000 h 9833570"/>
                <a:gd name="connsiteX2585" fmla="*/ 6416852 w 6782340"/>
                <a:gd name="connsiteY2585" fmla="*/ 727000 h 9833570"/>
                <a:gd name="connsiteX2586" fmla="*/ 6426377 w 6782340"/>
                <a:gd name="connsiteY2586" fmla="*/ 736524 h 9833570"/>
                <a:gd name="connsiteX2587" fmla="*/ 6416852 w 6782340"/>
                <a:gd name="connsiteY2587" fmla="*/ 746049 h 9833570"/>
                <a:gd name="connsiteX2588" fmla="*/ 6407327 w 6782340"/>
                <a:gd name="connsiteY2588" fmla="*/ 736524 h 9833570"/>
                <a:gd name="connsiteX2589" fmla="*/ 6416852 w 6782340"/>
                <a:gd name="connsiteY2589" fmla="*/ 727000 h 9833570"/>
                <a:gd name="connsiteX2590" fmla="*/ 6060889 w 6782340"/>
                <a:gd name="connsiteY2590" fmla="*/ 727000 h 9833570"/>
                <a:gd name="connsiteX2591" fmla="*/ 6070414 w 6782340"/>
                <a:gd name="connsiteY2591" fmla="*/ 736524 h 9833570"/>
                <a:gd name="connsiteX2592" fmla="*/ 6060889 w 6782340"/>
                <a:gd name="connsiteY2592" fmla="*/ 746049 h 9833570"/>
                <a:gd name="connsiteX2593" fmla="*/ 6051364 w 6782340"/>
                <a:gd name="connsiteY2593" fmla="*/ 736524 h 9833570"/>
                <a:gd name="connsiteX2594" fmla="*/ 6060889 w 6782340"/>
                <a:gd name="connsiteY2594" fmla="*/ 727000 h 9833570"/>
                <a:gd name="connsiteX2595" fmla="*/ 6772815 w 6782340"/>
                <a:gd name="connsiteY2595" fmla="*/ 726999 h 9833570"/>
                <a:gd name="connsiteX2596" fmla="*/ 6782340 w 6782340"/>
                <a:gd name="connsiteY2596" fmla="*/ 736524 h 9833570"/>
                <a:gd name="connsiteX2597" fmla="*/ 6772815 w 6782340"/>
                <a:gd name="connsiteY2597" fmla="*/ 746049 h 9833570"/>
                <a:gd name="connsiteX2598" fmla="*/ 6763290 w 6782340"/>
                <a:gd name="connsiteY2598" fmla="*/ 736524 h 9833570"/>
                <a:gd name="connsiteX2599" fmla="*/ 6772815 w 6782340"/>
                <a:gd name="connsiteY2599" fmla="*/ 726999 h 9833570"/>
                <a:gd name="connsiteX2600" fmla="*/ 9575 w 6782340"/>
                <a:gd name="connsiteY2600" fmla="*/ 363500 h 9833570"/>
                <a:gd name="connsiteX2601" fmla="*/ 19100 w 6782340"/>
                <a:gd name="connsiteY2601" fmla="*/ 373025 h 9833570"/>
                <a:gd name="connsiteX2602" fmla="*/ 9575 w 6782340"/>
                <a:gd name="connsiteY2602" fmla="*/ 382550 h 9833570"/>
                <a:gd name="connsiteX2603" fmla="*/ 50 w 6782340"/>
                <a:gd name="connsiteY2603" fmla="*/ 373025 h 9833570"/>
                <a:gd name="connsiteX2604" fmla="*/ 9575 w 6782340"/>
                <a:gd name="connsiteY2604" fmla="*/ 363500 h 9833570"/>
                <a:gd name="connsiteX2605" fmla="*/ 365535 w 6782340"/>
                <a:gd name="connsiteY2605" fmla="*/ 363500 h 9833570"/>
                <a:gd name="connsiteX2606" fmla="*/ 375060 w 6782340"/>
                <a:gd name="connsiteY2606" fmla="*/ 373025 h 9833570"/>
                <a:gd name="connsiteX2607" fmla="*/ 365535 w 6782340"/>
                <a:gd name="connsiteY2607" fmla="*/ 382550 h 9833570"/>
                <a:gd name="connsiteX2608" fmla="*/ 356010 w 6782340"/>
                <a:gd name="connsiteY2608" fmla="*/ 373025 h 9833570"/>
                <a:gd name="connsiteX2609" fmla="*/ 365535 w 6782340"/>
                <a:gd name="connsiteY2609" fmla="*/ 363500 h 9833570"/>
                <a:gd name="connsiteX2610" fmla="*/ 721507 w 6782340"/>
                <a:gd name="connsiteY2610" fmla="*/ 363500 h 9833570"/>
                <a:gd name="connsiteX2611" fmla="*/ 731033 w 6782340"/>
                <a:gd name="connsiteY2611" fmla="*/ 373025 h 9833570"/>
                <a:gd name="connsiteX2612" fmla="*/ 721507 w 6782340"/>
                <a:gd name="connsiteY2612" fmla="*/ 382549 h 9833570"/>
                <a:gd name="connsiteX2613" fmla="*/ 711982 w 6782340"/>
                <a:gd name="connsiteY2613" fmla="*/ 373025 h 9833570"/>
                <a:gd name="connsiteX2614" fmla="*/ 721507 w 6782340"/>
                <a:gd name="connsiteY2614" fmla="*/ 363500 h 9833570"/>
                <a:gd name="connsiteX2615" fmla="*/ 1077467 w 6782340"/>
                <a:gd name="connsiteY2615" fmla="*/ 363499 h 9833570"/>
                <a:gd name="connsiteX2616" fmla="*/ 1086992 w 6782340"/>
                <a:gd name="connsiteY2616" fmla="*/ 373024 h 9833570"/>
                <a:gd name="connsiteX2617" fmla="*/ 1077467 w 6782340"/>
                <a:gd name="connsiteY2617" fmla="*/ 382549 h 9833570"/>
                <a:gd name="connsiteX2618" fmla="*/ 1067941 w 6782340"/>
                <a:gd name="connsiteY2618" fmla="*/ 373024 h 9833570"/>
                <a:gd name="connsiteX2619" fmla="*/ 1077467 w 6782340"/>
                <a:gd name="connsiteY2619" fmla="*/ 363499 h 9833570"/>
                <a:gd name="connsiteX2620" fmla="*/ 1433437 w 6782340"/>
                <a:gd name="connsiteY2620" fmla="*/ 363499 h 9833570"/>
                <a:gd name="connsiteX2621" fmla="*/ 1442962 w 6782340"/>
                <a:gd name="connsiteY2621" fmla="*/ 373024 h 9833570"/>
                <a:gd name="connsiteX2622" fmla="*/ 1433437 w 6782340"/>
                <a:gd name="connsiteY2622" fmla="*/ 382549 h 9833570"/>
                <a:gd name="connsiteX2623" fmla="*/ 1423912 w 6782340"/>
                <a:gd name="connsiteY2623" fmla="*/ 373024 h 9833570"/>
                <a:gd name="connsiteX2624" fmla="*/ 1433437 w 6782340"/>
                <a:gd name="connsiteY2624" fmla="*/ 363499 h 9833570"/>
                <a:gd name="connsiteX2625" fmla="*/ 1789400 w 6782340"/>
                <a:gd name="connsiteY2625" fmla="*/ 363499 h 9833570"/>
                <a:gd name="connsiteX2626" fmla="*/ 1798924 w 6782340"/>
                <a:gd name="connsiteY2626" fmla="*/ 373024 h 9833570"/>
                <a:gd name="connsiteX2627" fmla="*/ 1789400 w 6782340"/>
                <a:gd name="connsiteY2627" fmla="*/ 382549 h 9833570"/>
                <a:gd name="connsiteX2628" fmla="*/ 1779869 w 6782340"/>
                <a:gd name="connsiteY2628" fmla="*/ 373024 h 9833570"/>
                <a:gd name="connsiteX2629" fmla="*/ 1789400 w 6782340"/>
                <a:gd name="connsiteY2629" fmla="*/ 363499 h 9833570"/>
                <a:gd name="connsiteX2630" fmla="*/ 2145341 w 6782340"/>
                <a:gd name="connsiteY2630" fmla="*/ 363499 h 9833570"/>
                <a:gd name="connsiteX2631" fmla="*/ 2154873 w 6782340"/>
                <a:gd name="connsiteY2631" fmla="*/ 373024 h 9833570"/>
                <a:gd name="connsiteX2632" fmla="*/ 2145341 w 6782340"/>
                <a:gd name="connsiteY2632" fmla="*/ 382549 h 9833570"/>
                <a:gd name="connsiteX2633" fmla="*/ 2135816 w 6782340"/>
                <a:gd name="connsiteY2633" fmla="*/ 373024 h 9833570"/>
                <a:gd name="connsiteX2634" fmla="*/ 2145341 w 6782340"/>
                <a:gd name="connsiteY2634" fmla="*/ 363499 h 9833570"/>
                <a:gd name="connsiteX2635" fmla="*/ 2857286 w 6782340"/>
                <a:gd name="connsiteY2635" fmla="*/ 363499 h 9833570"/>
                <a:gd name="connsiteX2636" fmla="*/ 2866797 w 6782340"/>
                <a:gd name="connsiteY2636" fmla="*/ 373024 h 9833570"/>
                <a:gd name="connsiteX2637" fmla="*/ 2857286 w 6782340"/>
                <a:gd name="connsiteY2637" fmla="*/ 382549 h 9833570"/>
                <a:gd name="connsiteX2638" fmla="*/ 2847750 w 6782340"/>
                <a:gd name="connsiteY2638" fmla="*/ 373024 h 9833570"/>
                <a:gd name="connsiteX2639" fmla="*/ 2857286 w 6782340"/>
                <a:gd name="connsiteY2639" fmla="*/ 363499 h 9833570"/>
                <a:gd name="connsiteX2640" fmla="*/ 2501303 w 6782340"/>
                <a:gd name="connsiteY2640" fmla="*/ 363499 h 9833570"/>
                <a:gd name="connsiteX2641" fmla="*/ 2510831 w 6782340"/>
                <a:gd name="connsiteY2641" fmla="*/ 373024 h 9833570"/>
                <a:gd name="connsiteX2642" fmla="*/ 2501303 w 6782340"/>
                <a:gd name="connsiteY2642" fmla="*/ 382549 h 9833570"/>
                <a:gd name="connsiteX2643" fmla="*/ 2491779 w 6782340"/>
                <a:gd name="connsiteY2643" fmla="*/ 373024 h 9833570"/>
                <a:gd name="connsiteX2644" fmla="*/ 2501303 w 6782340"/>
                <a:gd name="connsiteY2644" fmla="*/ 363499 h 9833570"/>
                <a:gd name="connsiteX2645" fmla="*/ 3213191 w 6782340"/>
                <a:gd name="connsiteY2645" fmla="*/ 363499 h 9833570"/>
                <a:gd name="connsiteX2646" fmla="*/ 3222716 w 6782340"/>
                <a:gd name="connsiteY2646" fmla="*/ 373024 h 9833570"/>
                <a:gd name="connsiteX2647" fmla="*/ 3213191 w 6782340"/>
                <a:gd name="connsiteY2647" fmla="*/ 382549 h 9833570"/>
                <a:gd name="connsiteX2648" fmla="*/ 3203666 w 6782340"/>
                <a:gd name="connsiteY2648" fmla="*/ 373024 h 9833570"/>
                <a:gd name="connsiteX2649" fmla="*/ 3213191 w 6782340"/>
                <a:gd name="connsiteY2649" fmla="*/ 363499 h 9833570"/>
                <a:gd name="connsiteX2650" fmla="*/ 3569150 w 6782340"/>
                <a:gd name="connsiteY2650" fmla="*/ 363499 h 9833570"/>
                <a:gd name="connsiteX2651" fmla="*/ 3578675 w 6782340"/>
                <a:gd name="connsiteY2651" fmla="*/ 373023 h 9833570"/>
                <a:gd name="connsiteX2652" fmla="*/ 3569150 w 6782340"/>
                <a:gd name="connsiteY2652" fmla="*/ 382548 h 9833570"/>
                <a:gd name="connsiteX2653" fmla="*/ 3559625 w 6782340"/>
                <a:gd name="connsiteY2653" fmla="*/ 373023 h 9833570"/>
                <a:gd name="connsiteX2654" fmla="*/ 3569150 w 6782340"/>
                <a:gd name="connsiteY2654" fmla="*/ 363499 h 9833570"/>
                <a:gd name="connsiteX2655" fmla="*/ 3925113 w 6782340"/>
                <a:gd name="connsiteY2655" fmla="*/ 363498 h 9833570"/>
                <a:gd name="connsiteX2656" fmla="*/ 3934638 w 6782340"/>
                <a:gd name="connsiteY2656" fmla="*/ 373023 h 9833570"/>
                <a:gd name="connsiteX2657" fmla="*/ 3925113 w 6782340"/>
                <a:gd name="connsiteY2657" fmla="*/ 382548 h 9833570"/>
                <a:gd name="connsiteX2658" fmla="*/ 3915588 w 6782340"/>
                <a:gd name="connsiteY2658" fmla="*/ 373023 h 9833570"/>
                <a:gd name="connsiteX2659" fmla="*/ 3925113 w 6782340"/>
                <a:gd name="connsiteY2659" fmla="*/ 363498 h 9833570"/>
                <a:gd name="connsiteX2660" fmla="*/ 4281076 w 6782340"/>
                <a:gd name="connsiteY2660" fmla="*/ 363498 h 9833570"/>
                <a:gd name="connsiteX2661" fmla="*/ 4290601 w 6782340"/>
                <a:gd name="connsiteY2661" fmla="*/ 373023 h 9833570"/>
                <a:gd name="connsiteX2662" fmla="*/ 4281076 w 6782340"/>
                <a:gd name="connsiteY2662" fmla="*/ 382548 h 9833570"/>
                <a:gd name="connsiteX2663" fmla="*/ 4271551 w 6782340"/>
                <a:gd name="connsiteY2663" fmla="*/ 373023 h 9833570"/>
                <a:gd name="connsiteX2664" fmla="*/ 4281076 w 6782340"/>
                <a:gd name="connsiteY2664" fmla="*/ 363498 h 9833570"/>
                <a:gd name="connsiteX2665" fmla="*/ 4637038 w 6782340"/>
                <a:gd name="connsiteY2665" fmla="*/ 363498 h 9833570"/>
                <a:gd name="connsiteX2666" fmla="*/ 4646563 w 6782340"/>
                <a:gd name="connsiteY2666" fmla="*/ 373023 h 9833570"/>
                <a:gd name="connsiteX2667" fmla="*/ 4637038 w 6782340"/>
                <a:gd name="connsiteY2667" fmla="*/ 382548 h 9833570"/>
                <a:gd name="connsiteX2668" fmla="*/ 4627513 w 6782340"/>
                <a:gd name="connsiteY2668" fmla="*/ 373023 h 9833570"/>
                <a:gd name="connsiteX2669" fmla="*/ 4637038 w 6782340"/>
                <a:gd name="connsiteY2669" fmla="*/ 363498 h 9833570"/>
                <a:gd name="connsiteX2670" fmla="*/ 4993001 w 6782340"/>
                <a:gd name="connsiteY2670" fmla="*/ 363498 h 9833570"/>
                <a:gd name="connsiteX2671" fmla="*/ 5002526 w 6782340"/>
                <a:gd name="connsiteY2671" fmla="*/ 373023 h 9833570"/>
                <a:gd name="connsiteX2672" fmla="*/ 4993001 w 6782340"/>
                <a:gd name="connsiteY2672" fmla="*/ 382548 h 9833570"/>
                <a:gd name="connsiteX2673" fmla="*/ 4983476 w 6782340"/>
                <a:gd name="connsiteY2673" fmla="*/ 373023 h 9833570"/>
                <a:gd name="connsiteX2674" fmla="*/ 4993001 w 6782340"/>
                <a:gd name="connsiteY2674" fmla="*/ 363498 h 9833570"/>
                <a:gd name="connsiteX2675" fmla="*/ 5348964 w 6782340"/>
                <a:gd name="connsiteY2675" fmla="*/ 363498 h 9833570"/>
                <a:gd name="connsiteX2676" fmla="*/ 5358489 w 6782340"/>
                <a:gd name="connsiteY2676" fmla="*/ 373023 h 9833570"/>
                <a:gd name="connsiteX2677" fmla="*/ 5348964 w 6782340"/>
                <a:gd name="connsiteY2677" fmla="*/ 382548 h 9833570"/>
                <a:gd name="connsiteX2678" fmla="*/ 5339439 w 6782340"/>
                <a:gd name="connsiteY2678" fmla="*/ 373023 h 9833570"/>
                <a:gd name="connsiteX2679" fmla="*/ 5348964 w 6782340"/>
                <a:gd name="connsiteY2679" fmla="*/ 363498 h 9833570"/>
                <a:gd name="connsiteX2680" fmla="*/ 5704927 w 6782340"/>
                <a:gd name="connsiteY2680" fmla="*/ 363498 h 9833570"/>
                <a:gd name="connsiteX2681" fmla="*/ 5714452 w 6782340"/>
                <a:gd name="connsiteY2681" fmla="*/ 373023 h 9833570"/>
                <a:gd name="connsiteX2682" fmla="*/ 5704927 w 6782340"/>
                <a:gd name="connsiteY2682" fmla="*/ 382548 h 9833570"/>
                <a:gd name="connsiteX2683" fmla="*/ 5695402 w 6782340"/>
                <a:gd name="connsiteY2683" fmla="*/ 373023 h 9833570"/>
                <a:gd name="connsiteX2684" fmla="*/ 5704927 w 6782340"/>
                <a:gd name="connsiteY2684" fmla="*/ 363498 h 9833570"/>
                <a:gd name="connsiteX2685" fmla="*/ 6060889 w 6782340"/>
                <a:gd name="connsiteY2685" fmla="*/ 363498 h 9833570"/>
                <a:gd name="connsiteX2686" fmla="*/ 6070414 w 6782340"/>
                <a:gd name="connsiteY2686" fmla="*/ 373023 h 9833570"/>
                <a:gd name="connsiteX2687" fmla="*/ 6060889 w 6782340"/>
                <a:gd name="connsiteY2687" fmla="*/ 382547 h 9833570"/>
                <a:gd name="connsiteX2688" fmla="*/ 6051364 w 6782340"/>
                <a:gd name="connsiteY2688" fmla="*/ 373023 h 9833570"/>
                <a:gd name="connsiteX2689" fmla="*/ 6060889 w 6782340"/>
                <a:gd name="connsiteY2689" fmla="*/ 363498 h 9833570"/>
                <a:gd name="connsiteX2690" fmla="*/ 6416852 w 6782340"/>
                <a:gd name="connsiteY2690" fmla="*/ 363497 h 9833570"/>
                <a:gd name="connsiteX2691" fmla="*/ 6426377 w 6782340"/>
                <a:gd name="connsiteY2691" fmla="*/ 373022 h 9833570"/>
                <a:gd name="connsiteX2692" fmla="*/ 6416852 w 6782340"/>
                <a:gd name="connsiteY2692" fmla="*/ 382547 h 9833570"/>
                <a:gd name="connsiteX2693" fmla="*/ 6407327 w 6782340"/>
                <a:gd name="connsiteY2693" fmla="*/ 373022 h 9833570"/>
                <a:gd name="connsiteX2694" fmla="*/ 6416852 w 6782340"/>
                <a:gd name="connsiteY2694" fmla="*/ 363497 h 9833570"/>
                <a:gd name="connsiteX2695" fmla="*/ 6772815 w 6782340"/>
                <a:gd name="connsiteY2695" fmla="*/ 363497 h 9833570"/>
                <a:gd name="connsiteX2696" fmla="*/ 6782340 w 6782340"/>
                <a:gd name="connsiteY2696" fmla="*/ 373022 h 9833570"/>
                <a:gd name="connsiteX2697" fmla="*/ 6772815 w 6782340"/>
                <a:gd name="connsiteY2697" fmla="*/ 382547 h 9833570"/>
                <a:gd name="connsiteX2698" fmla="*/ 6763290 w 6782340"/>
                <a:gd name="connsiteY2698" fmla="*/ 373022 h 9833570"/>
                <a:gd name="connsiteX2699" fmla="*/ 6772815 w 6782340"/>
                <a:gd name="connsiteY2699" fmla="*/ 363497 h 9833570"/>
                <a:gd name="connsiteX2700" fmla="*/ 9577 w 6782340"/>
                <a:gd name="connsiteY2700" fmla="*/ 3 h 9833570"/>
                <a:gd name="connsiteX2701" fmla="*/ 19102 w 6782340"/>
                <a:gd name="connsiteY2701" fmla="*/ 9528 h 9833570"/>
                <a:gd name="connsiteX2702" fmla="*/ 9577 w 6782340"/>
                <a:gd name="connsiteY2702" fmla="*/ 19052 h 9833570"/>
                <a:gd name="connsiteX2703" fmla="*/ 52 w 6782340"/>
                <a:gd name="connsiteY2703" fmla="*/ 9528 h 9833570"/>
                <a:gd name="connsiteX2704" fmla="*/ 9577 w 6782340"/>
                <a:gd name="connsiteY2704" fmla="*/ 3 h 9833570"/>
                <a:gd name="connsiteX2705" fmla="*/ 365537 w 6782340"/>
                <a:gd name="connsiteY2705" fmla="*/ 2 h 9833570"/>
                <a:gd name="connsiteX2706" fmla="*/ 375062 w 6782340"/>
                <a:gd name="connsiteY2706" fmla="*/ 9527 h 9833570"/>
                <a:gd name="connsiteX2707" fmla="*/ 365537 w 6782340"/>
                <a:gd name="connsiteY2707" fmla="*/ 19052 h 9833570"/>
                <a:gd name="connsiteX2708" fmla="*/ 356012 w 6782340"/>
                <a:gd name="connsiteY2708" fmla="*/ 9527 h 9833570"/>
                <a:gd name="connsiteX2709" fmla="*/ 365537 w 6782340"/>
                <a:gd name="connsiteY2709" fmla="*/ 2 h 9833570"/>
                <a:gd name="connsiteX2710" fmla="*/ 721509 w 6782340"/>
                <a:gd name="connsiteY2710" fmla="*/ 2 h 9833570"/>
                <a:gd name="connsiteX2711" fmla="*/ 731036 w 6782340"/>
                <a:gd name="connsiteY2711" fmla="*/ 9527 h 9833570"/>
                <a:gd name="connsiteX2712" fmla="*/ 721509 w 6782340"/>
                <a:gd name="connsiteY2712" fmla="*/ 19052 h 9833570"/>
                <a:gd name="connsiteX2713" fmla="*/ 711984 w 6782340"/>
                <a:gd name="connsiteY2713" fmla="*/ 9527 h 9833570"/>
                <a:gd name="connsiteX2714" fmla="*/ 721509 w 6782340"/>
                <a:gd name="connsiteY2714" fmla="*/ 2 h 9833570"/>
                <a:gd name="connsiteX2715" fmla="*/ 1077469 w 6782340"/>
                <a:gd name="connsiteY2715" fmla="*/ 2 h 9833570"/>
                <a:gd name="connsiteX2716" fmla="*/ 1086993 w 6782340"/>
                <a:gd name="connsiteY2716" fmla="*/ 9527 h 9833570"/>
                <a:gd name="connsiteX2717" fmla="*/ 1077469 w 6782340"/>
                <a:gd name="connsiteY2717" fmla="*/ 19052 h 9833570"/>
                <a:gd name="connsiteX2718" fmla="*/ 1067943 w 6782340"/>
                <a:gd name="connsiteY2718" fmla="*/ 9527 h 9833570"/>
                <a:gd name="connsiteX2719" fmla="*/ 1077469 w 6782340"/>
                <a:gd name="connsiteY2719" fmla="*/ 2 h 9833570"/>
                <a:gd name="connsiteX2720" fmla="*/ 1433440 w 6782340"/>
                <a:gd name="connsiteY2720" fmla="*/ 2 h 9833570"/>
                <a:gd name="connsiteX2721" fmla="*/ 1442965 w 6782340"/>
                <a:gd name="connsiteY2721" fmla="*/ 9527 h 9833570"/>
                <a:gd name="connsiteX2722" fmla="*/ 1433440 w 6782340"/>
                <a:gd name="connsiteY2722" fmla="*/ 19052 h 9833570"/>
                <a:gd name="connsiteX2723" fmla="*/ 1423915 w 6782340"/>
                <a:gd name="connsiteY2723" fmla="*/ 9527 h 9833570"/>
                <a:gd name="connsiteX2724" fmla="*/ 1433440 w 6782340"/>
                <a:gd name="connsiteY2724" fmla="*/ 2 h 9833570"/>
                <a:gd name="connsiteX2725" fmla="*/ 1789403 w 6782340"/>
                <a:gd name="connsiteY2725" fmla="*/ 2 h 9833570"/>
                <a:gd name="connsiteX2726" fmla="*/ 1798926 w 6782340"/>
                <a:gd name="connsiteY2726" fmla="*/ 9527 h 9833570"/>
                <a:gd name="connsiteX2727" fmla="*/ 1789403 w 6782340"/>
                <a:gd name="connsiteY2727" fmla="*/ 19052 h 9833570"/>
                <a:gd name="connsiteX2728" fmla="*/ 1779871 w 6782340"/>
                <a:gd name="connsiteY2728" fmla="*/ 9527 h 9833570"/>
                <a:gd name="connsiteX2729" fmla="*/ 1789403 w 6782340"/>
                <a:gd name="connsiteY2729" fmla="*/ 2 h 9833570"/>
                <a:gd name="connsiteX2730" fmla="*/ 2145343 w 6782340"/>
                <a:gd name="connsiteY2730" fmla="*/ 2 h 9833570"/>
                <a:gd name="connsiteX2731" fmla="*/ 2154876 w 6782340"/>
                <a:gd name="connsiteY2731" fmla="*/ 9527 h 9833570"/>
                <a:gd name="connsiteX2732" fmla="*/ 2145343 w 6782340"/>
                <a:gd name="connsiteY2732" fmla="*/ 19052 h 9833570"/>
                <a:gd name="connsiteX2733" fmla="*/ 2135818 w 6782340"/>
                <a:gd name="connsiteY2733" fmla="*/ 9527 h 9833570"/>
                <a:gd name="connsiteX2734" fmla="*/ 2145343 w 6782340"/>
                <a:gd name="connsiteY2734" fmla="*/ 2 h 9833570"/>
                <a:gd name="connsiteX2735" fmla="*/ 2501305 w 6782340"/>
                <a:gd name="connsiteY2735" fmla="*/ 2 h 9833570"/>
                <a:gd name="connsiteX2736" fmla="*/ 2510832 w 6782340"/>
                <a:gd name="connsiteY2736" fmla="*/ 9527 h 9833570"/>
                <a:gd name="connsiteX2737" fmla="*/ 2501305 w 6782340"/>
                <a:gd name="connsiteY2737" fmla="*/ 19051 h 9833570"/>
                <a:gd name="connsiteX2738" fmla="*/ 2491781 w 6782340"/>
                <a:gd name="connsiteY2738" fmla="*/ 9527 h 9833570"/>
                <a:gd name="connsiteX2739" fmla="*/ 2501305 w 6782340"/>
                <a:gd name="connsiteY2739" fmla="*/ 2 h 9833570"/>
                <a:gd name="connsiteX2740" fmla="*/ 2857289 w 6782340"/>
                <a:gd name="connsiteY2740" fmla="*/ 1 h 9833570"/>
                <a:gd name="connsiteX2741" fmla="*/ 2866799 w 6782340"/>
                <a:gd name="connsiteY2741" fmla="*/ 9526 h 9833570"/>
                <a:gd name="connsiteX2742" fmla="*/ 2857289 w 6782340"/>
                <a:gd name="connsiteY2742" fmla="*/ 19051 h 9833570"/>
                <a:gd name="connsiteX2743" fmla="*/ 2847752 w 6782340"/>
                <a:gd name="connsiteY2743" fmla="*/ 9526 h 9833570"/>
                <a:gd name="connsiteX2744" fmla="*/ 2857289 w 6782340"/>
                <a:gd name="connsiteY2744" fmla="*/ 1 h 9833570"/>
                <a:gd name="connsiteX2745" fmla="*/ 3213191 w 6782340"/>
                <a:gd name="connsiteY2745" fmla="*/ 1 h 9833570"/>
                <a:gd name="connsiteX2746" fmla="*/ 3222716 w 6782340"/>
                <a:gd name="connsiteY2746" fmla="*/ 9526 h 9833570"/>
                <a:gd name="connsiteX2747" fmla="*/ 3213191 w 6782340"/>
                <a:gd name="connsiteY2747" fmla="*/ 19051 h 9833570"/>
                <a:gd name="connsiteX2748" fmla="*/ 3203666 w 6782340"/>
                <a:gd name="connsiteY2748" fmla="*/ 9526 h 9833570"/>
                <a:gd name="connsiteX2749" fmla="*/ 3213191 w 6782340"/>
                <a:gd name="connsiteY2749" fmla="*/ 1 h 9833570"/>
                <a:gd name="connsiteX2750" fmla="*/ 3569150 w 6782340"/>
                <a:gd name="connsiteY2750" fmla="*/ 1 h 9833570"/>
                <a:gd name="connsiteX2751" fmla="*/ 3578675 w 6782340"/>
                <a:gd name="connsiteY2751" fmla="*/ 9526 h 9833570"/>
                <a:gd name="connsiteX2752" fmla="*/ 3569150 w 6782340"/>
                <a:gd name="connsiteY2752" fmla="*/ 19051 h 9833570"/>
                <a:gd name="connsiteX2753" fmla="*/ 3559625 w 6782340"/>
                <a:gd name="connsiteY2753" fmla="*/ 9526 h 9833570"/>
                <a:gd name="connsiteX2754" fmla="*/ 3569150 w 6782340"/>
                <a:gd name="connsiteY2754" fmla="*/ 1 h 9833570"/>
                <a:gd name="connsiteX2755" fmla="*/ 3925113 w 6782340"/>
                <a:gd name="connsiteY2755" fmla="*/ 1 h 9833570"/>
                <a:gd name="connsiteX2756" fmla="*/ 3934638 w 6782340"/>
                <a:gd name="connsiteY2756" fmla="*/ 9526 h 9833570"/>
                <a:gd name="connsiteX2757" fmla="*/ 3925113 w 6782340"/>
                <a:gd name="connsiteY2757" fmla="*/ 19051 h 9833570"/>
                <a:gd name="connsiteX2758" fmla="*/ 3915588 w 6782340"/>
                <a:gd name="connsiteY2758" fmla="*/ 9526 h 9833570"/>
                <a:gd name="connsiteX2759" fmla="*/ 3925113 w 6782340"/>
                <a:gd name="connsiteY2759" fmla="*/ 1 h 9833570"/>
                <a:gd name="connsiteX2760" fmla="*/ 4281076 w 6782340"/>
                <a:gd name="connsiteY2760" fmla="*/ 1 h 9833570"/>
                <a:gd name="connsiteX2761" fmla="*/ 4290601 w 6782340"/>
                <a:gd name="connsiteY2761" fmla="*/ 9526 h 9833570"/>
                <a:gd name="connsiteX2762" fmla="*/ 4281076 w 6782340"/>
                <a:gd name="connsiteY2762" fmla="*/ 19051 h 9833570"/>
                <a:gd name="connsiteX2763" fmla="*/ 4271551 w 6782340"/>
                <a:gd name="connsiteY2763" fmla="*/ 9526 h 9833570"/>
                <a:gd name="connsiteX2764" fmla="*/ 4281076 w 6782340"/>
                <a:gd name="connsiteY2764" fmla="*/ 1 h 9833570"/>
                <a:gd name="connsiteX2765" fmla="*/ 4637038 w 6782340"/>
                <a:gd name="connsiteY2765" fmla="*/ 1 h 9833570"/>
                <a:gd name="connsiteX2766" fmla="*/ 4646563 w 6782340"/>
                <a:gd name="connsiteY2766" fmla="*/ 9526 h 9833570"/>
                <a:gd name="connsiteX2767" fmla="*/ 4637038 w 6782340"/>
                <a:gd name="connsiteY2767" fmla="*/ 19051 h 9833570"/>
                <a:gd name="connsiteX2768" fmla="*/ 4627513 w 6782340"/>
                <a:gd name="connsiteY2768" fmla="*/ 9526 h 9833570"/>
                <a:gd name="connsiteX2769" fmla="*/ 4637038 w 6782340"/>
                <a:gd name="connsiteY2769" fmla="*/ 1 h 9833570"/>
                <a:gd name="connsiteX2770" fmla="*/ 4993001 w 6782340"/>
                <a:gd name="connsiteY2770" fmla="*/ 1 h 9833570"/>
                <a:gd name="connsiteX2771" fmla="*/ 5002526 w 6782340"/>
                <a:gd name="connsiteY2771" fmla="*/ 9526 h 9833570"/>
                <a:gd name="connsiteX2772" fmla="*/ 4993001 w 6782340"/>
                <a:gd name="connsiteY2772" fmla="*/ 19050 h 9833570"/>
                <a:gd name="connsiteX2773" fmla="*/ 4983476 w 6782340"/>
                <a:gd name="connsiteY2773" fmla="*/ 9526 h 9833570"/>
                <a:gd name="connsiteX2774" fmla="*/ 4993001 w 6782340"/>
                <a:gd name="connsiteY2774" fmla="*/ 1 h 9833570"/>
                <a:gd name="connsiteX2775" fmla="*/ 5348964 w 6782340"/>
                <a:gd name="connsiteY2775" fmla="*/ 0 h 9833570"/>
                <a:gd name="connsiteX2776" fmla="*/ 5358489 w 6782340"/>
                <a:gd name="connsiteY2776" fmla="*/ 9525 h 9833570"/>
                <a:gd name="connsiteX2777" fmla="*/ 5348964 w 6782340"/>
                <a:gd name="connsiteY2777" fmla="*/ 19050 h 9833570"/>
                <a:gd name="connsiteX2778" fmla="*/ 5339439 w 6782340"/>
                <a:gd name="connsiteY2778" fmla="*/ 9525 h 9833570"/>
                <a:gd name="connsiteX2779" fmla="*/ 5348964 w 6782340"/>
                <a:gd name="connsiteY2779" fmla="*/ 0 h 9833570"/>
                <a:gd name="connsiteX2780" fmla="*/ 5704927 w 6782340"/>
                <a:gd name="connsiteY2780" fmla="*/ 0 h 9833570"/>
                <a:gd name="connsiteX2781" fmla="*/ 5714452 w 6782340"/>
                <a:gd name="connsiteY2781" fmla="*/ 9525 h 9833570"/>
                <a:gd name="connsiteX2782" fmla="*/ 5704927 w 6782340"/>
                <a:gd name="connsiteY2782" fmla="*/ 19050 h 9833570"/>
                <a:gd name="connsiteX2783" fmla="*/ 5695402 w 6782340"/>
                <a:gd name="connsiteY2783" fmla="*/ 9525 h 9833570"/>
                <a:gd name="connsiteX2784" fmla="*/ 5704927 w 6782340"/>
                <a:gd name="connsiteY2784" fmla="*/ 0 h 9833570"/>
                <a:gd name="connsiteX2785" fmla="*/ 6060889 w 6782340"/>
                <a:gd name="connsiteY2785" fmla="*/ 0 h 9833570"/>
                <a:gd name="connsiteX2786" fmla="*/ 6070414 w 6782340"/>
                <a:gd name="connsiteY2786" fmla="*/ 9525 h 9833570"/>
                <a:gd name="connsiteX2787" fmla="*/ 6060889 w 6782340"/>
                <a:gd name="connsiteY2787" fmla="*/ 19050 h 9833570"/>
                <a:gd name="connsiteX2788" fmla="*/ 6051364 w 6782340"/>
                <a:gd name="connsiteY2788" fmla="*/ 9525 h 9833570"/>
                <a:gd name="connsiteX2789" fmla="*/ 6060889 w 6782340"/>
                <a:gd name="connsiteY2789" fmla="*/ 0 h 9833570"/>
                <a:gd name="connsiteX2790" fmla="*/ 6416852 w 6782340"/>
                <a:gd name="connsiteY2790" fmla="*/ 0 h 9833570"/>
                <a:gd name="connsiteX2791" fmla="*/ 6426377 w 6782340"/>
                <a:gd name="connsiteY2791" fmla="*/ 9525 h 9833570"/>
                <a:gd name="connsiteX2792" fmla="*/ 6416852 w 6782340"/>
                <a:gd name="connsiteY2792" fmla="*/ 19050 h 9833570"/>
                <a:gd name="connsiteX2793" fmla="*/ 6407327 w 6782340"/>
                <a:gd name="connsiteY2793" fmla="*/ 9525 h 9833570"/>
                <a:gd name="connsiteX2794" fmla="*/ 6416852 w 6782340"/>
                <a:gd name="connsiteY2794" fmla="*/ 0 h 9833570"/>
                <a:gd name="connsiteX2795" fmla="*/ 6772815 w 6782340"/>
                <a:gd name="connsiteY2795" fmla="*/ 0 h 9833570"/>
                <a:gd name="connsiteX2796" fmla="*/ 6782340 w 6782340"/>
                <a:gd name="connsiteY2796" fmla="*/ 9525 h 9833570"/>
                <a:gd name="connsiteX2797" fmla="*/ 6772815 w 6782340"/>
                <a:gd name="connsiteY2797" fmla="*/ 19050 h 9833570"/>
                <a:gd name="connsiteX2798" fmla="*/ 6763290 w 6782340"/>
                <a:gd name="connsiteY2798" fmla="*/ 9525 h 9833570"/>
                <a:gd name="connsiteX2799" fmla="*/ 6772815 w 6782340"/>
                <a:gd name="connsiteY2799" fmla="*/ 0 h 983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</a:cxnLst>
              <a:rect l="l" t="t" r="r" b="b"/>
              <a:pathLst>
                <a:path w="6782340" h="9833570">
                  <a:moveTo>
                    <a:pt x="6772815" y="9814520"/>
                  </a:moveTo>
                  <a:cubicBezTo>
                    <a:pt x="6778076" y="9814520"/>
                    <a:pt x="6782340" y="9818784"/>
                    <a:pt x="6782340" y="9824045"/>
                  </a:cubicBezTo>
                  <a:cubicBezTo>
                    <a:pt x="6782340" y="9829306"/>
                    <a:pt x="6778076" y="9833570"/>
                    <a:pt x="6772815" y="9833570"/>
                  </a:cubicBezTo>
                  <a:cubicBezTo>
                    <a:pt x="6767555" y="9833570"/>
                    <a:pt x="6763290" y="9829306"/>
                    <a:pt x="6763290" y="9824045"/>
                  </a:cubicBezTo>
                  <a:cubicBezTo>
                    <a:pt x="6763290" y="9818784"/>
                    <a:pt x="6767555" y="9814520"/>
                    <a:pt x="6772815" y="9814520"/>
                  </a:cubicBezTo>
                  <a:close/>
                  <a:moveTo>
                    <a:pt x="6416852" y="9814520"/>
                  </a:moveTo>
                  <a:cubicBezTo>
                    <a:pt x="6422112" y="9814520"/>
                    <a:pt x="6426377" y="9818784"/>
                    <a:pt x="6426377" y="9824045"/>
                  </a:cubicBezTo>
                  <a:cubicBezTo>
                    <a:pt x="6426377" y="9829306"/>
                    <a:pt x="6422112" y="9833570"/>
                    <a:pt x="6416852" y="9833570"/>
                  </a:cubicBezTo>
                  <a:cubicBezTo>
                    <a:pt x="6411591" y="9833570"/>
                    <a:pt x="6407327" y="9829306"/>
                    <a:pt x="6407327" y="9824045"/>
                  </a:cubicBezTo>
                  <a:cubicBezTo>
                    <a:pt x="6407327" y="9818784"/>
                    <a:pt x="6411591" y="9814520"/>
                    <a:pt x="6416852" y="9814520"/>
                  </a:cubicBezTo>
                  <a:close/>
                  <a:moveTo>
                    <a:pt x="6060889" y="9814520"/>
                  </a:moveTo>
                  <a:cubicBezTo>
                    <a:pt x="6066149" y="9814520"/>
                    <a:pt x="6070414" y="9818784"/>
                    <a:pt x="6070414" y="9824045"/>
                  </a:cubicBezTo>
                  <a:cubicBezTo>
                    <a:pt x="6070414" y="9829306"/>
                    <a:pt x="6066149" y="9833570"/>
                    <a:pt x="6060889" y="9833570"/>
                  </a:cubicBezTo>
                  <a:cubicBezTo>
                    <a:pt x="6055628" y="9833570"/>
                    <a:pt x="6051364" y="9829306"/>
                    <a:pt x="6051364" y="9824045"/>
                  </a:cubicBezTo>
                  <a:cubicBezTo>
                    <a:pt x="6051364" y="9818784"/>
                    <a:pt x="6055628" y="9814520"/>
                    <a:pt x="6060889" y="9814520"/>
                  </a:cubicBezTo>
                  <a:close/>
                  <a:moveTo>
                    <a:pt x="5704927" y="9814520"/>
                  </a:moveTo>
                  <a:cubicBezTo>
                    <a:pt x="5710187" y="9814520"/>
                    <a:pt x="5714452" y="9818784"/>
                    <a:pt x="5714452" y="9824045"/>
                  </a:cubicBezTo>
                  <a:cubicBezTo>
                    <a:pt x="5714452" y="9829306"/>
                    <a:pt x="5710187" y="9833570"/>
                    <a:pt x="5704927" y="9833570"/>
                  </a:cubicBezTo>
                  <a:cubicBezTo>
                    <a:pt x="5699666" y="9833570"/>
                    <a:pt x="5695402" y="9829306"/>
                    <a:pt x="5695402" y="9824045"/>
                  </a:cubicBezTo>
                  <a:cubicBezTo>
                    <a:pt x="5695402" y="9818784"/>
                    <a:pt x="5699666" y="9814520"/>
                    <a:pt x="5704927" y="9814520"/>
                  </a:cubicBezTo>
                  <a:close/>
                  <a:moveTo>
                    <a:pt x="5348964" y="9814520"/>
                  </a:moveTo>
                  <a:cubicBezTo>
                    <a:pt x="5354224" y="9814520"/>
                    <a:pt x="5358489" y="9818784"/>
                    <a:pt x="5358489" y="9824045"/>
                  </a:cubicBezTo>
                  <a:cubicBezTo>
                    <a:pt x="5358489" y="9829306"/>
                    <a:pt x="5354224" y="9833570"/>
                    <a:pt x="5348964" y="9833570"/>
                  </a:cubicBezTo>
                  <a:cubicBezTo>
                    <a:pt x="5343703" y="9833570"/>
                    <a:pt x="5339439" y="9829306"/>
                    <a:pt x="5339439" y="9824045"/>
                  </a:cubicBezTo>
                  <a:cubicBezTo>
                    <a:pt x="5339439" y="9818784"/>
                    <a:pt x="5343703" y="9814520"/>
                    <a:pt x="5348964" y="9814520"/>
                  </a:cubicBezTo>
                  <a:close/>
                  <a:moveTo>
                    <a:pt x="4993001" y="9814520"/>
                  </a:moveTo>
                  <a:cubicBezTo>
                    <a:pt x="4998261" y="9814520"/>
                    <a:pt x="5002526" y="9818784"/>
                    <a:pt x="5002526" y="9824045"/>
                  </a:cubicBezTo>
                  <a:cubicBezTo>
                    <a:pt x="5002526" y="9829306"/>
                    <a:pt x="4998261" y="9833570"/>
                    <a:pt x="4993001" y="9833570"/>
                  </a:cubicBezTo>
                  <a:cubicBezTo>
                    <a:pt x="4987740" y="9833570"/>
                    <a:pt x="4983476" y="9829306"/>
                    <a:pt x="4983476" y="9824045"/>
                  </a:cubicBezTo>
                  <a:cubicBezTo>
                    <a:pt x="4983476" y="9818784"/>
                    <a:pt x="4987740" y="9814520"/>
                    <a:pt x="4993001" y="9814520"/>
                  </a:cubicBezTo>
                  <a:close/>
                  <a:moveTo>
                    <a:pt x="4637038" y="9814520"/>
                  </a:moveTo>
                  <a:cubicBezTo>
                    <a:pt x="4642298" y="9814520"/>
                    <a:pt x="4646563" y="9818784"/>
                    <a:pt x="4646563" y="9824045"/>
                  </a:cubicBezTo>
                  <a:cubicBezTo>
                    <a:pt x="4646563" y="9829306"/>
                    <a:pt x="4642298" y="9833570"/>
                    <a:pt x="4637038" y="9833570"/>
                  </a:cubicBezTo>
                  <a:cubicBezTo>
                    <a:pt x="4631777" y="9833570"/>
                    <a:pt x="4627513" y="9829306"/>
                    <a:pt x="4627513" y="9824045"/>
                  </a:cubicBezTo>
                  <a:cubicBezTo>
                    <a:pt x="4627513" y="9818784"/>
                    <a:pt x="4631777" y="9814520"/>
                    <a:pt x="4637038" y="9814520"/>
                  </a:cubicBezTo>
                  <a:close/>
                  <a:moveTo>
                    <a:pt x="4281076" y="9814520"/>
                  </a:moveTo>
                  <a:cubicBezTo>
                    <a:pt x="4286336" y="9814520"/>
                    <a:pt x="4290601" y="9818784"/>
                    <a:pt x="4290601" y="9824045"/>
                  </a:cubicBezTo>
                  <a:cubicBezTo>
                    <a:pt x="4290601" y="9829306"/>
                    <a:pt x="4286336" y="9833570"/>
                    <a:pt x="4281076" y="9833570"/>
                  </a:cubicBezTo>
                  <a:cubicBezTo>
                    <a:pt x="4275815" y="9833570"/>
                    <a:pt x="4271551" y="9829306"/>
                    <a:pt x="4271551" y="9824045"/>
                  </a:cubicBezTo>
                  <a:cubicBezTo>
                    <a:pt x="4271551" y="9818784"/>
                    <a:pt x="4275815" y="9814520"/>
                    <a:pt x="4281076" y="9814520"/>
                  </a:cubicBezTo>
                  <a:close/>
                  <a:moveTo>
                    <a:pt x="3925113" y="9814520"/>
                  </a:moveTo>
                  <a:cubicBezTo>
                    <a:pt x="3930373" y="9814520"/>
                    <a:pt x="3934638" y="9818784"/>
                    <a:pt x="3934638" y="9824045"/>
                  </a:cubicBezTo>
                  <a:cubicBezTo>
                    <a:pt x="3934638" y="9829306"/>
                    <a:pt x="3930373" y="9833570"/>
                    <a:pt x="3925113" y="9833570"/>
                  </a:cubicBezTo>
                  <a:cubicBezTo>
                    <a:pt x="3919852" y="9833570"/>
                    <a:pt x="3915588" y="9829306"/>
                    <a:pt x="3915588" y="9824045"/>
                  </a:cubicBezTo>
                  <a:cubicBezTo>
                    <a:pt x="3915588" y="9818784"/>
                    <a:pt x="3919852" y="9814520"/>
                    <a:pt x="3925113" y="9814520"/>
                  </a:cubicBezTo>
                  <a:close/>
                  <a:moveTo>
                    <a:pt x="3569150" y="9814520"/>
                  </a:moveTo>
                  <a:cubicBezTo>
                    <a:pt x="3574410" y="9814520"/>
                    <a:pt x="3578675" y="9818784"/>
                    <a:pt x="3578675" y="9824045"/>
                  </a:cubicBezTo>
                  <a:cubicBezTo>
                    <a:pt x="3578675" y="9829306"/>
                    <a:pt x="3574410" y="9833570"/>
                    <a:pt x="3569150" y="9833570"/>
                  </a:cubicBezTo>
                  <a:cubicBezTo>
                    <a:pt x="3563889" y="9833570"/>
                    <a:pt x="3559625" y="9829306"/>
                    <a:pt x="3559625" y="9824045"/>
                  </a:cubicBezTo>
                  <a:cubicBezTo>
                    <a:pt x="3559625" y="9818784"/>
                    <a:pt x="3563889" y="9814520"/>
                    <a:pt x="3569150" y="9814520"/>
                  </a:cubicBezTo>
                  <a:close/>
                  <a:moveTo>
                    <a:pt x="3213190" y="9814520"/>
                  </a:moveTo>
                  <a:cubicBezTo>
                    <a:pt x="3218449" y="9814520"/>
                    <a:pt x="3222715" y="9818784"/>
                    <a:pt x="3222715" y="9824045"/>
                  </a:cubicBezTo>
                  <a:cubicBezTo>
                    <a:pt x="3222715" y="9829306"/>
                    <a:pt x="3218449" y="9833570"/>
                    <a:pt x="3213190" y="9833570"/>
                  </a:cubicBezTo>
                  <a:cubicBezTo>
                    <a:pt x="3207927" y="9833570"/>
                    <a:pt x="3203665" y="9829306"/>
                    <a:pt x="3203665" y="9824045"/>
                  </a:cubicBezTo>
                  <a:cubicBezTo>
                    <a:pt x="3203665" y="9818784"/>
                    <a:pt x="3207927" y="9814520"/>
                    <a:pt x="3213190" y="9814520"/>
                  </a:cubicBezTo>
                  <a:close/>
                  <a:moveTo>
                    <a:pt x="2857226" y="9814520"/>
                  </a:moveTo>
                  <a:cubicBezTo>
                    <a:pt x="2862486" y="9814520"/>
                    <a:pt x="2866751" y="9818784"/>
                    <a:pt x="2866751" y="9824045"/>
                  </a:cubicBezTo>
                  <a:cubicBezTo>
                    <a:pt x="2866751" y="9829306"/>
                    <a:pt x="2862486" y="9833570"/>
                    <a:pt x="2857226" y="9833570"/>
                  </a:cubicBezTo>
                  <a:cubicBezTo>
                    <a:pt x="2851965" y="9833570"/>
                    <a:pt x="2847701" y="9829306"/>
                    <a:pt x="2847701" y="9824045"/>
                  </a:cubicBezTo>
                  <a:cubicBezTo>
                    <a:pt x="2847701" y="9818784"/>
                    <a:pt x="2851965" y="9814520"/>
                    <a:pt x="2857226" y="9814520"/>
                  </a:cubicBezTo>
                  <a:close/>
                  <a:moveTo>
                    <a:pt x="2501263" y="9814520"/>
                  </a:moveTo>
                  <a:cubicBezTo>
                    <a:pt x="2506523" y="9814520"/>
                    <a:pt x="2510788" y="9818784"/>
                    <a:pt x="2510788" y="9824045"/>
                  </a:cubicBezTo>
                  <a:cubicBezTo>
                    <a:pt x="2510788" y="9829306"/>
                    <a:pt x="2506523" y="9833570"/>
                    <a:pt x="2501263" y="9833570"/>
                  </a:cubicBezTo>
                  <a:cubicBezTo>
                    <a:pt x="2496002" y="9833570"/>
                    <a:pt x="2491738" y="9829306"/>
                    <a:pt x="2491738" y="9824045"/>
                  </a:cubicBezTo>
                  <a:cubicBezTo>
                    <a:pt x="2491738" y="9818784"/>
                    <a:pt x="2496002" y="9814520"/>
                    <a:pt x="2501263" y="9814520"/>
                  </a:cubicBezTo>
                  <a:close/>
                  <a:moveTo>
                    <a:pt x="2145300" y="9814520"/>
                  </a:moveTo>
                  <a:cubicBezTo>
                    <a:pt x="2150562" y="9814520"/>
                    <a:pt x="2154826" y="9818784"/>
                    <a:pt x="2154826" y="9824045"/>
                  </a:cubicBezTo>
                  <a:cubicBezTo>
                    <a:pt x="2154826" y="9829306"/>
                    <a:pt x="2150562" y="9833570"/>
                    <a:pt x="2145300" y="9833570"/>
                  </a:cubicBezTo>
                  <a:cubicBezTo>
                    <a:pt x="2140040" y="9833570"/>
                    <a:pt x="2135775" y="9829306"/>
                    <a:pt x="2135775" y="9824045"/>
                  </a:cubicBezTo>
                  <a:cubicBezTo>
                    <a:pt x="2135775" y="9818784"/>
                    <a:pt x="2140040" y="9814520"/>
                    <a:pt x="2145300" y="9814520"/>
                  </a:cubicBezTo>
                  <a:close/>
                  <a:moveTo>
                    <a:pt x="1789339" y="9814520"/>
                  </a:moveTo>
                  <a:cubicBezTo>
                    <a:pt x="1794599" y="9814520"/>
                    <a:pt x="1798864" y="9818784"/>
                    <a:pt x="1798864" y="9824045"/>
                  </a:cubicBezTo>
                  <a:cubicBezTo>
                    <a:pt x="1798864" y="9829306"/>
                    <a:pt x="1794599" y="9833570"/>
                    <a:pt x="1789339" y="9833570"/>
                  </a:cubicBezTo>
                  <a:cubicBezTo>
                    <a:pt x="1784078" y="9833570"/>
                    <a:pt x="1779814" y="9829306"/>
                    <a:pt x="1779814" y="9824045"/>
                  </a:cubicBezTo>
                  <a:cubicBezTo>
                    <a:pt x="1779814" y="9818784"/>
                    <a:pt x="1784078" y="9814520"/>
                    <a:pt x="1789339" y="9814520"/>
                  </a:cubicBezTo>
                  <a:close/>
                  <a:moveTo>
                    <a:pt x="1433376" y="9814520"/>
                  </a:moveTo>
                  <a:cubicBezTo>
                    <a:pt x="1438636" y="9814520"/>
                    <a:pt x="1442901" y="9818784"/>
                    <a:pt x="1442901" y="9824045"/>
                  </a:cubicBezTo>
                  <a:cubicBezTo>
                    <a:pt x="1442901" y="9829306"/>
                    <a:pt x="1438636" y="9833570"/>
                    <a:pt x="1433376" y="9833570"/>
                  </a:cubicBezTo>
                  <a:cubicBezTo>
                    <a:pt x="1428115" y="9833570"/>
                    <a:pt x="1423851" y="9829306"/>
                    <a:pt x="1423851" y="9824045"/>
                  </a:cubicBezTo>
                  <a:cubicBezTo>
                    <a:pt x="1423851" y="9818784"/>
                    <a:pt x="1428115" y="9814520"/>
                    <a:pt x="1433376" y="9814520"/>
                  </a:cubicBezTo>
                  <a:close/>
                  <a:moveTo>
                    <a:pt x="1077413" y="9814520"/>
                  </a:moveTo>
                  <a:cubicBezTo>
                    <a:pt x="1082673" y="9814520"/>
                    <a:pt x="1086938" y="9818784"/>
                    <a:pt x="1086938" y="9824045"/>
                  </a:cubicBezTo>
                  <a:cubicBezTo>
                    <a:pt x="1086938" y="9829306"/>
                    <a:pt x="1082673" y="9833570"/>
                    <a:pt x="1077413" y="9833570"/>
                  </a:cubicBezTo>
                  <a:cubicBezTo>
                    <a:pt x="1072152" y="9833570"/>
                    <a:pt x="1067888" y="9829306"/>
                    <a:pt x="1067888" y="9824045"/>
                  </a:cubicBezTo>
                  <a:cubicBezTo>
                    <a:pt x="1067888" y="9818784"/>
                    <a:pt x="1072152" y="9814520"/>
                    <a:pt x="1077413" y="9814520"/>
                  </a:cubicBezTo>
                  <a:close/>
                  <a:moveTo>
                    <a:pt x="721451" y="9814520"/>
                  </a:moveTo>
                  <a:cubicBezTo>
                    <a:pt x="726711" y="9814520"/>
                    <a:pt x="730976" y="9818784"/>
                    <a:pt x="730976" y="9824045"/>
                  </a:cubicBezTo>
                  <a:cubicBezTo>
                    <a:pt x="730976" y="9829306"/>
                    <a:pt x="726711" y="9833570"/>
                    <a:pt x="721451" y="9833570"/>
                  </a:cubicBezTo>
                  <a:cubicBezTo>
                    <a:pt x="716190" y="9833570"/>
                    <a:pt x="711926" y="9829306"/>
                    <a:pt x="711926" y="9824045"/>
                  </a:cubicBezTo>
                  <a:cubicBezTo>
                    <a:pt x="711926" y="9818784"/>
                    <a:pt x="716190" y="9814520"/>
                    <a:pt x="721451" y="9814520"/>
                  </a:cubicBezTo>
                  <a:close/>
                  <a:moveTo>
                    <a:pt x="365488" y="9814520"/>
                  </a:moveTo>
                  <a:cubicBezTo>
                    <a:pt x="370748" y="9814520"/>
                    <a:pt x="375013" y="9818784"/>
                    <a:pt x="375013" y="9824045"/>
                  </a:cubicBezTo>
                  <a:cubicBezTo>
                    <a:pt x="375013" y="9829306"/>
                    <a:pt x="370748" y="9833570"/>
                    <a:pt x="365488" y="9833570"/>
                  </a:cubicBezTo>
                  <a:cubicBezTo>
                    <a:pt x="360227" y="9833570"/>
                    <a:pt x="355963" y="9829306"/>
                    <a:pt x="355963" y="9824045"/>
                  </a:cubicBezTo>
                  <a:cubicBezTo>
                    <a:pt x="355963" y="9818784"/>
                    <a:pt x="360227" y="9814520"/>
                    <a:pt x="365488" y="9814520"/>
                  </a:cubicBezTo>
                  <a:close/>
                  <a:moveTo>
                    <a:pt x="9525" y="9814520"/>
                  </a:moveTo>
                  <a:cubicBezTo>
                    <a:pt x="14785" y="9814520"/>
                    <a:pt x="19050" y="9818784"/>
                    <a:pt x="19050" y="9824045"/>
                  </a:cubicBezTo>
                  <a:cubicBezTo>
                    <a:pt x="19050" y="9829306"/>
                    <a:pt x="14785" y="9833570"/>
                    <a:pt x="9525" y="9833570"/>
                  </a:cubicBezTo>
                  <a:cubicBezTo>
                    <a:pt x="4264" y="9833570"/>
                    <a:pt x="0" y="9829306"/>
                    <a:pt x="0" y="9824045"/>
                  </a:cubicBezTo>
                  <a:cubicBezTo>
                    <a:pt x="0" y="9818784"/>
                    <a:pt x="4264" y="9814520"/>
                    <a:pt x="9525" y="9814520"/>
                  </a:cubicBezTo>
                  <a:close/>
                  <a:moveTo>
                    <a:pt x="6772815" y="9451017"/>
                  </a:moveTo>
                  <a:cubicBezTo>
                    <a:pt x="6778076" y="9451017"/>
                    <a:pt x="6782340" y="9455281"/>
                    <a:pt x="6782340" y="9460542"/>
                  </a:cubicBezTo>
                  <a:cubicBezTo>
                    <a:pt x="6782340" y="9465803"/>
                    <a:pt x="6778076" y="9470067"/>
                    <a:pt x="6772815" y="9470067"/>
                  </a:cubicBezTo>
                  <a:cubicBezTo>
                    <a:pt x="6767555" y="9470067"/>
                    <a:pt x="6763290" y="9465803"/>
                    <a:pt x="6763290" y="9460542"/>
                  </a:cubicBezTo>
                  <a:cubicBezTo>
                    <a:pt x="6763290" y="9455281"/>
                    <a:pt x="6767555" y="9451017"/>
                    <a:pt x="6772815" y="9451017"/>
                  </a:cubicBezTo>
                  <a:close/>
                  <a:moveTo>
                    <a:pt x="6416852" y="9451017"/>
                  </a:moveTo>
                  <a:cubicBezTo>
                    <a:pt x="6422112" y="9451017"/>
                    <a:pt x="6426377" y="9455281"/>
                    <a:pt x="6426377" y="9460542"/>
                  </a:cubicBezTo>
                  <a:cubicBezTo>
                    <a:pt x="6426377" y="9465803"/>
                    <a:pt x="6422112" y="9470067"/>
                    <a:pt x="6416852" y="9470067"/>
                  </a:cubicBezTo>
                  <a:cubicBezTo>
                    <a:pt x="6411591" y="9470067"/>
                    <a:pt x="6407327" y="9465803"/>
                    <a:pt x="6407327" y="9460542"/>
                  </a:cubicBezTo>
                  <a:cubicBezTo>
                    <a:pt x="6407327" y="9455281"/>
                    <a:pt x="6411591" y="9451017"/>
                    <a:pt x="6416852" y="9451017"/>
                  </a:cubicBezTo>
                  <a:close/>
                  <a:moveTo>
                    <a:pt x="6060889" y="9451017"/>
                  </a:moveTo>
                  <a:cubicBezTo>
                    <a:pt x="6066149" y="9451017"/>
                    <a:pt x="6070414" y="9455281"/>
                    <a:pt x="6070414" y="9460542"/>
                  </a:cubicBezTo>
                  <a:cubicBezTo>
                    <a:pt x="6070414" y="9465803"/>
                    <a:pt x="6066149" y="9470067"/>
                    <a:pt x="6060889" y="9470067"/>
                  </a:cubicBezTo>
                  <a:cubicBezTo>
                    <a:pt x="6055628" y="9470067"/>
                    <a:pt x="6051364" y="9465803"/>
                    <a:pt x="6051364" y="9460542"/>
                  </a:cubicBezTo>
                  <a:cubicBezTo>
                    <a:pt x="6051364" y="9455281"/>
                    <a:pt x="6055628" y="9451017"/>
                    <a:pt x="6060889" y="9451017"/>
                  </a:cubicBezTo>
                  <a:close/>
                  <a:moveTo>
                    <a:pt x="5704927" y="9451017"/>
                  </a:moveTo>
                  <a:cubicBezTo>
                    <a:pt x="5710187" y="9451017"/>
                    <a:pt x="5714452" y="9455281"/>
                    <a:pt x="5714452" y="9460542"/>
                  </a:cubicBezTo>
                  <a:cubicBezTo>
                    <a:pt x="5714452" y="9465803"/>
                    <a:pt x="5710187" y="9470067"/>
                    <a:pt x="5704927" y="9470067"/>
                  </a:cubicBezTo>
                  <a:cubicBezTo>
                    <a:pt x="5699666" y="9470067"/>
                    <a:pt x="5695402" y="9465803"/>
                    <a:pt x="5695402" y="9460542"/>
                  </a:cubicBezTo>
                  <a:cubicBezTo>
                    <a:pt x="5695402" y="9455281"/>
                    <a:pt x="5699666" y="9451017"/>
                    <a:pt x="5704927" y="9451017"/>
                  </a:cubicBezTo>
                  <a:close/>
                  <a:moveTo>
                    <a:pt x="5348964" y="9451017"/>
                  </a:moveTo>
                  <a:cubicBezTo>
                    <a:pt x="5354224" y="9451017"/>
                    <a:pt x="5358489" y="9455281"/>
                    <a:pt x="5358489" y="9460542"/>
                  </a:cubicBezTo>
                  <a:cubicBezTo>
                    <a:pt x="5358489" y="9465803"/>
                    <a:pt x="5354224" y="9470067"/>
                    <a:pt x="5348964" y="9470067"/>
                  </a:cubicBezTo>
                  <a:cubicBezTo>
                    <a:pt x="5343703" y="9470067"/>
                    <a:pt x="5339439" y="9465803"/>
                    <a:pt x="5339439" y="9460542"/>
                  </a:cubicBezTo>
                  <a:cubicBezTo>
                    <a:pt x="5339439" y="9455281"/>
                    <a:pt x="5343703" y="9451017"/>
                    <a:pt x="5348964" y="9451017"/>
                  </a:cubicBezTo>
                  <a:close/>
                  <a:moveTo>
                    <a:pt x="4993001" y="9451017"/>
                  </a:moveTo>
                  <a:cubicBezTo>
                    <a:pt x="4998261" y="9451017"/>
                    <a:pt x="5002526" y="9455281"/>
                    <a:pt x="5002526" y="9460542"/>
                  </a:cubicBezTo>
                  <a:cubicBezTo>
                    <a:pt x="5002526" y="9465803"/>
                    <a:pt x="4998261" y="9470067"/>
                    <a:pt x="4993001" y="9470067"/>
                  </a:cubicBezTo>
                  <a:cubicBezTo>
                    <a:pt x="4987740" y="9470067"/>
                    <a:pt x="4983476" y="9465803"/>
                    <a:pt x="4983476" y="9460542"/>
                  </a:cubicBezTo>
                  <a:cubicBezTo>
                    <a:pt x="4983476" y="9455281"/>
                    <a:pt x="4987740" y="9451017"/>
                    <a:pt x="4993001" y="9451017"/>
                  </a:cubicBezTo>
                  <a:close/>
                  <a:moveTo>
                    <a:pt x="4637038" y="9451017"/>
                  </a:moveTo>
                  <a:cubicBezTo>
                    <a:pt x="4642298" y="9451017"/>
                    <a:pt x="4646563" y="9455281"/>
                    <a:pt x="4646563" y="9460542"/>
                  </a:cubicBezTo>
                  <a:cubicBezTo>
                    <a:pt x="4646563" y="9465803"/>
                    <a:pt x="4642298" y="9470067"/>
                    <a:pt x="4637038" y="9470067"/>
                  </a:cubicBezTo>
                  <a:cubicBezTo>
                    <a:pt x="4631777" y="9470067"/>
                    <a:pt x="4627513" y="9465803"/>
                    <a:pt x="4627513" y="9460542"/>
                  </a:cubicBezTo>
                  <a:cubicBezTo>
                    <a:pt x="4627513" y="9455281"/>
                    <a:pt x="4631777" y="9451017"/>
                    <a:pt x="4637038" y="9451017"/>
                  </a:cubicBezTo>
                  <a:close/>
                  <a:moveTo>
                    <a:pt x="4281076" y="9451017"/>
                  </a:moveTo>
                  <a:cubicBezTo>
                    <a:pt x="4286336" y="9451017"/>
                    <a:pt x="4290601" y="9455281"/>
                    <a:pt x="4290601" y="9460542"/>
                  </a:cubicBezTo>
                  <a:cubicBezTo>
                    <a:pt x="4290601" y="9465803"/>
                    <a:pt x="4286336" y="9470067"/>
                    <a:pt x="4281076" y="9470067"/>
                  </a:cubicBezTo>
                  <a:cubicBezTo>
                    <a:pt x="4275815" y="9470067"/>
                    <a:pt x="4271551" y="9465803"/>
                    <a:pt x="4271551" y="9460542"/>
                  </a:cubicBezTo>
                  <a:cubicBezTo>
                    <a:pt x="4271551" y="9455281"/>
                    <a:pt x="4275815" y="9451017"/>
                    <a:pt x="4281076" y="9451017"/>
                  </a:cubicBezTo>
                  <a:close/>
                  <a:moveTo>
                    <a:pt x="3925113" y="9451017"/>
                  </a:moveTo>
                  <a:cubicBezTo>
                    <a:pt x="3930373" y="9451017"/>
                    <a:pt x="3934638" y="9455281"/>
                    <a:pt x="3934638" y="9460542"/>
                  </a:cubicBezTo>
                  <a:cubicBezTo>
                    <a:pt x="3934638" y="9465803"/>
                    <a:pt x="3930373" y="9470067"/>
                    <a:pt x="3925113" y="9470067"/>
                  </a:cubicBezTo>
                  <a:cubicBezTo>
                    <a:pt x="3919852" y="9470067"/>
                    <a:pt x="3915588" y="9465803"/>
                    <a:pt x="3915588" y="9460542"/>
                  </a:cubicBezTo>
                  <a:cubicBezTo>
                    <a:pt x="3915588" y="9455281"/>
                    <a:pt x="3919852" y="9451017"/>
                    <a:pt x="3925113" y="9451017"/>
                  </a:cubicBezTo>
                  <a:close/>
                  <a:moveTo>
                    <a:pt x="3569150" y="9451017"/>
                  </a:moveTo>
                  <a:cubicBezTo>
                    <a:pt x="3574410" y="9451017"/>
                    <a:pt x="3578675" y="9455281"/>
                    <a:pt x="3578675" y="9460542"/>
                  </a:cubicBezTo>
                  <a:cubicBezTo>
                    <a:pt x="3578675" y="9465803"/>
                    <a:pt x="3574410" y="9470067"/>
                    <a:pt x="3569150" y="9470067"/>
                  </a:cubicBezTo>
                  <a:cubicBezTo>
                    <a:pt x="3563889" y="9470067"/>
                    <a:pt x="3559625" y="9465803"/>
                    <a:pt x="3559625" y="9460542"/>
                  </a:cubicBezTo>
                  <a:cubicBezTo>
                    <a:pt x="3559625" y="9455281"/>
                    <a:pt x="3563889" y="9451017"/>
                    <a:pt x="3569150" y="9451017"/>
                  </a:cubicBezTo>
                  <a:close/>
                  <a:moveTo>
                    <a:pt x="3213191" y="9451017"/>
                  </a:moveTo>
                  <a:cubicBezTo>
                    <a:pt x="3218449" y="9451017"/>
                    <a:pt x="3222716" y="9455281"/>
                    <a:pt x="3222716" y="9460542"/>
                  </a:cubicBezTo>
                  <a:cubicBezTo>
                    <a:pt x="3222716" y="9465803"/>
                    <a:pt x="3218449" y="9470067"/>
                    <a:pt x="3213191" y="9470067"/>
                  </a:cubicBezTo>
                  <a:cubicBezTo>
                    <a:pt x="3207927" y="9470067"/>
                    <a:pt x="3203665" y="9465803"/>
                    <a:pt x="3203665" y="9460542"/>
                  </a:cubicBezTo>
                  <a:cubicBezTo>
                    <a:pt x="3203665" y="9455281"/>
                    <a:pt x="3207927" y="9451017"/>
                    <a:pt x="3213191" y="9451017"/>
                  </a:cubicBezTo>
                  <a:close/>
                  <a:moveTo>
                    <a:pt x="2857228" y="9451017"/>
                  </a:moveTo>
                  <a:cubicBezTo>
                    <a:pt x="2862488" y="9451017"/>
                    <a:pt x="2866752" y="9455281"/>
                    <a:pt x="2866752" y="9460542"/>
                  </a:cubicBezTo>
                  <a:cubicBezTo>
                    <a:pt x="2866752" y="9465803"/>
                    <a:pt x="2862488" y="9470067"/>
                    <a:pt x="2857228" y="9470067"/>
                  </a:cubicBezTo>
                  <a:cubicBezTo>
                    <a:pt x="2851967" y="9470067"/>
                    <a:pt x="2847703" y="9465803"/>
                    <a:pt x="2847703" y="9460542"/>
                  </a:cubicBezTo>
                  <a:cubicBezTo>
                    <a:pt x="2847703" y="9455281"/>
                    <a:pt x="2851967" y="9451017"/>
                    <a:pt x="2857228" y="9451017"/>
                  </a:cubicBezTo>
                  <a:close/>
                  <a:moveTo>
                    <a:pt x="2501265" y="9451017"/>
                  </a:moveTo>
                  <a:cubicBezTo>
                    <a:pt x="2506524" y="9451017"/>
                    <a:pt x="2510790" y="9455281"/>
                    <a:pt x="2510790" y="9460542"/>
                  </a:cubicBezTo>
                  <a:cubicBezTo>
                    <a:pt x="2510790" y="9465803"/>
                    <a:pt x="2506524" y="9470067"/>
                    <a:pt x="2501265" y="9470067"/>
                  </a:cubicBezTo>
                  <a:cubicBezTo>
                    <a:pt x="2496004" y="9470067"/>
                    <a:pt x="2491739" y="9465803"/>
                    <a:pt x="2491739" y="9460542"/>
                  </a:cubicBezTo>
                  <a:cubicBezTo>
                    <a:pt x="2491739" y="9455281"/>
                    <a:pt x="2496004" y="9451017"/>
                    <a:pt x="2501265" y="9451017"/>
                  </a:cubicBezTo>
                  <a:close/>
                  <a:moveTo>
                    <a:pt x="2145302" y="9451017"/>
                  </a:moveTo>
                  <a:cubicBezTo>
                    <a:pt x="2150564" y="9451017"/>
                    <a:pt x="2154827" y="9455281"/>
                    <a:pt x="2154827" y="9460542"/>
                  </a:cubicBezTo>
                  <a:cubicBezTo>
                    <a:pt x="2154827" y="9465803"/>
                    <a:pt x="2150564" y="9470067"/>
                    <a:pt x="2145302" y="9470067"/>
                  </a:cubicBezTo>
                  <a:cubicBezTo>
                    <a:pt x="2140042" y="9470067"/>
                    <a:pt x="2135777" y="9465803"/>
                    <a:pt x="2135777" y="9460542"/>
                  </a:cubicBezTo>
                  <a:cubicBezTo>
                    <a:pt x="2135777" y="9455281"/>
                    <a:pt x="2140042" y="9451017"/>
                    <a:pt x="2145302" y="9451017"/>
                  </a:cubicBezTo>
                  <a:close/>
                  <a:moveTo>
                    <a:pt x="1789341" y="9451017"/>
                  </a:moveTo>
                  <a:cubicBezTo>
                    <a:pt x="1794600" y="9451017"/>
                    <a:pt x="1798866" y="9455281"/>
                    <a:pt x="1798866" y="9460542"/>
                  </a:cubicBezTo>
                  <a:cubicBezTo>
                    <a:pt x="1798866" y="9465803"/>
                    <a:pt x="1794600" y="9470067"/>
                    <a:pt x="1789341" y="9470067"/>
                  </a:cubicBezTo>
                  <a:cubicBezTo>
                    <a:pt x="1784081" y="9470067"/>
                    <a:pt x="1779816" y="9465803"/>
                    <a:pt x="1779816" y="9460542"/>
                  </a:cubicBezTo>
                  <a:cubicBezTo>
                    <a:pt x="1779816" y="9455281"/>
                    <a:pt x="1784081" y="9451017"/>
                    <a:pt x="1789341" y="9451017"/>
                  </a:cubicBezTo>
                  <a:close/>
                  <a:moveTo>
                    <a:pt x="1433378" y="9451017"/>
                  </a:moveTo>
                  <a:cubicBezTo>
                    <a:pt x="1438639" y="9451017"/>
                    <a:pt x="1442903" y="9455281"/>
                    <a:pt x="1442903" y="9460542"/>
                  </a:cubicBezTo>
                  <a:cubicBezTo>
                    <a:pt x="1442903" y="9465803"/>
                    <a:pt x="1438639" y="9470067"/>
                    <a:pt x="1433378" y="9470067"/>
                  </a:cubicBezTo>
                  <a:cubicBezTo>
                    <a:pt x="1428118" y="9470067"/>
                    <a:pt x="1423853" y="9465803"/>
                    <a:pt x="1423853" y="9460542"/>
                  </a:cubicBezTo>
                  <a:cubicBezTo>
                    <a:pt x="1423853" y="9455281"/>
                    <a:pt x="1428118" y="9451017"/>
                    <a:pt x="1433378" y="9451017"/>
                  </a:cubicBezTo>
                  <a:close/>
                  <a:moveTo>
                    <a:pt x="1077415" y="9451017"/>
                  </a:moveTo>
                  <a:cubicBezTo>
                    <a:pt x="1082675" y="9451017"/>
                    <a:pt x="1086940" y="9455281"/>
                    <a:pt x="1086940" y="9460542"/>
                  </a:cubicBezTo>
                  <a:cubicBezTo>
                    <a:pt x="1086940" y="9465803"/>
                    <a:pt x="1082675" y="9470067"/>
                    <a:pt x="1077415" y="9470067"/>
                  </a:cubicBezTo>
                  <a:cubicBezTo>
                    <a:pt x="1072154" y="9470067"/>
                    <a:pt x="1067889" y="9465803"/>
                    <a:pt x="1067889" y="9460542"/>
                  </a:cubicBezTo>
                  <a:cubicBezTo>
                    <a:pt x="1067889" y="9455281"/>
                    <a:pt x="1072154" y="9451017"/>
                    <a:pt x="1077415" y="9451017"/>
                  </a:cubicBezTo>
                  <a:close/>
                  <a:moveTo>
                    <a:pt x="721453" y="9451017"/>
                  </a:moveTo>
                  <a:cubicBezTo>
                    <a:pt x="726714" y="9451017"/>
                    <a:pt x="730978" y="9455281"/>
                    <a:pt x="730978" y="9460542"/>
                  </a:cubicBezTo>
                  <a:cubicBezTo>
                    <a:pt x="730978" y="9465803"/>
                    <a:pt x="726714" y="9470067"/>
                    <a:pt x="721453" y="9470067"/>
                  </a:cubicBezTo>
                  <a:cubicBezTo>
                    <a:pt x="716193" y="9470067"/>
                    <a:pt x="711928" y="9465803"/>
                    <a:pt x="711928" y="9460542"/>
                  </a:cubicBezTo>
                  <a:cubicBezTo>
                    <a:pt x="711928" y="9455281"/>
                    <a:pt x="716193" y="9451017"/>
                    <a:pt x="721453" y="9451017"/>
                  </a:cubicBezTo>
                  <a:close/>
                  <a:moveTo>
                    <a:pt x="365489" y="9451017"/>
                  </a:moveTo>
                  <a:cubicBezTo>
                    <a:pt x="370750" y="9451017"/>
                    <a:pt x="375014" y="9455281"/>
                    <a:pt x="375014" y="9460542"/>
                  </a:cubicBezTo>
                  <a:cubicBezTo>
                    <a:pt x="375014" y="9465803"/>
                    <a:pt x="370750" y="9470067"/>
                    <a:pt x="365489" y="9470067"/>
                  </a:cubicBezTo>
                  <a:cubicBezTo>
                    <a:pt x="360229" y="9470067"/>
                    <a:pt x="355964" y="9465803"/>
                    <a:pt x="355964" y="9460542"/>
                  </a:cubicBezTo>
                  <a:cubicBezTo>
                    <a:pt x="355964" y="9455281"/>
                    <a:pt x="360229" y="9451017"/>
                    <a:pt x="365489" y="9451017"/>
                  </a:cubicBezTo>
                  <a:close/>
                  <a:moveTo>
                    <a:pt x="9527" y="9451017"/>
                  </a:moveTo>
                  <a:cubicBezTo>
                    <a:pt x="14787" y="9451017"/>
                    <a:pt x="19052" y="9455281"/>
                    <a:pt x="19052" y="9460542"/>
                  </a:cubicBezTo>
                  <a:cubicBezTo>
                    <a:pt x="19052" y="9465803"/>
                    <a:pt x="14787" y="9470067"/>
                    <a:pt x="9527" y="9470067"/>
                  </a:cubicBezTo>
                  <a:cubicBezTo>
                    <a:pt x="4266" y="9470067"/>
                    <a:pt x="2" y="9465803"/>
                    <a:pt x="2" y="9460542"/>
                  </a:cubicBezTo>
                  <a:cubicBezTo>
                    <a:pt x="2" y="9455281"/>
                    <a:pt x="4266" y="9451017"/>
                    <a:pt x="9527" y="9451017"/>
                  </a:cubicBezTo>
                  <a:close/>
                  <a:moveTo>
                    <a:pt x="6772815" y="9087513"/>
                  </a:moveTo>
                  <a:cubicBezTo>
                    <a:pt x="6778076" y="9087513"/>
                    <a:pt x="6782340" y="9091777"/>
                    <a:pt x="6782340" y="9097038"/>
                  </a:cubicBezTo>
                  <a:cubicBezTo>
                    <a:pt x="6782340" y="9102299"/>
                    <a:pt x="6778076" y="9106563"/>
                    <a:pt x="6772815" y="9106563"/>
                  </a:cubicBezTo>
                  <a:cubicBezTo>
                    <a:pt x="6767555" y="9106563"/>
                    <a:pt x="6763290" y="9102299"/>
                    <a:pt x="6763290" y="9097038"/>
                  </a:cubicBezTo>
                  <a:cubicBezTo>
                    <a:pt x="6763290" y="9091777"/>
                    <a:pt x="6767555" y="9087513"/>
                    <a:pt x="6772815" y="9087513"/>
                  </a:cubicBezTo>
                  <a:close/>
                  <a:moveTo>
                    <a:pt x="6416852" y="9087513"/>
                  </a:moveTo>
                  <a:cubicBezTo>
                    <a:pt x="6422112" y="9087513"/>
                    <a:pt x="6426377" y="9091777"/>
                    <a:pt x="6426377" y="9097038"/>
                  </a:cubicBezTo>
                  <a:cubicBezTo>
                    <a:pt x="6426377" y="9102299"/>
                    <a:pt x="6422112" y="9106563"/>
                    <a:pt x="6416852" y="9106563"/>
                  </a:cubicBezTo>
                  <a:cubicBezTo>
                    <a:pt x="6411591" y="9106563"/>
                    <a:pt x="6407327" y="9102299"/>
                    <a:pt x="6407327" y="9097038"/>
                  </a:cubicBezTo>
                  <a:cubicBezTo>
                    <a:pt x="6407327" y="9091777"/>
                    <a:pt x="6411591" y="9087513"/>
                    <a:pt x="6416852" y="9087513"/>
                  </a:cubicBezTo>
                  <a:close/>
                  <a:moveTo>
                    <a:pt x="6060889" y="9087513"/>
                  </a:moveTo>
                  <a:cubicBezTo>
                    <a:pt x="6066149" y="9087513"/>
                    <a:pt x="6070414" y="9091777"/>
                    <a:pt x="6070414" y="9097038"/>
                  </a:cubicBezTo>
                  <a:cubicBezTo>
                    <a:pt x="6070414" y="9102299"/>
                    <a:pt x="6066149" y="9106563"/>
                    <a:pt x="6060889" y="9106563"/>
                  </a:cubicBezTo>
                  <a:cubicBezTo>
                    <a:pt x="6055628" y="9106563"/>
                    <a:pt x="6051364" y="9102299"/>
                    <a:pt x="6051364" y="9097038"/>
                  </a:cubicBezTo>
                  <a:cubicBezTo>
                    <a:pt x="6051364" y="9091777"/>
                    <a:pt x="6055628" y="9087513"/>
                    <a:pt x="6060889" y="9087513"/>
                  </a:cubicBezTo>
                  <a:close/>
                  <a:moveTo>
                    <a:pt x="5704927" y="9087513"/>
                  </a:moveTo>
                  <a:cubicBezTo>
                    <a:pt x="5710187" y="9087513"/>
                    <a:pt x="5714452" y="9091777"/>
                    <a:pt x="5714452" y="9097038"/>
                  </a:cubicBezTo>
                  <a:cubicBezTo>
                    <a:pt x="5714452" y="9102299"/>
                    <a:pt x="5710187" y="9106563"/>
                    <a:pt x="5704927" y="9106563"/>
                  </a:cubicBezTo>
                  <a:cubicBezTo>
                    <a:pt x="5699666" y="9106563"/>
                    <a:pt x="5695402" y="9102299"/>
                    <a:pt x="5695402" y="9097038"/>
                  </a:cubicBezTo>
                  <a:cubicBezTo>
                    <a:pt x="5695402" y="9091777"/>
                    <a:pt x="5699666" y="9087513"/>
                    <a:pt x="5704927" y="9087513"/>
                  </a:cubicBezTo>
                  <a:close/>
                  <a:moveTo>
                    <a:pt x="5348964" y="9087513"/>
                  </a:moveTo>
                  <a:cubicBezTo>
                    <a:pt x="5354224" y="9087513"/>
                    <a:pt x="5358489" y="9091777"/>
                    <a:pt x="5358489" y="9097038"/>
                  </a:cubicBezTo>
                  <a:cubicBezTo>
                    <a:pt x="5358489" y="9102299"/>
                    <a:pt x="5354224" y="9106563"/>
                    <a:pt x="5348964" y="9106563"/>
                  </a:cubicBezTo>
                  <a:cubicBezTo>
                    <a:pt x="5343703" y="9106563"/>
                    <a:pt x="5339439" y="9102299"/>
                    <a:pt x="5339439" y="9097038"/>
                  </a:cubicBezTo>
                  <a:cubicBezTo>
                    <a:pt x="5339439" y="9091777"/>
                    <a:pt x="5343703" y="9087513"/>
                    <a:pt x="5348964" y="9087513"/>
                  </a:cubicBezTo>
                  <a:close/>
                  <a:moveTo>
                    <a:pt x="4993001" y="9087513"/>
                  </a:moveTo>
                  <a:cubicBezTo>
                    <a:pt x="4998261" y="9087513"/>
                    <a:pt x="5002526" y="9091777"/>
                    <a:pt x="5002526" y="9097038"/>
                  </a:cubicBezTo>
                  <a:cubicBezTo>
                    <a:pt x="5002526" y="9102299"/>
                    <a:pt x="4998261" y="9106563"/>
                    <a:pt x="4993001" y="9106563"/>
                  </a:cubicBezTo>
                  <a:cubicBezTo>
                    <a:pt x="4987740" y="9106563"/>
                    <a:pt x="4983476" y="9102299"/>
                    <a:pt x="4983476" y="9097038"/>
                  </a:cubicBezTo>
                  <a:cubicBezTo>
                    <a:pt x="4983476" y="9091777"/>
                    <a:pt x="4987740" y="9087513"/>
                    <a:pt x="4993001" y="9087513"/>
                  </a:cubicBezTo>
                  <a:close/>
                  <a:moveTo>
                    <a:pt x="4637038" y="9087513"/>
                  </a:moveTo>
                  <a:cubicBezTo>
                    <a:pt x="4642298" y="9087513"/>
                    <a:pt x="4646563" y="9091777"/>
                    <a:pt x="4646563" y="9097038"/>
                  </a:cubicBezTo>
                  <a:cubicBezTo>
                    <a:pt x="4646563" y="9102299"/>
                    <a:pt x="4642298" y="9106563"/>
                    <a:pt x="4637038" y="9106563"/>
                  </a:cubicBezTo>
                  <a:cubicBezTo>
                    <a:pt x="4631777" y="9106563"/>
                    <a:pt x="4627513" y="9102299"/>
                    <a:pt x="4627513" y="9097038"/>
                  </a:cubicBezTo>
                  <a:cubicBezTo>
                    <a:pt x="4627513" y="9091777"/>
                    <a:pt x="4631777" y="9087513"/>
                    <a:pt x="4637038" y="9087513"/>
                  </a:cubicBezTo>
                  <a:close/>
                  <a:moveTo>
                    <a:pt x="4281076" y="9087513"/>
                  </a:moveTo>
                  <a:cubicBezTo>
                    <a:pt x="4286336" y="9087513"/>
                    <a:pt x="4290601" y="9091777"/>
                    <a:pt x="4290601" y="9097038"/>
                  </a:cubicBezTo>
                  <a:cubicBezTo>
                    <a:pt x="4290601" y="9102299"/>
                    <a:pt x="4286336" y="9106563"/>
                    <a:pt x="4281076" y="9106563"/>
                  </a:cubicBezTo>
                  <a:cubicBezTo>
                    <a:pt x="4275815" y="9106563"/>
                    <a:pt x="4271551" y="9102299"/>
                    <a:pt x="4271551" y="9097038"/>
                  </a:cubicBezTo>
                  <a:cubicBezTo>
                    <a:pt x="4271551" y="9091777"/>
                    <a:pt x="4275815" y="9087513"/>
                    <a:pt x="4281076" y="9087513"/>
                  </a:cubicBezTo>
                  <a:close/>
                  <a:moveTo>
                    <a:pt x="3925113" y="9087513"/>
                  </a:moveTo>
                  <a:cubicBezTo>
                    <a:pt x="3930373" y="9087513"/>
                    <a:pt x="3934638" y="9091777"/>
                    <a:pt x="3934638" y="9097038"/>
                  </a:cubicBezTo>
                  <a:cubicBezTo>
                    <a:pt x="3934638" y="9102299"/>
                    <a:pt x="3930373" y="9106563"/>
                    <a:pt x="3925113" y="9106563"/>
                  </a:cubicBezTo>
                  <a:cubicBezTo>
                    <a:pt x="3919852" y="9106563"/>
                    <a:pt x="3915588" y="9102299"/>
                    <a:pt x="3915588" y="9097038"/>
                  </a:cubicBezTo>
                  <a:cubicBezTo>
                    <a:pt x="3915588" y="9091777"/>
                    <a:pt x="3919852" y="9087513"/>
                    <a:pt x="3925113" y="9087513"/>
                  </a:cubicBezTo>
                  <a:close/>
                  <a:moveTo>
                    <a:pt x="3569150" y="9087513"/>
                  </a:moveTo>
                  <a:cubicBezTo>
                    <a:pt x="3574410" y="9087513"/>
                    <a:pt x="3578675" y="9091777"/>
                    <a:pt x="3578675" y="9097038"/>
                  </a:cubicBezTo>
                  <a:cubicBezTo>
                    <a:pt x="3578675" y="9102299"/>
                    <a:pt x="3574410" y="9106563"/>
                    <a:pt x="3569150" y="9106563"/>
                  </a:cubicBezTo>
                  <a:cubicBezTo>
                    <a:pt x="3563889" y="9106563"/>
                    <a:pt x="3559625" y="9102299"/>
                    <a:pt x="3559625" y="9097038"/>
                  </a:cubicBezTo>
                  <a:cubicBezTo>
                    <a:pt x="3559625" y="9091777"/>
                    <a:pt x="3563889" y="9087513"/>
                    <a:pt x="3569150" y="9087513"/>
                  </a:cubicBezTo>
                  <a:close/>
                  <a:moveTo>
                    <a:pt x="3213191" y="9087513"/>
                  </a:moveTo>
                  <a:cubicBezTo>
                    <a:pt x="3218449" y="9087513"/>
                    <a:pt x="3222716" y="9091777"/>
                    <a:pt x="3222716" y="9097038"/>
                  </a:cubicBezTo>
                  <a:cubicBezTo>
                    <a:pt x="3222716" y="9102299"/>
                    <a:pt x="3218449" y="9106563"/>
                    <a:pt x="3213191" y="9106563"/>
                  </a:cubicBezTo>
                  <a:cubicBezTo>
                    <a:pt x="3207927" y="9106563"/>
                    <a:pt x="3203666" y="9102299"/>
                    <a:pt x="3203666" y="9097038"/>
                  </a:cubicBezTo>
                  <a:cubicBezTo>
                    <a:pt x="3203666" y="9091777"/>
                    <a:pt x="3207927" y="9087513"/>
                    <a:pt x="3213191" y="9087513"/>
                  </a:cubicBezTo>
                  <a:close/>
                  <a:moveTo>
                    <a:pt x="2857229" y="9087513"/>
                  </a:moveTo>
                  <a:cubicBezTo>
                    <a:pt x="2862490" y="9087513"/>
                    <a:pt x="2866754" y="9091777"/>
                    <a:pt x="2866754" y="9097038"/>
                  </a:cubicBezTo>
                  <a:cubicBezTo>
                    <a:pt x="2866754" y="9102299"/>
                    <a:pt x="2862490" y="9106563"/>
                    <a:pt x="2857229" y="9106563"/>
                  </a:cubicBezTo>
                  <a:cubicBezTo>
                    <a:pt x="2851969" y="9106563"/>
                    <a:pt x="2847705" y="9102299"/>
                    <a:pt x="2847705" y="9097038"/>
                  </a:cubicBezTo>
                  <a:cubicBezTo>
                    <a:pt x="2847705" y="9091777"/>
                    <a:pt x="2851969" y="9087513"/>
                    <a:pt x="2857229" y="9087513"/>
                  </a:cubicBezTo>
                  <a:close/>
                  <a:moveTo>
                    <a:pt x="2501265" y="9087513"/>
                  </a:moveTo>
                  <a:cubicBezTo>
                    <a:pt x="2506525" y="9087513"/>
                    <a:pt x="2510792" y="9091777"/>
                    <a:pt x="2510792" y="9097038"/>
                  </a:cubicBezTo>
                  <a:cubicBezTo>
                    <a:pt x="2510792" y="9102299"/>
                    <a:pt x="2506525" y="9106563"/>
                    <a:pt x="2501265" y="9106563"/>
                  </a:cubicBezTo>
                  <a:cubicBezTo>
                    <a:pt x="2496006" y="9106563"/>
                    <a:pt x="2491741" y="9102299"/>
                    <a:pt x="2491741" y="9097038"/>
                  </a:cubicBezTo>
                  <a:cubicBezTo>
                    <a:pt x="2491741" y="9091777"/>
                    <a:pt x="2496006" y="9087513"/>
                    <a:pt x="2501265" y="9087513"/>
                  </a:cubicBezTo>
                  <a:close/>
                  <a:moveTo>
                    <a:pt x="2145304" y="9087513"/>
                  </a:moveTo>
                  <a:cubicBezTo>
                    <a:pt x="2150565" y="9087513"/>
                    <a:pt x="2154828" y="9091777"/>
                    <a:pt x="2154828" y="9097038"/>
                  </a:cubicBezTo>
                  <a:cubicBezTo>
                    <a:pt x="2154828" y="9102299"/>
                    <a:pt x="2150565" y="9106563"/>
                    <a:pt x="2145304" y="9106563"/>
                  </a:cubicBezTo>
                  <a:cubicBezTo>
                    <a:pt x="2140043" y="9106563"/>
                    <a:pt x="2135778" y="9102299"/>
                    <a:pt x="2135778" y="9097038"/>
                  </a:cubicBezTo>
                  <a:cubicBezTo>
                    <a:pt x="2135778" y="9091777"/>
                    <a:pt x="2140043" y="9087513"/>
                    <a:pt x="2145304" y="9087513"/>
                  </a:cubicBezTo>
                  <a:close/>
                  <a:moveTo>
                    <a:pt x="1789344" y="9087513"/>
                  </a:moveTo>
                  <a:cubicBezTo>
                    <a:pt x="1794602" y="9087513"/>
                    <a:pt x="1798867" y="9091777"/>
                    <a:pt x="1798867" y="9097038"/>
                  </a:cubicBezTo>
                  <a:cubicBezTo>
                    <a:pt x="1798867" y="9102299"/>
                    <a:pt x="1794602" y="9106563"/>
                    <a:pt x="1789344" y="9106563"/>
                  </a:cubicBezTo>
                  <a:cubicBezTo>
                    <a:pt x="1784083" y="9106563"/>
                    <a:pt x="1779818" y="9102299"/>
                    <a:pt x="1779818" y="9097038"/>
                  </a:cubicBezTo>
                  <a:cubicBezTo>
                    <a:pt x="1779818" y="9091777"/>
                    <a:pt x="1784083" y="9087513"/>
                    <a:pt x="1789344" y="9087513"/>
                  </a:cubicBezTo>
                  <a:close/>
                  <a:moveTo>
                    <a:pt x="1433380" y="9087513"/>
                  </a:moveTo>
                  <a:cubicBezTo>
                    <a:pt x="1438641" y="9087513"/>
                    <a:pt x="1442905" y="9091777"/>
                    <a:pt x="1442905" y="9097038"/>
                  </a:cubicBezTo>
                  <a:cubicBezTo>
                    <a:pt x="1442905" y="9102299"/>
                    <a:pt x="1438641" y="9106563"/>
                    <a:pt x="1433380" y="9106563"/>
                  </a:cubicBezTo>
                  <a:cubicBezTo>
                    <a:pt x="1428120" y="9106563"/>
                    <a:pt x="1423855" y="9102299"/>
                    <a:pt x="1423855" y="9097038"/>
                  </a:cubicBezTo>
                  <a:cubicBezTo>
                    <a:pt x="1423855" y="9091777"/>
                    <a:pt x="1428120" y="9087513"/>
                    <a:pt x="1433380" y="9087513"/>
                  </a:cubicBezTo>
                  <a:close/>
                  <a:moveTo>
                    <a:pt x="1077417" y="9087513"/>
                  </a:moveTo>
                  <a:cubicBezTo>
                    <a:pt x="1082677" y="9087513"/>
                    <a:pt x="1086942" y="9091777"/>
                    <a:pt x="1086942" y="9097038"/>
                  </a:cubicBezTo>
                  <a:cubicBezTo>
                    <a:pt x="1086942" y="9102299"/>
                    <a:pt x="1082677" y="9106563"/>
                    <a:pt x="1077417" y="9106563"/>
                  </a:cubicBezTo>
                  <a:cubicBezTo>
                    <a:pt x="1072156" y="9106563"/>
                    <a:pt x="1067891" y="9102299"/>
                    <a:pt x="1067891" y="9097038"/>
                  </a:cubicBezTo>
                  <a:cubicBezTo>
                    <a:pt x="1067891" y="9091777"/>
                    <a:pt x="1072156" y="9087513"/>
                    <a:pt x="1077417" y="9087513"/>
                  </a:cubicBezTo>
                  <a:close/>
                  <a:moveTo>
                    <a:pt x="721455" y="9087513"/>
                  </a:moveTo>
                  <a:cubicBezTo>
                    <a:pt x="726716" y="9087513"/>
                    <a:pt x="730980" y="9091777"/>
                    <a:pt x="730980" y="9097038"/>
                  </a:cubicBezTo>
                  <a:cubicBezTo>
                    <a:pt x="730980" y="9102299"/>
                    <a:pt x="726716" y="9106563"/>
                    <a:pt x="721455" y="9106563"/>
                  </a:cubicBezTo>
                  <a:cubicBezTo>
                    <a:pt x="716195" y="9106563"/>
                    <a:pt x="711930" y="9102299"/>
                    <a:pt x="711930" y="9097038"/>
                  </a:cubicBezTo>
                  <a:cubicBezTo>
                    <a:pt x="711930" y="9091777"/>
                    <a:pt x="716195" y="9087513"/>
                    <a:pt x="721455" y="9087513"/>
                  </a:cubicBezTo>
                  <a:close/>
                  <a:moveTo>
                    <a:pt x="365491" y="9087513"/>
                  </a:moveTo>
                  <a:cubicBezTo>
                    <a:pt x="370752" y="9087513"/>
                    <a:pt x="375016" y="9091777"/>
                    <a:pt x="375016" y="9097038"/>
                  </a:cubicBezTo>
                  <a:cubicBezTo>
                    <a:pt x="375016" y="9102299"/>
                    <a:pt x="370752" y="9106563"/>
                    <a:pt x="365491" y="9106563"/>
                  </a:cubicBezTo>
                  <a:cubicBezTo>
                    <a:pt x="360231" y="9106563"/>
                    <a:pt x="355966" y="9102299"/>
                    <a:pt x="355966" y="9097038"/>
                  </a:cubicBezTo>
                  <a:cubicBezTo>
                    <a:pt x="355966" y="9091777"/>
                    <a:pt x="360231" y="9087513"/>
                    <a:pt x="365491" y="9087513"/>
                  </a:cubicBezTo>
                  <a:close/>
                  <a:moveTo>
                    <a:pt x="9529" y="9087513"/>
                  </a:moveTo>
                  <a:cubicBezTo>
                    <a:pt x="14789" y="9087513"/>
                    <a:pt x="19054" y="9091777"/>
                    <a:pt x="19054" y="9097038"/>
                  </a:cubicBezTo>
                  <a:cubicBezTo>
                    <a:pt x="19054" y="9102299"/>
                    <a:pt x="14789" y="9106563"/>
                    <a:pt x="9529" y="9106563"/>
                  </a:cubicBezTo>
                  <a:cubicBezTo>
                    <a:pt x="4268" y="9106563"/>
                    <a:pt x="4" y="9102299"/>
                    <a:pt x="4" y="9097038"/>
                  </a:cubicBezTo>
                  <a:cubicBezTo>
                    <a:pt x="4" y="9091777"/>
                    <a:pt x="4268" y="9087513"/>
                    <a:pt x="9529" y="9087513"/>
                  </a:cubicBezTo>
                  <a:close/>
                  <a:moveTo>
                    <a:pt x="6772815" y="8724010"/>
                  </a:moveTo>
                  <a:cubicBezTo>
                    <a:pt x="6778076" y="8724010"/>
                    <a:pt x="6782340" y="8728274"/>
                    <a:pt x="6782340" y="8733535"/>
                  </a:cubicBezTo>
                  <a:cubicBezTo>
                    <a:pt x="6782340" y="8738796"/>
                    <a:pt x="6778076" y="8743060"/>
                    <a:pt x="6772815" y="8743060"/>
                  </a:cubicBezTo>
                  <a:cubicBezTo>
                    <a:pt x="6767555" y="8743060"/>
                    <a:pt x="6763290" y="8738796"/>
                    <a:pt x="6763290" y="8733535"/>
                  </a:cubicBezTo>
                  <a:cubicBezTo>
                    <a:pt x="6763290" y="8728274"/>
                    <a:pt x="6767555" y="8724010"/>
                    <a:pt x="6772815" y="8724010"/>
                  </a:cubicBezTo>
                  <a:close/>
                  <a:moveTo>
                    <a:pt x="6416852" y="8724010"/>
                  </a:moveTo>
                  <a:cubicBezTo>
                    <a:pt x="6422112" y="8724010"/>
                    <a:pt x="6426377" y="8728274"/>
                    <a:pt x="6426377" y="8733535"/>
                  </a:cubicBezTo>
                  <a:cubicBezTo>
                    <a:pt x="6426377" y="8738796"/>
                    <a:pt x="6422112" y="8743060"/>
                    <a:pt x="6416852" y="8743060"/>
                  </a:cubicBezTo>
                  <a:cubicBezTo>
                    <a:pt x="6411591" y="8743060"/>
                    <a:pt x="6407327" y="8738796"/>
                    <a:pt x="6407327" y="8733535"/>
                  </a:cubicBezTo>
                  <a:cubicBezTo>
                    <a:pt x="6407327" y="8728274"/>
                    <a:pt x="6411591" y="8724010"/>
                    <a:pt x="6416852" y="8724010"/>
                  </a:cubicBezTo>
                  <a:close/>
                  <a:moveTo>
                    <a:pt x="6060889" y="8724010"/>
                  </a:moveTo>
                  <a:cubicBezTo>
                    <a:pt x="6066149" y="8724010"/>
                    <a:pt x="6070414" y="8728274"/>
                    <a:pt x="6070414" y="8733535"/>
                  </a:cubicBezTo>
                  <a:cubicBezTo>
                    <a:pt x="6070414" y="8738796"/>
                    <a:pt x="6066149" y="8743060"/>
                    <a:pt x="6060889" y="8743060"/>
                  </a:cubicBezTo>
                  <a:cubicBezTo>
                    <a:pt x="6055628" y="8743060"/>
                    <a:pt x="6051364" y="8738796"/>
                    <a:pt x="6051364" y="8733535"/>
                  </a:cubicBezTo>
                  <a:cubicBezTo>
                    <a:pt x="6051364" y="8728274"/>
                    <a:pt x="6055628" y="8724010"/>
                    <a:pt x="6060889" y="8724010"/>
                  </a:cubicBezTo>
                  <a:close/>
                  <a:moveTo>
                    <a:pt x="5704927" y="8724010"/>
                  </a:moveTo>
                  <a:cubicBezTo>
                    <a:pt x="5710187" y="8724010"/>
                    <a:pt x="5714452" y="8728274"/>
                    <a:pt x="5714452" y="8733535"/>
                  </a:cubicBezTo>
                  <a:cubicBezTo>
                    <a:pt x="5714452" y="8738796"/>
                    <a:pt x="5710187" y="8743060"/>
                    <a:pt x="5704927" y="8743060"/>
                  </a:cubicBezTo>
                  <a:cubicBezTo>
                    <a:pt x="5699666" y="8743060"/>
                    <a:pt x="5695402" y="8738796"/>
                    <a:pt x="5695402" y="8733535"/>
                  </a:cubicBezTo>
                  <a:cubicBezTo>
                    <a:pt x="5695402" y="8728274"/>
                    <a:pt x="5699666" y="8724010"/>
                    <a:pt x="5704927" y="8724010"/>
                  </a:cubicBezTo>
                  <a:close/>
                  <a:moveTo>
                    <a:pt x="5348964" y="8724010"/>
                  </a:moveTo>
                  <a:cubicBezTo>
                    <a:pt x="5354224" y="8724010"/>
                    <a:pt x="5358489" y="8728274"/>
                    <a:pt x="5358489" y="8733535"/>
                  </a:cubicBezTo>
                  <a:cubicBezTo>
                    <a:pt x="5358489" y="8738796"/>
                    <a:pt x="5354224" y="8743060"/>
                    <a:pt x="5348964" y="8743060"/>
                  </a:cubicBezTo>
                  <a:cubicBezTo>
                    <a:pt x="5343703" y="8743060"/>
                    <a:pt x="5339439" y="8738796"/>
                    <a:pt x="5339439" y="8733535"/>
                  </a:cubicBezTo>
                  <a:cubicBezTo>
                    <a:pt x="5339439" y="8728274"/>
                    <a:pt x="5343703" y="8724010"/>
                    <a:pt x="5348964" y="8724010"/>
                  </a:cubicBezTo>
                  <a:close/>
                  <a:moveTo>
                    <a:pt x="4993001" y="8724010"/>
                  </a:moveTo>
                  <a:cubicBezTo>
                    <a:pt x="4998261" y="8724010"/>
                    <a:pt x="5002526" y="8728274"/>
                    <a:pt x="5002526" y="8733535"/>
                  </a:cubicBezTo>
                  <a:cubicBezTo>
                    <a:pt x="5002526" y="8738796"/>
                    <a:pt x="4998261" y="8743060"/>
                    <a:pt x="4993001" y="8743060"/>
                  </a:cubicBezTo>
                  <a:cubicBezTo>
                    <a:pt x="4987740" y="8743060"/>
                    <a:pt x="4983476" y="8738796"/>
                    <a:pt x="4983476" y="8733535"/>
                  </a:cubicBezTo>
                  <a:cubicBezTo>
                    <a:pt x="4983476" y="8728274"/>
                    <a:pt x="4987740" y="8724010"/>
                    <a:pt x="4993001" y="8724010"/>
                  </a:cubicBezTo>
                  <a:close/>
                  <a:moveTo>
                    <a:pt x="4637038" y="8724010"/>
                  </a:moveTo>
                  <a:cubicBezTo>
                    <a:pt x="4642298" y="8724010"/>
                    <a:pt x="4646563" y="8728274"/>
                    <a:pt x="4646563" y="8733535"/>
                  </a:cubicBezTo>
                  <a:cubicBezTo>
                    <a:pt x="4646563" y="8738796"/>
                    <a:pt x="4642298" y="8743060"/>
                    <a:pt x="4637038" y="8743060"/>
                  </a:cubicBezTo>
                  <a:cubicBezTo>
                    <a:pt x="4631777" y="8743060"/>
                    <a:pt x="4627513" y="8738796"/>
                    <a:pt x="4627513" y="8733535"/>
                  </a:cubicBezTo>
                  <a:cubicBezTo>
                    <a:pt x="4627513" y="8728274"/>
                    <a:pt x="4631777" y="8724010"/>
                    <a:pt x="4637038" y="8724010"/>
                  </a:cubicBezTo>
                  <a:close/>
                  <a:moveTo>
                    <a:pt x="4281076" y="8724010"/>
                  </a:moveTo>
                  <a:cubicBezTo>
                    <a:pt x="4286336" y="8724010"/>
                    <a:pt x="4290601" y="8728274"/>
                    <a:pt x="4290601" y="8733535"/>
                  </a:cubicBezTo>
                  <a:cubicBezTo>
                    <a:pt x="4290601" y="8738796"/>
                    <a:pt x="4286336" y="8743060"/>
                    <a:pt x="4281076" y="8743060"/>
                  </a:cubicBezTo>
                  <a:cubicBezTo>
                    <a:pt x="4275815" y="8743060"/>
                    <a:pt x="4271551" y="8738796"/>
                    <a:pt x="4271551" y="8733535"/>
                  </a:cubicBezTo>
                  <a:cubicBezTo>
                    <a:pt x="4271551" y="8728274"/>
                    <a:pt x="4275815" y="8724010"/>
                    <a:pt x="4281076" y="8724010"/>
                  </a:cubicBezTo>
                  <a:close/>
                  <a:moveTo>
                    <a:pt x="3925113" y="8724010"/>
                  </a:moveTo>
                  <a:cubicBezTo>
                    <a:pt x="3930373" y="8724010"/>
                    <a:pt x="3934638" y="8728274"/>
                    <a:pt x="3934638" y="8733535"/>
                  </a:cubicBezTo>
                  <a:cubicBezTo>
                    <a:pt x="3934638" y="8738796"/>
                    <a:pt x="3930373" y="8743060"/>
                    <a:pt x="3925113" y="8743060"/>
                  </a:cubicBezTo>
                  <a:cubicBezTo>
                    <a:pt x="3919852" y="8743060"/>
                    <a:pt x="3915588" y="8738796"/>
                    <a:pt x="3915588" y="8733535"/>
                  </a:cubicBezTo>
                  <a:cubicBezTo>
                    <a:pt x="3915588" y="8728274"/>
                    <a:pt x="3919852" y="8724010"/>
                    <a:pt x="3925113" y="8724010"/>
                  </a:cubicBezTo>
                  <a:close/>
                  <a:moveTo>
                    <a:pt x="3569150" y="8724010"/>
                  </a:moveTo>
                  <a:cubicBezTo>
                    <a:pt x="3574410" y="8724010"/>
                    <a:pt x="3578675" y="8728274"/>
                    <a:pt x="3578675" y="8733535"/>
                  </a:cubicBezTo>
                  <a:cubicBezTo>
                    <a:pt x="3578675" y="8738796"/>
                    <a:pt x="3574410" y="8743060"/>
                    <a:pt x="3569150" y="8743060"/>
                  </a:cubicBezTo>
                  <a:cubicBezTo>
                    <a:pt x="3563889" y="8743060"/>
                    <a:pt x="3559625" y="8738796"/>
                    <a:pt x="3559625" y="8733535"/>
                  </a:cubicBezTo>
                  <a:cubicBezTo>
                    <a:pt x="3559625" y="8728274"/>
                    <a:pt x="3563889" y="8724010"/>
                    <a:pt x="3569150" y="8724010"/>
                  </a:cubicBezTo>
                  <a:close/>
                  <a:moveTo>
                    <a:pt x="3213191" y="8724010"/>
                  </a:moveTo>
                  <a:cubicBezTo>
                    <a:pt x="3218449" y="8724010"/>
                    <a:pt x="3222716" y="8728274"/>
                    <a:pt x="3222716" y="8733535"/>
                  </a:cubicBezTo>
                  <a:cubicBezTo>
                    <a:pt x="3222716" y="8738796"/>
                    <a:pt x="3218449" y="8743060"/>
                    <a:pt x="3213191" y="8743060"/>
                  </a:cubicBezTo>
                  <a:cubicBezTo>
                    <a:pt x="3207927" y="8743060"/>
                    <a:pt x="3203666" y="8738796"/>
                    <a:pt x="3203666" y="8733535"/>
                  </a:cubicBezTo>
                  <a:cubicBezTo>
                    <a:pt x="3203666" y="8728274"/>
                    <a:pt x="3207927" y="8724010"/>
                    <a:pt x="3213191" y="8724010"/>
                  </a:cubicBezTo>
                  <a:close/>
                  <a:moveTo>
                    <a:pt x="2857232" y="8724010"/>
                  </a:moveTo>
                  <a:cubicBezTo>
                    <a:pt x="2862492" y="8724010"/>
                    <a:pt x="2866757" y="8728274"/>
                    <a:pt x="2866757" y="8733535"/>
                  </a:cubicBezTo>
                  <a:cubicBezTo>
                    <a:pt x="2866757" y="8738796"/>
                    <a:pt x="2862492" y="8743060"/>
                    <a:pt x="2857232" y="8743060"/>
                  </a:cubicBezTo>
                  <a:cubicBezTo>
                    <a:pt x="2851971" y="8743060"/>
                    <a:pt x="2847707" y="8738796"/>
                    <a:pt x="2847707" y="8733535"/>
                  </a:cubicBezTo>
                  <a:cubicBezTo>
                    <a:pt x="2847707" y="8728274"/>
                    <a:pt x="2851971" y="8724010"/>
                    <a:pt x="2857232" y="8724010"/>
                  </a:cubicBezTo>
                  <a:close/>
                  <a:moveTo>
                    <a:pt x="2501267" y="8724010"/>
                  </a:moveTo>
                  <a:cubicBezTo>
                    <a:pt x="2506527" y="8724010"/>
                    <a:pt x="2510794" y="8728274"/>
                    <a:pt x="2510794" y="8733535"/>
                  </a:cubicBezTo>
                  <a:cubicBezTo>
                    <a:pt x="2510794" y="8738796"/>
                    <a:pt x="2506527" y="8743060"/>
                    <a:pt x="2501267" y="8743060"/>
                  </a:cubicBezTo>
                  <a:cubicBezTo>
                    <a:pt x="2496007" y="8743060"/>
                    <a:pt x="2491743" y="8738796"/>
                    <a:pt x="2491743" y="8733535"/>
                  </a:cubicBezTo>
                  <a:cubicBezTo>
                    <a:pt x="2491743" y="8728274"/>
                    <a:pt x="2496007" y="8724010"/>
                    <a:pt x="2501267" y="8724010"/>
                  </a:cubicBezTo>
                  <a:close/>
                  <a:moveTo>
                    <a:pt x="2145305" y="8724010"/>
                  </a:moveTo>
                  <a:cubicBezTo>
                    <a:pt x="2150567" y="8724010"/>
                    <a:pt x="2154830" y="8728274"/>
                    <a:pt x="2154830" y="8733535"/>
                  </a:cubicBezTo>
                  <a:cubicBezTo>
                    <a:pt x="2154830" y="8738796"/>
                    <a:pt x="2150567" y="8743060"/>
                    <a:pt x="2145305" y="8743060"/>
                  </a:cubicBezTo>
                  <a:cubicBezTo>
                    <a:pt x="2140045" y="8743060"/>
                    <a:pt x="2135780" y="8738796"/>
                    <a:pt x="2135780" y="8733535"/>
                  </a:cubicBezTo>
                  <a:cubicBezTo>
                    <a:pt x="2135780" y="8728274"/>
                    <a:pt x="2140045" y="8724010"/>
                    <a:pt x="2145305" y="8724010"/>
                  </a:cubicBezTo>
                  <a:close/>
                  <a:moveTo>
                    <a:pt x="1789346" y="8724010"/>
                  </a:moveTo>
                  <a:cubicBezTo>
                    <a:pt x="1794605" y="8724010"/>
                    <a:pt x="1798869" y="8728274"/>
                    <a:pt x="1798869" y="8733535"/>
                  </a:cubicBezTo>
                  <a:cubicBezTo>
                    <a:pt x="1798869" y="8738796"/>
                    <a:pt x="1794605" y="8743060"/>
                    <a:pt x="1789346" y="8743060"/>
                  </a:cubicBezTo>
                  <a:cubicBezTo>
                    <a:pt x="1784086" y="8743060"/>
                    <a:pt x="1779820" y="8738796"/>
                    <a:pt x="1779820" y="8733535"/>
                  </a:cubicBezTo>
                  <a:cubicBezTo>
                    <a:pt x="1779820" y="8728274"/>
                    <a:pt x="1784086" y="8724010"/>
                    <a:pt x="1789346" y="8724010"/>
                  </a:cubicBezTo>
                  <a:close/>
                  <a:moveTo>
                    <a:pt x="1433383" y="8724010"/>
                  </a:moveTo>
                  <a:cubicBezTo>
                    <a:pt x="1438643" y="8724010"/>
                    <a:pt x="1442908" y="8728274"/>
                    <a:pt x="1442908" y="8733535"/>
                  </a:cubicBezTo>
                  <a:cubicBezTo>
                    <a:pt x="1442908" y="8738796"/>
                    <a:pt x="1438643" y="8743060"/>
                    <a:pt x="1433383" y="8743060"/>
                  </a:cubicBezTo>
                  <a:cubicBezTo>
                    <a:pt x="1428122" y="8743060"/>
                    <a:pt x="1423858" y="8738796"/>
                    <a:pt x="1423858" y="8733535"/>
                  </a:cubicBezTo>
                  <a:cubicBezTo>
                    <a:pt x="1423858" y="8728274"/>
                    <a:pt x="1428122" y="8724010"/>
                    <a:pt x="1433383" y="8724010"/>
                  </a:cubicBezTo>
                  <a:close/>
                  <a:moveTo>
                    <a:pt x="1077419" y="8724010"/>
                  </a:moveTo>
                  <a:cubicBezTo>
                    <a:pt x="1082679" y="8724010"/>
                    <a:pt x="1086944" y="8728274"/>
                    <a:pt x="1086944" y="8733535"/>
                  </a:cubicBezTo>
                  <a:cubicBezTo>
                    <a:pt x="1086944" y="8738796"/>
                    <a:pt x="1082679" y="8743060"/>
                    <a:pt x="1077419" y="8743060"/>
                  </a:cubicBezTo>
                  <a:cubicBezTo>
                    <a:pt x="1072158" y="8743060"/>
                    <a:pt x="1067894" y="8738796"/>
                    <a:pt x="1067894" y="8733535"/>
                  </a:cubicBezTo>
                  <a:cubicBezTo>
                    <a:pt x="1067894" y="8728274"/>
                    <a:pt x="1072158" y="8724010"/>
                    <a:pt x="1077419" y="8724010"/>
                  </a:cubicBezTo>
                  <a:close/>
                  <a:moveTo>
                    <a:pt x="721457" y="8724010"/>
                  </a:moveTo>
                  <a:cubicBezTo>
                    <a:pt x="726718" y="8724010"/>
                    <a:pt x="730982" y="8728274"/>
                    <a:pt x="730982" y="8733535"/>
                  </a:cubicBezTo>
                  <a:cubicBezTo>
                    <a:pt x="730982" y="8738796"/>
                    <a:pt x="726718" y="8743060"/>
                    <a:pt x="721457" y="8743060"/>
                  </a:cubicBezTo>
                  <a:cubicBezTo>
                    <a:pt x="716197" y="8743060"/>
                    <a:pt x="711932" y="8738796"/>
                    <a:pt x="711932" y="8733535"/>
                  </a:cubicBezTo>
                  <a:cubicBezTo>
                    <a:pt x="711932" y="8728274"/>
                    <a:pt x="716197" y="8724010"/>
                    <a:pt x="721457" y="8724010"/>
                  </a:cubicBezTo>
                  <a:close/>
                  <a:moveTo>
                    <a:pt x="365493" y="8724010"/>
                  </a:moveTo>
                  <a:cubicBezTo>
                    <a:pt x="370754" y="8724010"/>
                    <a:pt x="375018" y="8728274"/>
                    <a:pt x="375018" y="8733535"/>
                  </a:cubicBezTo>
                  <a:cubicBezTo>
                    <a:pt x="375018" y="8738796"/>
                    <a:pt x="370754" y="8743060"/>
                    <a:pt x="365493" y="8743060"/>
                  </a:cubicBezTo>
                  <a:cubicBezTo>
                    <a:pt x="360233" y="8743060"/>
                    <a:pt x="355968" y="8738796"/>
                    <a:pt x="355968" y="8733535"/>
                  </a:cubicBezTo>
                  <a:cubicBezTo>
                    <a:pt x="355968" y="8728274"/>
                    <a:pt x="360233" y="8724010"/>
                    <a:pt x="365493" y="8724010"/>
                  </a:cubicBezTo>
                  <a:close/>
                  <a:moveTo>
                    <a:pt x="9531" y="8724010"/>
                  </a:moveTo>
                  <a:cubicBezTo>
                    <a:pt x="14791" y="8724010"/>
                    <a:pt x="19056" y="8728274"/>
                    <a:pt x="19056" y="8733535"/>
                  </a:cubicBezTo>
                  <a:cubicBezTo>
                    <a:pt x="19056" y="8738796"/>
                    <a:pt x="14791" y="8743060"/>
                    <a:pt x="9531" y="8743060"/>
                  </a:cubicBezTo>
                  <a:cubicBezTo>
                    <a:pt x="4270" y="8743060"/>
                    <a:pt x="6" y="8738796"/>
                    <a:pt x="6" y="8733535"/>
                  </a:cubicBezTo>
                  <a:cubicBezTo>
                    <a:pt x="6" y="8728274"/>
                    <a:pt x="4270" y="8724010"/>
                    <a:pt x="9531" y="8724010"/>
                  </a:cubicBezTo>
                  <a:close/>
                  <a:moveTo>
                    <a:pt x="6772815" y="8360506"/>
                  </a:moveTo>
                  <a:cubicBezTo>
                    <a:pt x="6778076" y="8360506"/>
                    <a:pt x="6782340" y="8364770"/>
                    <a:pt x="6782340" y="8370031"/>
                  </a:cubicBezTo>
                  <a:cubicBezTo>
                    <a:pt x="6782340" y="8375292"/>
                    <a:pt x="6778076" y="8379556"/>
                    <a:pt x="6772815" y="8379556"/>
                  </a:cubicBezTo>
                  <a:cubicBezTo>
                    <a:pt x="6767555" y="8379556"/>
                    <a:pt x="6763290" y="8375292"/>
                    <a:pt x="6763290" y="8370031"/>
                  </a:cubicBezTo>
                  <a:cubicBezTo>
                    <a:pt x="6763290" y="8364770"/>
                    <a:pt x="6767555" y="8360506"/>
                    <a:pt x="6772815" y="8360506"/>
                  </a:cubicBezTo>
                  <a:close/>
                  <a:moveTo>
                    <a:pt x="6416852" y="8360506"/>
                  </a:moveTo>
                  <a:cubicBezTo>
                    <a:pt x="6422112" y="8360506"/>
                    <a:pt x="6426377" y="8364770"/>
                    <a:pt x="6426377" y="8370031"/>
                  </a:cubicBezTo>
                  <a:cubicBezTo>
                    <a:pt x="6426377" y="8375292"/>
                    <a:pt x="6422112" y="8379556"/>
                    <a:pt x="6416852" y="8379556"/>
                  </a:cubicBezTo>
                  <a:cubicBezTo>
                    <a:pt x="6411591" y="8379556"/>
                    <a:pt x="6407327" y="8375292"/>
                    <a:pt x="6407327" y="8370031"/>
                  </a:cubicBezTo>
                  <a:cubicBezTo>
                    <a:pt x="6407327" y="8364770"/>
                    <a:pt x="6411591" y="8360506"/>
                    <a:pt x="6416852" y="8360506"/>
                  </a:cubicBezTo>
                  <a:close/>
                  <a:moveTo>
                    <a:pt x="6060889" y="8360506"/>
                  </a:moveTo>
                  <a:cubicBezTo>
                    <a:pt x="6066149" y="8360506"/>
                    <a:pt x="6070414" y="8364770"/>
                    <a:pt x="6070414" y="8370031"/>
                  </a:cubicBezTo>
                  <a:cubicBezTo>
                    <a:pt x="6070414" y="8375292"/>
                    <a:pt x="6066149" y="8379556"/>
                    <a:pt x="6060889" y="8379556"/>
                  </a:cubicBezTo>
                  <a:cubicBezTo>
                    <a:pt x="6055628" y="8379556"/>
                    <a:pt x="6051364" y="8375292"/>
                    <a:pt x="6051364" y="8370031"/>
                  </a:cubicBezTo>
                  <a:cubicBezTo>
                    <a:pt x="6051364" y="8364770"/>
                    <a:pt x="6055628" y="8360506"/>
                    <a:pt x="6060889" y="8360506"/>
                  </a:cubicBezTo>
                  <a:close/>
                  <a:moveTo>
                    <a:pt x="5704927" y="8360506"/>
                  </a:moveTo>
                  <a:cubicBezTo>
                    <a:pt x="5710187" y="8360506"/>
                    <a:pt x="5714452" y="8364770"/>
                    <a:pt x="5714452" y="8370031"/>
                  </a:cubicBezTo>
                  <a:cubicBezTo>
                    <a:pt x="5714452" y="8375292"/>
                    <a:pt x="5710187" y="8379556"/>
                    <a:pt x="5704927" y="8379556"/>
                  </a:cubicBezTo>
                  <a:cubicBezTo>
                    <a:pt x="5699666" y="8379556"/>
                    <a:pt x="5695402" y="8375292"/>
                    <a:pt x="5695402" y="8370031"/>
                  </a:cubicBezTo>
                  <a:cubicBezTo>
                    <a:pt x="5695402" y="8364770"/>
                    <a:pt x="5699666" y="8360506"/>
                    <a:pt x="5704927" y="8360506"/>
                  </a:cubicBezTo>
                  <a:close/>
                  <a:moveTo>
                    <a:pt x="5348964" y="8360506"/>
                  </a:moveTo>
                  <a:cubicBezTo>
                    <a:pt x="5354224" y="8360506"/>
                    <a:pt x="5358489" y="8364770"/>
                    <a:pt x="5358489" y="8370031"/>
                  </a:cubicBezTo>
                  <a:cubicBezTo>
                    <a:pt x="5358489" y="8375292"/>
                    <a:pt x="5354224" y="8379556"/>
                    <a:pt x="5348964" y="8379556"/>
                  </a:cubicBezTo>
                  <a:cubicBezTo>
                    <a:pt x="5343703" y="8379556"/>
                    <a:pt x="5339439" y="8375292"/>
                    <a:pt x="5339439" y="8370031"/>
                  </a:cubicBezTo>
                  <a:cubicBezTo>
                    <a:pt x="5339439" y="8364770"/>
                    <a:pt x="5343703" y="8360506"/>
                    <a:pt x="5348964" y="8360506"/>
                  </a:cubicBezTo>
                  <a:close/>
                  <a:moveTo>
                    <a:pt x="4993001" y="8360506"/>
                  </a:moveTo>
                  <a:cubicBezTo>
                    <a:pt x="4998261" y="8360506"/>
                    <a:pt x="5002526" y="8364770"/>
                    <a:pt x="5002526" y="8370031"/>
                  </a:cubicBezTo>
                  <a:cubicBezTo>
                    <a:pt x="5002526" y="8375292"/>
                    <a:pt x="4998261" y="8379556"/>
                    <a:pt x="4993001" y="8379556"/>
                  </a:cubicBezTo>
                  <a:cubicBezTo>
                    <a:pt x="4987740" y="8379556"/>
                    <a:pt x="4983476" y="8375292"/>
                    <a:pt x="4983476" y="8370031"/>
                  </a:cubicBezTo>
                  <a:cubicBezTo>
                    <a:pt x="4983476" y="8364770"/>
                    <a:pt x="4987740" y="8360506"/>
                    <a:pt x="4993001" y="8360506"/>
                  </a:cubicBezTo>
                  <a:close/>
                  <a:moveTo>
                    <a:pt x="4637038" y="8360506"/>
                  </a:moveTo>
                  <a:cubicBezTo>
                    <a:pt x="4642298" y="8360506"/>
                    <a:pt x="4646563" y="8364770"/>
                    <a:pt x="4646563" y="8370031"/>
                  </a:cubicBezTo>
                  <a:cubicBezTo>
                    <a:pt x="4646563" y="8375292"/>
                    <a:pt x="4642298" y="8379556"/>
                    <a:pt x="4637038" y="8379556"/>
                  </a:cubicBezTo>
                  <a:cubicBezTo>
                    <a:pt x="4631777" y="8379556"/>
                    <a:pt x="4627513" y="8375292"/>
                    <a:pt x="4627513" y="8370031"/>
                  </a:cubicBezTo>
                  <a:cubicBezTo>
                    <a:pt x="4627513" y="8364770"/>
                    <a:pt x="4631777" y="8360506"/>
                    <a:pt x="4637038" y="8360506"/>
                  </a:cubicBezTo>
                  <a:close/>
                  <a:moveTo>
                    <a:pt x="4281076" y="8360506"/>
                  </a:moveTo>
                  <a:cubicBezTo>
                    <a:pt x="4286336" y="8360506"/>
                    <a:pt x="4290601" y="8364770"/>
                    <a:pt x="4290601" y="8370031"/>
                  </a:cubicBezTo>
                  <a:cubicBezTo>
                    <a:pt x="4290601" y="8375292"/>
                    <a:pt x="4286336" y="8379556"/>
                    <a:pt x="4281076" y="8379556"/>
                  </a:cubicBezTo>
                  <a:cubicBezTo>
                    <a:pt x="4275815" y="8379556"/>
                    <a:pt x="4271551" y="8375292"/>
                    <a:pt x="4271551" y="8370031"/>
                  </a:cubicBezTo>
                  <a:cubicBezTo>
                    <a:pt x="4271551" y="8364770"/>
                    <a:pt x="4275815" y="8360506"/>
                    <a:pt x="4281076" y="8360506"/>
                  </a:cubicBezTo>
                  <a:close/>
                  <a:moveTo>
                    <a:pt x="3925113" y="8360506"/>
                  </a:moveTo>
                  <a:cubicBezTo>
                    <a:pt x="3930373" y="8360506"/>
                    <a:pt x="3934638" y="8364770"/>
                    <a:pt x="3934638" y="8370031"/>
                  </a:cubicBezTo>
                  <a:cubicBezTo>
                    <a:pt x="3934638" y="8375292"/>
                    <a:pt x="3930373" y="8379556"/>
                    <a:pt x="3925113" y="8379556"/>
                  </a:cubicBezTo>
                  <a:cubicBezTo>
                    <a:pt x="3919852" y="8379556"/>
                    <a:pt x="3915588" y="8375292"/>
                    <a:pt x="3915588" y="8370031"/>
                  </a:cubicBezTo>
                  <a:cubicBezTo>
                    <a:pt x="3915588" y="8364770"/>
                    <a:pt x="3919852" y="8360506"/>
                    <a:pt x="3925113" y="8360506"/>
                  </a:cubicBezTo>
                  <a:close/>
                  <a:moveTo>
                    <a:pt x="3569150" y="8360506"/>
                  </a:moveTo>
                  <a:cubicBezTo>
                    <a:pt x="3574410" y="8360506"/>
                    <a:pt x="3578675" y="8364770"/>
                    <a:pt x="3578675" y="8370031"/>
                  </a:cubicBezTo>
                  <a:cubicBezTo>
                    <a:pt x="3578675" y="8375292"/>
                    <a:pt x="3574410" y="8379556"/>
                    <a:pt x="3569150" y="8379556"/>
                  </a:cubicBezTo>
                  <a:cubicBezTo>
                    <a:pt x="3563889" y="8379556"/>
                    <a:pt x="3559625" y="8375292"/>
                    <a:pt x="3559625" y="8370031"/>
                  </a:cubicBezTo>
                  <a:cubicBezTo>
                    <a:pt x="3559625" y="8364770"/>
                    <a:pt x="3563889" y="8360506"/>
                    <a:pt x="3569150" y="8360506"/>
                  </a:cubicBezTo>
                  <a:close/>
                  <a:moveTo>
                    <a:pt x="3213191" y="8360506"/>
                  </a:moveTo>
                  <a:cubicBezTo>
                    <a:pt x="3218449" y="8360506"/>
                    <a:pt x="3222716" y="8364770"/>
                    <a:pt x="3222716" y="8370031"/>
                  </a:cubicBezTo>
                  <a:cubicBezTo>
                    <a:pt x="3222716" y="8375292"/>
                    <a:pt x="3218449" y="8379556"/>
                    <a:pt x="3213191" y="8379556"/>
                  </a:cubicBezTo>
                  <a:cubicBezTo>
                    <a:pt x="3207927" y="8379556"/>
                    <a:pt x="3203666" y="8375292"/>
                    <a:pt x="3203666" y="8370031"/>
                  </a:cubicBezTo>
                  <a:cubicBezTo>
                    <a:pt x="3203666" y="8364770"/>
                    <a:pt x="3207927" y="8360506"/>
                    <a:pt x="3213191" y="8360506"/>
                  </a:cubicBezTo>
                  <a:close/>
                  <a:moveTo>
                    <a:pt x="2857234" y="8360506"/>
                  </a:moveTo>
                  <a:cubicBezTo>
                    <a:pt x="2862495" y="8360506"/>
                    <a:pt x="2866758" y="8364770"/>
                    <a:pt x="2866758" y="8370031"/>
                  </a:cubicBezTo>
                  <a:cubicBezTo>
                    <a:pt x="2866758" y="8375292"/>
                    <a:pt x="2862495" y="8379556"/>
                    <a:pt x="2857234" y="8379556"/>
                  </a:cubicBezTo>
                  <a:cubicBezTo>
                    <a:pt x="2851973" y="8379556"/>
                    <a:pt x="2847709" y="8375292"/>
                    <a:pt x="2847709" y="8370031"/>
                  </a:cubicBezTo>
                  <a:cubicBezTo>
                    <a:pt x="2847709" y="8364770"/>
                    <a:pt x="2851973" y="8360506"/>
                    <a:pt x="2857234" y="8360506"/>
                  </a:cubicBezTo>
                  <a:close/>
                  <a:moveTo>
                    <a:pt x="2501269" y="8360506"/>
                  </a:moveTo>
                  <a:cubicBezTo>
                    <a:pt x="2506529" y="8360506"/>
                    <a:pt x="2510795" y="8364770"/>
                    <a:pt x="2510795" y="8370031"/>
                  </a:cubicBezTo>
                  <a:cubicBezTo>
                    <a:pt x="2510795" y="8375292"/>
                    <a:pt x="2506529" y="8379556"/>
                    <a:pt x="2501269" y="8379556"/>
                  </a:cubicBezTo>
                  <a:cubicBezTo>
                    <a:pt x="2496008" y="8379556"/>
                    <a:pt x="2491744" y="8375292"/>
                    <a:pt x="2491744" y="8370031"/>
                  </a:cubicBezTo>
                  <a:cubicBezTo>
                    <a:pt x="2491744" y="8364770"/>
                    <a:pt x="2496008" y="8360506"/>
                    <a:pt x="2501269" y="8360506"/>
                  </a:cubicBezTo>
                  <a:close/>
                  <a:moveTo>
                    <a:pt x="2145307" y="8360506"/>
                  </a:moveTo>
                  <a:cubicBezTo>
                    <a:pt x="2150568" y="8360506"/>
                    <a:pt x="2154832" y="8364770"/>
                    <a:pt x="2154832" y="8370031"/>
                  </a:cubicBezTo>
                  <a:cubicBezTo>
                    <a:pt x="2154832" y="8375292"/>
                    <a:pt x="2150568" y="8379556"/>
                    <a:pt x="2145307" y="8379556"/>
                  </a:cubicBezTo>
                  <a:cubicBezTo>
                    <a:pt x="2140047" y="8379556"/>
                    <a:pt x="2135782" y="8375292"/>
                    <a:pt x="2135782" y="8370031"/>
                  </a:cubicBezTo>
                  <a:cubicBezTo>
                    <a:pt x="2135782" y="8364770"/>
                    <a:pt x="2140047" y="8360506"/>
                    <a:pt x="2145307" y="8360506"/>
                  </a:cubicBezTo>
                  <a:close/>
                  <a:moveTo>
                    <a:pt x="1789349" y="8360506"/>
                  </a:moveTo>
                  <a:cubicBezTo>
                    <a:pt x="1794607" y="8360506"/>
                    <a:pt x="1798872" y="8364770"/>
                    <a:pt x="1798872" y="8370031"/>
                  </a:cubicBezTo>
                  <a:cubicBezTo>
                    <a:pt x="1798872" y="8375292"/>
                    <a:pt x="1794607" y="8379556"/>
                    <a:pt x="1789349" y="8379556"/>
                  </a:cubicBezTo>
                  <a:cubicBezTo>
                    <a:pt x="1784088" y="8379556"/>
                    <a:pt x="1779822" y="8375292"/>
                    <a:pt x="1779822" y="8370031"/>
                  </a:cubicBezTo>
                  <a:cubicBezTo>
                    <a:pt x="1779822" y="8364770"/>
                    <a:pt x="1784088" y="8360506"/>
                    <a:pt x="1789349" y="8360506"/>
                  </a:cubicBezTo>
                  <a:close/>
                  <a:moveTo>
                    <a:pt x="1433385" y="8360506"/>
                  </a:moveTo>
                  <a:cubicBezTo>
                    <a:pt x="1438646" y="8360506"/>
                    <a:pt x="1442910" y="8364770"/>
                    <a:pt x="1442910" y="8370031"/>
                  </a:cubicBezTo>
                  <a:cubicBezTo>
                    <a:pt x="1442910" y="8375292"/>
                    <a:pt x="1438646" y="8379556"/>
                    <a:pt x="1433385" y="8379556"/>
                  </a:cubicBezTo>
                  <a:cubicBezTo>
                    <a:pt x="1428125" y="8379556"/>
                    <a:pt x="1423860" y="8375292"/>
                    <a:pt x="1423860" y="8370031"/>
                  </a:cubicBezTo>
                  <a:cubicBezTo>
                    <a:pt x="1423860" y="8364770"/>
                    <a:pt x="1428125" y="8360506"/>
                    <a:pt x="1433385" y="8360506"/>
                  </a:cubicBezTo>
                  <a:close/>
                  <a:moveTo>
                    <a:pt x="1077421" y="8360506"/>
                  </a:moveTo>
                  <a:cubicBezTo>
                    <a:pt x="1082681" y="8360506"/>
                    <a:pt x="1086945" y="8364770"/>
                    <a:pt x="1086945" y="8370031"/>
                  </a:cubicBezTo>
                  <a:cubicBezTo>
                    <a:pt x="1086945" y="8375292"/>
                    <a:pt x="1082681" y="8379556"/>
                    <a:pt x="1077421" y="8379556"/>
                  </a:cubicBezTo>
                  <a:cubicBezTo>
                    <a:pt x="1072160" y="8379556"/>
                    <a:pt x="1067895" y="8375292"/>
                    <a:pt x="1067895" y="8370031"/>
                  </a:cubicBezTo>
                  <a:cubicBezTo>
                    <a:pt x="1067895" y="8364770"/>
                    <a:pt x="1072160" y="8360506"/>
                    <a:pt x="1077421" y="8360506"/>
                  </a:cubicBezTo>
                  <a:close/>
                  <a:moveTo>
                    <a:pt x="721459" y="8360506"/>
                  </a:moveTo>
                  <a:cubicBezTo>
                    <a:pt x="726720" y="8360506"/>
                    <a:pt x="730985" y="8364770"/>
                    <a:pt x="730985" y="8370031"/>
                  </a:cubicBezTo>
                  <a:cubicBezTo>
                    <a:pt x="730985" y="8375292"/>
                    <a:pt x="726720" y="8379556"/>
                    <a:pt x="721459" y="8379556"/>
                  </a:cubicBezTo>
                  <a:cubicBezTo>
                    <a:pt x="716199" y="8379556"/>
                    <a:pt x="711935" y="8375292"/>
                    <a:pt x="711935" y="8370031"/>
                  </a:cubicBezTo>
                  <a:cubicBezTo>
                    <a:pt x="711935" y="8364770"/>
                    <a:pt x="716199" y="8360506"/>
                    <a:pt x="721459" y="8360506"/>
                  </a:cubicBezTo>
                  <a:close/>
                  <a:moveTo>
                    <a:pt x="365495" y="8360506"/>
                  </a:moveTo>
                  <a:cubicBezTo>
                    <a:pt x="370755" y="8360506"/>
                    <a:pt x="375020" y="8364770"/>
                    <a:pt x="375020" y="8370031"/>
                  </a:cubicBezTo>
                  <a:cubicBezTo>
                    <a:pt x="375020" y="8375292"/>
                    <a:pt x="370755" y="8379556"/>
                    <a:pt x="365495" y="8379556"/>
                  </a:cubicBezTo>
                  <a:cubicBezTo>
                    <a:pt x="360234" y="8379556"/>
                    <a:pt x="355970" y="8375292"/>
                    <a:pt x="355970" y="8370031"/>
                  </a:cubicBezTo>
                  <a:cubicBezTo>
                    <a:pt x="355970" y="8364770"/>
                    <a:pt x="360234" y="8360506"/>
                    <a:pt x="365495" y="8360506"/>
                  </a:cubicBezTo>
                  <a:close/>
                  <a:moveTo>
                    <a:pt x="9532" y="8360506"/>
                  </a:moveTo>
                  <a:cubicBezTo>
                    <a:pt x="14793" y="8360506"/>
                    <a:pt x="19058" y="8364770"/>
                    <a:pt x="19058" y="8370031"/>
                  </a:cubicBezTo>
                  <a:cubicBezTo>
                    <a:pt x="19058" y="8375292"/>
                    <a:pt x="14793" y="8379556"/>
                    <a:pt x="9532" y="8379556"/>
                  </a:cubicBezTo>
                  <a:cubicBezTo>
                    <a:pt x="4272" y="8379556"/>
                    <a:pt x="8" y="8375292"/>
                    <a:pt x="8" y="8370031"/>
                  </a:cubicBezTo>
                  <a:cubicBezTo>
                    <a:pt x="8" y="8364770"/>
                    <a:pt x="4272" y="8360506"/>
                    <a:pt x="9532" y="8360506"/>
                  </a:cubicBezTo>
                  <a:close/>
                  <a:moveTo>
                    <a:pt x="6772815" y="7997002"/>
                  </a:moveTo>
                  <a:cubicBezTo>
                    <a:pt x="6778076" y="7997002"/>
                    <a:pt x="6782340" y="8001266"/>
                    <a:pt x="6782340" y="8006527"/>
                  </a:cubicBezTo>
                  <a:cubicBezTo>
                    <a:pt x="6782340" y="8011788"/>
                    <a:pt x="6778076" y="8016052"/>
                    <a:pt x="6772815" y="8016052"/>
                  </a:cubicBezTo>
                  <a:cubicBezTo>
                    <a:pt x="6767555" y="8016052"/>
                    <a:pt x="6763290" y="8011788"/>
                    <a:pt x="6763290" y="8006527"/>
                  </a:cubicBezTo>
                  <a:cubicBezTo>
                    <a:pt x="6763290" y="8001266"/>
                    <a:pt x="6767555" y="7997002"/>
                    <a:pt x="6772815" y="7997002"/>
                  </a:cubicBezTo>
                  <a:close/>
                  <a:moveTo>
                    <a:pt x="6416852" y="7997002"/>
                  </a:moveTo>
                  <a:cubicBezTo>
                    <a:pt x="6422112" y="7997002"/>
                    <a:pt x="6426377" y="8001266"/>
                    <a:pt x="6426377" y="8006527"/>
                  </a:cubicBezTo>
                  <a:cubicBezTo>
                    <a:pt x="6426377" y="8011788"/>
                    <a:pt x="6422112" y="8016052"/>
                    <a:pt x="6416852" y="8016052"/>
                  </a:cubicBezTo>
                  <a:cubicBezTo>
                    <a:pt x="6411591" y="8016052"/>
                    <a:pt x="6407327" y="8011788"/>
                    <a:pt x="6407327" y="8006527"/>
                  </a:cubicBezTo>
                  <a:cubicBezTo>
                    <a:pt x="6407327" y="8001266"/>
                    <a:pt x="6411591" y="7997002"/>
                    <a:pt x="6416852" y="7997002"/>
                  </a:cubicBezTo>
                  <a:close/>
                  <a:moveTo>
                    <a:pt x="6060889" y="7997002"/>
                  </a:moveTo>
                  <a:cubicBezTo>
                    <a:pt x="6066149" y="7997002"/>
                    <a:pt x="6070414" y="8001266"/>
                    <a:pt x="6070414" y="8006527"/>
                  </a:cubicBezTo>
                  <a:cubicBezTo>
                    <a:pt x="6070414" y="8011788"/>
                    <a:pt x="6066149" y="8016052"/>
                    <a:pt x="6060889" y="8016052"/>
                  </a:cubicBezTo>
                  <a:cubicBezTo>
                    <a:pt x="6055628" y="8016052"/>
                    <a:pt x="6051364" y="8011788"/>
                    <a:pt x="6051364" y="8006527"/>
                  </a:cubicBezTo>
                  <a:cubicBezTo>
                    <a:pt x="6051364" y="8001266"/>
                    <a:pt x="6055628" y="7997002"/>
                    <a:pt x="6060889" y="7997002"/>
                  </a:cubicBezTo>
                  <a:close/>
                  <a:moveTo>
                    <a:pt x="5704927" y="7997002"/>
                  </a:moveTo>
                  <a:cubicBezTo>
                    <a:pt x="5710187" y="7997002"/>
                    <a:pt x="5714452" y="8001266"/>
                    <a:pt x="5714452" y="8006527"/>
                  </a:cubicBezTo>
                  <a:cubicBezTo>
                    <a:pt x="5714452" y="8011788"/>
                    <a:pt x="5710187" y="8016052"/>
                    <a:pt x="5704927" y="8016052"/>
                  </a:cubicBezTo>
                  <a:cubicBezTo>
                    <a:pt x="5699666" y="8016052"/>
                    <a:pt x="5695402" y="8011788"/>
                    <a:pt x="5695402" y="8006527"/>
                  </a:cubicBezTo>
                  <a:cubicBezTo>
                    <a:pt x="5695402" y="8001266"/>
                    <a:pt x="5699666" y="7997002"/>
                    <a:pt x="5704927" y="7997002"/>
                  </a:cubicBezTo>
                  <a:close/>
                  <a:moveTo>
                    <a:pt x="5348964" y="7997002"/>
                  </a:moveTo>
                  <a:cubicBezTo>
                    <a:pt x="5354224" y="7997002"/>
                    <a:pt x="5358489" y="8001266"/>
                    <a:pt x="5358489" y="8006527"/>
                  </a:cubicBezTo>
                  <a:cubicBezTo>
                    <a:pt x="5358489" y="8011788"/>
                    <a:pt x="5354224" y="8016052"/>
                    <a:pt x="5348964" y="8016052"/>
                  </a:cubicBezTo>
                  <a:cubicBezTo>
                    <a:pt x="5343703" y="8016052"/>
                    <a:pt x="5339439" y="8011788"/>
                    <a:pt x="5339439" y="8006527"/>
                  </a:cubicBezTo>
                  <a:cubicBezTo>
                    <a:pt x="5339439" y="8001266"/>
                    <a:pt x="5343703" y="7997002"/>
                    <a:pt x="5348964" y="7997002"/>
                  </a:cubicBezTo>
                  <a:close/>
                  <a:moveTo>
                    <a:pt x="4993001" y="7997002"/>
                  </a:moveTo>
                  <a:cubicBezTo>
                    <a:pt x="4998261" y="7997002"/>
                    <a:pt x="5002526" y="8001266"/>
                    <a:pt x="5002526" y="8006527"/>
                  </a:cubicBezTo>
                  <a:cubicBezTo>
                    <a:pt x="5002526" y="8011788"/>
                    <a:pt x="4998261" y="8016052"/>
                    <a:pt x="4993001" y="8016052"/>
                  </a:cubicBezTo>
                  <a:cubicBezTo>
                    <a:pt x="4987740" y="8016052"/>
                    <a:pt x="4983476" y="8011788"/>
                    <a:pt x="4983476" y="8006527"/>
                  </a:cubicBezTo>
                  <a:cubicBezTo>
                    <a:pt x="4983476" y="8001266"/>
                    <a:pt x="4987740" y="7997002"/>
                    <a:pt x="4993001" y="7997002"/>
                  </a:cubicBezTo>
                  <a:close/>
                  <a:moveTo>
                    <a:pt x="4637038" y="7997002"/>
                  </a:moveTo>
                  <a:cubicBezTo>
                    <a:pt x="4642298" y="7997002"/>
                    <a:pt x="4646563" y="8001266"/>
                    <a:pt x="4646563" y="8006527"/>
                  </a:cubicBezTo>
                  <a:cubicBezTo>
                    <a:pt x="4646563" y="8011788"/>
                    <a:pt x="4642298" y="8016052"/>
                    <a:pt x="4637038" y="8016052"/>
                  </a:cubicBezTo>
                  <a:cubicBezTo>
                    <a:pt x="4631777" y="8016052"/>
                    <a:pt x="4627513" y="8011788"/>
                    <a:pt x="4627513" y="8006527"/>
                  </a:cubicBezTo>
                  <a:cubicBezTo>
                    <a:pt x="4627513" y="8001266"/>
                    <a:pt x="4631777" y="7997002"/>
                    <a:pt x="4637038" y="7997002"/>
                  </a:cubicBezTo>
                  <a:close/>
                  <a:moveTo>
                    <a:pt x="4281076" y="7997002"/>
                  </a:moveTo>
                  <a:cubicBezTo>
                    <a:pt x="4286336" y="7997002"/>
                    <a:pt x="4290601" y="8001266"/>
                    <a:pt x="4290601" y="8006527"/>
                  </a:cubicBezTo>
                  <a:cubicBezTo>
                    <a:pt x="4290601" y="8011788"/>
                    <a:pt x="4286336" y="8016052"/>
                    <a:pt x="4281076" y="8016052"/>
                  </a:cubicBezTo>
                  <a:cubicBezTo>
                    <a:pt x="4275815" y="8016052"/>
                    <a:pt x="4271551" y="8011788"/>
                    <a:pt x="4271551" y="8006527"/>
                  </a:cubicBezTo>
                  <a:cubicBezTo>
                    <a:pt x="4271551" y="8001266"/>
                    <a:pt x="4275815" y="7997002"/>
                    <a:pt x="4281076" y="7997002"/>
                  </a:cubicBezTo>
                  <a:close/>
                  <a:moveTo>
                    <a:pt x="3925113" y="7997002"/>
                  </a:moveTo>
                  <a:cubicBezTo>
                    <a:pt x="3930373" y="7997002"/>
                    <a:pt x="3934638" y="8001266"/>
                    <a:pt x="3934638" y="8006527"/>
                  </a:cubicBezTo>
                  <a:cubicBezTo>
                    <a:pt x="3934638" y="8011788"/>
                    <a:pt x="3930373" y="8016052"/>
                    <a:pt x="3925113" y="8016052"/>
                  </a:cubicBezTo>
                  <a:cubicBezTo>
                    <a:pt x="3919852" y="8016052"/>
                    <a:pt x="3915588" y="8011788"/>
                    <a:pt x="3915588" y="8006527"/>
                  </a:cubicBezTo>
                  <a:cubicBezTo>
                    <a:pt x="3915588" y="8001266"/>
                    <a:pt x="3919852" y="7997002"/>
                    <a:pt x="3925113" y="7997002"/>
                  </a:cubicBezTo>
                  <a:close/>
                  <a:moveTo>
                    <a:pt x="3569150" y="7997002"/>
                  </a:moveTo>
                  <a:cubicBezTo>
                    <a:pt x="3574410" y="7997002"/>
                    <a:pt x="3578675" y="8001266"/>
                    <a:pt x="3578675" y="8006527"/>
                  </a:cubicBezTo>
                  <a:cubicBezTo>
                    <a:pt x="3578675" y="8011788"/>
                    <a:pt x="3574410" y="8016052"/>
                    <a:pt x="3569150" y="8016052"/>
                  </a:cubicBezTo>
                  <a:cubicBezTo>
                    <a:pt x="3563889" y="8016052"/>
                    <a:pt x="3559625" y="8011788"/>
                    <a:pt x="3559625" y="8006527"/>
                  </a:cubicBezTo>
                  <a:cubicBezTo>
                    <a:pt x="3559625" y="8001266"/>
                    <a:pt x="3563889" y="7997002"/>
                    <a:pt x="3569150" y="7997002"/>
                  </a:cubicBezTo>
                  <a:close/>
                  <a:moveTo>
                    <a:pt x="3213191" y="7997002"/>
                  </a:moveTo>
                  <a:cubicBezTo>
                    <a:pt x="3218449" y="7997002"/>
                    <a:pt x="3222716" y="8001266"/>
                    <a:pt x="3222716" y="8006527"/>
                  </a:cubicBezTo>
                  <a:cubicBezTo>
                    <a:pt x="3222716" y="8011788"/>
                    <a:pt x="3218449" y="8016052"/>
                    <a:pt x="3213191" y="8016052"/>
                  </a:cubicBezTo>
                  <a:cubicBezTo>
                    <a:pt x="3207927" y="8016052"/>
                    <a:pt x="3203666" y="8011788"/>
                    <a:pt x="3203666" y="8006527"/>
                  </a:cubicBezTo>
                  <a:cubicBezTo>
                    <a:pt x="3203666" y="8001266"/>
                    <a:pt x="3207927" y="7997002"/>
                    <a:pt x="3213191" y="7997002"/>
                  </a:cubicBezTo>
                  <a:close/>
                  <a:moveTo>
                    <a:pt x="2857237" y="7997002"/>
                  </a:moveTo>
                  <a:cubicBezTo>
                    <a:pt x="2862497" y="7997002"/>
                    <a:pt x="2866760" y="8001266"/>
                    <a:pt x="2866760" y="8006527"/>
                  </a:cubicBezTo>
                  <a:cubicBezTo>
                    <a:pt x="2866760" y="8011788"/>
                    <a:pt x="2862497" y="8016052"/>
                    <a:pt x="2857237" y="8016052"/>
                  </a:cubicBezTo>
                  <a:cubicBezTo>
                    <a:pt x="2851974" y="8016052"/>
                    <a:pt x="2847711" y="8011788"/>
                    <a:pt x="2847711" y="8006527"/>
                  </a:cubicBezTo>
                  <a:cubicBezTo>
                    <a:pt x="2847711" y="8001266"/>
                    <a:pt x="2851974" y="7997002"/>
                    <a:pt x="2857237" y="7997002"/>
                  </a:cubicBezTo>
                  <a:close/>
                  <a:moveTo>
                    <a:pt x="2501270" y="7997002"/>
                  </a:moveTo>
                  <a:cubicBezTo>
                    <a:pt x="2506530" y="7997002"/>
                    <a:pt x="2510797" y="8001266"/>
                    <a:pt x="2510797" y="8006527"/>
                  </a:cubicBezTo>
                  <a:cubicBezTo>
                    <a:pt x="2510797" y="8011788"/>
                    <a:pt x="2506530" y="8016052"/>
                    <a:pt x="2501270" y="8016052"/>
                  </a:cubicBezTo>
                  <a:cubicBezTo>
                    <a:pt x="2496010" y="8016052"/>
                    <a:pt x="2491745" y="8011788"/>
                    <a:pt x="2491745" y="8006527"/>
                  </a:cubicBezTo>
                  <a:cubicBezTo>
                    <a:pt x="2491745" y="8001266"/>
                    <a:pt x="2496010" y="7997002"/>
                    <a:pt x="2501270" y="7997002"/>
                  </a:cubicBezTo>
                  <a:close/>
                  <a:moveTo>
                    <a:pt x="2145308" y="7997002"/>
                  </a:moveTo>
                  <a:cubicBezTo>
                    <a:pt x="2150570" y="7997002"/>
                    <a:pt x="2154833" y="8001266"/>
                    <a:pt x="2154833" y="8006527"/>
                  </a:cubicBezTo>
                  <a:cubicBezTo>
                    <a:pt x="2154833" y="8011788"/>
                    <a:pt x="2150570" y="8016052"/>
                    <a:pt x="2145308" y="8016052"/>
                  </a:cubicBezTo>
                  <a:cubicBezTo>
                    <a:pt x="2140048" y="8016052"/>
                    <a:pt x="2135783" y="8011788"/>
                    <a:pt x="2135783" y="8006527"/>
                  </a:cubicBezTo>
                  <a:cubicBezTo>
                    <a:pt x="2135783" y="8001266"/>
                    <a:pt x="2140048" y="7997002"/>
                    <a:pt x="2145308" y="7997002"/>
                  </a:cubicBezTo>
                  <a:close/>
                  <a:moveTo>
                    <a:pt x="1789351" y="7997002"/>
                  </a:moveTo>
                  <a:cubicBezTo>
                    <a:pt x="1794609" y="7997002"/>
                    <a:pt x="1798874" y="8001266"/>
                    <a:pt x="1798874" y="8006527"/>
                  </a:cubicBezTo>
                  <a:cubicBezTo>
                    <a:pt x="1798874" y="8011788"/>
                    <a:pt x="1794609" y="8016052"/>
                    <a:pt x="1789351" y="8016052"/>
                  </a:cubicBezTo>
                  <a:cubicBezTo>
                    <a:pt x="1784091" y="8016052"/>
                    <a:pt x="1779824" y="8011788"/>
                    <a:pt x="1779824" y="8006527"/>
                  </a:cubicBezTo>
                  <a:cubicBezTo>
                    <a:pt x="1779824" y="8001266"/>
                    <a:pt x="1784091" y="7997002"/>
                    <a:pt x="1789351" y="7997002"/>
                  </a:cubicBezTo>
                  <a:close/>
                  <a:moveTo>
                    <a:pt x="1433388" y="7997002"/>
                  </a:moveTo>
                  <a:cubicBezTo>
                    <a:pt x="1438648" y="7997002"/>
                    <a:pt x="1442913" y="8001266"/>
                    <a:pt x="1442913" y="8006527"/>
                  </a:cubicBezTo>
                  <a:cubicBezTo>
                    <a:pt x="1442913" y="8011788"/>
                    <a:pt x="1438648" y="8016052"/>
                    <a:pt x="1433388" y="8016052"/>
                  </a:cubicBezTo>
                  <a:cubicBezTo>
                    <a:pt x="1428127" y="8016052"/>
                    <a:pt x="1423863" y="8011788"/>
                    <a:pt x="1423863" y="8006527"/>
                  </a:cubicBezTo>
                  <a:cubicBezTo>
                    <a:pt x="1423863" y="8001266"/>
                    <a:pt x="1428127" y="7997002"/>
                    <a:pt x="1433388" y="7997002"/>
                  </a:cubicBezTo>
                  <a:close/>
                  <a:moveTo>
                    <a:pt x="1077423" y="7997002"/>
                  </a:moveTo>
                  <a:cubicBezTo>
                    <a:pt x="1082683" y="7997002"/>
                    <a:pt x="1086948" y="8001266"/>
                    <a:pt x="1086948" y="8006527"/>
                  </a:cubicBezTo>
                  <a:cubicBezTo>
                    <a:pt x="1086948" y="8011788"/>
                    <a:pt x="1082683" y="8016052"/>
                    <a:pt x="1077423" y="8016052"/>
                  </a:cubicBezTo>
                  <a:cubicBezTo>
                    <a:pt x="1072162" y="8016052"/>
                    <a:pt x="1067898" y="8011788"/>
                    <a:pt x="1067898" y="8006527"/>
                  </a:cubicBezTo>
                  <a:cubicBezTo>
                    <a:pt x="1067898" y="8001266"/>
                    <a:pt x="1072162" y="7997002"/>
                    <a:pt x="1077423" y="7997002"/>
                  </a:cubicBezTo>
                  <a:close/>
                  <a:moveTo>
                    <a:pt x="721461" y="7997002"/>
                  </a:moveTo>
                  <a:cubicBezTo>
                    <a:pt x="726722" y="7997002"/>
                    <a:pt x="730987" y="8001266"/>
                    <a:pt x="730987" y="8006527"/>
                  </a:cubicBezTo>
                  <a:cubicBezTo>
                    <a:pt x="730987" y="8011788"/>
                    <a:pt x="726722" y="8016052"/>
                    <a:pt x="721461" y="8016052"/>
                  </a:cubicBezTo>
                  <a:cubicBezTo>
                    <a:pt x="716201" y="8016052"/>
                    <a:pt x="711937" y="8011788"/>
                    <a:pt x="711937" y="8006527"/>
                  </a:cubicBezTo>
                  <a:cubicBezTo>
                    <a:pt x="711937" y="8001266"/>
                    <a:pt x="716201" y="7997002"/>
                    <a:pt x="721461" y="7997002"/>
                  </a:cubicBezTo>
                  <a:close/>
                  <a:moveTo>
                    <a:pt x="365497" y="7997002"/>
                  </a:moveTo>
                  <a:cubicBezTo>
                    <a:pt x="370757" y="7997002"/>
                    <a:pt x="375022" y="8001266"/>
                    <a:pt x="375022" y="8006527"/>
                  </a:cubicBezTo>
                  <a:cubicBezTo>
                    <a:pt x="375022" y="8011788"/>
                    <a:pt x="370757" y="8016052"/>
                    <a:pt x="365497" y="8016052"/>
                  </a:cubicBezTo>
                  <a:cubicBezTo>
                    <a:pt x="360236" y="8016052"/>
                    <a:pt x="355972" y="8011788"/>
                    <a:pt x="355972" y="8006527"/>
                  </a:cubicBezTo>
                  <a:cubicBezTo>
                    <a:pt x="355972" y="8001266"/>
                    <a:pt x="360236" y="7997002"/>
                    <a:pt x="365497" y="7997002"/>
                  </a:cubicBezTo>
                  <a:close/>
                  <a:moveTo>
                    <a:pt x="9534" y="7997002"/>
                  </a:moveTo>
                  <a:cubicBezTo>
                    <a:pt x="14795" y="7997002"/>
                    <a:pt x="19059" y="8001266"/>
                    <a:pt x="19059" y="8006527"/>
                  </a:cubicBezTo>
                  <a:cubicBezTo>
                    <a:pt x="19059" y="8011788"/>
                    <a:pt x="14795" y="8016052"/>
                    <a:pt x="9534" y="8016052"/>
                  </a:cubicBezTo>
                  <a:cubicBezTo>
                    <a:pt x="4274" y="8016052"/>
                    <a:pt x="9" y="8011788"/>
                    <a:pt x="9" y="8006527"/>
                  </a:cubicBezTo>
                  <a:cubicBezTo>
                    <a:pt x="9" y="8001266"/>
                    <a:pt x="4274" y="7997002"/>
                    <a:pt x="9534" y="7997002"/>
                  </a:cubicBezTo>
                  <a:close/>
                  <a:moveTo>
                    <a:pt x="6772815" y="7633499"/>
                  </a:moveTo>
                  <a:cubicBezTo>
                    <a:pt x="6778076" y="7633499"/>
                    <a:pt x="6782340" y="7637763"/>
                    <a:pt x="6782340" y="7643024"/>
                  </a:cubicBezTo>
                  <a:cubicBezTo>
                    <a:pt x="6782340" y="7648284"/>
                    <a:pt x="6778076" y="7652549"/>
                    <a:pt x="6772815" y="7652549"/>
                  </a:cubicBezTo>
                  <a:cubicBezTo>
                    <a:pt x="6767555" y="7652549"/>
                    <a:pt x="6763290" y="7648284"/>
                    <a:pt x="6763290" y="7643024"/>
                  </a:cubicBezTo>
                  <a:cubicBezTo>
                    <a:pt x="6763290" y="7637763"/>
                    <a:pt x="6767555" y="7633499"/>
                    <a:pt x="6772815" y="7633499"/>
                  </a:cubicBezTo>
                  <a:close/>
                  <a:moveTo>
                    <a:pt x="6416852" y="7633499"/>
                  </a:moveTo>
                  <a:cubicBezTo>
                    <a:pt x="6422112" y="7633499"/>
                    <a:pt x="6426377" y="7637763"/>
                    <a:pt x="6426377" y="7643024"/>
                  </a:cubicBezTo>
                  <a:cubicBezTo>
                    <a:pt x="6426377" y="7648284"/>
                    <a:pt x="6422112" y="7652549"/>
                    <a:pt x="6416852" y="7652549"/>
                  </a:cubicBezTo>
                  <a:cubicBezTo>
                    <a:pt x="6411591" y="7652549"/>
                    <a:pt x="6407327" y="7648284"/>
                    <a:pt x="6407327" y="7643024"/>
                  </a:cubicBezTo>
                  <a:cubicBezTo>
                    <a:pt x="6407327" y="7637763"/>
                    <a:pt x="6411591" y="7633499"/>
                    <a:pt x="6416852" y="7633499"/>
                  </a:cubicBezTo>
                  <a:close/>
                  <a:moveTo>
                    <a:pt x="6060889" y="7633499"/>
                  </a:moveTo>
                  <a:cubicBezTo>
                    <a:pt x="6066149" y="7633499"/>
                    <a:pt x="6070414" y="7637763"/>
                    <a:pt x="6070414" y="7643024"/>
                  </a:cubicBezTo>
                  <a:cubicBezTo>
                    <a:pt x="6070414" y="7648284"/>
                    <a:pt x="6066149" y="7652549"/>
                    <a:pt x="6060889" y="7652549"/>
                  </a:cubicBezTo>
                  <a:cubicBezTo>
                    <a:pt x="6055628" y="7652549"/>
                    <a:pt x="6051364" y="7648284"/>
                    <a:pt x="6051364" y="7643024"/>
                  </a:cubicBezTo>
                  <a:cubicBezTo>
                    <a:pt x="6051364" y="7637763"/>
                    <a:pt x="6055628" y="7633499"/>
                    <a:pt x="6060889" y="7633499"/>
                  </a:cubicBezTo>
                  <a:close/>
                  <a:moveTo>
                    <a:pt x="5704927" y="7633499"/>
                  </a:moveTo>
                  <a:cubicBezTo>
                    <a:pt x="5710187" y="7633499"/>
                    <a:pt x="5714452" y="7637763"/>
                    <a:pt x="5714452" y="7643024"/>
                  </a:cubicBezTo>
                  <a:cubicBezTo>
                    <a:pt x="5714452" y="7648284"/>
                    <a:pt x="5710187" y="7652549"/>
                    <a:pt x="5704927" y="7652549"/>
                  </a:cubicBezTo>
                  <a:cubicBezTo>
                    <a:pt x="5699666" y="7652549"/>
                    <a:pt x="5695402" y="7648284"/>
                    <a:pt x="5695402" y="7643024"/>
                  </a:cubicBezTo>
                  <a:cubicBezTo>
                    <a:pt x="5695402" y="7637763"/>
                    <a:pt x="5699666" y="7633499"/>
                    <a:pt x="5704927" y="7633499"/>
                  </a:cubicBezTo>
                  <a:close/>
                  <a:moveTo>
                    <a:pt x="5348964" y="7633499"/>
                  </a:moveTo>
                  <a:cubicBezTo>
                    <a:pt x="5354224" y="7633499"/>
                    <a:pt x="5358489" y="7637763"/>
                    <a:pt x="5358489" y="7643024"/>
                  </a:cubicBezTo>
                  <a:cubicBezTo>
                    <a:pt x="5358489" y="7648284"/>
                    <a:pt x="5354224" y="7652549"/>
                    <a:pt x="5348964" y="7652549"/>
                  </a:cubicBezTo>
                  <a:cubicBezTo>
                    <a:pt x="5343703" y="7652549"/>
                    <a:pt x="5339439" y="7648284"/>
                    <a:pt x="5339439" y="7643024"/>
                  </a:cubicBezTo>
                  <a:cubicBezTo>
                    <a:pt x="5339439" y="7637763"/>
                    <a:pt x="5343703" y="7633499"/>
                    <a:pt x="5348964" y="7633499"/>
                  </a:cubicBezTo>
                  <a:close/>
                  <a:moveTo>
                    <a:pt x="4993001" y="7633499"/>
                  </a:moveTo>
                  <a:cubicBezTo>
                    <a:pt x="4998261" y="7633499"/>
                    <a:pt x="5002526" y="7637763"/>
                    <a:pt x="5002526" y="7643024"/>
                  </a:cubicBezTo>
                  <a:cubicBezTo>
                    <a:pt x="5002526" y="7648284"/>
                    <a:pt x="4998261" y="7652549"/>
                    <a:pt x="4993001" y="7652549"/>
                  </a:cubicBezTo>
                  <a:cubicBezTo>
                    <a:pt x="4987740" y="7652549"/>
                    <a:pt x="4983476" y="7648284"/>
                    <a:pt x="4983476" y="7643024"/>
                  </a:cubicBezTo>
                  <a:cubicBezTo>
                    <a:pt x="4983476" y="7637763"/>
                    <a:pt x="4987740" y="7633499"/>
                    <a:pt x="4993001" y="7633499"/>
                  </a:cubicBezTo>
                  <a:close/>
                  <a:moveTo>
                    <a:pt x="4637038" y="7633499"/>
                  </a:moveTo>
                  <a:cubicBezTo>
                    <a:pt x="4642298" y="7633499"/>
                    <a:pt x="4646563" y="7637763"/>
                    <a:pt x="4646563" y="7643024"/>
                  </a:cubicBezTo>
                  <a:cubicBezTo>
                    <a:pt x="4646563" y="7648284"/>
                    <a:pt x="4642298" y="7652549"/>
                    <a:pt x="4637038" y="7652549"/>
                  </a:cubicBezTo>
                  <a:cubicBezTo>
                    <a:pt x="4631777" y="7652549"/>
                    <a:pt x="4627513" y="7648284"/>
                    <a:pt x="4627513" y="7643024"/>
                  </a:cubicBezTo>
                  <a:cubicBezTo>
                    <a:pt x="4627513" y="7637763"/>
                    <a:pt x="4631777" y="7633499"/>
                    <a:pt x="4637038" y="7633499"/>
                  </a:cubicBezTo>
                  <a:close/>
                  <a:moveTo>
                    <a:pt x="4281076" y="7633499"/>
                  </a:moveTo>
                  <a:cubicBezTo>
                    <a:pt x="4286336" y="7633499"/>
                    <a:pt x="4290601" y="7637763"/>
                    <a:pt x="4290601" y="7643024"/>
                  </a:cubicBezTo>
                  <a:cubicBezTo>
                    <a:pt x="4290601" y="7648284"/>
                    <a:pt x="4286336" y="7652549"/>
                    <a:pt x="4281076" y="7652549"/>
                  </a:cubicBezTo>
                  <a:cubicBezTo>
                    <a:pt x="4275815" y="7652549"/>
                    <a:pt x="4271551" y="7648284"/>
                    <a:pt x="4271551" y="7643024"/>
                  </a:cubicBezTo>
                  <a:cubicBezTo>
                    <a:pt x="4271551" y="7637763"/>
                    <a:pt x="4275815" y="7633499"/>
                    <a:pt x="4281076" y="7633499"/>
                  </a:cubicBezTo>
                  <a:close/>
                  <a:moveTo>
                    <a:pt x="3925113" y="7633499"/>
                  </a:moveTo>
                  <a:cubicBezTo>
                    <a:pt x="3930373" y="7633499"/>
                    <a:pt x="3934638" y="7637763"/>
                    <a:pt x="3934638" y="7643024"/>
                  </a:cubicBezTo>
                  <a:cubicBezTo>
                    <a:pt x="3934638" y="7648284"/>
                    <a:pt x="3930373" y="7652549"/>
                    <a:pt x="3925113" y="7652549"/>
                  </a:cubicBezTo>
                  <a:cubicBezTo>
                    <a:pt x="3919852" y="7652549"/>
                    <a:pt x="3915588" y="7648284"/>
                    <a:pt x="3915588" y="7643024"/>
                  </a:cubicBezTo>
                  <a:cubicBezTo>
                    <a:pt x="3915588" y="7637763"/>
                    <a:pt x="3919852" y="7633499"/>
                    <a:pt x="3925113" y="7633499"/>
                  </a:cubicBezTo>
                  <a:close/>
                  <a:moveTo>
                    <a:pt x="3569150" y="7633499"/>
                  </a:moveTo>
                  <a:cubicBezTo>
                    <a:pt x="3574410" y="7633499"/>
                    <a:pt x="3578675" y="7637763"/>
                    <a:pt x="3578675" y="7643024"/>
                  </a:cubicBezTo>
                  <a:cubicBezTo>
                    <a:pt x="3578675" y="7648284"/>
                    <a:pt x="3574410" y="7652549"/>
                    <a:pt x="3569150" y="7652549"/>
                  </a:cubicBezTo>
                  <a:cubicBezTo>
                    <a:pt x="3563889" y="7652549"/>
                    <a:pt x="3559625" y="7648284"/>
                    <a:pt x="3559625" y="7643024"/>
                  </a:cubicBezTo>
                  <a:cubicBezTo>
                    <a:pt x="3559625" y="7637763"/>
                    <a:pt x="3563889" y="7633499"/>
                    <a:pt x="3569150" y="7633499"/>
                  </a:cubicBezTo>
                  <a:close/>
                  <a:moveTo>
                    <a:pt x="3213191" y="7633499"/>
                  </a:moveTo>
                  <a:cubicBezTo>
                    <a:pt x="3218449" y="7633499"/>
                    <a:pt x="3222716" y="7637763"/>
                    <a:pt x="3222716" y="7643024"/>
                  </a:cubicBezTo>
                  <a:cubicBezTo>
                    <a:pt x="3222716" y="7648284"/>
                    <a:pt x="3218449" y="7652549"/>
                    <a:pt x="3213191" y="7652549"/>
                  </a:cubicBezTo>
                  <a:cubicBezTo>
                    <a:pt x="3207927" y="7652549"/>
                    <a:pt x="3203666" y="7648284"/>
                    <a:pt x="3203666" y="7643024"/>
                  </a:cubicBezTo>
                  <a:cubicBezTo>
                    <a:pt x="3203666" y="7637763"/>
                    <a:pt x="3207927" y="7633499"/>
                    <a:pt x="3213191" y="7633499"/>
                  </a:cubicBezTo>
                  <a:close/>
                  <a:moveTo>
                    <a:pt x="2857239" y="7633499"/>
                  </a:moveTo>
                  <a:cubicBezTo>
                    <a:pt x="2862500" y="7633499"/>
                    <a:pt x="2866761" y="7637763"/>
                    <a:pt x="2866761" y="7643024"/>
                  </a:cubicBezTo>
                  <a:cubicBezTo>
                    <a:pt x="2866761" y="7648284"/>
                    <a:pt x="2862500" y="7652549"/>
                    <a:pt x="2857239" y="7652549"/>
                  </a:cubicBezTo>
                  <a:cubicBezTo>
                    <a:pt x="2851976" y="7652549"/>
                    <a:pt x="2847712" y="7648284"/>
                    <a:pt x="2847712" y="7643024"/>
                  </a:cubicBezTo>
                  <a:cubicBezTo>
                    <a:pt x="2847712" y="7637763"/>
                    <a:pt x="2851976" y="7633499"/>
                    <a:pt x="2857239" y="7633499"/>
                  </a:cubicBezTo>
                  <a:close/>
                  <a:moveTo>
                    <a:pt x="2501272" y="7633499"/>
                  </a:moveTo>
                  <a:cubicBezTo>
                    <a:pt x="2506532" y="7633499"/>
                    <a:pt x="2510799" y="7637763"/>
                    <a:pt x="2510799" y="7643024"/>
                  </a:cubicBezTo>
                  <a:cubicBezTo>
                    <a:pt x="2510799" y="7648284"/>
                    <a:pt x="2506532" y="7652549"/>
                    <a:pt x="2501272" y="7652549"/>
                  </a:cubicBezTo>
                  <a:cubicBezTo>
                    <a:pt x="2496012" y="7652549"/>
                    <a:pt x="2491747" y="7648284"/>
                    <a:pt x="2491747" y="7643024"/>
                  </a:cubicBezTo>
                  <a:cubicBezTo>
                    <a:pt x="2491747" y="7637763"/>
                    <a:pt x="2496012" y="7633499"/>
                    <a:pt x="2501272" y="7633499"/>
                  </a:cubicBezTo>
                  <a:close/>
                  <a:moveTo>
                    <a:pt x="2145310" y="7633499"/>
                  </a:moveTo>
                  <a:cubicBezTo>
                    <a:pt x="2150572" y="7633499"/>
                    <a:pt x="2154835" y="7637763"/>
                    <a:pt x="2154835" y="7643024"/>
                  </a:cubicBezTo>
                  <a:cubicBezTo>
                    <a:pt x="2154835" y="7648284"/>
                    <a:pt x="2150572" y="7652549"/>
                    <a:pt x="2145310" y="7652549"/>
                  </a:cubicBezTo>
                  <a:cubicBezTo>
                    <a:pt x="2140050" y="7652549"/>
                    <a:pt x="2135785" y="7648284"/>
                    <a:pt x="2135785" y="7643024"/>
                  </a:cubicBezTo>
                  <a:cubicBezTo>
                    <a:pt x="2135785" y="7637763"/>
                    <a:pt x="2140050" y="7633499"/>
                    <a:pt x="2145310" y="7633499"/>
                  </a:cubicBezTo>
                  <a:close/>
                  <a:moveTo>
                    <a:pt x="1789354" y="7633499"/>
                  </a:moveTo>
                  <a:cubicBezTo>
                    <a:pt x="1794611" y="7633499"/>
                    <a:pt x="1798877" y="7637763"/>
                    <a:pt x="1798877" y="7643024"/>
                  </a:cubicBezTo>
                  <a:cubicBezTo>
                    <a:pt x="1798877" y="7648284"/>
                    <a:pt x="1794611" y="7652549"/>
                    <a:pt x="1789354" y="7652549"/>
                  </a:cubicBezTo>
                  <a:cubicBezTo>
                    <a:pt x="1784092" y="7652549"/>
                    <a:pt x="1779825" y="7648284"/>
                    <a:pt x="1779825" y="7643024"/>
                  </a:cubicBezTo>
                  <a:cubicBezTo>
                    <a:pt x="1779825" y="7637763"/>
                    <a:pt x="1784092" y="7633499"/>
                    <a:pt x="1789354" y="7633499"/>
                  </a:cubicBezTo>
                  <a:close/>
                  <a:moveTo>
                    <a:pt x="1433390" y="7633499"/>
                  </a:moveTo>
                  <a:cubicBezTo>
                    <a:pt x="1438651" y="7633499"/>
                    <a:pt x="1442915" y="7637763"/>
                    <a:pt x="1442915" y="7643024"/>
                  </a:cubicBezTo>
                  <a:cubicBezTo>
                    <a:pt x="1442915" y="7648284"/>
                    <a:pt x="1438651" y="7652549"/>
                    <a:pt x="1433390" y="7652549"/>
                  </a:cubicBezTo>
                  <a:cubicBezTo>
                    <a:pt x="1428130" y="7652549"/>
                    <a:pt x="1423865" y="7648284"/>
                    <a:pt x="1423865" y="7643024"/>
                  </a:cubicBezTo>
                  <a:cubicBezTo>
                    <a:pt x="1423865" y="7637763"/>
                    <a:pt x="1428130" y="7633499"/>
                    <a:pt x="1433390" y="7633499"/>
                  </a:cubicBezTo>
                  <a:close/>
                  <a:moveTo>
                    <a:pt x="1077425" y="7633499"/>
                  </a:moveTo>
                  <a:cubicBezTo>
                    <a:pt x="1082686" y="7633499"/>
                    <a:pt x="1086950" y="7637763"/>
                    <a:pt x="1086950" y="7643024"/>
                  </a:cubicBezTo>
                  <a:cubicBezTo>
                    <a:pt x="1086950" y="7648284"/>
                    <a:pt x="1082686" y="7652549"/>
                    <a:pt x="1077425" y="7652549"/>
                  </a:cubicBezTo>
                  <a:cubicBezTo>
                    <a:pt x="1072164" y="7652549"/>
                    <a:pt x="1067900" y="7648284"/>
                    <a:pt x="1067900" y="7643024"/>
                  </a:cubicBezTo>
                  <a:cubicBezTo>
                    <a:pt x="1067900" y="7637763"/>
                    <a:pt x="1072164" y="7633499"/>
                    <a:pt x="1077425" y="7633499"/>
                  </a:cubicBezTo>
                  <a:close/>
                  <a:moveTo>
                    <a:pt x="721463" y="7633499"/>
                  </a:moveTo>
                  <a:cubicBezTo>
                    <a:pt x="726724" y="7633499"/>
                    <a:pt x="730989" y="7637763"/>
                    <a:pt x="730989" y="7643024"/>
                  </a:cubicBezTo>
                  <a:cubicBezTo>
                    <a:pt x="730989" y="7648284"/>
                    <a:pt x="726724" y="7652549"/>
                    <a:pt x="721463" y="7652549"/>
                  </a:cubicBezTo>
                  <a:cubicBezTo>
                    <a:pt x="716204" y="7652549"/>
                    <a:pt x="711939" y="7648284"/>
                    <a:pt x="711939" y="7643024"/>
                  </a:cubicBezTo>
                  <a:cubicBezTo>
                    <a:pt x="711939" y="7637763"/>
                    <a:pt x="716204" y="7633499"/>
                    <a:pt x="721463" y="7633499"/>
                  </a:cubicBezTo>
                  <a:close/>
                  <a:moveTo>
                    <a:pt x="365499" y="7633499"/>
                  </a:moveTo>
                  <a:cubicBezTo>
                    <a:pt x="370759" y="7633499"/>
                    <a:pt x="375023" y="7637763"/>
                    <a:pt x="375023" y="7643024"/>
                  </a:cubicBezTo>
                  <a:cubicBezTo>
                    <a:pt x="375023" y="7648284"/>
                    <a:pt x="370759" y="7652549"/>
                    <a:pt x="365499" y="7652549"/>
                  </a:cubicBezTo>
                  <a:cubicBezTo>
                    <a:pt x="360238" y="7652549"/>
                    <a:pt x="355973" y="7648284"/>
                    <a:pt x="355973" y="7643024"/>
                  </a:cubicBezTo>
                  <a:cubicBezTo>
                    <a:pt x="355973" y="7637763"/>
                    <a:pt x="360238" y="7633499"/>
                    <a:pt x="365499" y="7633499"/>
                  </a:cubicBezTo>
                  <a:close/>
                  <a:moveTo>
                    <a:pt x="9536" y="7633499"/>
                  </a:moveTo>
                  <a:cubicBezTo>
                    <a:pt x="14797" y="7633499"/>
                    <a:pt x="19061" y="7637763"/>
                    <a:pt x="19061" y="7643024"/>
                  </a:cubicBezTo>
                  <a:cubicBezTo>
                    <a:pt x="19061" y="7648284"/>
                    <a:pt x="14797" y="7652549"/>
                    <a:pt x="9536" y="7652549"/>
                  </a:cubicBezTo>
                  <a:cubicBezTo>
                    <a:pt x="4276" y="7652549"/>
                    <a:pt x="11" y="7648284"/>
                    <a:pt x="11" y="7643024"/>
                  </a:cubicBezTo>
                  <a:cubicBezTo>
                    <a:pt x="11" y="7637763"/>
                    <a:pt x="4276" y="7633499"/>
                    <a:pt x="9536" y="7633499"/>
                  </a:cubicBezTo>
                  <a:close/>
                  <a:moveTo>
                    <a:pt x="6772815" y="7269995"/>
                  </a:moveTo>
                  <a:cubicBezTo>
                    <a:pt x="6778076" y="7269995"/>
                    <a:pt x="6782340" y="7274259"/>
                    <a:pt x="6782340" y="7279520"/>
                  </a:cubicBezTo>
                  <a:cubicBezTo>
                    <a:pt x="6782340" y="7284780"/>
                    <a:pt x="6778076" y="7289045"/>
                    <a:pt x="6772815" y="7289045"/>
                  </a:cubicBezTo>
                  <a:cubicBezTo>
                    <a:pt x="6767555" y="7289045"/>
                    <a:pt x="6763290" y="7284780"/>
                    <a:pt x="6763290" y="7279520"/>
                  </a:cubicBezTo>
                  <a:cubicBezTo>
                    <a:pt x="6763290" y="7274259"/>
                    <a:pt x="6767555" y="7269995"/>
                    <a:pt x="6772815" y="7269995"/>
                  </a:cubicBezTo>
                  <a:close/>
                  <a:moveTo>
                    <a:pt x="6416852" y="7269995"/>
                  </a:moveTo>
                  <a:cubicBezTo>
                    <a:pt x="6422112" y="7269995"/>
                    <a:pt x="6426377" y="7274259"/>
                    <a:pt x="6426377" y="7279520"/>
                  </a:cubicBezTo>
                  <a:cubicBezTo>
                    <a:pt x="6426377" y="7284780"/>
                    <a:pt x="6422112" y="7289045"/>
                    <a:pt x="6416852" y="7289045"/>
                  </a:cubicBezTo>
                  <a:cubicBezTo>
                    <a:pt x="6411591" y="7289045"/>
                    <a:pt x="6407327" y="7284780"/>
                    <a:pt x="6407327" y="7279520"/>
                  </a:cubicBezTo>
                  <a:cubicBezTo>
                    <a:pt x="6407327" y="7274259"/>
                    <a:pt x="6411591" y="7269995"/>
                    <a:pt x="6416852" y="7269995"/>
                  </a:cubicBezTo>
                  <a:close/>
                  <a:moveTo>
                    <a:pt x="6060889" y="7269995"/>
                  </a:moveTo>
                  <a:cubicBezTo>
                    <a:pt x="6066149" y="7269995"/>
                    <a:pt x="6070414" y="7274259"/>
                    <a:pt x="6070414" y="7279520"/>
                  </a:cubicBezTo>
                  <a:cubicBezTo>
                    <a:pt x="6070414" y="7284780"/>
                    <a:pt x="6066149" y="7289045"/>
                    <a:pt x="6060889" y="7289045"/>
                  </a:cubicBezTo>
                  <a:cubicBezTo>
                    <a:pt x="6055628" y="7289045"/>
                    <a:pt x="6051364" y="7284780"/>
                    <a:pt x="6051364" y="7279520"/>
                  </a:cubicBezTo>
                  <a:cubicBezTo>
                    <a:pt x="6051364" y="7274259"/>
                    <a:pt x="6055628" y="7269995"/>
                    <a:pt x="6060889" y="7269995"/>
                  </a:cubicBezTo>
                  <a:close/>
                  <a:moveTo>
                    <a:pt x="5704927" y="7269995"/>
                  </a:moveTo>
                  <a:cubicBezTo>
                    <a:pt x="5710187" y="7269995"/>
                    <a:pt x="5714452" y="7274259"/>
                    <a:pt x="5714452" y="7279520"/>
                  </a:cubicBezTo>
                  <a:cubicBezTo>
                    <a:pt x="5714452" y="7284780"/>
                    <a:pt x="5710187" y="7289045"/>
                    <a:pt x="5704927" y="7289045"/>
                  </a:cubicBezTo>
                  <a:cubicBezTo>
                    <a:pt x="5699666" y="7289045"/>
                    <a:pt x="5695402" y="7284780"/>
                    <a:pt x="5695402" y="7279520"/>
                  </a:cubicBezTo>
                  <a:cubicBezTo>
                    <a:pt x="5695402" y="7274259"/>
                    <a:pt x="5699666" y="7269995"/>
                    <a:pt x="5704927" y="7269995"/>
                  </a:cubicBezTo>
                  <a:close/>
                  <a:moveTo>
                    <a:pt x="5348964" y="7269995"/>
                  </a:moveTo>
                  <a:cubicBezTo>
                    <a:pt x="5354224" y="7269995"/>
                    <a:pt x="5358489" y="7274259"/>
                    <a:pt x="5358489" y="7279520"/>
                  </a:cubicBezTo>
                  <a:cubicBezTo>
                    <a:pt x="5358489" y="7284780"/>
                    <a:pt x="5354224" y="7289045"/>
                    <a:pt x="5348964" y="7289045"/>
                  </a:cubicBezTo>
                  <a:cubicBezTo>
                    <a:pt x="5343703" y="7289045"/>
                    <a:pt x="5339439" y="7284780"/>
                    <a:pt x="5339439" y="7279520"/>
                  </a:cubicBezTo>
                  <a:cubicBezTo>
                    <a:pt x="5339439" y="7274259"/>
                    <a:pt x="5343703" y="7269995"/>
                    <a:pt x="5348964" y="7269995"/>
                  </a:cubicBezTo>
                  <a:close/>
                  <a:moveTo>
                    <a:pt x="4993001" y="7269995"/>
                  </a:moveTo>
                  <a:cubicBezTo>
                    <a:pt x="4998261" y="7269995"/>
                    <a:pt x="5002526" y="7274259"/>
                    <a:pt x="5002526" y="7279520"/>
                  </a:cubicBezTo>
                  <a:cubicBezTo>
                    <a:pt x="5002526" y="7284780"/>
                    <a:pt x="4998261" y="7289045"/>
                    <a:pt x="4993001" y="7289045"/>
                  </a:cubicBezTo>
                  <a:cubicBezTo>
                    <a:pt x="4987740" y="7289045"/>
                    <a:pt x="4983476" y="7284780"/>
                    <a:pt x="4983476" y="7279520"/>
                  </a:cubicBezTo>
                  <a:cubicBezTo>
                    <a:pt x="4983476" y="7274259"/>
                    <a:pt x="4987740" y="7269995"/>
                    <a:pt x="4993001" y="7269995"/>
                  </a:cubicBezTo>
                  <a:close/>
                  <a:moveTo>
                    <a:pt x="4637038" y="7269995"/>
                  </a:moveTo>
                  <a:cubicBezTo>
                    <a:pt x="4642298" y="7269995"/>
                    <a:pt x="4646563" y="7274259"/>
                    <a:pt x="4646563" y="7279520"/>
                  </a:cubicBezTo>
                  <a:cubicBezTo>
                    <a:pt x="4646563" y="7284780"/>
                    <a:pt x="4642298" y="7289045"/>
                    <a:pt x="4637038" y="7289045"/>
                  </a:cubicBezTo>
                  <a:cubicBezTo>
                    <a:pt x="4631777" y="7289045"/>
                    <a:pt x="4627513" y="7284780"/>
                    <a:pt x="4627513" y="7279520"/>
                  </a:cubicBezTo>
                  <a:cubicBezTo>
                    <a:pt x="4627513" y="7274259"/>
                    <a:pt x="4631777" y="7269995"/>
                    <a:pt x="4637038" y="7269995"/>
                  </a:cubicBezTo>
                  <a:close/>
                  <a:moveTo>
                    <a:pt x="4281076" y="7269995"/>
                  </a:moveTo>
                  <a:cubicBezTo>
                    <a:pt x="4286336" y="7269995"/>
                    <a:pt x="4290601" y="7274259"/>
                    <a:pt x="4290601" y="7279520"/>
                  </a:cubicBezTo>
                  <a:cubicBezTo>
                    <a:pt x="4290601" y="7284780"/>
                    <a:pt x="4286336" y="7289045"/>
                    <a:pt x="4281076" y="7289045"/>
                  </a:cubicBezTo>
                  <a:cubicBezTo>
                    <a:pt x="4275815" y="7289045"/>
                    <a:pt x="4271551" y="7284780"/>
                    <a:pt x="4271551" y="7279520"/>
                  </a:cubicBezTo>
                  <a:cubicBezTo>
                    <a:pt x="4271551" y="7274259"/>
                    <a:pt x="4275815" y="7269995"/>
                    <a:pt x="4281076" y="7269995"/>
                  </a:cubicBezTo>
                  <a:close/>
                  <a:moveTo>
                    <a:pt x="3925113" y="7269995"/>
                  </a:moveTo>
                  <a:cubicBezTo>
                    <a:pt x="3930373" y="7269995"/>
                    <a:pt x="3934638" y="7274259"/>
                    <a:pt x="3934638" y="7279520"/>
                  </a:cubicBezTo>
                  <a:cubicBezTo>
                    <a:pt x="3934638" y="7284780"/>
                    <a:pt x="3930373" y="7289045"/>
                    <a:pt x="3925113" y="7289045"/>
                  </a:cubicBezTo>
                  <a:cubicBezTo>
                    <a:pt x="3919852" y="7289045"/>
                    <a:pt x="3915588" y="7284780"/>
                    <a:pt x="3915588" y="7279520"/>
                  </a:cubicBezTo>
                  <a:cubicBezTo>
                    <a:pt x="3915588" y="7274259"/>
                    <a:pt x="3919852" y="7269995"/>
                    <a:pt x="3925113" y="7269995"/>
                  </a:cubicBezTo>
                  <a:close/>
                  <a:moveTo>
                    <a:pt x="3569150" y="7269995"/>
                  </a:moveTo>
                  <a:cubicBezTo>
                    <a:pt x="3574410" y="7269995"/>
                    <a:pt x="3578675" y="7274259"/>
                    <a:pt x="3578675" y="7279520"/>
                  </a:cubicBezTo>
                  <a:cubicBezTo>
                    <a:pt x="3578675" y="7284780"/>
                    <a:pt x="3574410" y="7289045"/>
                    <a:pt x="3569150" y="7289045"/>
                  </a:cubicBezTo>
                  <a:cubicBezTo>
                    <a:pt x="3563889" y="7289045"/>
                    <a:pt x="3559625" y="7284780"/>
                    <a:pt x="3559625" y="7279520"/>
                  </a:cubicBezTo>
                  <a:cubicBezTo>
                    <a:pt x="3559625" y="7274259"/>
                    <a:pt x="3563889" y="7269995"/>
                    <a:pt x="3569150" y="7269995"/>
                  </a:cubicBezTo>
                  <a:close/>
                  <a:moveTo>
                    <a:pt x="3213191" y="7269995"/>
                  </a:moveTo>
                  <a:cubicBezTo>
                    <a:pt x="3218449" y="7269995"/>
                    <a:pt x="3222716" y="7274259"/>
                    <a:pt x="3222716" y="7279520"/>
                  </a:cubicBezTo>
                  <a:cubicBezTo>
                    <a:pt x="3222716" y="7284780"/>
                    <a:pt x="3218449" y="7289045"/>
                    <a:pt x="3213191" y="7289045"/>
                  </a:cubicBezTo>
                  <a:cubicBezTo>
                    <a:pt x="3207927" y="7289045"/>
                    <a:pt x="3203666" y="7284780"/>
                    <a:pt x="3203666" y="7279520"/>
                  </a:cubicBezTo>
                  <a:cubicBezTo>
                    <a:pt x="3203666" y="7274259"/>
                    <a:pt x="3207927" y="7269995"/>
                    <a:pt x="3213191" y="7269995"/>
                  </a:cubicBezTo>
                  <a:close/>
                  <a:moveTo>
                    <a:pt x="2857241" y="7269995"/>
                  </a:moveTo>
                  <a:cubicBezTo>
                    <a:pt x="2862502" y="7269995"/>
                    <a:pt x="2866763" y="7274259"/>
                    <a:pt x="2866763" y="7279520"/>
                  </a:cubicBezTo>
                  <a:cubicBezTo>
                    <a:pt x="2866763" y="7284780"/>
                    <a:pt x="2862502" y="7289045"/>
                    <a:pt x="2857241" y="7289045"/>
                  </a:cubicBezTo>
                  <a:cubicBezTo>
                    <a:pt x="2851977" y="7289045"/>
                    <a:pt x="2847714" y="7284780"/>
                    <a:pt x="2847714" y="7279520"/>
                  </a:cubicBezTo>
                  <a:cubicBezTo>
                    <a:pt x="2847714" y="7274259"/>
                    <a:pt x="2851977" y="7269995"/>
                    <a:pt x="2857241" y="7269995"/>
                  </a:cubicBezTo>
                  <a:close/>
                  <a:moveTo>
                    <a:pt x="2501274" y="7269995"/>
                  </a:moveTo>
                  <a:cubicBezTo>
                    <a:pt x="2506533" y="7269995"/>
                    <a:pt x="2510800" y="7274259"/>
                    <a:pt x="2510800" y="7279520"/>
                  </a:cubicBezTo>
                  <a:cubicBezTo>
                    <a:pt x="2510800" y="7284780"/>
                    <a:pt x="2506533" y="7289045"/>
                    <a:pt x="2501274" y="7289045"/>
                  </a:cubicBezTo>
                  <a:cubicBezTo>
                    <a:pt x="2496013" y="7289045"/>
                    <a:pt x="2491749" y="7284780"/>
                    <a:pt x="2491749" y="7279520"/>
                  </a:cubicBezTo>
                  <a:cubicBezTo>
                    <a:pt x="2491749" y="7274259"/>
                    <a:pt x="2496013" y="7269995"/>
                    <a:pt x="2501274" y="7269995"/>
                  </a:cubicBezTo>
                  <a:close/>
                  <a:moveTo>
                    <a:pt x="2145311" y="7269995"/>
                  </a:moveTo>
                  <a:cubicBezTo>
                    <a:pt x="2150573" y="7269995"/>
                    <a:pt x="2154837" y="7274259"/>
                    <a:pt x="2154837" y="7279520"/>
                  </a:cubicBezTo>
                  <a:cubicBezTo>
                    <a:pt x="2154837" y="7284780"/>
                    <a:pt x="2150573" y="7289045"/>
                    <a:pt x="2145311" y="7289045"/>
                  </a:cubicBezTo>
                  <a:cubicBezTo>
                    <a:pt x="2140051" y="7289045"/>
                    <a:pt x="2135786" y="7284780"/>
                    <a:pt x="2135786" y="7279520"/>
                  </a:cubicBezTo>
                  <a:cubicBezTo>
                    <a:pt x="2135786" y="7274259"/>
                    <a:pt x="2140051" y="7269995"/>
                    <a:pt x="2145311" y="7269995"/>
                  </a:cubicBezTo>
                  <a:close/>
                  <a:moveTo>
                    <a:pt x="1789356" y="7269995"/>
                  </a:moveTo>
                  <a:cubicBezTo>
                    <a:pt x="1794614" y="7269995"/>
                    <a:pt x="1798879" y="7274259"/>
                    <a:pt x="1798879" y="7279520"/>
                  </a:cubicBezTo>
                  <a:cubicBezTo>
                    <a:pt x="1798879" y="7284780"/>
                    <a:pt x="1794614" y="7289045"/>
                    <a:pt x="1789356" y="7289045"/>
                  </a:cubicBezTo>
                  <a:cubicBezTo>
                    <a:pt x="1784095" y="7289045"/>
                    <a:pt x="1779827" y="7284780"/>
                    <a:pt x="1779827" y="7279520"/>
                  </a:cubicBezTo>
                  <a:cubicBezTo>
                    <a:pt x="1779827" y="7274259"/>
                    <a:pt x="1784095" y="7269995"/>
                    <a:pt x="1789356" y="7269995"/>
                  </a:cubicBezTo>
                  <a:close/>
                  <a:moveTo>
                    <a:pt x="1433392" y="7269995"/>
                  </a:moveTo>
                  <a:cubicBezTo>
                    <a:pt x="1438653" y="7269995"/>
                    <a:pt x="1442917" y="7274259"/>
                    <a:pt x="1442917" y="7279520"/>
                  </a:cubicBezTo>
                  <a:cubicBezTo>
                    <a:pt x="1442917" y="7284780"/>
                    <a:pt x="1438653" y="7289045"/>
                    <a:pt x="1433392" y="7289045"/>
                  </a:cubicBezTo>
                  <a:cubicBezTo>
                    <a:pt x="1428132" y="7289045"/>
                    <a:pt x="1423867" y="7284780"/>
                    <a:pt x="1423867" y="7279520"/>
                  </a:cubicBezTo>
                  <a:cubicBezTo>
                    <a:pt x="1423867" y="7274259"/>
                    <a:pt x="1428132" y="7269995"/>
                    <a:pt x="1433392" y="7269995"/>
                  </a:cubicBezTo>
                  <a:close/>
                  <a:moveTo>
                    <a:pt x="1077427" y="7269995"/>
                  </a:moveTo>
                  <a:cubicBezTo>
                    <a:pt x="1082688" y="7269995"/>
                    <a:pt x="1086952" y="7274259"/>
                    <a:pt x="1086952" y="7279520"/>
                  </a:cubicBezTo>
                  <a:cubicBezTo>
                    <a:pt x="1086952" y="7284780"/>
                    <a:pt x="1082688" y="7289045"/>
                    <a:pt x="1077427" y="7289045"/>
                  </a:cubicBezTo>
                  <a:cubicBezTo>
                    <a:pt x="1072166" y="7289045"/>
                    <a:pt x="1067902" y="7284780"/>
                    <a:pt x="1067902" y="7279520"/>
                  </a:cubicBezTo>
                  <a:cubicBezTo>
                    <a:pt x="1067902" y="7274259"/>
                    <a:pt x="1072166" y="7269995"/>
                    <a:pt x="1077427" y="7269995"/>
                  </a:cubicBezTo>
                  <a:close/>
                  <a:moveTo>
                    <a:pt x="721466" y="7269995"/>
                  </a:moveTo>
                  <a:cubicBezTo>
                    <a:pt x="726727" y="7269995"/>
                    <a:pt x="730991" y="7274259"/>
                    <a:pt x="730991" y="7279520"/>
                  </a:cubicBezTo>
                  <a:cubicBezTo>
                    <a:pt x="730991" y="7284780"/>
                    <a:pt x="726727" y="7289045"/>
                    <a:pt x="721466" y="7289045"/>
                  </a:cubicBezTo>
                  <a:cubicBezTo>
                    <a:pt x="716206" y="7289045"/>
                    <a:pt x="711941" y="7284780"/>
                    <a:pt x="711941" y="7279520"/>
                  </a:cubicBezTo>
                  <a:cubicBezTo>
                    <a:pt x="711941" y="7274259"/>
                    <a:pt x="716206" y="7269995"/>
                    <a:pt x="721466" y="7269995"/>
                  </a:cubicBezTo>
                  <a:close/>
                  <a:moveTo>
                    <a:pt x="365500" y="7269995"/>
                  </a:moveTo>
                  <a:cubicBezTo>
                    <a:pt x="370761" y="7269995"/>
                    <a:pt x="375025" y="7274259"/>
                    <a:pt x="375025" y="7279520"/>
                  </a:cubicBezTo>
                  <a:cubicBezTo>
                    <a:pt x="375025" y="7284780"/>
                    <a:pt x="370761" y="7289045"/>
                    <a:pt x="365500" y="7289045"/>
                  </a:cubicBezTo>
                  <a:cubicBezTo>
                    <a:pt x="360240" y="7289045"/>
                    <a:pt x="355975" y="7284780"/>
                    <a:pt x="355975" y="7279520"/>
                  </a:cubicBezTo>
                  <a:cubicBezTo>
                    <a:pt x="355975" y="7274259"/>
                    <a:pt x="360240" y="7269995"/>
                    <a:pt x="365500" y="7269995"/>
                  </a:cubicBezTo>
                  <a:close/>
                  <a:moveTo>
                    <a:pt x="9538" y="7269995"/>
                  </a:moveTo>
                  <a:cubicBezTo>
                    <a:pt x="14799" y="7269995"/>
                    <a:pt x="19063" y="7274259"/>
                    <a:pt x="19063" y="7279520"/>
                  </a:cubicBezTo>
                  <a:cubicBezTo>
                    <a:pt x="19063" y="7284780"/>
                    <a:pt x="14799" y="7289045"/>
                    <a:pt x="9538" y="7289045"/>
                  </a:cubicBezTo>
                  <a:cubicBezTo>
                    <a:pt x="4278" y="7289045"/>
                    <a:pt x="13" y="7284780"/>
                    <a:pt x="13" y="7279520"/>
                  </a:cubicBezTo>
                  <a:cubicBezTo>
                    <a:pt x="13" y="7274259"/>
                    <a:pt x="4278" y="7269995"/>
                    <a:pt x="9538" y="7269995"/>
                  </a:cubicBezTo>
                  <a:close/>
                  <a:moveTo>
                    <a:pt x="6772815" y="6906492"/>
                  </a:moveTo>
                  <a:cubicBezTo>
                    <a:pt x="6778076" y="6906492"/>
                    <a:pt x="6782340" y="6910756"/>
                    <a:pt x="6782340" y="6916017"/>
                  </a:cubicBezTo>
                  <a:cubicBezTo>
                    <a:pt x="6782340" y="6921277"/>
                    <a:pt x="6778076" y="6925542"/>
                    <a:pt x="6772815" y="6925542"/>
                  </a:cubicBezTo>
                  <a:cubicBezTo>
                    <a:pt x="6767555" y="6925542"/>
                    <a:pt x="6763290" y="6921277"/>
                    <a:pt x="6763290" y="6916017"/>
                  </a:cubicBezTo>
                  <a:cubicBezTo>
                    <a:pt x="6763290" y="6910756"/>
                    <a:pt x="6767555" y="6906492"/>
                    <a:pt x="6772815" y="6906492"/>
                  </a:cubicBezTo>
                  <a:close/>
                  <a:moveTo>
                    <a:pt x="6416852" y="6906492"/>
                  </a:moveTo>
                  <a:cubicBezTo>
                    <a:pt x="6422112" y="6906492"/>
                    <a:pt x="6426377" y="6910756"/>
                    <a:pt x="6426377" y="6916017"/>
                  </a:cubicBezTo>
                  <a:cubicBezTo>
                    <a:pt x="6426377" y="6921277"/>
                    <a:pt x="6422112" y="6925542"/>
                    <a:pt x="6416852" y="6925542"/>
                  </a:cubicBezTo>
                  <a:cubicBezTo>
                    <a:pt x="6411591" y="6925542"/>
                    <a:pt x="6407327" y="6921277"/>
                    <a:pt x="6407327" y="6916017"/>
                  </a:cubicBezTo>
                  <a:cubicBezTo>
                    <a:pt x="6407327" y="6910756"/>
                    <a:pt x="6411591" y="6906492"/>
                    <a:pt x="6416852" y="6906492"/>
                  </a:cubicBezTo>
                  <a:close/>
                  <a:moveTo>
                    <a:pt x="6060889" y="6906492"/>
                  </a:moveTo>
                  <a:cubicBezTo>
                    <a:pt x="6066149" y="6906492"/>
                    <a:pt x="6070414" y="6910756"/>
                    <a:pt x="6070414" y="6916017"/>
                  </a:cubicBezTo>
                  <a:cubicBezTo>
                    <a:pt x="6070414" y="6921277"/>
                    <a:pt x="6066149" y="6925542"/>
                    <a:pt x="6060889" y="6925542"/>
                  </a:cubicBezTo>
                  <a:cubicBezTo>
                    <a:pt x="6055628" y="6925542"/>
                    <a:pt x="6051364" y="6921277"/>
                    <a:pt x="6051364" y="6916017"/>
                  </a:cubicBezTo>
                  <a:cubicBezTo>
                    <a:pt x="6051364" y="6910756"/>
                    <a:pt x="6055628" y="6906492"/>
                    <a:pt x="6060889" y="6906492"/>
                  </a:cubicBezTo>
                  <a:close/>
                  <a:moveTo>
                    <a:pt x="5704927" y="6906492"/>
                  </a:moveTo>
                  <a:cubicBezTo>
                    <a:pt x="5710187" y="6906492"/>
                    <a:pt x="5714452" y="6910756"/>
                    <a:pt x="5714452" y="6916017"/>
                  </a:cubicBezTo>
                  <a:cubicBezTo>
                    <a:pt x="5714452" y="6921277"/>
                    <a:pt x="5710187" y="6925542"/>
                    <a:pt x="5704927" y="6925542"/>
                  </a:cubicBezTo>
                  <a:cubicBezTo>
                    <a:pt x="5699666" y="6925542"/>
                    <a:pt x="5695402" y="6921277"/>
                    <a:pt x="5695402" y="6916017"/>
                  </a:cubicBezTo>
                  <a:cubicBezTo>
                    <a:pt x="5695402" y="6910756"/>
                    <a:pt x="5699666" y="6906492"/>
                    <a:pt x="5704927" y="6906492"/>
                  </a:cubicBezTo>
                  <a:close/>
                  <a:moveTo>
                    <a:pt x="5348964" y="6906492"/>
                  </a:moveTo>
                  <a:cubicBezTo>
                    <a:pt x="5354224" y="6906492"/>
                    <a:pt x="5358489" y="6910756"/>
                    <a:pt x="5358489" y="6916017"/>
                  </a:cubicBezTo>
                  <a:cubicBezTo>
                    <a:pt x="5358489" y="6921277"/>
                    <a:pt x="5354224" y="6925542"/>
                    <a:pt x="5348964" y="6925542"/>
                  </a:cubicBezTo>
                  <a:cubicBezTo>
                    <a:pt x="5343703" y="6925542"/>
                    <a:pt x="5339439" y="6921277"/>
                    <a:pt x="5339439" y="6916017"/>
                  </a:cubicBezTo>
                  <a:cubicBezTo>
                    <a:pt x="5339439" y="6910756"/>
                    <a:pt x="5343703" y="6906492"/>
                    <a:pt x="5348964" y="6906492"/>
                  </a:cubicBezTo>
                  <a:close/>
                  <a:moveTo>
                    <a:pt x="4993001" y="6906492"/>
                  </a:moveTo>
                  <a:cubicBezTo>
                    <a:pt x="4998261" y="6906492"/>
                    <a:pt x="5002526" y="6910756"/>
                    <a:pt x="5002526" y="6916017"/>
                  </a:cubicBezTo>
                  <a:cubicBezTo>
                    <a:pt x="5002526" y="6921277"/>
                    <a:pt x="4998261" y="6925542"/>
                    <a:pt x="4993001" y="6925542"/>
                  </a:cubicBezTo>
                  <a:cubicBezTo>
                    <a:pt x="4987740" y="6925542"/>
                    <a:pt x="4983476" y="6921277"/>
                    <a:pt x="4983476" y="6916017"/>
                  </a:cubicBezTo>
                  <a:cubicBezTo>
                    <a:pt x="4983476" y="6910756"/>
                    <a:pt x="4987740" y="6906492"/>
                    <a:pt x="4993001" y="6906492"/>
                  </a:cubicBezTo>
                  <a:close/>
                  <a:moveTo>
                    <a:pt x="4637038" y="6906492"/>
                  </a:moveTo>
                  <a:cubicBezTo>
                    <a:pt x="4642298" y="6906492"/>
                    <a:pt x="4646563" y="6910756"/>
                    <a:pt x="4646563" y="6916017"/>
                  </a:cubicBezTo>
                  <a:cubicBezTo>
                    <a:pt x="4646563" y="6921277"/>
                    <a:pt x="4642298" y="6925542"/>
                    <a:pt x="4637038" y="6925542"/>
                  </a:cubicBezTo>
                  <a:cubicBezTo>
                    <a:pt x="4631777" y="6925542"/>
                    <a:pt x="4627513" y="6921277"/>
                    <a:pt x="4627513" y="6916017"/>
                  </a:cubicBezTo>
                  <a:cubicBezTo>
                    <a:pt x="4627513" y="6910756"/>
                    <a:pt x="4631777" y="6906492"/>
                    <a:pt x="4637038" y="6906492"/>
                  </a:cubicBezTo>
                  <a:close/>
                  <a:moveTo>
                    <a:pt x="4281076" y="6906492"/>
                  </a:moveTo>
                  <a:cubicBezTo>
                    <a:pt x="4286336" y="6906492"/>
                    <a:pt x="4290601" y="6910756"/>
                    <a:pt x="4290601" y="6916017"/>
                  </a:cubicBezTo>
                  <a:cubicBezTo>
                    <a:pt x="4290601" y="6921277"/>
                    <a:pt x="4286336" y="6925542"/>
                    <a:pt x="4281076" y="6925542"/>
                  </a:cubicBezTo>
                  <a:cubicBezTo>
                    <a:pt x="4275815" y="6925542"/>
                    <a:pt x="4271551" y="6921277"/>
                    <a:pt x="4271551" y="6916017"/>
                  </a:cubicBezTo>
                  <a:cubicBezTo>
                    <a:pt x="4271551" y="6910756"/>
                    <a:pt x="4275815" y="6906492"/>
                    <a:pt x="4281076" y="6906492"/>
                  </a:cubicBezTo>
                  <a:close/>
                  <a:moveTo>
                    <a:pt x="3925113" y="6906492"/>
                  </a:moveTo>
                  <a:cubicBezTo>
                    <a:pt x="3930373" y="6906492"/>
                    <a:pt x="3934638" y="6910756"/>
                    <a:pt x="3934638" y="6916017"/>
                  </a:cubicBezTo>
                  <a:cubicBezTo>
                    <a:pt x="3934638" y="6921277"/>
                    <a:pt x="3930373" y="6925542"/>
                    <a:pt x="3925113" y="6925542"/>
                  </a:cubicBezTo>
                  <a:cubicBezTo>
                    <a:pt x="3919852" y="6925542"/>
                    <a:pt x="3915588" y="6921277"/>
                    <a:pt x="3915588" y="6916017"/>
                  </a:cubicBezTo>
                  <a:cubicBezTo>
                    <a:pt x="3915588" y="6910756"/>
                    <a:pt x="3919852" y="6906492"/>
                    <a:pt x="3925113" y="6906492"/>
                  </a:cubicBezTo>
                  <a:close/>
                  <a:moveTo>
                    <a:pt x="3569150" y="6906492"/>
                  </a:moveTo>
                  <a:cubicBezTo>
                    <a:pt x="3574410" y="6906492"/>
                    <a:pt x="3578675" y="6910756"/>
                    <a:pt x="3578675" y="6916017"/>
                  </a:cubicBezTo>
                  <a:cubicBezTo>
                    <a:pt x="3578675" y="6921277"/>
                    <a:pt x="3574410" y="6925542"/>
                    <a:pt x="3569150" y="6925542"/>
                  </a:cubicBezTo>
                  <a:cubicBezTo>
                    <a:pt x="3563889" y="6925542"/>
                    <a:pt x="3559625" y="6921277"/>
                    <a:pt x="3559625" y="6916017"/>
                  </a:cubicBezTo>
                  <a:cubicBezTo>
                    <a:pt x="3559625" y="6910756"/>
                    <a:pt x="3563889" y="6906492"/>
                    <a:pt x="3569150" y="6906492"/>
                  </a:cubicBezTo>
                  <a:close/>
                  <a:moveTo>
                    <a:pt x="3213191" y="6906492"/>
                  </a:moveTo>
                  <a:cubicBezTo>
                    <a:pt x="3218449" y="6906492"/>
                    <a:pt x="3222716" y="6910756"/>
                    <a:pt x="3222716" y="6916017"/>
                  </a:cubicBezTo>
                  <a:cubicBezTo>
                    <a:pt x="3222716" y="6921277"/>
                    <a:pt x="3218449" y="6925542"/>
                    <a:pt x="3213191" y="6925542"/>
                  </a:cubicBezTo>
                  <a:cubicBezTo>
                    <a:pt x="3207927" y="6925542"/>
                    <a:pt x="3203666" y="6921277"/>
                    <a:pt x="3203666" y="6916017"/>
                  </a:cubicBezTo>
                  <a:cubicBezTo>
                    <a:pt x="3203666" y="6910756"/>
                    <a:pt x="3207927" y="6906492"/>
                    <a:pt x="3213191" y="6906492"/>
                  </a:cubicBezTo>
                  <a:close/>
                  <a:moveTo>
                    <a:pt x="2857243" y="6906492"/>
                  </a:moveTo>
                  <a:cubicBezTo>
                    <a:pt x="2862505" y="6906492"/>
                    <a:pt x="2866765" y="6910756"/>
                    <a:pt x="2866765" y="6916017"/>
                  </a:cubicBezTo>
                  <a:cubicBezTo>
                    <a:pt x="2866765" y="6921277"/>
                    <a:pt x="2862505" y="6925542"/>
                    <a:pt x="2857243" y="6925542"/>
                  </a:cubicBezTo>
                  <a:cubicBezTo>
                    <a:pt x="2851979" y="6925542"/>
                    <a:pt x="2847717" y="6921277"/>
                    <a:pt x="2847717" y="6916017"/>
                  </a:cubicBezTo>
                  <a:cubicBezTo>
                    <a:pt x="2847717" y="6910756"/>
                    <a:pt x="2851979" y="6906492"/>
                    <a:pt x="2857243" y="6906492"/>
                  </a:cubicBezTo>
                  <a:close/>
                  <a:moveTo>
                    <a:pt x="2501275" y="6906492"/>
                  </a:moveTo>
                  <a:cubicBezTo>
                    <a:pt x="2506535" y="6906492"/>
                    <a:pt x="2510802" y="6910756"/>
                    <a:pt x="2510802" y="6916017"/>
                  </a:cubicBezTo>
                  <a:cubicBezTo>
                    <a:pt x="2510802" y="6921277"/>
                    <a:pt x="2506535" y="6925542"/>
                    <a:pt x="2501275" y="6925542"/>
                  </a:cubicBezTo>
                  <a:cubicBezTo>
                    <a:pt x="2496015" y="6925542"/>
                    <a:pt x="2491750" y="6921277"/>
                    <a:pt x="2491750" y="6916017"/>
                  </a:cubicBezTo>
                  <a:cubicBezTo>
                    <a:pt x="2491750" y="6910756"/>
                    <a:pt x="2496015" y="6906492"/>
                    <a:pt x="2501275" y="6906492"/>
                  </a:cubicBezTo>
                  <a:close/>
                  <a:moveTo>
                    <a:pt x="2145313" y="6906492"/>
                  </a:moveTo>
                  <a:cubicBezTo>
                    <a:pt x="2150575" y="6906492"/>
                    <a:pt x="2154838" y="6910756"/>
                    <a:pt x="2154838" y="6916017"/>
                  </a:cubicBezTo>
                  <a:cubicBezTo>
                    <a:pt x="2154838" y="6921277"/>
                    <a:pt x="2150575" y="6925542"/>
                    <a:pt x="2145313" y="6925542"/>
                  </a:cubicBezTo>
                  <a:cubicBezTo>
                    <a:pt x="2140053" y="6925542"/>
                    <a:pt x="2135788" y="6921277"/>
                    <a:pt x="2135788" y="6916017"/>
                  </a:cubicBezTo>
                  <a:cubicBezTo>
                    <a:pt x="2135788" y="6910756"/>
                    <a:pt x="2140053" y="6906492"/>
                    <a:pt x="2145313" y="6906492"/>
                  </a:cubicBezTo>
                  <a:close/>
                  <a:moveTo>
                    <a:pt x="1789358" y="6906492"/>
                  </a:moveTo>
                  <a:cubicBezTo>
                    <a:pt x="1794616" y="6906492"/>
                    <a:pt x="1798881" y="6910756"/>
                    <a:pt x="1798881" y="6916017"/>
                  </a:cubicBezTo>
                  <a:cubicBezTo>
                    <a:pt x="1798881" y="6921277"/>
                    <a:pt x="1794616" y="6925542"/>
                    <a:pt x="1789358" y="6925542"/>
                  </a:cubicBezTo>
                  <a:cubicBezTo>
                    <a:pt x="1784097" y="6925542"/>
                    <a:pt x="1779829" y="6921277"/>
                    <a:pt x="1779829" y="6916017"/>
                  </a:cubicBezTo>
                  <a:cubicBezTo>
                    <a:pt x="1779829" y="6910756"/>
                    <a:pt x="1784097" y="6906492"/>
                    <a:pt x="1789358" y="6906492"/>
                  </a:cubicBezTo>
                  <a:close/>
                  <a:moveTo>
                    <a:pt x="1433395" y="6906492"/>
                  </a:moveTo>
                  <a:cubicBezTo>
                    <a:pt x="1438655" y="6906492"/>
                    <a:pt x="1442920" y="6910756"/>
                    <a:pt x="1442920" y="6916017"/>
                  </a:cubicBezTo>
                  <a:cubicBezTo>
                    <a:pt x="1442920" y="6921277"/>
                    <a:pt x="1438655" y="6925542"/>
                    <a:pt x="1433395" y="6925542"/>
                  </a:cubicBezTo>
                  <a:cubicBezTo>
                    <a:pt x="1428134" y="6925542"/>
                    <a:pt x="1423870" y="6921277"/>
                    <a:pt x="1423870" y="6916017"/>
                  </a:cubicBezTo>
                  <a:cubicBezTo>
                    <a:pt x="1423870" y="6910756"/>
                    <a:pt x="1428134" y="6906492"/>
                    <a:pt x="1433395" y="6906492"/>
                  </a:cubicBezTo>
                  <a:close/>
                  <a:moveTo>
                    <a:pt x="1077429" y="6906492"/>
                  </a:moveTo>
                  <a:cubicBezTo>
                    <a:pt x="1082690" y="6906492"/>
                    <a:pt x="1086954" y="6910756"/>
                    <a:pt x="1086954" y="6916017"/>
                  </a:cubicBezTo>
                  <a:cubicBezTo>
                    <a:pt x="1086954" y="6921277"/>
                    <a:pt x="1082690" y="6925542"/>
                    <a:pt x="1077429" y="6925542"/>
                  </a:cubicBezTo>
                  <a:cubicBezTo>
                    <a:pt x="1072168" y="6925542"/>
                    <a:pt x="1067904" y="6921277"/>
                    <a:pt x="1067904" y="6916017"/>
                  </a:cubicBezTo>
                  <a:cubicBezTo>
                    <a:pt x="1067904" y="6910756"/>
                    <a:pt x="1072168" y="6906492"/>
                    <a:pt x="1077429" y="6906492"/>
                  </a:cubicBezTo>
                  <a:close/>
                  <a:moveTo>
                    <a:pt x="721468" y="6906492"/>
                  </a:moveTo>
                  <a:cubicBezTo>
                    <a:pt x="726729" y="6906492"/>
                    <a:pt x="730993" y="6910756"/>
                    <a:pt x="730993" y="6916017"/>
                  </a:cubicBezTo>
                  <a:cubicBezTo>
                    <a:pt x="730993" y="6921277"/>
                    <a:pt x="726729" y="6925542"/>
                    <a:pt x="721468" y="6925542"/>
                  </a:cubicBezTo>
                  <a:cubicBezTo>
                    <a:pt x="716208" y="6925542"/>
                    <a:pt x="711943" y="6921277"/>
                    <a:pt x="711943" y="6916017"/>
                  </a:cubicBezTo>
                  <a:cubicBezTo>
                    <a:pt x="711943" y="6910756"/>
                    <a:pt x="716208" y="6906492"/>
                    <a:pt x="721468" y="6906492"/>
                  </a:cubicBezTo>
                  <a:close/>
                  <a:moveTo>
                    <a:pt x="365502" y="6906492"/>
                  </a:moveTo>
                  <a:cubicBezTo>
                    <a:pt x="370763" y="6906492"/>
                    <a:pt x="375027" y="6910756"/>
                    <a:pt x="375027" y="6916017"/>
                  </a:cubicBezTo>
                  <a:cubicBezTo>
                    <a:pt x="375027" y="6921277"/>
                    <a:pt x="370763" y="6925542"/>
                    <a:pt x="365502" y="6925542"/>
                  </a:cubicBezTo>
                  <a:cubicBezTo>
                    <a:pt x="360242" y="6925542"/>
                    <a:pt x="355977" y="6921277"/>
                    <a:pt x="355977" y="6916017"/>
                  </a:cubicBezTo>
                  <a:cubicBezTo>
                    <a:pt x="355977" y="6910756"/>
                    <a:pt x="360242" y="6906492"/>
                    <a:pt x="365502" y="6906492"/>
                  </a:cubicBezTo>
                  <a:close/>
                  <a:moveTo>
                    <a:pt x="9540" y="6906492"/>
                  </a:moveTo>
                  <a:cubicBezTo>
                    <a:pt x="14801" y="6906492"/>
                    <a:pt x="19065" y="6910756"/>
                    <a:pt x="19065" y="6916017"/>
                  </a:cubicBezTo>
                  <a:cubicBezTo>
                    <a:pt x="19065" y="6921277"/>
                    <a:pt x="14801" y="6925542"/>
                    <a:pt x="9540" y="6925542"/>
                  </a:cubicBezTo>
                  <a:cubicBezTo>
                    <a:pt x="4280" y="6925542"/>
                    <a:pt x="15" y="6921277"/>
                    <a:pt x="15" y="6916017"/>
                  </a:cubicBezTo>
                  <a:cubicBezTo>
                    <a:pt x="15" y="6910756"/>
                    <a:pt x="4280" y="6906492"/>
                    <a:pt x="9540" y="6906492"/>
                  </a:cubicBezTo>
                  <a:close/>
                  <a:moveTo>
                    <a:pt x="6772815" y="6542988"/>
                  </a:moveTo>
                  <a:cubicBezTo>
                    <a:pt x="6778076" y="6542988"/>
                    <a:pt x="6782340" y="6547252"/>
                    <a:pt x="6782340" y="6552513"/>
                  </a:cubicBezTo>
                  <a:cubicBezTo>
                    <a:pt x="6782340" y="6557773"/>
                    <a:pt x="6778076" y="6562038"/>
                    <a:pt x="6772815" y="6562038"/>
                  </a:cubicBezTo>
                  <a:cubicBezTo>
                    <a:pt x="6767555" y="6562038"/>
                    <a:pt x="6763290" y="6557773"/>
                    <a:pt x="6763290" y="6552513"/>
                  </a:cubicBezTo>
                  <a:cubicBezTo>
                    <a:pt x="6763290" y="6547252"/>
                    <a:pt x="6767555" y="6542988"/>
                    <a:pt x="6772815" y="6542988"/>
                  </a:cubicBezTo>
                  <a:close/>
                  <a:moveTo>
                    <a:pt x="6416852" y="6542988"/>
                  </a:moveTo>
                  <a:cubicBezTo>
                    <a:pt x="6422112" y="6542988"/>
                    <a:pt x="6426377" y="6547252"/>
                    <a:pt x="6426377" y="6552513"/>
                  </a:cubicBezTo>
                  <a:cubicBezTo>
                    <a:pt x="6426377" y="6557773"/>
                    <a:pt x="6422112" y="6562038"/>
                    <a:pt x="6416852" y="6562038"/>
                  </a:cubicBezTo>
                  <a:cubicBezTo>
                    <a:pt x="6411591" y="6562038"/>
                    <a:pt x="6407327" y="6557773"/>
                    <a:pt x="6407327" y="6552513"/>
                  </a:cubicBezTo>
                  <a:cubicBezTo>
                    <a:pt x="6407327" y="6547252"/>
                    <a:pt x="6411591" y="6542988"/>
                    <a:pt x="6416852" y="6542988"/>
                  </a:cubicBezTo>
                  <a:close/>
                  <a:moveTo>
                    <a:pt x="6060889" y="6542988"/>
                  </a:moveTo>
                  <a:cubicBezTo>
                    <a:pt x="6066149" y="6542988"/>
                    <a:pt x="6070414" y="6547252"/>
                    <a:pt x="6070414" y="6552513"/>
                  </a:cubicBezTo>
                  <a:cubicBezTo>
                    <a:pt x="6070414" y="6557773"/>
                    <a:pt x="6066149" y="6562038"/>
                    <a:pt x="6060889" y="6562038"/>
                  </a:cubicBezTo>
                  <a:cubicBezTo>
                    <a:pt x="6055628" y="6562038"/>
                    <a:pt x="6051364" y="6557773"/>
                    <a:pt x="6051364" y="6552513"/>
                  </a:cubicBezTo>
                  <a:cubicBezTo>
                    <a:pt x="6051364" y="6547252"/>
                    <a:pt x="6055628" y="6542988"/>
                    <a:pt x="6060889" y="6542988"/>
                  </a:cubicBezTo>
                  <a:close/>
                  <a:moveTo>
                    <a:pt x="5704927" y="6542988"/>
                  </a:moveTo>
                  <a:cubicBezTo>
                    <a:pt x="5710187" y="6542988"/>
                    <a:pt x="5714452" y="6547252"/>
                    <a:pt x="5714452" y="6552513"/>
                  </a:cubicBezTo>
                  <a:cubicBezTo>
                    <a:pt x="5714452" y="6557773"/>
                    <a:pt x="5710187" y="6562038"/>
                    <a:pt x="5704927" y="6562038"/>
                  </a:cubicBezTo>
                  <a:cubicBezTo>
                    <a:pt x="5699666" y="6562038"/>
                    <a:pt x="5695402" y="6557773"/>
                    <a:pt x="5695402" y="6552513"/>
                  </a:cubicBezTo>
                  <a:cubicBezTo>
                    <a:pt x="5695402" y="6547252"/>
                    <a:pt x="5699666" y="6542988"/>
                    <a:pt x="5704927" y="6542988"/>
                  </a:cubicBezTo>
                  <a:close/>
                  <a:moveTo>
                    <a:pt x="5348964" y="6542988"/>
                  </a:moveTo>
                  <a:cubicBezTo>
                    <a:pt x="5354224" y="6542988"/>
                    <a:pt x="5358489" y="6547252"/>
                    <a:pt x="5358489" y="6552513"/>
                  </a:cubicBezTo>
                  <a:cubicBezTo>
                    <a:pt x="5358489" y="6557773"/>
                    <a:pt x="5354224" y="6562038"/>
                    <a:pt x="5348964" y="6562038"/>
                  </a:cubicBezTo>
                  <a:cubicBezTo>
                    <a:pt x="5343703" y="6562038"/>
                    <a:pt x="5339439" y="6557773"/>
                    <a:pt x="5339439" y="6552513"/>
                  </a:cubicBezTo>
                  <a:cubicBezTo>
                    <a:pt x="5339439" y="6547252"/>
                    <a:pt x="5343703" y="6542988"/>
                    <a:pt x="5348964" y="6542988"/>
                  </a:cubicBezTo>
                  <a:close/>
                  <a:moveTo>
                    <a:pt x="4993001" y="6542988"/>
                  </a:moveTo>
                  <a:cubicBezTo>
                    <a:pt x="4998261" y="6542988"/>
                    <a:pt x="5002526" y="6547252"/>
                    <a:pt x="5002526" y="6552513"/>
                  </a:cubicBezTo>
                  <a:cubicBezTo>
                    <a:pt x="5002526" y="6557773"/>
                    <a:pt x="4998261" y="6562038"/>
                    <a:pt x="4993001" y="6562038"/>
                  </a:cubicBezTo>
                  <a:cubicBezTo>
                    <a:pt x="4987740" y="6562038"/>
                    <a:pt x="4983476" y="6557773"/>
                    <a:pt x="4983476" y="6552513"/>
                  </a:cubicBezTo>
                  <a:cubicBezTo>
                    <a:pt x="4983476" y="6547252"/>
                    <a:pt x="4987740" y="6542988"/>
                    <a:pt x="4993001" y="6542988"/>
                  </a:cubicBezTo>
                  <a:close/>
                  <a:moveTo>
                    <a:pt x="4637038" y="6542988"/>
                  </a:moveTo>
                  <a:cubicBezTo>
                    <a:pt x="4642298" y="6542988"/>
                    <a:pt x="4646563" y="6547252"/>
                    <a:pt x="4646563" y="6552513"/>
                  </a:cubicBezTo>
                  <a:cubicBezTo>
                    <a:pt x="4646563" y="6557773"/>
                    <a:pt x="4642298" y="6562038"/>
                    <a:pt x="4637038" y="6562038"/>
                  </a:cubicBezTo>
                  <a:cubicBezTo>
                    <a:pt x="4631777" y="6562038"/>
                    <a:pt x="4627513" y="6557773"/>
                    <a:pt x="4627513" y="6552513"/>
                  </a:cubicBezTo>
                  <a:cubicBezTo>
                    <a:pt x="4627513" y="6547252"/>
                    <a:pt x="4631777" y="6542988"/>
                    <a:pt x="4637038" y="6542988"/>
                  </a:cubicBezTo>
                  <a:close/>
                  <a:moveTo>
                    <a:pt x="4281076" y="6542988"/>
                  </a:moveTo>
                  <a:cubicBezTo>
                    <a:pt x="4286336" y="6542988"/>
                    <a:pt x="4290601" y="6547252"/>
                    <a:pt x="4290601" y="6552513"/>
                  </a:cubicBezTo>
                  <a:cubicBezTo>
                    <a:pt x="4290601" y="6557773"/>
                    <a:pt x="4286336" y="6562038"/>
                    <a:pt x="4281076" y="6562038"/>
                  </a:cubicBezTo>
                  <a:cubicBezTo>
                    <a:pt x="4275815" y="6562038"/>
                    <a:pt x="4271551" y="6557773"/>
                    <a:pt x="4271551" y="6552513"/>
                  </a:cubicBezTo>
                  <a:cubicBezTo>
                    <a:pt x="4271551" y="6547252"/>
                    <a:pt x="4275815" y="6542988"/>
                    <a:pt x="4281076" y="6542988"/>
                  </a:cubicBezTo>
                  <a:close/>
                  <a:moveTo>
                    <a:pt x="3925113" y="6542988"/>
                  </a:moveTo>
                  <a:cubicBezTo>
                    <a:pt x="3930373" y="6542988"/>
                    <a:pt x="3934638" y="6547252"/>
                    <a:pt x="3934638" y="6552513"/>
                  </a:cubicBezTo>
                  <a:cubicBezTo>
                    <a:pt x="3934638" y="6557773"/>
                    <a:pt x="3930373" y="6562038"/>
                    <a:pt x="3925113" y="6562038"/>
                  </a:cubicBezTo>
                  <a:cubicBezTo>
                    <a:pt x="3919852" y="6562038"/>
                    <a:pt x="3915588" y="6557773"/>
                    <a:pt x="3915588" y="6552513"/>
                  </a:cubicBezTo>
                  <a:cubicBezTo>
                    <a:pt x="3915588" y="6547252"/>
                    <a:pt x="3919852" y="6542988"/>
                    <a:pt x="3925113" y="6542988"/>
                  </a:cubicBezTo>
                  <a:close/>
                  <a:moveTo>
                    <a:pt x="3569150" y="6542988"/>
                  </a:moveTo>
                  <a:cubicBezTo>
                    <a:pt x="3574410" y="6542988"/>
                    <a:pt x="3578675" y="6547252"/>
                    <a:pt x="3578675" y="6552513"/>
                  </a:cubicBezTo>
                  <a:cubicBezTo>
                    <a:pt x="3578675" y="6557773"/>
                    <a:pt x="3574410" y="6562038"/>
                    <a:pt x="3569150" y="6562038"/>
                  </a:cubicBezTo>
                  <a:cubicBezTo>
                    <a:pt x="3563889" y="6562038"/>
                    <a:pt x="3559625" y="6557773"/>
                    <a:pt x="3559625" y="6552513"/>
                  </a:cubicBezTo>
                  <a:cubicBezTo>
                    <a:pt x="3559625" y="6547252"/>
                    <a:pt x="3563889" y="6542988"/>
                    <a:pt x="3569150" y="6542988"/>
                  </a:cubicBezTo>
                  <a:close/>
                  <a:moveTo>
                    <a:pt x="3213191" y="6542988"/>
                  </a:moveTo>
                  <a:cubicBezTo>
                    <a:pt x="3218449" y="6542988"/>
                    <a:pt x="3222716" y="6547252"/>
                    <a:pt x="3222716" y="6552513"/>
                  </a:cubicBezTo>
                  <a:cubicBezTo>
                    <a:pt x="3222716" y="6557773"/>
                    <a:pt x="3218449" y="6562038"/>
                    <a:pt x="3213191" y="6562038"/>
                  </a:cubicBezTo>
                  <a:cubicBezTo>
                    <a:pt x="3207927" y="6562038"/>
                    <a:pt x="3203666" y="6557773"/>
                    <a:pt x="3203666" y="6552513"/>
                  </a:cubicBezTo>
                  <a:cubicBezTo>
                    <a:pt x="3203666" y="6547252"/>
                    <a:pt x="3207927" y="6542988"/>
                    <a:pt x="3213191" y="6542988"/>
                  </a:cubicBezTo>
                  <a:close/>
                  <a:moveTo>
                    <a:pt x="2857246" y="6542988"/>
                  </a:moveTo>
                  <a:cubicBezTo>
                    <a:pt x="2862507" y="6542988"/>
                    <a:pt x="2866766" y="6547252"/>
                    <a:pt x="2866766" y="6552513"/>
                  </a:cubicBezTo>
                  <a:cubicBezTo>
                    <a:pt x="2866766" y="6557773"/>
                    <a:pt x="2862507" y="6562038"/>
                    <a:pt x="2857246" y="6562038"/>
                  </a:cubicBezTo>
                  <a:cubicBezTo>
                    <a:pt x="2851980" y="6562038"/>
                    <a:pt x="2847718" y="6557773"/>
                    <a:pt x="2847718" y="6552513"/>
                  </a:cubicBezTo>
                  <a:cubicBezTo>
                    <a:pt x="2847718" y="6547252"/>
                    <a:pt x="2851980" y="6542988"/>
                    <a:pt x="2857246" y="6542988"/>
                  </a:cubicBezTo>
                  <a:close/>
                  <a:moveTo>
                    <a:pt x="2501276" y="6542988"/>
                  </a:moveTo>
                  <a:cubicBezTo>
                    <a:pt x="2506537" y="6542988"/>
                    <a:pt x="2510804" y="6547252"/>
                    <a:pt x="2510804" y="6552513"/>
                  </a:cubicBezTo>
                  <a:cubicBezTo>
                    <a:pt x="2510804" y="6557773"/>
                    <a:pt x="2506537" y="6562038"/>
                    <a:pt x="2501276" y="6562038"/>
                  </a:cubicBezTo>
                  <a:cubicBezTo>
                    <a:pt x="2496016" y="6562038"/>
                    <a:pt x="2491752" y="6557773"/>
                    <a:pt x="2491752" y="6552513"/>
                  </a:cubicBezTo>
                  <a:cubicBezTo>
                    <a:pt x="2491752" y="6547252"/>
                    <a:pt x="2496016" y="6542988"/>
                    <a:pt x="2501276" y="6542988"/>
                  </a:cubicBezTo>
                  <a:close/>
                  <a:moveTo>
                    <a:pt x="2145315" y="6542988"/>
                  </a:moveTo>
                  <a:cubicBezTo>
                    <a:pt x="2150576" y="6542988"/>
                    <a:pt x="2154840" y="6547252"/>
                    <a:pt x="2154840" y="6552513"/>
                  </a:cubicBezTo>
                  <a:cubicBezTo>
                    <a:pt x="2154840" y="6557773"/>
                    <a:pt x="2150576" y="6562038"/>
                    <a:pt x="2145315" y="6562038"/>
                  </a:cubicBezTo>
                  <a:cubicBezTo>
                    <a:pt x="2140054" y="6562038"/>
                    <a:pt x="2135789" y="6557773"/>
                    <a:pt x="2135789" y="6552513"/>
                  </a:cubicBezTo>
                  <a:cubicBezTo>
                    <a:pt x="2135789" y="6547252"/>
                    <a:pt x="2140054" y="6542988"/>
                    <a:pt x="2145315" y="6542988"/>
                  </a:cubicBezTo>
                  <a:close/>
                  <a:moveTo>
                    <a:pt x="1789360" y="6542988"/>
                  </a:moveTo>
                  <a:cubicBezTo>
                    <a:pt x="1794619" y="6542988"/>
                    <a:pt x="1798883" y="6547252"/>
                    <a:pt x="1798883" y="6552513"/>
                  </a:cubicBezTo>
                  <a:cubicBezTo>
                    <a:pt x="1798883" y="6557773"/>
                    <a:pt x="1794619" y="6562038"/>
                    <a:pt x="1789360" y="6562038"/>
                  </a:cubicBezTo>
                  <a:cubicBezTo>
                    <a:pt x="1784100" y="6562038"/>
                    <a:pt x="1779831" y="6557773"/>
                    <a:pt x="1779831" y="6552513"/>
                  </a:cubicBezTo>
                  <a:cubicBezTo>
                    <a:pt x="1779831" y="6547252"/>
                    <a:pt x="1784100" y="6542988"/>
                    <a:pt x="1789360" y="6542988"/>
                  </a:cubicBezTo>
                  <a:close/>
                  <a:moveTo>
                    <a:pt x="1433397" y="6542988"/>
                  </a:moveTo>
                  <a:cubicBezTo>
                    <a:pt x="1438658" y="6542988"/>
                    <a:pt x="1442922" y="6547252"/>
                    <a:pt x="1442922" y="6552513"/>
                  </a:cubicBezTo>
                  <a:cubicBezTo>
                    <a:pt x="1442922" y="6557773"/>
                    <a:pt x="1438658" y="6562038"/>
                    <a:pt x="1433397" y="6562038"/>
                  </a:cubicBezTo>
                  <a:cubicBezTo>
                    <a:pt x="1428137" y="6562038"/>
                    <a:pt x="1423872" y="6557773"/>
                    <a:pt x="1423872" y="6552513"/>
                  </a:cubicBezTo>
                  <a:cubicBezTo>
                    <a:pt x="1423872" y="6547252"/>
                    <a:pt x="1428137" y="6542988"/>
                    <a:pt x="1433397" y="6542988"/>
                  </a:cubicBezTo>
                  <a:close/>
                  <a:moveTo>
                    <a:pt x="1077432" y="6542988"/>
                  </a:moveTo>
                  <a:cubicBezTo>
                    <a:pt x="1082692" y="6542988"/>
                    <a:pt x="1086956" y="6547252"/>
                    <a:pt x="1086956" y="6552513"/>
                  </a:cubicBezTo>
                  <a:cubicBezTo>
                    <a:pt x="1086956" y="6557773"/>
                    <a:pt x="1082692" y="6562038"/>
                    <a:pt x="1077432" y="6562038"/>
                  </a:cubicBezTo>
                  <a:cubicBezTo>
                    <a:pt x="1072170" y="6562038"/>
                    <a:pt x="1067906" y="6557773"/>
                    <a:pt x="1067906" y="6552513"/>
                  </a:cubicBezTo>
                  <a:cubicBezTo>
                    <a:pt x="1067906" y="6547252"/>
                    <a:pt x="1072170" y="6542988"/>
                    <a:pt x="1077432" y="6542988"/>
                  </a:cubicBezTo>
                  <a:close/>
                  <a:moveTo>
                    <a:pt x="721470" y="6542988"/>
                  </a:moveTo>
                  <a:cubicBezTo>
                    <a:pt x="726731" y="6542988"/>
                    <a:pt x="730995" y="6547252"/>
                    <a:pt x="730995" y="6552513"/>
                  </a:cubicBezTo>
                  <a:cubicBezTo>
                    <a:pt x="730995" y="6557773"/>
                    <a:pt x="726731" y="6562038"/>
                    <a:pt x="721470" y="6562038"/>
                  </a:cubicBezTo>
                  <a:cubicBezTo>
                    <a:pt x="716210" y="6562038"/>
                    <a:pt x="711945" y="6557773"/>
                    <a:pt x="711945" y="6552513"/>
                  </a:cubicBezTo>
                  <a:cubicBezTo>
                    <a:pt x="711945" y="6547252"/>
                    <a:pt x="716210" y="6542988"/>
                    <a:pt x="721470" y="6542988"/>
                  </a:cubicBezTo>
                  <a:close/>
                  <a:moveTo>
                    <a:pt x="365504" y="6542988"/>
                  </a:moveTo>
                  <a:cubicBezTo>
                    <a:pt x="370765" y="6542988"/>
                    <a:pt x="375029" y="6547252"/>
                    <a:pt x="375029" y="6552513"/>
                  </a:cubicBezTo>
                  <a:cubicBezTo>
                    <a:pt x="375029" y="6557773"/>
                    <a:pt x="370765" y="6562038"/>
                    <a:pt x="365504" y="6562038"/>
                  </a:cubicBezTo>
                  <a:cubicBezTo>
                    <a:pt x="360243" y="6562038"/>
                    <a:pt x="355979" y="6557773"/>
                    <a:pt x="355979" y="6552513"/>
                  </a:cubicBezTo>
                  <a:cubicBezTo>
                    <a:pt x="355979" y="6547252"/>
                    <a:pt x="360243" y="6542988"/>
                    <a:pt x="365504" y="6542988"/>
                  </a:cubicBezTo>
                  <a:close/>
                  <a:moveTo>
                    <a:pt x="9542" y="6542988"/>
                  </a:moveTo>
                  <a:cubicBezTo>
                    <a:pt x="14803" y="6542988"/>
                    <a:pt x="19067" y="6547252"/>
                    <a:pt x="19067" y="6552513"/>
                  </a:cubicBezTo>
                  <a:cubicBezTo>
                    <a:pt x="19067" y="6557773"/>
                    <a:pt x="14803" y="6562038"/>
                    <a:pt x="9542" y="6562038"/>
                  </a:cubicBezTo>
                  <a:cubicBezTo>
                    <a:pt x="4282" y="6562038"/>
                    <a:pt x="17" y="6557773"/>
                    <a:pt x="17" y="6552513"/>
                  </a:cubicBezTo>
                  <a:cubicBezTo>
                    <a:pt x="17" y="6547252"/>
                    <a:pt x="4282" y="6542988"/>
                    <a:pt x="9542" y="6542988"/>
                  </a:cubicBezTo>
                  <a:close/>
                  <a:moveTo>
                    <a:pt x="6772815" y="6179485"/>
                  </a:moveTo>
                  <a:cubicBezTo>
                    <a:pt x="6778076" y="6179485"/>
                    <a:pt x="6782340" y="6183749"/>
                    <a:pt x="6782340" y="6189010"/>
                  </a:cubicBezTo>
                  <a:cubicBezTo>
                    <a:pt x="6782340" y="6194270"/>
                    <a:pt x="6778076" y="6198535"/>
                    <a:pt x="6772815" y="6198535"/>
                  </a:cubicBezTo>
                  <a:cubicBezTo>
                    <a:pt x="6767555" y="6198535"/>
                    <a:pt x="6763290" y="6194270"/>
                    <a:pt x="6763290" y="6189010"/>
                  </a:cubicBezTo>
                  <a:cubicBezTo>
                    <a:pt x="6763290" y="6183749"/>
                    <a:pt x="6767555" y="6179485"/>
                    <a:pt x="6772815" y="6179485"/>
                  </a:cubicBezTo>
                  <a:close/>
                  <a:moveTo>
                    <a:pt x="6416852" y="6179485"/>
                  </a:moveTo>
                  <a:cubicBezTo>
                    <a:pt x="6422112" y="6179485"/>
                    <a:pt x="6426377" y="6183749"/>
                    <a:pt x="6426377" y="6189010"/>
                  </a:cubicBezTo>
                  <a:cubicBezTo>
                    <a:pt x="6426377" y="6194270"/>
                    <a:pt x="6422112" y="6198535"/>
                    <a:pt x="6416852" y="6198535"/>
                  </a:cubicBezTo>
                  <a:cubicBezTo>
                    <a:pt x="6411591" y="6198535"/>
                    <a:pt x="6407327" y="6194270"/>
                    <a:pt x="6407327" y="6189010"/>
                  </a:cubicBezTo>
                  <a:cubicBezTo>
                    <a:pt x="6407327" y="6183749"/>
                    <a:pt x="6411591" y="6179485"/>
                    <a:pt x="6416852" y="6179485"/>
                  </a:cubicBezTo>
                  <a:close/>
                  <a:moveTo>
                    <a:pt x="6060889" y="6179485"/>
                  </a:moveTo>
                  <a:cubicBezTo>
                    <a:pt x="6066149" y="6179485"/>
                    <a:pt x="6070414" y="6183749"/>
                    <a:pt x="6070414" y="6189010"/>
                  </a:cubicBezTo>
                  <a:cubicBezTo>
                    <a:pt x="6070414" y="6194270"/>
                    <a:pt x="6066149" y="6198535"/>
                    <a:pt x="6060889" y="6198535"/>
                  </a:cubicBezTo>
                  <a:cubicBezTo>
                    <a:pt x="6055628" y="6198535"/>
                    <a:pt x="6051364" y="6194270"/>
                    <a:pt x="6051364" y="6189010"/>
                  </a:cubicBezTo>
                  <a:cubicBezTo>
                    <a:pt x="6051364" y="6183749"/>
                    <a:pt x="6055628" y="6179485"/>
                    <a:pt x="6060889" y="6179485"/>
                  </a:cubicBezTo>
                  <a:close/>
                  <a:moveTo>
                    <a:pt x="5704927" y="6179485"/>
                  </a:moveTo>
                  <a:cubicBezTo>
                    <a:pt x="5710187" y="6179485"/>
                    <a:pt x="5714452" y="6183749"/>
                    <a:pt x="5714452" y="6189010"/>
                  </a:cubicBezTo>
                  <a:cubicBezTo>
                    <a:pt x="5714452" y="6194270"/>
                    <a:pt x="5710187" y="6198535"/>
                    <a:pt x="5704927" y="6198535"/>
                  </a:cubicBezTo>
                  <a:cubicBezTo>
                    <a:pt x="5699666" y="6198535"/>
                    <a:pt x="5695402" y="6194270"/>
                    <a:pt x="5695402" y="6189010"/>
                  </a:cubicBezTo>
                  <a:cubicBezTo>
                    <a:pt x="5695402" y="6183749"/>
                    <a:pt x="5699666" y="6179485"/>
                    <a:pt x="5704927" y="6179485"/>
                  </a:cubicBezTo>
                  <a:close/>
                  <a:moveTo>
                    <a:pt x="5348964" y="6179485"/>
                  </a:moveTo>
                  <a:cubicBezTo>
                    <a:pt x="5354224" y="6179485"/>
                    <a:pt x="5358489" y="6183749"/>
                    <a:pt x="5358489" y="6189010"/>
                  </a:cubicBezTo>
                  <a:cubicBezTo>
                    <a:pt x="5358489" y="6194270"/>
                    <a:pt x="5354224" y="6198535"/>
                    <a:pt x="5348964" y="6198535"/>
                  </a:cubicBezTo>
                  <a:cubicBezTo>
                    <a:pt x="5343703" y="6198535"/>
                    <a:pt x="5339439" y="6194270"/>
                    <a:pt x="5339439" y="6189010"/>
                  </a:cubicBezTo>
                  <a:cubicBezTo>
                    <a:pt x="5339439" y="6183749"/>
                    <a:pt x="5343703" y="6179485"/>
                    <a:pt x="5348964" y="6179485"/>
                  </a:cubicBezTo>
                  <a:close/>
                  <a:moveTo>
                    <a:pt x="4993001" y="6179485"/>
                  </a:moveTo>
                  <a:cubicBezTo>
                    <a:pt x="4998261" y="6179485"/>
                    <a:pt x="5002526" y="6183749"/>
                    <a:pt x="5002526" y="6189010"/>
                  </a:cubicBezTo>
                  <a:cubicBezTo>
                    <a:pt x="5002526" y="6194270"/>
                    <a:pt x="4998261" y="6198535"/>
                    <a:pt x="4993001" y="6198535"/>
                  </a:cubicBezTo>
                  <a:cubicBezTo>
                    <a:pt x="4987740" y="6198535"/>
                    <a:pt x="4983476" y="6194270"/>
                    <a:pt x="4983476" y="6189010"/>
                  </a:cubicBezTo>
                  <a:cubicBezTo>
                    <a:pt x="4983476" y="6183749"/>
                    <a:pt x="4987740" y="6179485"/>
                    <a:pt x="4993001" y="6179485"/>
                  </a:cubicBezTo>
                  <a:close/>
                  <a:moveTo>
                    <a:pt x="4637038" y="6179485"/>
                  </a:moveTo>
                  <a:cubicBezTo>
                    <a:pt x="4642298" y="6179485"/>
                    <a:pt x="4646563" y="6183749"/>
                    <a:pt x="4646563" y="6189010"/>
                  </a:cubicBezTo>
                  <a:cubicBezTo>
                    <a:pt x="4646563" y="6194270"/>
                    <a:pt x="4642298" y="6198535"/>
                    <a:pt x="4637038" y="6198535"/>
                  </a:cubicBezTo>
                  <a:cubicBezTo>
                    <a:pt x="4631777" y="6198535"/>
                    <a:pt x="4627513" y="6194270"/>
                    <a:pt x="4627513" y="6189010"/>
                  </a:cubicBezTo>
                  <a:cubicBezTo>
                    <a:pt x="4627513" y="6183749"/>
                    <a:pt x="4631777" y="6179485"/>
                    <a:pt x="4637038" y="6179485"/>
                  </a:cubicBezTo>
                  <a:close/>
                  <a:moveTo>
                    <a:pt x="4281076" y="6179485"/>
                  </a:moveTo>
                  <a:cubicBezTo>
                    <a:pt x="4286336" y="6179485"/>
                    <a:pt x="4290601" y="6183749"/>
                    <a:pt x="4290601" y="6189010"/>
                  </a:cubicBezTo>
                  <a:cubicBezTo>
                    <a:pt x="4290601" y="6194270"/>
                    <a:pt x="4286336" y="6198535"/>
                    <a:pt x="4281076" y="6198535"/>
                  </a:cubicBezTo>
                  <a:cubicBezTo>
                    <a:pt x="4275815" y="6198535"/>
                    <a:pt x="4271551" y="6194270"/>
                    <a:pt x="4271551" y="6189010"/>
                  </a:cubicBezTo>
                  <a:cubicBezTo>
                    <a:pt x="4271551" y="6183749"/>
                    <a:pt x="4275815" y="6179485"/>
                    <a:pt x="4281076" y="6179485"/>
                  </a:cubicBezTo>
                  <a:close/>
                  <a:moveTo>
                    <a:pt x="3925113" y="6179485"/>
                  </a:moveTo>
                  <a:cubicBezTo>
                    <a:pt x="3930373" y="6179485"/>
                    <a:pt x="3934638" y="6183749"/>
                    <a:pt x="3934638" y="6189010"/>
                  </a:cubicBezTo>
                  <a:cubicBezTo>
                    <a:pt x="3934638" y="6194270"/>
                    <a:pt x="3930373" y="6198535"/>
                    <a:pt x="3925113" y="6198535"/>
                  </a:cubicBezTo>
                  <a:cubicBezTo>
                    <a:pt x="3919852" y="6198535"/>
                    <a:pt x="3915588" y="6194270"/>
                    <a:pt x="3915588" y="6189010"/>
                  </a:cubicBezTo>
                  <a:cubicBezTo>
                    <a:pt x="3915588" y="6183749"/>
                    <a:pt x="3919852" y="6179485"/>
                    <a:pt x="3925113" y="6179485"/>
                  </a:cubicBezTo>
                  <a:close/>
                  <a:moveTo>
                    <a:pt x="3569150" y="6179485"/>
                  </a:moveTo>
                  <a:cubicBezTo>
                    <a:pt x="3574410" y="6179485"/>
                    <a:pt x="3578675" y="6183749"/>
                    <a:pt x="3578675" y="6189010"/>
                  </a:cubicBezTo>
                  <a:cubicBezTo>
                    <a:pt x="3578675" y="6194270"/>
                    <a:pt x="3574410" y="6198535"/>
                    <a:pt x="3569150" y="6198535"/>
                  </a:cubicBezTo>
                  <a:cubicBezTo>
                    <a:pt x="3563889" y="6198535"/>
                    <a:pt x="3559625" y="6194270"/>
                    <a:pt x="3559625" y="6189010"/>
                  </a:cubicBezTo>
                  <a:cubicBezTo>
                    <a:pt x="3559625" y="6183749"/>
                    <a:pt x="3563889" y="6179485"/>
                    <a:pt x="3569150" y="6179485"/>
                  </a:cubicBezTo>
                  <a:close/>
                  <a:moveTo>
                    <a:pt x="3213191" y="6179485"/>
                  </a:moveTo>
                  <a:cubicBezTo>
                    <a:pt x="3218449" y="6179485"/>
                    <a:pt x="3222716" y="6183749"/>
                    <a:pt x="3222716" y="6189010"/>
                  </a:cubicBezTo>
                  <a:cubicBezTo>
                    <a:pt x="3222716" y="6194270"/>
                    <a:pt x="3218449" y="6198535"/>
                    <a:pt x="3213191" y="6198535"/>
                  </a:cubicBezTo>
                  <a:cubicBezTo>
                    <a:pt x="3207927" y="6198535"/>
                    <a:pt x="3203666" y="6194270"/>
                    <a:pt x="3203666" y="6189010"/>
                  </a:cubicBezTo>
                  <a:cubicBezTo>
                    <a:pt x="3203666" y="6183749"/>
                    <a:pt x="3207927" y="6179485"/>
                    <a:pt x="3213191" y="6179485"/>
                  </a:cubicBezTo>
                  <a:close/>
                  <a:moveTo>
                    <a:pt x="2857248" y="6179485"/>
                  </a:moveTo>
                  <a:cubicBezTo>
                    <a:pt x="2862509" y="6179485"/>
                    <a:pt x="2866768" y="6183749"/>
                    <a:pt x="2866768" y="6189010"/>
                  </a:cubicBezTo>
                  <a:cubicBezTo>
                    <a:pt x="2866768" y="6194270"/>
                    <a:pt x="2862509" y="6198535"/>
                    <a:pt x="2857248" y="6198535"/>
                  </a:cubicBezTo>
                  <a:cubicBezTo>
                    <a:pt x="2851982" y="6198535"/>
                    <a:pt x="2847720" y="6194270"/>
                    <a:pt x="2847720" y="6189010"/>
                  </a:cubicBezTo>
                  <a:cubicBezTo>
                    <a:pt x="2847720" y="6183749"/>
                    <a:pt x="2851982" y="6179485"/>
                    <a:pt x="2857248" y="6179485"/>
                  </a:cubicBezTo>
                  <a:close/>
                  <a:moveTo>
                    <a:pt x="2501278" y="6179485"/>
                  </a:moveTo>
                  <a:cubicBezTo>
                    <a:pt x="2506538" y="6179485"/>
                    <a:pt x="2510805" y="6183749"/>
                    <a:pt x="2510805" y="6189010"/>
                  </a:cubicBezTo>
                  <a:cubicBezTo>
                    <a:pt x="2510805" y="6194270"/>
                    <a:pt x="2506538" y="6198535"/>
                    <a:pt x="2501278" y="6198535"/>
                  </a:cubicBezTo>
                  <a:cubicBezTo>
                    <a:pt x="2496018" y="6198535"/>
                    <a:pt x="2491754" y="6194270"/>
                    <a:pt x="2491754" y="6189010"/>
                  </a:cubicBezTo>
                  <a:cubicBezTo>
                    <a:pt x="2491754" y="6183749"/>
                    <a:pt x="2496018" y="6179485"/>
                    <a:pt x="2501278" y="6179485"/>
                  </a:cubicBezTo>
                  <a:close/>
                  <a:moveTo>
                    <a:pt x="2145316" y="6179485"/>
                  </a:moveTo>
                  <a:cubicBezTo>
                    <a:pt x="2150578" y="6179485"/>
                    <a:pt x="2154841" y="6183749"/>
                    <a:pt x="2154841" y="6189010"/>
                  </a:cubicBezTo>
                  <a:cubicBezTo>
                    <a:pt x="2154841" y="6194270"/>
                    <a:pt x="2150578" y="6198535"/>
                    <a:pt x="2145316" y="6198535"/>
                  </a:cubicBezTo>
                  <a:cubicBezTo>
                    <a:pt x="2140056" y="6198535"/>
                    <a:pt x="2135791" y="6194270"/>
                    <a:pt x="2135791" y="6189010"/>
                  </a:cubicBezTo>
                  <a:cubicBezTo>
                    <a:pt x="2135791" y="6183749"/>
                    <a:pt x="2140056" y="6179485"/>
                    <a:pt x="2145316" y="6179485"/>
                  </a:cubicBezTo>
                  <a:close/>
                  <a:moveTo>
                    <a:pt x="1789362" y="6179485"/>
                  </a:moveTo>
                  <a:cubicBezTo>
                    <a:pt x="1794621" y="6179485"/>
                    <a:pt x="1798886" y="6183749"/>
                    <a:pt x="1798886" y="6189010"/>
                  </a:cubicBezTo>
                  <a:cubicBezTo>
                    <a:pt x="1798886" y="6194270"/>
                    <a:pt x="1794621" y="6198535"/>
                    <a:pt x="1789362" y="6198535"/>
                  </a:cubicBezTo>
                  <a:cubicBezTo>
                    <a:pt x="1784102" y="6198535"/>
                    <a:pt x="1779833" y="6194270"/>
                    <a:pt x="1779833" y="6189010"/>
                  </a:cubicBezTo>
                  <a:cubicBezTo>
                    <a:pt x="1779833" y="6183749"/>
                    <a:pt x="1784102" y="6179485"/>
                    <a:pt x="1789362" y="6179485"/>
                  </a:cubicBezTo>
                  <a:close/>
                  <a:moveTo>
                    <a:pt x="1433399" y="6179485"/>
                  </a:moveTo>
                  <a:cubicBezTo>
                    <a:pt x="1438660" y="6179485"/>
                    <a:pt x="1442924" y="6183749"/>
                    <a:pt x="1442924" y="6189010"/>
                  </a:cubicBezTo>
                  <a:cubicBezTo>
                    <a:pt x="1442924" y="6194270"/>
                    <a:pt x="1438660" y="6198535"/>
                    <a:pt x="1433399" y="6198535"/>
                  </a:cubicBezTo>
                  <a:cubicBezTo>
                    <a:pt x="1428139" y="6198535"/>
                    <a:pt x="1423874" y="6194270"/>
                    <a:pt x="1423874" y="6189010"/>
                  </a:cubicBezTo>
                  <a:cubicBezTo>
                    <a:pt x="1423874" y="6183749"/>
                    <a:pt x="1428139" y="6179485"/>
                    <a:pt x="1433399" y="6179485"/>
                  </a:cubicBezTo>
                  <a:close/>
                  <a:moveTo>
                    <a:pt x="1077433" y="6179485"/>
                  </a:moveTo>
                  <a:cubicBezTo>
                    <a:pt x="1082694" y="6179485"/>
                    <a:pt x="1086958" y="6183749"/>
                    <a:pt x="1086958" y="6189010"/>
                  </a:cubicBezTo>
                  <a:cubicBezTo>
                    <a:pt x="1086958" y="6194270"/>
                    <a:pt x="1082694" y="6198535"/>
                    <a:pt x="1077433" y="6198535"/>
                  </a:cubicBezTo>
                  <a:cubicBezTo>
                    <a:pt x="1072172" y="6198535"/>
                    <a:pt x="1067908" y="6194270"/>
                    <a:pt x="1067908" y="6189010"/>
                  </a:cubicBezTo>
                  <a:cubicBezTo>
                    <a:pt x="1067908" y="6183749"/>
                    <a:pt x="1072172" y="6179485"/>
                    <a:pt x="1077433" y="6179485"/>
                  </a:cubicBezTo>
                  <a:close/>
                  <a:moveTo>
                    <a:pt x="721472" y="6179485"/>
                  </a:moveTo>
                  <a:cubicBezTo>
                    <a:pt x="726733" y="6179485"/>
                    <a:pt x="730998" y="6183749"/>
                    <a:pt x="730998" y="6189010"/>
                  </a:cubicBezTo>
                  <a:cubicBezTo>
                    <a:pt x="730998" y="6194270"/>
                    <a:pt x="726733" y="6198535"/>
                    <a:pt x="721472" y="6198535"/>
                  </a:cubicBezTo>
                  <a:cubicBezTo>
                    <a:pt x="716212" y="6198535"/>
                    <a:pt x="711948" y="6194270"/>
                    <a:pt x="711948" y="6189010"/>
                  </a:cubicBezTo>
                  <a:cubicBezTo>
                    <a:pt x="711948" y="6183749"/>
                    <a:pt x="716212" y="6179485"/>
                    <a:pt x="721472" y="6179485"/>
                  </a:cubicBezTo>
                  <a:close/>
                  <a:moveTo>
                    <a:pt x="365506" y="6179485"/>
                  </a:moveTo>
                  <a:cubicBezTo>
                    <a:pt x="370766" y="6179485"/>
                    <a:pt x="375031" y="6183749"/>
                    <a:pt x="375031" y="6189010"/>
                  </a:cubicBezTo>
                  <a:cubicBezTo>
                    <a:pt x="375031" y="6194270"/>
                    <a:pt x="370766" y="6198535"/>
                    <a:pt x="365506" y="6198535"/>
                  </a:cubicBezTo>
                  <a:cubicBezTo>
                    <a:pt x="360245" y="6198535"/>
                    <a:pt x="355981" y="6194270"/>
                    <a:pt x="355981" y="6189010"/>
                  </a:cubicBezTo>
                  <a:cubicBezTo>
                    <a:pt x="355981" y="6183749"/>
                    <a:pt x="360245" y="6179485"/>
                    <a:pt x="365506" y="6179485"/>
                  </a:cubicBezTo>
                  <a:close/>
                  <a:moveTo>
                    <a:pt x="9544" y="6179485"/>
                  </a:moveTo>
                  <a:cubicBezTo>
                    <a:pt x="14804" y="6179485"/>
                    <a:pt x="19069" y="6183749"/>
                    <a:pt x="19069" y="6189010"/>
                  </a:cubicBezTo>
                  <a:cubicBezTo>
                    <a:pt x="19069" y="6194270"/>
                    <a:pt x="14804" y="6198535"/>
                    <a:pt x="9544" y="6198535"/>
                  </a:cubicBezTo>
                  <a:cubicBezTo>
                    <a:pt x="4283" y="6198535"/>
                    <a:pt x="19" y="6194270"/>
                    <a:pt x="19" y="6189010"/>
                  </a:cubicBezTo>
                  <a:cubicBezTo>
                    <a:pt x="19" y="6183749"/>
                    <a:pt x="4283" y="6179485"/>
                    <a:pt x="9544" y="6179485"/>
                  </a:cubicBezTo>
                  <a:close/>
                  <a:moveTo>
                    <a:pt x="6772815" y="5815981"/>
                  </a:moveTo>
                  <a:cubicBezTo>
                    <a:pt x="6778076" y="5815981"/>
                    <a:pt x="6782340" y="5820245"/>
                    <a:pt x="6782340" y="5825506"/>
                  </a:cubicBezTo>
                  <a:cubicBezTo>
                    <a:pt x="6782340" y="5830766"/>
                    <a:pt x="6778076" y="5835031"/>
                    <a:pt x="6772815" y="5835031"/>
                  </a:cubicBezTo>
                  <a:cubicBezTo>
                    <a:pt x="6767555" y="5835031"/>
                    <a:pt x="6763290" y="5830766"/>
                    <a:pt x="6763290" y="5825506"/>
                  </a:cubicBezTo>
                  <a:cubicBezTo>
                    <a:pt x="6763290" y="5820245"/>
                    <a:pt x="6767555" y="5815981"/>
                    <a:pt x="6772815" y="5815981"/>
                  </a:cubicBezTo>
                  <a:close/>
                  <a:moveTo>
                    <a:pt x="6416852" y="5815981"/>
                  </a:moveTo>
                  <a:cubicBezTo>
                    <a:pt x="6422112" y="5815981"/>
                    <a:pt x="6426377" y="5820245"/>
                    <a:pt x="6426377" y="5825506"/>
                  </a:cubicBezTo>
                  <a:cubicBezTo>
                    <a:pt x="6426377" y="5830766"/>
                    <a:pt x="6422112" y="5835031"/>
                    <a:pt x="6416852" y="5835031"/>
                  </a:cubicBezTo>
                  <a:cubicBezTo>
                    <a:pt x="6411591" y="5835031"/>
                    <a:pt x="6407327" y="5830766"/>
                    <a:pt x="6407327" y="5825506"/>
                  </a:cubicBezTo>
                  <a:cubicBezTo>
                    <a:pt x="6407327" y="5820245"/>
                    <a:pt x="6411591" y="5815981"/>
                    <a:pt x="6416852" y="5815981"/>
                  </a:cubicBezTo>
                  <a:close/>
                  <a:moveTo>
                    <a:pt x="6060889" y="5815981"/>
                  </a:moveTo>
                  <a:cubicBezTo>
                    <a:pt x="6066149" y="5815981"/>
                    <a:pt x="6070414" y="5820245"/>
                    <a:pt x="6070414" y="5825506"/>
                  </a:cubicBezTo>
                  <a:cubicBezTo>
                    <a:pt x="6070414" y="5830766"/>
                    <a:pt x="6066149" y="5835031"/>
                    <a:pt x="6060889" y="5835031"/>
                  </a:cubicBezTo>
                  <a:cubicBezTo>
                    <a:pt x="6055628" y="5835031"/>
                    <a:pt x="6051364" y="5830766"/>
                    <a:pt x="6051364" y="5825506"/>
                  </a:cubicBezTo>
                  <a:cubicBezTo>
                    <a:pt x="6051364" y="5820245"/>
                    <a:pt x="6055628" y="5815981"/>
                    <a:pt x="6060889" y="5815981"/>
                  </a:cubicBezTo>
                  <a:close/>
                  <a:moveTo>
                    <a:pt x="5704927" y="5815981"/>
                  </a:moveTo>
                  <a:cubicBezTo>
                    <a:pt x="5710187" y="5815981"/>
                    <a:pt x="5714452" y="5820245"/>
                    <a:pt x="5714452" y="5825506"/>
                  </a:cubicBezTo>
                  <a:cubicBezTo>
                    <a:pt x="5714452" y="5830766"/>
                    <a:pt x="5710187" y="5835031"/>
                    <a:pt x="5704927" y="5835031"/>
                  </a:cubicBezTo>
                  <a:cubicBezTo>
                    <a:pt x="5699666" y="5835031"/>
                    <a:pt x="5695402" y="5830766"/>
                    <a:pt x="5695402" y="5825506"/>
                  </a:cubicBezTo>
                  <a:cubicBezTo>
                    <a:pt x="5695402" y="5820245"/>
                    <a:pt x="5699666" y="5815981"/>
                    <a:pt x="5704927" y="5815981"/>
                  </a:cubicBezTo>
                  <a:close/>
                  <a:moveTo>
                    <a:pt x="5348964" y="5815981"/>
                  </a:moveTo>
                  <a:cubicBezTo>
                    <a:pt x="5354224" y="5815981"/>
                    <a:pt x="5358489" y="5820245"/>
                    <a:pt x="5358489" y="5825506"/>
                  </a:cubicBezTo>
                  <a:cubicBezTo>
                    <a:pt x="5358489" y="5830766"/>
                    <a:pt x="5354224" y="5835031"/>
                    <a:pt x="5348964" y="5835031"/>
                  </a:cubicBezTo>
                  <a:cubicBezTo>
                    <a:pt x="5343703" y="5835031"/>
                    <a:pt x="5339439" y="5830766"/>
                    <a:pt x="5339439" y="5825506"/>
                  </a:cubicBezTo>
                  <a:cubicBezTo>
                    <a:pt x="5339439" y="5820245"/>
                    <a:pt x="5343703" y="5815981"/>
                    <a:pt x="5348964" y="5815981"/>
                  </a:cubicBezTo>
                  <a:close/>
                  <a:moveTo>
                    <a:pt x="4993001" y="5815981"/>
                  </a:moveTo>
                  <a:cubicBezTo>
                    <a:pt x="4998261" y="5815981"/>
                    <a:pt x="5002526" y="5820245"/>
                    <a:pt x="5002526" y="5825506"/>
                  </a:cubicBezTo>
                  <a:cubicBezTo>
                    <a:pt x="5002526" y="5830766"/>
                    <a:pt x="4998261" y="5835031"/>
                    <a:pt x="4993001" y="5835031"/>
                  </a:cubicBezTo>
                  <a:cubicBezTo>
                    <a:pt x="4987740" y="5835031"/>
                    <a:pt x="4983476" y="5830766"/>
                    <a:pt x="4983476" y="5825506"/>
                  </a:cubicBezTo>
                  <a:cubicBezTo>
                    <a:pt x="4983476" y="5820245"/>
                    <a:pt x="4987740" y="5815981"/>
                    <a:pt x="4993001" y="5815981"/>
                  </a:cubicBezTo>
                  <a:close/>
                  <a:moveTo>
                    <a:pt x="4637038" y="5815981"/>
                  </a:moveTo>
                  <a:cubicBezTo>
                    <a:pt x="4642298" y="5815981"/>
                    <a:pt x="4646563" y="5820245"/>
                    <a:pt x="4646563" y="5825506"/>
                  </a:cubicBezTo>
                  <a:cubicBezTo>
                    <a:pt x="4646563" y="5830766"/>
                    <a:pt x="4642298" y="5835031"/>
                    <a:pt x="4637038" y="5835031"/>
                  </a:cubicBezTo>
                  <a:cubicBezTo>
                    <a:pt x="4631777" y="5835031"/>
                    <a:pt x="4627513" y="5830766"/>
                    <a:pt x="4627513" y="5825506"/>
                  </a:cubicBezTo>
                  <a:cubicBezTo>
                    <a:pt x="4627513" y="5820245"/>
                    <a:pt x="4631777" y="5815981"/>
                    <a:pt x="4637038" y="5815981"/>
                  </a:cubicBezTo>
                  <a:close/>
                  <a:moveTo>
                    <a:pt x="4281076" y="5815981"/>
                  </a:moveTo>
                  <a:cubicBezTo>
                    <a:pt x="4286336" y="5815981"/>
                    <a:pt x="4290601" y="5820245"/>
                    <a:pt x="4290601" y="5825506"/>
                  </a:cubicBezTo>
                  <a:cubicBezTo>
                    <a:pt x="4290601" y="5830766"/>
                    <a:pt x="4286336" y="5835031"/>
                    <a:pt x="4281076" y="5835031"/>
                  </a:cubicBezTo>
                  <a:cubicBezTo>
                    <a:pt x="4275815" y="5835031"/>
                    <a:pt x="4271551" y="5830766"/>
                    <a:pt x="4271551" y="5825506"/>
                  </a:cubicBezTo>
                  <a:cubicBezTo>
                    <a:pt x="4271551" y="5820245"/>
                    <a:pt x="4275815" y="5815981"/>
                    <a:pt x="4281076" y="5815981"/>
                  </a:cubicBezTo>
                  <a:close/>
                  <a:moveTo>
                    <a:pt x="3925113" y="5815981"/>
                  </a:moveTo>
                  <a:cubicBezTo>
                    <a:pt x="3930373" y="5815981"/>
                    <a:pt x="3934638" y="5820245"/>
                    <a:pt x="3934638" y="5825506"/>
                  </a:cubicBezTo>
                  <a:cubicBezTo>
                    <a:pt x="3934638" y="5830766"/>
                    <a:pt x="3930373" y="5835031"/>
                    <a:pt x="3925113" y="5835031"/>
                  </a:cubicBezTo>
                  <a:cubicBezTo>
                    <a:pt x="3919852" y="5835031"/>
                    <a:pt x="3915588" y="5830766"/>
                    <a:pt x="3915588" y="5825506"/>
                  </a:cubicBezTo>
                  <a:cubicBezTo>
                    <a:pt x="3915588" y="5820245"/>
                    <a:pt x="3919852" y="5815981"/>
                    <a:pt x="3925113" y="5815981"/>
                  </a:cubicBezTo>
                  <a:close/>
                  <a:moveTo>
                    <a:pt x="3569150" y="5815981"/>
                  </a:moveTo>
                  <a:cubicBezTo>
                    <a:pt x="3574410" y="5815981"/>
                    <a:pt x="3578675" y="5820245"/>
                    <a:pt x="3578675" y="5825506"/>
                  </a:cubicBezTo>
                  <a:cubicBezTo>
                    <a:pt x="3578675" y="5830766"/>
                    <a:pt x="3574410" y="5835031"/>
                    <a:pt x="3569150" y="5835031"/>
                  </a:cubicBezTo>
                  <a:cubicBezTo>
                    <a:pt x="3563889" y="5835031"/>
                    <a:pt x="3559625" y="5830766"/>
                    <a:pt x="3559625" y="5825506"/>
                  </a:cubicBezTo>
                  <a:cubicBezTo>
                    <a:pt x="3559625" y="5820245"/>
                    <a:pt x="3563889" y="5815981"/>
                    <a:pt x="3569150" y="5815981"/>
                  </a:cubicBezTo>
                  <a:close/>
                  <a:moveTo>
                    <a:pt x="3213191" y="5815981"/>
                  </a:moveTo>
                  <a:cubicBezTo>
                    <a:pt x="3218449" y="5815981"/>
                    <a:pt x="3222716" y="5820245"/>
                    <a:pt x="3222716" y="5825506"/>
                  </a:cubicBezTo>
                  <a:cubicBezTo>
                    <a:pt x="3222716" y="5830766"/>
                    <a:pt x="3218449" y="5835031"/>
                    <a:pt x="3213191" y="5835031"/>
                  </a:cubicBezTo>
                  <a:cubicBezTo>
                    <a:pt x="3207927" y="5835031"/>
                    <a:pt x="3203666" y="5830766"/>
                    <a:pt x="3203666" y="5825506"/>
                  </a:cubicBezTo>
                  <a:cubicBezTo>
                    <a:pt x="3203666" y="5820245"/>
                    <a:pt x="3207927" y="5815981"/>
                    <a:pt x="3213191" y="5815981"/>
                  </a:cubicBezTo>
                  <a:close/>
                  <a:moveTo>
                    <a:pt x="2857251" y="5815981"/>
                  </a:moveTo>
                  <a:cubicBezTo>
                    <a:pt x="2862511" y="5815981"/>
                    <a:pt x="2866769" y="5820245"/>
                    <a:pt x="2866769" y="5825506"/>
                  </a:cubicBezTo>
                  <a:cubicBezTo>
                    <a:pt x="2866769" y="5830766"/>
                    <a:pt x="2862511" y="5835031"/>
                    <a:pt x="2857251" y="5835031"/>
                  </a:cubicBezTo>
                  <a:cubicBezTo>
                    <a:pt x="2851983" y="5835031"/>
                    <a:pt x="2847722" y="5830766"/>
                    <a:pt x="2847722" y="5825506"/>
                  </a:cubicBezTo>
                  <a:cubicBezTo>
                    <a:pt x="2847722" y="5820245"/>
                    <a:pt x="2851983" y="5815981"/>
                    <a:pt x="2857251" y="5815981"/>
                  </a:cubicBezTo>
                  <a:close/>
                  <a:moveTo>
                    <a:pt x="2501280" y="5815981"/>
                  </a:moveTo>
                  <a:cubicBezTo>
                    <a:pt x="2506540" y="5815981"/>
                    <a:pt x="2510807" y="5820245"/>
                    <a:pt x="2510807" y="5825506"/>
                  </a:cubicBezTo>
                  <a:cubicBezTo>
                    <a:pt x="2510807" y="5830766"/>
                    <a:pt x="2506540" y="5835031"/>
                    <a:pt x="2501280" y="5835031"/>
                  </a:cubicBezTo>
                  <a:cubicBezTo>
                    <a:pt x="2496020" y="5835031"/>
                    <a:pt x="2491755" y="5830766"/>
                    <a:pt x="2491755" y="5825506"/>
                  </a:cubicBezTo>
                  <a:cubicBezTo>
                    <a:pt x="2491755" y="5820245"/>
                    <a:pt x="2496020" y="5815981"/>
                    <a:pt x="2501280" y="5815981"/>
                  </a:cubicBezTo>
                  <a:close/>
                  <a:moveTo>
                    <a:pt x="2145318" y="5815981"/>
                  </a:moveTo>
                  <a:cubicBezTo>
                    <a:pt x="2150579" y="5815981"/>
                    <a:pt x="2154843" y="5820245"/>
                    <a:pt x="2154843" y="5825506"/>
                  </a:cubicBezTo>
                  <a:cubicBezTo>
                    <a:pt x="2154843" y="5830766"/>
                    <a:pt x="2150579" y="5835031"/>
                    <a:pt x="2145318" y="5835031"/>
                  </a:cubicBezTo>
                  <a:cubicBezTo>
                    <a:pt x="2140058" y="5835031"/>
                    <a:pt x="2135793" y="5830766"/>
                    <a:pt x="2135793" y="5825506"/>
                  </a:cubicBezTo>
                  <a:cubicBezTo>
                    <a:pt x="2135793" y="5820245"/>
                    <a:pt x="2140058" y="5815981"/>
                    <a:pt x="2145318" y="5815981"/>
                  </a:cubicBezTo>
                  <a:close/>
                  <a:moveTo>
                    <a:pt x="1789365" y="5815981"/>
                  </a:moveTo>
                  <a:cubicBezTo>
                    <a:pt x="1794624" y="5815981"/>
                    <a:pt x="1798888" y="5820245"/>
                    <a:pt x="1798888" y="5825506"/>
                  </a:cubicBezTo>
                  <a:cubicBezTo>
                    <a:pt x="1798888" y="5830766"/>
                    <a:pt x="1794624" y="5835031"/>
                    <a:pt x="1789365" y="5835031"/>
                  </a:cubicBezTo>
                  <a:cubicBezTo>
                    <a:pt x="1784105" y="5835031"/>
                    <a:pt x="1779835" y="5830766"/>
                    <a:pt x="1779835" y="5825506"/>
                  </a:cubicBezTo>
                  <a:cubicBezTo>
                    <a:pt x="1779835" y="5820245"/>
                    <a:pt x="1784105" y="5815981"/>
                    <a:pt x="1789365" y="5815981"/>
                  </a:cubicBezTo>
                  <a:close/>
                  <a:moveTo>
                    <a:pt x="1433402" y="5815981"/>
                  </a:moveTo>
                  <a:cubicBezTo>
                    <a:pt x="1438662" y="5815981"/>
                    <a:pt x="1442927" y="5820245"/>
                    <a:pt x="1442927" y="5825506"/>
                  </a:cubicBezTo>
                  <a:cubicBezTo>
                    <a:pt x="1442927" y="5830766"/>
                    <a:pt x="1438662" y="5835031"/>
                    <a:pt x="1433402" y="5835031"/>
                  </a:cubicBezTo>
                  <a:cubicBezTo>
                    <a:pt x="1428141" y="5835031"/>
                    <a:pt x="1423877" y="5830766"/>
                    <a:pt x="1423877" y="5825506"/>
                  </a:cubicBezTo>
                  <a:cubicBezTo>
                    <a:pt x="1423877" y="5820245"/>
                    <a:pt x="1428141" y="5815981"/>
                    <a:pt x="1433402" y="5815981"/>
                  </a:cubicBezTo>
                  <a:close/>
                  <a:moveTo>
                    <a:pt x="1077435" y="5815981"/>
                  </a:moveTo>
                  <a:cubicBezTo>
                    <a:pt x="1082696" y="5815981"/>
                    <a:pt x="1086960" y="5820245"/>
                    <a:pt x="1086960" y="5825506"/>
                  </a:cubicBezTo>
                  <a:cubicBezTo>
                    <a:pt x="1086960" y="5830766"/>
                    <a:pt x="1082696" y="5835031"/>
                    <a:pt x="1077435" y="5835031"/>
                  </a:cubicBezTo>
                  <a:cubicBezTo>
                    <a:pt x="1072174" y="5835031"/>
                    <a:pt x="1067910" y="5830766"/>
                    <a:pt x="1067910" y="5825506"/>
                  </a:cubicBezTo>
                  <a:cubicBezTo>
                    <a:pt x="1067910" y="5820245"/>
                    <a:pt x="1072174" y="5815981"/>
                    <a:pt x="1077435" y="5815981"/>
                  </a:cubicBezTo>
                  <a:close/>
                  <a:moveTo>
                    <a:pt x="721475" y="5815981"/>
                  </a:moveTo>
                  <a:cubicBezTo>
                    <a:pt x="726735" y="5815981"/>
                    <a:pt x="731000" y="5820245"/>
                    <a:pt x="731000" y="5825506"/>
                  </a:cubicBezTo>
                  <a:cubicBezTo>
                    <a:pt x="731000" y="5830766"/>
                    <a:pt x="726735" y="5835031"/>
                    <a:pt x="721475" y="5835031"/>
                  </a:cubicBezTo>
                  <a:cubicBezTo>
                    <a:pt x="716214" y="5835031"/>
                    <a:pt x="711950" y="5830766"/>
                    <a:pt x="711950" y="5825506"/>
                  </a:cubicBezTo>
                  <a:cubicBezTo>
                    <a:pt x="711950" y="5820245"/>
                    <a:pt x="716214" y="5815981"/>
                    <a:pt x="721475" y="5815981"/>
                  </a:cubicBezTo>
                  <a:close/>
                  <a:moveTo>
                    <a:pt x="365508" y="5815981"/>
                  </a:moveTo>
                  <a:cubicBezTo>
                    <a:pt x="370768" y="5815981"/>
                    <a:pt x="375033" y="5820245"/>
                    <a:pt x="375033" y="5825506"/>
                  </a:cubicBezTo>
                  <a:cubicBezTo>
                    <a:pt x="375033" y="5830766"/>
                    <a:pt x="370768" y="5835031"/>
                    <a:pt x="365508" y="5835031"/>
                  </a:cubicBezTo>
                  <a:cubicBezTo>
                    <a:pt x="360247" y="5835031"/>
                    <a:pt x="355983" y="5830766"/>
                    <a:pt x="355983" y="5825506"/>
                  </a:cubicBezTo>
                  <a:cubicBezTo>
                    <a:pt x="355983" y="5820245"/>
                    <a:pt x="360247" y="5815981"/>
                    <a:pt x="365508" y="5815981"/>
                  </a:cubicBezTo>
                  <a:close/>
                  <a:moveTo>
                    <a:pt x="9546" y="5815981"/>
                  </a:moveTo>
                  <a:cubicBezTo>
                    <a:pt x="14806" y="5815981"/>
                    <a:pt x="19071" y="5820245"/>
                    <a:pt x="19071" y="5825506"/>
                  </a:cubicBezTo>
                  <a:cubicBezTo>
                    <a:pt x="19071" y="5830766"/>
                    <a:pt x="14806" y="5835031"/>
                    <a:pt x="9546" y="5835031"/>
                  </a:cubicBezTo>
                  <a:cubicBezTo>
                    <a:pt x="4285" y="5835031"/>
                    <a:pt x="21" y="5830766"/>
                    <a:pt x="21" y="5825506"/>
                  </a:cubicBezTo>
                  <a:cubicBezTo>
                    <a:pt x="21" y="5820245"/>
                    <a:pt x="4285" y="5815981"/>
                    <a:pt x="9546" y="5815981"/>
                  </a:cubicBezTo>
                  <a:close/>
                  <a:moveTo>
                    <a:pt x="6772815" y="5452477"/>
                  </a:moveTo>
                  <a:cubicBezTo>
                    <a:pt x="6778076" y="5452477"/>
                    <a:pt x="6782340" y="5456741"/>
                    <a:pt x="6782340" y="5462002"/>
                  </a:cubicBezTo>
                  <a:cubicBezTo>
                    <a:pt x="6782340" y="5467262"/>
                    <a:pt x="6778076" y="5471527"/>
                    <a:pt x="6772815" y="5471527"/>
                  </a:cubicBezTo>
                  <a:cubicBezTo>
                    <a:pt x="6767555" y="5471527"/>
                    <a:pt x="6763290" y="5467262"/>
                    <a:pt x="6763290" y="5462002"/>
                  </a:cubicBezTo>
                  <a:cubicBezTo>
                    <a:pt x="6763290" y="5456741"/>
                    <a:pt x="6767555" y="5452477"/>
                    <a:pt x="6772815" y="5452477"/>
                  </a:cubicBezTo>
                  <a:close/>
                  <a:moveTo>
                    <a:pt x="6416852" y="5452477"/>
                  </a:moveTo>
                  <a:cubicBezTo>
                    <a:pt x="6422112" y="5452477"/>
                    <a:pt x="6426377" y="5456741"/>
                    <a:pt x="6426377" y="5462002"/>
                  </a:cubicBezTo>
                  <a:cubicBezTo>
                    <a:pt x="6426377" y="5467262"/>
                    <a:pt x="6422112" y="5471527"/>
                    <a:pt x="6416852" y="5471527"/>
                  </a:cubicBezTo>
                  <a:cubicBezTo>
                    <a:pt x="6411591" y="5471527"/>
                    <a:pt x="6407327" y="5467262"/>
                    <a:pt x="6407327" y="5462002"/>
                  </a:cubicBezTo>
                  <a:cubicBezTo>
                    <a:pt x="6407327" y="5456741"/>
                    <a:pt x="6411591" y="5452477"/>
                    <a:pt x="6416852" y="5452477"/>
                  </a:cubicBezTo>
                  <a:close/>
                  <a:moveTo>
                    <a:pt x="6060889" y="5452477"/>
                  </a:moveTo>
                  <a:cubicBezTo>
                    <a:pt x="6066149" y="5452477"/>
                    <a:pt x="6070414" y="5456741"/>
                    <a:pt x="6070414" y="5462002"/>
                  </a:cubicBezTo>
                  <a:cubicBezTo>
                    <a:pt x="6070414" y="5467262"/>
                    <a:pt x="6066149" y="5471527"/>
                    <a:pt x="6060889" y="5471527"/>
                  </a:cubicBezTo>
                  <a:cubicBezTo>
                    <a:pt x="6055628" y="5471527"/>
                    <a:pt x="6051364" y="5467262"/>
                    <a:pt x="6051364" y="5462002"/>
                  </a:cubicBezTo>
                  <a:cubicBezTo>
                    <a:pt x="6051364" y="5456741"/>
                    <a:pt x="6055628" y="5452477"/>
                    <a:pt x="6060889" y="5452477"/>
                  </a:cubicBezTo>
                  <a:close/>
                  <a:moveTo>
                    <a:pt x="5704927" y="5452477"/>
                  </a:moveTo>
                  <a:cubicBezTo>
                    <a:pt x="5710187" y="5452477"/>
                    <a:pt x="5714452" y="5456741"/>
                    <a:pt x="5714452" y="5462002"/>
                  </a:cubicBezTo>
                  <a:cubicBezTo>
                    <a:pt x="5714452" y="5467262"/>
                    <a:pt x="5710187" y="5471527"/>
                    <a:pt x="5704927" y="5471527"/>
                  </a:cubicBezTo>
                  <a:cubicBezTo>
                    <a:pt x="5699666" y="5471527"/>
                    <a:pt x="5695402" y="5467262"/>
                    <a:pt x="5695402" y="5462002"/>
                  </a:cubicBezTo>
                  <a:cubicBezTo>
                    <a:pt x="5695402" y="5456741"/>
                    <a:pt x="5699666" y="5452477"/>
                    <a:pt x="5704927" y="5452477"/>
                  </a:cubicBezTo>
                  <a:close/>
                  <a:moveTo>
                    <a:pt x="5348964" y="5452477"/>
                  </a:moveTo>
                  <a:cubicBezTo>
                    <a:pt x="5354224" y="5452477"/>
                    <a:pt x="5358489" y="5456741"/>
                    <a:pt x="5358489" y="5462002"/>
                  </a:cubicBezTo>
                  <a:cubicBezTo>
                    <a:pt x="5358489" y="5467262"/>
                    <a:pt x="5354224" y="5471527"/>
                    <a:pt x="5348964" y="5471527"/>
                  </a:cubicBezTo>
                  <a:cubicBezTo>
                    <a:pt x="5343703" y="5471527"/>
                    <a:pt x="5339439" y="5467262"/>
                    <a:pt x="5339439" y="5462002"/>
                  </a:cubicBezTo>
                  <a:cubicBezTo>
                    <a:pt x="5339439" y="5456741"/>
                    <a:pt x="5343703" y="5452477"/>
                    <a:pt x="5348964" y="5452477"/>
                  </a:cubicBezTo>
                  <a:close/>
                  <a:moveTo>
                    <a:pt x="4993001" y="5452477"/>
                  </a:moveTo>
                  <a:cubicBezTo>
                    <a:pt x="4998261" y="5452477"/>
                    <a:pt x="5002526" y="5456741"/>
                    <a:pt x="5002526" y="5462002"/>
                  </a:cubicBezTo>
                  <a:cubicBezTo>
                    <a:pt x="5002526" y="5467262"/>
                    <a:pt x="4998261" y="5471527"/>
                    <a:pt x="4993001" y="5471527"/>
                  </a:cubicBezTo>
                  <a:cubicBezTo>
                    <a:pt x="4987740" y="5471527"/>
                    <a:pt x="4983476" y="5467262"/>
                    <a:pt x="4983476" y="5462002"/>
                  </a:cubicBezTo>
                  <a:cubicBezTo>
                    <a:pt x="4983476" y="5456741"/>
                    <a:pt x="4987740" y="5452477"/>
                    <a:pt x="4993001" y="5452477"/>
                  </a:cubicBezTo>
                  <a:close/>
                  <a:moveTo>
                    <a:pt x="4637038" y="5452477"/>
                  </a:moveTo>
                  <a:cubicBezTo>
                    <a:pt x="4642298" y="5452477"/>
                    <a:pt x="4646563" y="5456741"/>
                    <a:pt x="4646563" y="5462002"/>
                  </a:cubicBezTo>
                  <a:cubicBezTo>
                    <a:pt x="4646563" y="5467262"/>
                    <a:pt x="4642298" y="5471527"/>
                    <a:pt x="4637038" y="5471527"/>
                  </a:cubicBezTo>
                  <a:cubicBezTo>
                    <a:pt x="4631777" y="5471527"/>
                    <a:pt x="4627513" y="5467262"/>
                    <a:pt x="4627513" y="5462002"/>
                  </a:cubicBezTo>
                  <a:cubicBezTo>
                    <a:pt x="4627513" y="5456741"/>
                    <a:pt x="4631777" y="5452477"/>
                    <a:pt x="4637038" y="5452477"/>
                  </a:cubicBezTo>
                  <a:close/>
                  <a:moveTo>
                    <a:pt x="4281076" y="5452477"/>
                  </a:moveTo>
                  <a:cubicBezTo>
                    <a:pt x="4286336" y="5452477"/>
                    <a:pt x="4290601" y="5456741"/>
                    <a:pt x="4290601" y="5462002"/>
                  </a:cubicBezTo>
                  <a:cubicBezTo>
                    <a:pt x="4290601" y="5467262"/>
                    <a:pt x="4286336" y="5471527"/>
                    <a:pt x="4281076" y="5471527"/>
                  </a:cubicBezTo>
                  <a:cubicBezTo>
                    <a:pt x="4275815" y="5471527"/>
                    <a:pt x="4271551" y="5467262"/>
                    <a:pt x="4271551" y="5462002"/>
                  </a:cubicBezTo>
                  <a:cubicBezTo>
                    <a:pt x="4271551" y="5456741"/>
                    <a:pt x="4275815" y="5452477"/>
                    <a:pt x="4281076" y="5452477"/>
                  </a:cubicBezTo>
                  <a:close/>
                  <a:moveTo>
                    <a:pt x="3925113" y="5452477"/>
                  </a:moveTo>
                  <a:cubicBezTo>
                    <a:pt x="3930373" y="5452477"/>
                    <a:pt x="3934638" y="5456741"/>
                    <a:pt x="3934638" y="5462002"/>
                  </a:cubicBezTo>
                  <a:cubicBezTo>
                    <a:pt x="3934638" y="5467262"/>
                    <a:pt x="3930373" y="5471527"/>
                    <a:pt x="3925113" y="5471527"/>
                  </a:cubicBezTo>
                  <a:cubicBezTo>
                    <a:pt x="3919852" y="5471527"/>
                    <a:pt x="3915588" y="5467262"/>
                    <a:pt x="3915588" y="5462002"/>
                  </a:cubicBezTo>
                  <a:cubicBezTo>
                    <a:pt x="3915588" y="5456741"/>
                    <a:pt x="3919852" y="5452477"/>
                    <a:pt x="3925113" y="5452477"/>
                  </a:cubicBezTo>
                  <a:close/>
                  <a:moveTo>
                    <a:pt x="3569150" y="5452477"/>
                  </a:moveTo>
                  <a:cubicBezTo>
                    <a:pt x="3574410" y="5452477"/>
                    <a:pt x="3578675" y="5456741"/>
                    <a:pt x="3578675" y="5462002"/>
                  </a:cubicBezTo>
                  <a:cubicBezTo>
                    <a:pt x="3578675" y="5467262"/>
                    <a:pt x="3574410" y="5471527"/>
                    <a:pt x="3569150" y="5471527"/>
                  </a:cubicBezTo>
                  <a:cubicBezTo>
                    <a:pt x="3563889" y="5471527"/>
                    <a:pt x="3559625" y="5467262"/>
                    <a:pt x="3559625" y="5462002"/>
                  </a:cubicBezTo>
                  <a:cubicBezTo>
                    <a:pt x="3559625" y="5456741"/>
                    <a:pt x="3563889" y="5452477"/>
                    <a:pt x="3569150" y="5452477"/>
                  </a:cubicBezTo>
                  <a:close/>
                  <a:moveTo>
                    <a:pt x="3213191" y="5452477"/>
                  </a:moveTo>
                  <a:cubicBezTo>
                    <a:pt x="3218449" y="5452477"/>
                    <a:pt x="3222716" y="5456741"/>
                    <a:pt x="3222716" y="5462002"/>
                  </a:cubicBezTo>
                  <a:cubicBezTo>
                    <a:pt x="3222716" y="5467262"/>
                    <a:pt x="3218449" y="5471527"/>
                    <a:pt x="3213191" y="5471527"/>
                  </a:cubicBezTo>
                  <a:cubicBezTo>
                    <a:pt x="3207927" y="5471527"/>
                    <a:pt x="3203666" y="5467262"/>
                    <a:pt x="3203666" y="5462002"/>
                  </a:cubicBezTo>
                  <a:cubicBezTo>
                    <a:pt x="3203666" y="5456741"/>
                    <a:pt x="3207927" y="5452477"/>
                    <a:pt x="3213191" y="5452477"/>
                  </a:cubicBezTo>
                  <a:close/>
                  <a:moveTo>
                    <a:pt x="2857253" y="5452477"/>
                  </a:moveTo>
                  <a:cubicBezTo>
                    <a:pt x="2862514" y="5452477"/>
                    <a:pt x="2866771" y="5456741"/>
                    <a:pt x="2866771" y="5462002"/>
                  </a:cubicBezTo>
                  <a:cubicBezTo>
                    <a:pt x="2866771" y="5467262"/>
                    <a:pt x="2862514" y="5471527"/>
                    <a:pt x="2857253" y="5471527"/>
                  </a:cubicBezTo>
                  <a:cubicBezTo>
                    <a:pt x="2851985" y="5471527"/>
                    <a:pt x="2847724" y="5467262"/>
                    <a:pt x="2847724" y="5462002"/>
                  </a:cubicBezTo>
                  <a:cubicBezTo>
                    <a:pt x="2847724" y="5456741"/>
                    <a:pt x="2851985" y="5452477"/>
                    <a:pt x="2857253" y="5452477"/>
                  </a:cubicBezTo>
                  <a:close/>
                  <a:moveTo>
                    <a:pt x="2501281" y="5452477"/>
                  </a:moveTo>
                  <a:cubicBezTo>
                    <a:pt x="2506542" y="5452477"/>
                    <a:pt x="2510808" y="5456741"/>
                    <a:pt x="2510808" y="5462002"/>
                  </a:cubicBezTo>
                  <a:cubicBezTo>
                    <a:pt x="2510808" y="5467262"/>
                    <a:pt x="2506542" y="5471527"/>
                    <a:pt x="2501281" y="5471527"/>
                  </a:cubicBezTo>
                  <a:cubicBezTo>
                    <a:pt x="2496021" y="5471527"/>
                    <a:pt x="2491757" y="5467262"/>
                    <a:pt x="2491757" y="5462002"/>
                  </a:cubicBezTo>
                  <a:cubicBezTo>
                    <a:pt x="2491757" y="5456741"/>
                    <a:pt x="2496021" y="5452477"/>
                    <a:pt x="2501281" y="5452477"/>
                  </a:cubicBezTo>
                  <a:close/>
                  <a:moveTo>
                    <a:pt x="2145319" y="5452477"/>
                  </a:moveTo>
                  <a:cubicBezTo>
                    <a:pt x="2150581" y="5452477"/>
                    <a:pt x="2154845" y="5456741"/>
                    <a:pt x="2154845" y="5462002"/>
                  </a:cubicBezTo>
                  <a:cubicBezTo>
                    <a:pt x="2154845" y="5467262"/>
                    <a:pt x="2150581" y="5471527"/>
                    <a:pt x="2145319" y="5471527"/>
                  </a:cubicBezTo>
                  <a:cubicBezTo>
                    <a:pt x="2140059" y="5471527"/>
                    <a:pt x="2135794" y="5467262"/>
                    <a:pt x="2135794" y="5462002"/>
                  </a:cubicBezTo>
                  <a:cubicBezTo>
                    <a:pt x="2135794" y="5456741"/>
                    <a:pt x="2140059" y="5452477"/>
                    <a:pt x="2145319" y="5452477"/>
                  </a:cubicBezTo>
                  <a:close/>
                  <a:moveTo>
                    <a:pt x="1789367" y="5452477"/>
                  </a:moveTo>
                  <a:cubicBezTo>
                    <a:pt x="1794626" y="5452477"/>
                    <a:pt x="1798891" y="5456741"/>
                    <a:pt x="1798891" y="5462002"/>
                  </a:cubicBezTo>
                  <a:cubicBezTo>
                    <a:pt x="1798891" y="5467262"/>
                    <a:pt x="1794626" y="5471527"/>
                    <a:pt x="1789367" y="5471527"/>
                  </a:cubicBezTo>
                  <a:cubicBezTo>
                    <a:pt x="1784107" y="5471527"/>
                    <a:pt x="1779837" y="5467262"/>
                    <a:pt x="1779837" y="5462002"/>
                  </a:cubicBezTo>
                  <a:cubicBezTo>
                    <a:pt x="1779837" y="5456741"/>
                    <a:pt x="1784107" y="5452477"/>
                    <a:pt x="1789367" y="5452477"/>
                  </a:cubicBezTo>
                  <a:close/>
                  <a:moveTo>
                    <a:pt x="1433404" y="5452477"/>
                  </a:moveTo>
                  <a:cubicBezTo>
                    <a:pt x="1438665" y="5452477"/>
                    <a:pt x="1442929" y="5456741"/>
                    <a:pt x="1442929" y="5462002"/>
                  </a:cubicBezTo>
                  <a:cubicBezTo>
                    <a:pt x="1442929" y="5467262"/>
                    <a:pt x="1438665" y="5471527"/>
                    <a:pt x="1433404" y="5471527"/>
                  </a:cubicBezTo>
                  <a:cubicBezTo>
                    <a:pt x="1428144" y="5471527"/>
                    <a:pt x="1423879" y="5467262"/>
                    <a:pt x="1423879" y="5462002"/>
                  </a:cubicBezTo>
                  <a:cubicBezTo>
                    <a:pt x="1423879" y="5456741"/>
                    <a:pt x="1428144" y="5452477"/>
                    <a:pt x="1433404" y="5452477"/>
                  </a:cubicBezTo>
                  <a:close/>
                  <a:moveTo>
                    <a:pt x="1077437" y="5452477"/>
                  </a:moveTo>
                  <a:cubicBezTo>
                    <a:pt x="1082698" y="5452477"/>
                    <a:pt x="1086962" y="5456741"/>
                    <a:pt x="1086962" y="5462002"/>
                  </a:cubicBezTo>
                  <a:cubicBezTo>
                    <a:pt x="1086962" y="5467262"/>
                    <a:pt x="1082698" y="5471527"/>
                    <a:pt x="1077437" y="5471527"/>
                  </a:cubicBezTo>
                  <a:cubicBezTo>
                    <a:pt x="1072176" y="5471527"/>
                    <a:pt x="1067912" y="5467262"/>
                    <a:pt x="1067912" y="5462002"/>
                  </a:cubicBezTo>
                  <a:cubicBezTo>
                    <a:pt x="1067912" y="5456741"/>
                    <a:pt x="1072176" y="5452477"/>
                    <a:pt x="1077437" y="5452477"/>
                  </a:cubicBezTo>
                  <a:close/>
                  <a:moveTo>
                    <a:pt x="721477" y="5452477"/>
                  </a:moveTo>
                  <a:cubicBezTo>
                    <a:pt x="726738" y="5452477"/>
                    <a:pt x="731002" y="5456741"/>
                    <a:pt x="731002" y="5462002"/>
                  </a:cubicBezTo>
                  <a:cubicBezTo>
                    <a:pt x="731002" y="5467262"/>
                    <a:pt x="726738" y="5471527"/>
                    <a:pt x="721477" y="5471527"/>
                  </a:cubicBezTo>
                  <a:cubicBezTo>
                    <a:pt x="716216" y="5471527"/>
                    <a:pt x="711952" y="5467262"/>
                    <a:pt x="711952" y="5462002"/>
                  </a:cubicBezTo>
                  <a:cubicBezTo>
                    <a:pt x="711952" y="5456741"/>
                    <a:pt x="716216" y="5452477"/>
                    <a:pt x="721477" y="5452477"/>
                  </a:cubicBezTo>
                  <a:close/>
                  <a:moveTo>
                    <a:pt x="365509" y="5452477"/>
                  </a:moveTo>
                  <a:cubicBezTo>
                    <a:pt x="370770" y="5452477"/>
                    <a:pt x="375034" y="5456741"/>
                    <a:pt x="375034" y="5462002"/>
                  </a:cubicBezTo>
                  <a:cubicBezTo>
                    <a:pt x="375034" y="5467262"/>
                    <a:pt x="370770" y="5471527"/>
                    <a:pt x="365509" y="5471527"/>
                  </a:cubicBezTo>
                  <a:cubicBezTo>
                    <a:pt x="360249" y="5471527"/>
                    <a:pt x="355984" y="5467262"/>
                    <a:pt x="355984" y="5462002"/>
                  </a:cubicBezTo>
                  <a:cubicBezTo>
                    <a:pt x="355984" y="5456741"/>
                    <a:pt x="360249" y="5452477"/>
                    <a:pt x="365509" y="5452477"/>
                  </a:cubicBezTo>
                  <a:close/>
                  <a:moveTo>
                    <a:pt x="9548" y="5452477"/>
                  </a:moveTo>
                  <a:cubicBezTo>
                    <a:pt x="14808" y="5452477"/>
                    <a:pt x="19073" y="5456741"/>
                    <a:pt x="19073" y="5462002"/>
                  </a:cubicBezTo>
                  <a:cubicBezTo>
                    <a:pt x="19073" y="5467262"/>
                    <a:pt x="14808" y="5471527"/>
                    <a:pt x="9548" y="5471527"/>
                  </a:cubicBezTo>
                  <a:cubicBezTo>
                    <a:pt x="4287" y="5471527"/>
                    <a:pt x="23" y="5467262"/>
                    <a:pt x="23" y="5462002"/>
                  </a:cubicBezTo>
                  <a:cubicBezTo>
                    <a:pt x="23" y="5456741"/>
                    <a:pt x="4287" y="5452477"/>
                    <a:pt x="9548" y="5452477"/>
                  </a:cubicBezTo>
                  <a:close/>
                  <a:moveTo>
                    <a:pt x="6772815" y="5088974"/>
                  </a:moveTo>
                  <a:cubicBezTo>
                    <a:pt x="6778076" y="5088974"/>
                    <a:pt x="6782340" y="5093238"/>
                    <a:pt x="6782340" y="5098499"/>
                  </a:cubicBezTo>
                  <a:cubicBezTo>
                    <a:pt x="6782340" y="5103759"/>
                    <a:pt x="6778076" y="5108024"/>
                    <a:pt x="6772815" y="5108024"/>
                  </a:cubicBezTo>
                  <a:cubicBezTo>
                    <a:pt x="6767555" y="5108024"/>
                    <a:pt x="6763290" y="5103759"/>
                    <a:pt x="6763290" y="5098499"/>
                  </a:cubicBezTo>
                  <a:cubicBezTo>
                    <a:pt x="6763290" y="5093238"/>
                    <a:pt x="6767555" y="5088974"/>
                    <a:pt x="6772815" y="5088974"/>
                  </a:cubicBezTo>
                  <a:close/>
                  <a:moveTo>
                    <a:pt x="6416852" y="5088974"/>
                  </a:moveTo>
                  <a:cubicBezTo>
                    <a:pt x="6422112" y="5088974"/>
                    <a:pt x="6426377" y="5093238"/>
                    <a:pt x="6426377" y="5098499"/>
                  </a:cubicBezTo>
                  <a:cubicBezTo>
                    <a:pt x="6426377" y="5103759"/>
                    <a:pt x="6422112" y="5108024"/>
                    <a:pt x="6416852" y="5108024"/>
                  </a:cubicBezTo>
                  <a:cubicBezTo>
                    <a:pt x="6411591" y="5108024"/>
                    <a:pt x="6407327" y="5103759"/>
                    <a:pt x="6407327" y="5098499"/>
                  </a:cubicBezTo>
                  <a:cubicBezTo>
                    <a:pt x="6407327" y="5093238"/>
                    <a:pt x="6411591" y="5088974"/>
                    <a:pt x="6416852" y="5088974"/>
                  </a:cubicBezTo>
                  <a:close/>
                  <a:moveTo>
                    <a:pt x="6060889" y="5088974"/>
                  </a:moveTo>
                  <a:cubicBezTo>
                    <a:pt x="6066149" y="5088974"/>
                    <a:pt x="6070414" y="5093238"/>
                    <a:pt x="6070414" y="5098499"/>
                  </a:cubicBezTo>
                  <a:cubicBezTo>
                    <a:pt x="6070414" y="5103759"/>
                    <a:pt x="6066149" y="5108024"/>
                    <a:pt x="6060889" y="5108024"/>
                  </a:cubicBezTo>
                  <a:cubicBezTo>
                    <a:pt x="6055628" y="5108024"/>
                    <a:pt x="6051364" y="5103759"/>
                    <a:pt x="6051364" y="5098499"/>
                  </a:cubicBezTo>
                  <a:cubicBezTo>
                    <a:pt x="6051364" y="5093238"/>
                    <a:pt x="6055628" y="5088974"/>
                    <a:pt x="6060889" y="5088974"/>
                  </a:cubicBezTo>
                  <a:close/>
                  <a:moveTo>
                    <a:pt x="5704927" y="5088974"/>
                  </a:moveTo>
                  <a:cubicBezTo>
                    <a:pt x="5710187" y="5088974"/>
                    <a:pt x="5714452" y="5093238"/>
                    <a:pt x="5714452" y="5098499"/>
                  </a:cubicBezTo>
                  <a:cubicBezTo>
                    <a:pt x="5714452" y="5103759"/>
                    <a:pt x="5710187" y="5108024"/>
                    <a:pt x="5704927" y="5108024"/>
                  </a:cubicBezTo>
                  <a:cubicBezTo>
                    <a:pt x="5699666" y="5108024"/>
                    <a:pt x="5695402" y="5103759"/>
                    <a:pt x="5695402" y="5098499"/>
                  </a:cubicBezTo>
                  <a:cubicBezTo>
                    <a:pt x="5695402" y="5093238"/>
                    <a:pt x="5699666" y="5088974"/>
                    <a:pt x="5704927" y="5088974"/>
                  </a:cubicBezTo>
                  <a:close/>
                  <a:moveTo>
                    <a:pt x="5348964" y="5088974"/>
                  </a:moveTo>
                  <a:cubicBezTo>
                    <a:pt x="5354224" y="5088974"/>
                    <a:pt x="5358489" y="5093238"/>
                    <a:pt x="5358489" y="5098499"/>
                  </a:cubicBezTo>
                  <a:cubicBezTo>
                    <a:pt x="5358489" y="5103759"/>
                    <a:pt x="5354224" y="5108024"/>
                    <a:pt x="5348964" y="5108024"/>
                  </a:cubicBezTo>
                  <a:cubicBezTo>
                    <a:pt x="5343703" y="5108024"/>
                    <a:pt x="5339439" y="5103759"/>
                    <a:pt x="5339439" y="5098499"/>
                  </a:cubicBezTo>
                  <a:cubicBezTo>
                    <a:pt x="5339439" y="5093238"/>
                    <a:pt x="5343703" y="5088974"/>
                    <a:pt x="5348964" y="5088974"/>
                  </a:cubicBezTo>
                  <a:close/>
                  <a:moveTo>
                    <a:pt x="4993001" y="5088974"/>
                  </a:moveTo>
                  <a:cubicBezTo>
                    <a:pt x="4998261" y="5088974"/>
                    <a:pt x="5002526" y="5093238"/>
                    <a:pt x="5002526" y="5098499"/>
                  </a:cubicBezTo>
                  <a:cubicBezTo>
                    <a:pt x="5002526" y="5103759"/>
                    <a:pt x="4998261" y="5108024"/>
                    <a:pt x="4993001" y="5108024"/>
                  </a:cubicBezTo>
                  <a:cubicBezTo>
                    <a:pt x="4987740" y="5108024"/>
                    <a:pt x="4983476" y="5103759"/>
                    <a:pt x="4983476" y="5098499"/>
                  </a:cubicBezTo>
                  <a:cubicBezTo>
                    <a:pt x="4983476" y="5093238"/>
                    <a:pt x="4987740" y="5088974"/>
                    <a:pt x="4993001" y="5088974"/>
                  </a:cubicBezTo>
                  <a:close/>
                  <a:moveTo>
                    <a:pt x="4637038" y="5088974"/>
                  </a:moveTo>
                  <a:cubicBezTo>
                    <a:pt x="4642298" y="5088974"/>
                    <a:pt x="4646563" y="5093238"/>
                    <a:pt x="4646563" y="5098499"/>
                  </a:cubicBezTo>
                  <a:cubicBezTo>
                    <a:pt x="4646563" y="5103759"/>
                    <a:pt x="4642298" y="5108024"/>
                    <a:pt x="4637038" y="5108024"/>
                  </a:cubicBezTo>
                  <a:cubicBezTo>
                    <a:pt x="4631777" y="5108024"/>
                    <a:pt x="4627513" y="5103759"/>
                    <a:pt x="4627513" y="5098499"/>
                  </a:cubicBezTo>
                  <a:cubicBezTo>
                    <a:pt x="4627513" y="5093238"/>
                    <a:pt x="4631777" y="5088974"/>
                    <a:pt x="4637038" y="5088974"/>
                  </a:cubicBezTo>
                  <a:close/>
                  <a:moveTo>
                    <a:pt x="4281076" y="5088974"/>
                  </a:moveTo>
                  <a:cubicBezTo>
                    <a:pt x="4286336" y="5088974"/>
                    <a:pt x="4290601" y="5093238"/>
                    <a:pt x="4290601" y="5098499"/>
                  </a:cubicBezTo>
                  <a:cubicBezTo>
                    <a:pt x="4290601" y="5103759"/>
                    <a:pt x="4286336" y="5108024"/>
                    <a:pt x="4281076" y="5108024"/>
                  </a:cubicBezTo>
                  <a:cubicBezTo>
                    <a:pt x="4275815" y="5108024"/>
                    <a:pt x="4271551" y="5103759"/>
                    <a:pt x="4271551" y="5098499"/>
                  </a:cubicBezTo>
                  <a:cubicBezTo>
                    <a:pt x="4271551" y="5093238"/>
                    <a:pt x="4275815" y="5088974"/>
                    <a:pt x="4281076" y="5088974"/>
                  </a:cubicBezTo>
                  <a:close/>
                  <a:moveTo>
                    <a:pt x="3925113" y="5088974"/>
                  </a:moveTo>
                  <a:cubicBezTo>
                    <a:pt x="3930373" y="5088974"/>
                    <a:pt x="3934638" y="5093238"/>
                    <a:pt x="3934638" y="5098499"/>
                  </a:cubicBezTo>
                  <a:cubicBezTo>
                    <a:pt x="3934638" y="5103759"/>
                    <a:pt x="3930373" y="5108024"/>
                    <a:pt x="3925113" y="5108024"/>
                  </a:cubicBezTo>
                  <a:cubicBezTo>
                    <a:pt x="3919852" y="5108024"/>
                    <a:pt x="3915588" y="5103759"/>
                    <a:pt x="3915588" y="5098499"/>
                  </a:cubicBezTo>
                  <a:cubicBezTo>
                    <a:pt x="3915588" y="5093238"/>
                    <a:pt x="3919852" y="5088974"/>
                    <a:pt x="3925113" y="5088974"/>
                  </a:cubicBezTo>
                  <a:close/>
                  <a:moveTo>
                    <a:pt x="3569150" y="5088974"/>
                  </a:moveTo>
                  <a:cubicBezTo>
                    <a:pt x="3574410" y="5088974"/>
                    <a:pt x="3578675" y="5093238"/>
                    <a:pt x="3578675" y="5098499"/>
                  </a:cubicBezTo>
                  <a:cubicBezTo>
                    <a:pt x="3578675" y="5103759"/>
                    <a:pt x="3574410" y="5108024"/>
                    <a:pt x="3569150" y="5108024"/>
                  </a:cubicBezTo>
                  <a:cubicBezTo>
                    <a:pt x="3563889" y="5108024"/>
                    <a:pt x="3559625" y="5103759"/>
                    <a:pt x="3559625" y="5098499"/>
                  </a:cubicBezTo>
                  <a:cubicBezTo>
                    <a:pt x="3559625" y="5093238"/>
                    <a:pt x="3563889" y="5088974"/>
                    <a:pt x="3569150" y="5088974"/>
                  </a:cubicBezTo>
                  <a:close/>
                  <a:moveTo>
                    <a:pt x="3213191" y="5088974"/>
                  </a:moveTo>
                  <a:cubicBezTo>
                    <a:pt x="3218449" y="5088974"/>
                    <a:pt x="3222716" y="5093238"/>
                    <a:pt x="3222716" y="5098499"/>
                  </a:cubicBezTo>
                  <a:cubicBezTo>
                    <a:pt x="3222716" y="5103759"/>
                    <a:pt x="3218449" y="5108024"/>
                    <a:pt x="3213191" y="5108024"/>
                  </a:cubicBezTo>
                  <a:cubicBezTo>
                    <a:pt x="3207927" y="5108024"/>
                    <a:pt x="3203666" y="5103759"/>
                    <a:pt x="3203666" y="5098499"/>
                  </a:cubicBezTo>
                  <a:cubicBezTo>
                    <a:pt x="3203666" y="5093238"/>
                    <a:pt x="3207927" y="5088974"/>
                    <a:pt x="3213191" y="5088974"/>
                  </a:cubicBezTo>
                  <a:close/>
                  <a:moveTo>
                    <a:pt x="2857256" y="5088974"/>
                  </a:moveTo>
                  <a:cubicBezTo>
                    <a:pt x="2862516" y="5088974"/>
                    <a:pt x="2866772" y="5093238"/>
                    <a:pt x="2866772" y="5098499"/>
                  </a:cubicBezTo>
                  <a:cubicBezTo>
                    <a:pt x="2866772" y="5103759"/>
                    <a:pt x="2862516" y="5108024"/>
                    <a:pt x="2857256" y="5108024"/>
                  </a:cubicBezTo>
                  <a:cubicBezTo>
                    <a:pt x="2851987" y="5108024"/>
                    <a:pt x="2847726" y="5103759"/>
                    <a:pt x="2847726" y="5098499"/>
                  </a:cubicBezTo>
                  <a:cubicBezTo>
                    <a:pt x="2847726" y="5093238"/>
                    <a:pt x="2851987" y="5088974"/>
                    <a:pt x="2857256" y="5088974"/>
                  </a:cubicBezTo>
                  <a:close/>
                  <a:moveTo>
                    <a:pt x="2501283" y="5088974"/>
                  </a:moveTo>
                  <a:cubicBezTo>
                    <a:pt x="2506543" y="5088974"/>
                    <a:pt x="2510810" y="5093238"/>
                    <a:pt x="2510810" y="5098499"/>
                  </a:cubicBezTo>
                  <a:cubicBezTo>
                    <a:pt x="2510810" y="5103759"/>
                    <a:pt x="2506543" y="5108024"/>
                    <a:pt x="2501283" y="5108024"/>
                  </a:cubicBezTo>
                  <a:cubicBezTo>
                    <a:pt x="2496023" y="5108024"/>
                    <a:pt x="2491758" y="5103759"/>
                    <a:pt x="2491758" y="5098499"/>
                  </a:cubicBezTo>
                  <a:cubicBezTo>
                    <a:pt x="2491758" y="5093238"/>
                    <a:pt x="2496023" y="5088974"/>
                    <a:pt x="2501283" y="5088974"/>
                  </a:cubicBezTo>
                  <a:close/>
                  <a:moveTo>
                    <a:pt x="2145321" y="5088974"/>
                  </a:moveTo>
                  <a:cubicBezTo>
                    <a:pt x="2150583" y="5088974"/>
                    <a:pt x="2154846" y="5093238"/>
                    <a:pt x="2154846" y="5098499"/>
                  </a:cubicBezTo>
                  <a:cubicBezTo>
                    <a:pt x="2154846" y="5103759"/>
                    <a:pt x="2150583" y="5108024"/>
                    <a:pt x="2145321" y="5108024"/>
                  </a:cubicBezTo>
                  <a:cubicBezTo>
                    <a:pt x="2140061" y="5108024"/>
                    <a:pt x="2135796" y="5103759"/>
                    <a:pt x="2135796" y="5098499"/>
                  </a:cubicBezTo>
                  <a:cubicBezTo>
                    <a:pt x="2135796" y="5093238"/>
                    <a:pt x="2140061" y="5088974"/>
                    <a:pt x="2145321" y="5088974"/>
                  </a:cubicBezTo>
                  <a:close/>
                  <a:moveTo>
                    <a:pt x="1789370" y="5088974"/>
                  </a:moveTo>
                  <a:cubicBezTo>
                    <a:pt x="1794628" y="5088974"/>
                    <a:pt x="1798893" y="5093238"/>
                    <a:pt x="1798893" y="5098499"/>
                  </a:cubicBezTo>
                  <a:cubicBezTo>
                    <a:pt x="1798893" y="5103759"/>
                    <a:pt x="1794628" y="5108024"/>
                    <a:pt x="1789370" y="5108024"/>
                  </a:cubicBezTo>
                  <a:cubicBezTo>
                    <a:pt x="1784110" y="5108024"/>
                    <a:pt x="1779839" y="5103759"/>
                    <a:pt x="1779839" y="5098499"/>
                  </a:cubicBezTo>
                  <a:cubicBezTo>
                    <a:pt x="1779839" y="5093238"/>
                    <a:pt x="1784110" y="5088974"/>
                    <a:pt x="1789370" y="5088974"/>
                  </a:cubicBezTo>
                  <a:close/>
                  <a:moveTo>
                    <a:pt x="1433407" y="5088974"/>
                  </a:moveTo>
                  <a:cubicBezTo>
                    <a:pt x="1438667" y="5088974"/>
                    <a:pt x="1442932" y="5093238"/>
                    <a:pt x="1442932" y="5098499"/>
                  </a:cubicBezTo>
                  <a:cubicBezTo>
                    <a:pt x="1442932" y="5103759"/>
                    <a:pt x="1438667" y="5108024"/>
                    <a:pt x="1433407" y="5108024"/>
                  </a:cubicBezTo>
                  <a:cubicBezTo>
                    <a:pt x="1428146" y="5108024"/>
                    <a:pt x="1423882" y="5103759"/>
                    <a:pt x="1423882" y="5098499"/>
                  </a:cubicBezTo>
                  <a:cubicBezTo>
                    <a:pt x="1423882" y="5093238"/>
                    <a:pt x="1428146" y="5088974"/>
                    <a:pt x="1433407" y="5088974"/>
                  </a:cubicBezTo>
                  <a:close/>
                  <a:moveTo>
                    <a:pt x="1077439" y="5088974"/>
                  </a:moveTo>
                  <a:cubicBezTo>
                    <a:pt x="1082700" y="5088974"/>
                    <a:pt x="1086964" y="5093238"/>
                    <a:pt x="1086964" y="5098499"/>
                  </a:cubicBezTo>
                  <a:cubicBezTo>
                    <a:pt x="1086964" y="5103759"/>
                    <a:pt x="1082700" y="5108024"/>
                    <a:pt x="1077439" y="5108024"/>
                  </a:cubicBezTo>
                  <a:cubicBezTo>
                    <a:pt x="1072178" y="5108024"/>
                    <a:pt x="1067914" y="5103759"/>
                    <a:pt x="1067914" y="5098499"/>
                  </a:cubicBezTo>
                  <a:cubicBezTo>
                    <a:pt x="1067914" y="5093238"/>
                    <a:pt x="1072178" y="5088974"/>
                    <a:pt x="1077439" y="5088974"/>
                  </a:cubicBezTo>
                  <a:close/>
                  <a:moveTo>
                    <a:pt x="721479" y="5088974"/>
                  </a:moveTo>
                  <a:cubicBezTo>
                    <a:pt x="726740" y="5088974"/>
                    <a:pt x="731004" y="5093238"/>
                    <a:pt x="731004" y="5098499"/>
                  </a:cubicBezTo>
                  <a:cubicBezTo>
                    <a:pt x="731004" y="5103759"/>
                    <a:pt x="726740" y="5108024"/>
                    <a:pt x="721479" y="5108024"/>
                  </a:cubicBezTo>
                  <a:cubicBezTo>
                    <a:pt x="716218" y="5108024"/>
                    <a:pt x="711954" y="5103759"/>
                    <a:pt x="711954" y="5098499"/>
                  </a:cubicBezTo>
                  <a:cubicBezTo>
                    <a:pt x="711954" y="5093238"/>
                    <a:pt x="716218" y="5088974"/>
                    <a:pt x="721479" y="5088974"/>
                  </a:cubicBezTo>
                  <a:close/>
                  <a:moveTo>
                    <a:pt x="365511" y="5088974"/>
                  </a:moveTo>
                  <a:cubicBezTo>
                    <a:pt x="370772" y="5088974"/>
                    <a:pt x="375036" y="5093238"/>
                    <a:pt x="375036" y="5098499"/>
                  </a:cubicBezTo>
                  <a:cubicBezTo>
                    <a:pt x="375036" y="5103759"/>
                    <a:pt x="370772" y="5108024"/>
                    <a:pt x="365511" y="5108024"/>
                  </a:cubicBezTo>
                  <a:cubicBezTo>
                    <a:pt x="360251" y="5108024"/>
                    <a:pt x="355986" y="5103759"/>
                    <a:pt x="355986" y="5098499"/>
                  </a:cubicBezTo>
                  <a:cubicBezTo>
                    <a:pt x="355986" y="5093238"/>
                    <a:pt x="360251" y="5088974"/>
                    <a:pt x="365511" y="5088974"/>
                  </a:cubicBezTo>
                  <a:close/>
                  <a:moveTo>
                    <a:pt x="9550" y="5088974"/>
                  </a:moveTo>
                  <a:cubicBezTo>
                    <a:pt x="14810" y="5088974"/>
                    <a:pt x="19075" y="5093238"/>
                    <a:pt x="19075" y="5098499"/>
                  </a:cubicBezTo>
                  <a:cubicBezTo>
                    <a:pt x="19075" y="5103759"/>
                    <a:pt x="14810" y="5108024"/>
                    <a:pt x="9550" y="5108024"/>
                  </a:cubicBezTo>
                  <a:cubicBezTo>
                    <a:pt x="4289" y="5108024"/>
                    <a:pt x="25" y="5103759"/>
                    <a:pt x="25" y="5098499"/>
                  </a:cubicBezTo>
                  <a:cubicBezTo>
                    <a:pt x="25" y="5093238"/>
                    <a:pt x="4289" y="5088974"/>
                    <a:pt x="9550" y="5088974"/>
                  </a:cubicBezTo>
                  <a:close/>
                  <a:moveTo>
                    <a:pt x="6772815" y="4725470"/>
                  </a:moveTo>
                  <a:cubicBezTo>
                    <a:pt x="6778076" y="4725470"/>
                    <a:pt x="6782340" y="4729734"/>
                    <a:pt x="6782340" y="4734995"/>
                  </a:cubicBezTo>
                  <a:cubicBezTo>
                    <a:pt x="6782340" y="4740255"/>
                    <a:pt x="6778076" y="4744520"/>
                    <a:pt x="6772815" y="4744520"/>
                  </a:cubicBezTo>
                  <a:cubicBezTo>
                    <a:pt x="6767555" y="4744520"/>
                    <a:pt x="6763290" y="4740255"/>
                    <a:pt x="6763290" y="4734995"/>
                  </a:cubicBezTo>
                  <a:cubicBezTo>
                    <a:pt x="6763290" y="4729734"/>
                    <a:pt x="6767555" y="4725470"/>
                    <a:pt x="6772815" y="4725470"/>
                  </a:cubicBezTo>
                  <a:close/>
                  <a:moveTo>
                    <a:pt x="6416852" y="4725470"/>
                  </a:moveTo>
                  <a:cubicBezTo>
                    <a:pt x="6422112" y="4725470"/>
                    <a:pt x="6426377" y="4729734"/>
                    <a:pt x="6426377" y="4734995"/>
                  </a:cubicBezTo>
                  <a:cubicBezTo>
                    <a:pt x="6426377" y="4740255"/>
                    <a:pt x="6422112" y="4744520"/>
                    <a:pt x="6416852" y="4744520"/>
                  </a:cubicBezTo>
                  <a:cubicBezTo>
                    <a:pt x="6411591" y="4744520"/>
                    <a:pt x="6407327" y="4740255"/>
                    <a:pt x="6407327" y="4734995"/>
                  </a:cubicBezTo>
                  <a:cubicBezTo>
                    <a:pt x="6407327" y="4729734"/>
                    <a:pt x="6411591" y="4725470"/>
                    <a:pt x="6416852" y="4725470"/>
                  </a:cubicBezTo>
                  <a:close/>
                  <a:moveTo>
                    <a:pt x="6060889" y="4725470"/>
                  </a:moveTo>
                  <a:cubicBezTo>
                    <a:pt x="6066149" y="4725470"/>
                    <a:pt x="6070414" y="4729734"/>
                    <a:pt x="6070414" y="4734995"/>
                  </a:cubicBezTo>
                  <a:cubicBezTo>
                    <a:pt x="6070414" y="4740255"/>
                    <a:pt x="6066149" y="4744520"/>
                    <a:pt x="6060889" y="4744520"/>
                  </a:cubicBezTo>
                  <a:cubicBezTo>
                    <a:pt x="6055628" y="4744520"/>
                    <a:pt x="6051364" y="4740255"/>
                    <a:pt x="6051364" y="4734995"/>
                  </a:cubicBezTo>
                  <a:cubicBezTo>
                    <a:pt x="6051364" y="4729734"/>
                    <a:pt x="6055628" y="4725470"/>
                    <a:pt x="6060889" y="4725470"/>
                  </a:cubicBezTo>
                  <a:close/>
                  <a:moveTo>
                    <a:pt x="5704927" y="4725470"/>
                  </a:moveTo>
                  <a:cubicBezTo>
                    <a:pt x="5710187" y="4725470"/>
                    <a:pt x="5714452" y="4729734"/>
                    <a:pt x="5714452" y="4734995"/>
                  </a:cubicBezTo>
                  <a:cubicBezTo>
                    <a:pt x="5714452" y="4740255"/>
                    <a:pt x="5710187" y="4744520"/>
                    <a:pt x="5704927" y="4744520"/>
                  </a:cubicBezTo>
                  <a:cubicBezTo>
                    <a:pt x="5699666" y="4744520"/>
                    <a:pt x="5695402" y="4740255"/>
                    <a:pt x="5695402" y="4734995"/>
                  </a:cubicBezTo>
                  <a:cubicBezTo>
                    <a:pt x="5695402" y="4729734"/>
                    <a:pt x="5699666" y="4725470"/>
                    <a:pt x="5704927" y="4725470"/>
                  </a:cubicBezTo>
                  <a:close/>
                  <a:moveTo>
                    <a:pt x="5348964" y="4725470"/>
                  </a:moveTo>
                  <a:cubicBezTo>
                    <a:pt x="5354224" y="4725470"/>
                    <a:pt x="5358489" y="4729734"/>
                    <a:pt x="5358489" y="4734995"/>
                  </a:cubicBezTo>
                  <a:cubicBezTo>
                    <a:pt x="5358489" y="4740255"/>
                    <a:pt x="5354224" y="4744520"/>
                    <a:pt x="5348964" y="4744520"/>
                  </a:cubicBezTo>
                  <a:cubicBezTo>
                    <a:pt x="5343703" y="4744520"/>
                    <a:pt x="5339439" y="4740255"/>
                    <a:pt x="5339439" y="4734995"/>
                  </a:cubicBezTo>
                  <a:cubicBezTo>
                    <a:pt x="5339439" y="4729734"/>
                    <a:pt x="5343703" y="4725470"/>
                    <a:pt x="5348964" y="4725470"/>
                  </a:cubicBezTo>
                  <a:close/>
                  <a:moveTo>
                    <a:pt x="4993001" y="4725470"/>
                  </a:moveTo>
                  <a:cubicBezTo>
                    <a:pt x="4998261" y="4725470"/>
                    <a:pt x="5002526" y="4729734"/>
                    <a:pt x="5002526" y="4734995"/>
                  </a:cubicBezTo>
                  <a:cubicBezTo>
                    <a:pt x="5002526" y="4740255"/>
                    <a:pt x="4998261" y="4744520"/>
                    <a:pt x="4993001" y="4744520"/>
                  </a:cubicBezTo>
                  <a:cubicBezTo>
                    <a:pt x="4987740" y="4744520"/>
                    <a:pt x="4983476" y="4740255"/>
                    <a:pt x="4983476" y="4734995"/>
                  </a:cubicBezTo>
                  <a:cubicBezTo>
                    <a:pt x="4983476" y="4729734"/>
                    <a:pt x="4987740" y="4725470"/>
                    <a:pt x="4993001" y="4725470"/>
                  </a:cubicBezTo>
                  <a:close/>
                  <a:moveTo>
                    <a:pt x="4637038" y="4725470"/>
                  </a:moveTo>
                  <a:cubicBezTo>
                    <a:pt x="4642298" y="4725470"/>
                    <a:pt x="4646563" y="4729734"/>
                    <a:pt x="4646563" y="4734995"/>
                  </a:cubicBezTo>
                  <a:cubicBezTo>
                    <a:pt x="4646563" y="4740255"/>
                    <a:pt x="4642298" y="4744520"/>
                    <a:pt x="4637038" y="4744520"/>
                  </a:cubicBezTo>
                  <a:cubicBezTo>
                    <a:pt x="4631777" y="4744520"/>
                    <a:pt x="4627513" y="4740255"/>
                    <a:pt x="4627513" y="4734995"/>
                  </a:cubicBezTo>
                  <a:cubicBezTo>
                    <a:pt x="4627513" y="4729734"/>
                    <a:pt x="4631777" y="4725470"/>
                    <a:pt x="4637038" y="4725470"/>
                  </a:cubicBezTo>
                  <a:close/>
                  <a:moveTo>
                    <a:pt x="4281076" y="4725470"/>
                  </a:moveTo>
                  <a:cubicBezTo>
                    <a:pt x="4286336" y="4725470"/>
                    <a:pt x="4290601" y="4729734"/>
                    <a:pt x="4290601" y="4734995"/>
                  </a:cubicBezTo>
                  <a:cubicBezTo>
                    <a:pt x="4290601" y="4740255"/>
                    <a:pt x="4286336" y="4744520"/>
                    <a:pt x="4281076" y="4744520"/>
                  </a:cubicBezTo>
                  <a:cubicBezTo>
                    <a:pt x="4275815" y="4744520"/>
                    <a:pt x="4271551" y="4740255"/>
                    <a:pt x="4271551" y="4734995"/>
                  </a:cubicBezTo>
                  <a:cubicBezTo>
                    <a:pt x="4271551" y="4729734"/>
                    <a:pt x="4275815" y="4725470"/>
                    <a:pt x="4281076" y="4725470"/>
                  </a:cubicBezTo>
                  <a:close/>
                  <a:moveTo>
                    <a:pt x="3925113" y="4725470"/>
                  </a:moveTo>
                  <a:cubicBezTo>
                    <a:pt x="3930373" y="4725470"/>
                    <a:pt x="3934638" y="4729734"/>
                    <a:pt x="3934638" y="4734995"/>
                  </a:cubicBezTo>
                  <a:cubicBezTo>
                    <a:pt x="3934638" y="4740255"/>
                    <a:pt x="3930373" y="4744520"/>
                    <a:pt x="3925113" y="4744520"/>
                  </a:cubicBezTo>
                  <a:cubicBezTo>
                    <a:pt x="3919852" y="4744520"/>
                    <a:pt x="3915588" y="4740255"/>
                    <a:pt x="3915588" y="4734995"/>
                  </a:cubicBezTo>
                  <a:cubicBezTo>
                    <a:pt x="3915588" y="4729734"/>
                    <a:pt x="3919852" y="4725470"/>
                    <a:pt x="3925113" y="4725470"/>
                  </a:cubicBezTo>
                  <a:close/>
                  <a:moveTo>
                    <a:pt x="3569150" y="4725470"/>
                  </a:moveTo>
                  <a:cubicBezTo>
                    <a:pt x="3574410" y="4725470"/>
                    <a:pt x="3578675" y="4729734"/>
                    <a:pt x="3578675" y="4734995"/>
                  </a:cubicBezTo>
                  <a:cubicBezTo>
                    <a:pt x="3578675" y="4740255"/>
                    <a:pt x="3574410" y="4744520"/>
                    <a:pt x="3569150" y="4744520"/>
                  </a:cubicBezTo>
                  <a:cubicBezTo>
                    <a:pt x="3563889" y="4744520"/>
                    <a:pt x="3559625" y="4740255"/>
                    <a:pt x="3559625" y="4734995"/>
                  </a:cubicBezTo>
                  <a:cubicBezTo>
                    <a:pt x="3559625" y="4729734"/>
                    <a:pt x="3563889" y="4725470"/>
                    <a:pt x="3569150" y="4725470"/>
                  </a:cubicBezTo>
                  <a:close/>
                  <a:moveTo>
                    <a:pt x="3213191" y="4725470"/>
                  </a:moveTo>
                  <a:cubicBezTo>
                    <a:pt x="3218449" y="4725470"/>
                    <a:pt x="3222716" y="4729734"/>
                    <a:pt x="3222716" y="4734995"/>
                  </a:cubicBezTo>
                  <a:cubicBezTo>
                    <a:pt x="3222716" y="4740255"/>
                    <a:pt x="3218449" y="4744520"/>
                    <a:pt x="3213191" y="4744520"/>
                  </a:cubicBezTo>
                  <a:cubicBezTo>
                    <a:pt x="3207927" y="4744520"/>
                    <a:pt x="3203666" y="4740255"/>
                    <a:pt x="3203666" y="4734995"/>
                  </a:cubicBezTo>
                  <a:cubicBezTo>
                    <a:pt x="3203666" y="4729734"/>
                    <a:pt x="3207927" y="4725470"/>
                    <a:pt x="3213191" y="4725470"/>
                  </a:cubicBezTo>
                  <a:close/>
                  <a:moveTo>
                    <a:pt x="2857258" y="4725470"/>
                  </a:moveTo>
                  <a:cubicBezTo>
                    <a:pt x="2862519" y="4725470"/>
                    <a:pt x="2866774" y="4729734"/>
                    <a:pt x="2866774" y="4734995"/>
                  </a:cubicBezTo>
                  <a:cubicBezTo>
                    <a:pt x="2866774" y="4740255"/>
                    <a:pt x="2862519" y="4744520"/>
                    <a:pt x="2857258" y="4744520"/>
                  </a:cubicBezTo>
                  <a:cubicBezTo>
                    <a:pt x="2851988" y="4744520"/>
                    <a:pt x="2847728" y="4740255"/>
                    <a:pt x="2847728" y="4734995"/>
                  </a:cubicBezTo>
                  <a:cubicBezTo>
                    <a:pt x="2847728" y="4729734"/>
                    <a:pt x="2851988" y="4725470"/>
                    <a:pt x="2857258" y="4725470"/>
                  </a:cubicBezTo>
                  <a:close/>
                  <a:moveTo>
                    <a:pt x="2501284" y="4725470"/>
                  </a:moveTo>
                  <a:cubicBezTo>
                    <a:pt x="2506544" y="4725470"/>
                    <a:pt x="2510812" y="4729734"/>
                    <a:pt x="2510812" y="4734995"/>
                  </a:cubicBezTo>
                  <a:cubicBezTo>
                    <a:pt x="2510812" y="4740255"/>
                    <a:pt x="2506544" y="4744520"/>
                    <a:pt x="2501284" y="4744520"/>
                  </a:cubicBezTo>
                  <a:cubicBezTo>
                    <a:pt x="2496025" y="4744520"/>
                    <a:pt x="2491760" y="4740255"/>
                    <a:pt x="2491760" y="4734995"/>
                  </a:cubicBezTo>
                  <a:cubicBezTo>
                    <a:pt x="2491760" y="4729734"/>
                    <a:pt x="2496025" y="4725470"/>
                    <a:pt x="2501284" y="4725470"/>
                  </a:cubicBezTo>
                  <a:close/>
                  <a:moveTo>
                    <a:pt x="2145322" y="4725470"/>
                  </a:moveTo>
                  <a:cubicBezTo>
                    <a:pt x="2150584" y="4725470"/>
                    <a:pt x="2154847" y="4729734"/>
                    <a:pt x="2154847" y="4734995"/>
                  </a:cubicBezTo>
                  <a:cubicBezTo>
                    <a:pt x="2154847" y="4740255"/>
                    <a:pt x="2150584" y="4744520"/>
                    <a:pt x="2145322" y="4744520"/>
                  </a:cubicBezTo>
                  <a:cubicBezTo>
                    <a:pt x="2140062" y="4744520"/>
                    <a:pt x="2135797" y="4740255"/>
                    <a:pt x="2135797" y="4734995"/>
                  </a:cubicBezTo>
                  <a:cubicBezTo>
                    <a:pt x="2135797" y="4729734"/>
                    <a:pt x="2140062" y="4725470"/>
                    <a:pt x="2145322" y="4725470"/>
                  </a:cubicBezTo>
                  <a:close/>
                  <a:moveTo>
                    <a:pt x="1789372" y="4725470"/>
                  </a:moveTo>
                  <a:cubicBezTo>
                    <a:pt x="1794630" y="4725470"/>
                    <a:pt x="1798896" y="4729734"/>
                    <a:pt x="1798896" y="4734995"/>
                  </a:cubicBezTo>
                  <a:cubicBezTo>
                    <a:pt x="1798896" y="4740255"/>
                    <a:pt x="1794630" y="4744520"/>
                    <a:pt x="1789372" y="4744520"/>
                  </a:cubicBezTo>
                  <a:cubicBezTo>
                    <a:pt x="1784111" y="4744520"/>
                    <a:pt x="1779841" y="4740255"/>
                    <a:pt x="1779841" y="4734995"/>
                  </a:cubicBezTo>
                  <a:cubicBezTo>
                    <a:pt x="1779841" y="4729734"/>
                    <a:pt x="1784111" y="4725470"/>
                    <a:pt x="1789372" y="4725470"/>
                  </a:cubicBezTo>
                  <a:close/>
                  <a:moveTo>
                    <a:pt x="1433409" y="4725470"/>
                  </a:moveTo>
                  <a:cubicBezTo>
                    <a:pt x="1438670" y="4725470"/>
                    <a:pt x="1442934" y="4729734"/>
                    <a:pt x="1442934" y="4734995"/>
                  </a:cubicBezTo>
                  <a:cubicBezTo>
                    <a:pt x="1442934" y="4740255"/>
                    <a:pt x="1438670" y="4744520"/>
                    <a:pt x="1433409" y="4744520"/>
                  </a:cubicBezTo>
                  <a:cubicBezTo>
                    <a:pt x="1428149" y="4744520"/>
                    <a:pt x="1423884" y="4740255"/>
                    <a:pt x="1423884" y="4734995"/>
                  </a:cubicBezTo>
                  <a:cubicBezTo>
                    <a:pt x="1423884" y="4729734"/>
                    <a:pt x="1428149" y="4725470"/>
                    <a:pt x="1433409" y="4725470"/>
                  </a:cubicBezTo>
                  <a:close/>
                  <a:moveTo>
                    <a:pt x="1077441" y="4725470"/>
                  </a:moveTo>
                  <a:cubicBezTo>
                    <a:pt x="1082702" y="4725470"/>
                    <a:pt x="1086966" y="4729734"/>
                    <a:pt x="1086966" y="4734995"/>
                  </a:cubicBezTo>
                  <a:cubicBezTo>
                    <a:pt x="1086966" y="4740255"/>
                    <a:pt x="1082702" y="4744520"/>
                    <a:pt x="1077441" y="4744520"/>
                  </a:cubicBezTo>
                  <a:cubicBezTo>
                    <a:pt x="1072180" y="4744520"/>
                    <a:pt x="1067916" y="4740255"/>
                    <a:pt x="1067916" y="4734995"/>
                  </a:cubicBezTo>
                  <a:cubicBezTo>
                    <a:pt x="1067916" y="4729734"/>
                    <a:pt x="1072180" y="4725470"/>
                    <a:pt x="1077441" y="4725470"/>
                  </a:cubicBezTo>
                  <a:close/>
                  <a:moveTo>
                    <a:pt x="721481" y="4725470"/>
                  </a:moveTo>
                  <a:cubicBezTo>
                    <a:pt x="726743" y="4725470"/>
                    <a:pt x="731006" y="4729734"/>
                    <a:pt x="731006" y="4734995"/>
                  </a:cubicBezTo>
                  <a:cubicBezTo>
                    <a:pt x="731006" y="4740255"/>
                    <a:pt x="726743" y="4744520"/>
                    <a:pt x="721481" y="4744520"/>
                  </a:cubicBezTo>
                  <a:cubicBezTo>
                    <a:pt x="716220" y="4744520"/>
                    <a:pt x="711956" y="4740255"/>
                    <a:pt x="711956" y="4734995"/>
                  </a:cubicBezTo>
                  <a:cubicBezTo>
                    <a:pt x="711956" y="4729734"/>
                    <a:pt x="716220" y="4725470"/>
                    <a:pt x="721481" y="4725470"/>
                  </a:cubicBezTo>
                  <a:close/>
                  <a:moveTo>
                    <a:pt x="365513" y="4725470"/>
                  </a:moveTo>
                  <a:cubicBezTo>
                    <a:pt x="370774" y="4725470"/>
                    <a:pt x="375038" y="4729734"/>
                    <a:pt x="375038" y="4734995"/>
                  </a:cubicBezTo>
                  <a:cubicBezTo>
                    <a:pt x="375038" y="4740255"/>
                    <a:pt x="370774" y="4744520"/>
                    <a:pt x="365513" y="4744520"/>
                  </a:cubicBezTo>
                  <a:cubicBezTo>
                    <a:pt x="360253" y="4744520"/>
                    <a:pt x="355988" y="4740255"/>
                    <a:pt x="355988" y="4734995"/>
                  </a:cubicBezTo>
                  <a:cubicBezTo>
                    <a:pt x="355988" y="4729734"/>
                    <a:pt x="360253" y="4725470"/>
                    <a:pt x="365513" y="4725470"/>
                  </a:cubicBezTo>
                  <a:close/>
                  <a:moveTo>
                    <a:pt x="9552" y="4725470"/>
                  </a:moveTo>
                  <a:cubicBezTo>
                    <a:pt x="14812" y="4725470"/>
                    <a:pt x="19077" y="4729734"/>
                    <a:pt x="19077" y="4734995"/>
                  </a:cubicBezTo>
                  <a:cubicBezTo>
                    <a:pt x="19077" y="4740255"/>
                    <a:pt x="14812" y="4744520"/>
                    <a:pt x="9552" y="4744520"/>
                  </a:cubicBezTo>
                  <a:cubicBezTo>
                    <a:pt x="4291" y="4744520"/>
                    <a:pt x="27" y="4740255"/>
                    <a:pt x="27" y="4734995"/>
                  </a:cubicBezTo>
                  <a:cubicBezTo>
                    <a:pt x="27" y="4729734"/>
                    <a:pt x="4291" y="4725470"/>
                    <a:pt x="9552" y="4725470"/>
                  </a:cubicBezTo>
                  <a:close/>
                  <a:moveTo>
                    <a:pt x="6772815" y="4361967"/>
                  </a:moveTo>
                  <a:cubicBezTo>
                    <a:pt x="6778076" y="4361967"/>
                    <a:pt x="6782340" y="4366231"/>
                    <a:pt x="6782340" y="4371492"/>
                  </a:cubicBezTo>
                  <a:cubicBezTo>
                    <a:pt x="6782340" y="4376752"/>
                    <a:pt x="6778076" y="4381017"/>
                    <a:pt x="6772815" y="4381017"/>
                  </a:cubicBezTo>
                  <a:cubicBezTo>
                    <a:pt x="6767555" y="4381017"/>
                    <a:pt x="6763290" y="4376752"/>
                    <a:pt x="6763290" y="4371492"/>
                  </a:cubicBezTo>
                  <a:cubicBezTo>
                    <a:pt x="6763290" y="4366231"/>
                    <a:pt x="6767555" y="4361967"/>
                    <a:pt x="6772815" y="4361967"/>
                  </a:cubicBezTo>
                  <a:close/>
                  <a:moveTo>
                    <a:pt x="6416852" y="4361967"/>
                  </a:moveTo>
                  <a:cubicBezTo>
                    <a:pt x="6422112" y="4361967"/>
                    <a:pt x="6426377" y="4366231"/>
                    <a:pt x="6426377" y="4371492"/>
                  </a:cubicBezTo>
                  <a:cubicBezTo>
                    <a:pt x="6426377" y="4376752"/>
                    <a:pt x="6422112" y="4381017"/>
                    <a:pt x="6416852" y="4381017"/>
                  </a:cubicBezTo>
                  <a:cubicBezTo>
                    <a:pt x="6411591" y="4381017"/>
                    <a:pt x="6407327" y="4376752"/>
                    <a:pt x="6407327" y="4371492"/>
                  </a:cubicBezTo>
                  <a:cubicBezTo>
                    <a:pt x="6407327" y="4366231"/>
                    <a:pt x="6411591" y="4361967"/>
                    <a:pt x="6416852" y="4361967"/>
                  </a:cubicBezTo>
                  <a:close/>
                  <a:moveTo>
                    <a:pt x="6060889" y="4361967"/>
                  </a:moveTo>
                  <a:cubicBezTo>
                    <a:pt x="6066149" y="4361967"/>
                    <a:pt x="6070414" y="4366231"/>
                    <a:pt x="6070414" y="4371492"/>
                  </a:cubicBezTo>
                  <a:cubicBezTo>
                    <a:pt x="6070414" y="4376752"/>
                    <a:pt x="6066149" y="4381017"/>
                    <a:pt x="6060889" y="4381017"/>
                  </a:cubicBezTo>
                  <a:cubicBezTo>
                    <a:pt x="6055628" y="4381017"/>
                    <a:pt x="6051364" y="4376752"/>
                    <a:pt x="6051364" y="4371492"/>
                  </a:cubicBezTo>
                  <a:cubicBezTo>
                    <a:pt x="6051364" y="4366231"/>
                    <a:pt x="6055628" y="4361967"/>
                    <a:pt x="6060889" y="4361967"/>
                  </a:cubicBezTo>
                  <a:close/>
                  <a:moveTo>
                    <a:pt x="5704927" y="4361967"/>
                  </a:moveTo>
                  <a:cubicBezTo>
                    <a:pt x="5710187" y="4361967"/>
                    <a:pt x="5714452" y="4366231"/>
                    <a:pt x="5714452" y="4371492"/>
                  </a:cubicBezTo>
                  <a:cubicBezTo>
                    <a:pt x="5714452" y="4376752"/>
                    <a:pt x="5710187" y="4381017"/>
                    <a:pt x="5704927" y="4381017"/>
                  </a:cubicBezTo>
                  <a:cubicBezTo>
                    <a:pt x="5699666" y="4381017"/>
                    <a:pt x="5695402" y="4376752"/>
                    <a:pt x="5695402" y="4371492"/>
                  </a:cubicBezTo>
                  <a:cubicBezTo>
                    <a:pt x="5695402" y="4366231"/>
                    <a:pt x="5699666" y="4361967"/>
                    <a:pt x="5704927" y="4361967"/>
                  </a:cubicBezTo>
                  <a:close/>
                  <a:moveTo>
                    <a:pt x="5348964" y="4361967"/>
                  </a:moveTo>
                  <a:cubicBezTo>
                    <a:pt x="5354224" y="4361967"/>
                    <a:pt x="5358489" y="4366231"/>
                    <a:pt x="5358489" y="4371492"/>
                  </a:cubicBezTo>
                  <a:cubicBezTo>
                    <a:pt x="5358489" y="4376752"/>
                    <a:pt x="5354224" y="4381017"/>
                    <a:pt x="5348964" y="4381017"/>
                  </a:cubicBezTo>
                  <a:cubicBezTo>
                    <a:pt x="5343703" y="4381017"/>
                    <a:pt x="5339439" y="4376752"/>
                    <a:pt x="5339439" y="4371492"/>
                  </a:cubicBezTo>
                  <a:cubicBezTo>
                    <a:pt x="5339439" y="4366231"/>
                    <a:pt x="5343703" y="4361967"/>
                    <a:pt x="5348964" y="4361967"/>
                  </a:cubicBezTo>
                  <a:close/>
                  <a:moveTo>
                    <a:pt x="4993001" y="4361967"/>
                  </a:moveTo>
                  <a:cubicBezTo>
                    <a:pt x="4998261" y="4361967"/>
                    <a:pt x="5002526" y="4366231"/>
                    <a:pt x="5002526" y="4371492"/>
                  </a:cubicBezTo>
                  <a:cubicBezTo>
                    <a:pt x="5002526" y="4376752"/>
                    <a:pt x="4998261" y="4381017"/>
                    <a:pt x="4993001" y="4381017"/>
                  </a:cubicBezTo>
                  <a:cubicBezTo>
                    <a:pt x="4987740" y="4381017"/>
                    <a:pt x="4983476" y="4376752"/>
                    <a:pt x="4983476" y="4371492"/>
                  </a:cubicBezTo>
                  <a:cubicBezTo>
                    <a:pt x="4983476" y="4366231"/>
                    <a:pt x="4987740" y="4361967"/>
                    <a:pt x="4993001" y="4361967"/>
                  </a:cubicBezTo>
                  <a:close/>
                  <a:moveTo>
                    <a:pt x="4637038" y="4361967"/>
                  </a:moveTo>
                  <a:cubicBezTo>
                    <a:pt x="4642298" y="4361967"/>
                    <a:pt x="4646563" y="4366231"/>
                    <a:pt x="4646563" y="4371492"/>
                  </a:cubicBezTo>
                  <a:cubicBezTo>
                    <a:pt x="4646563" y="4376752"/>
                    <a:pt x="4642298" y="4381017"/>
                    <a:pt x="4637038" y="4381017"/>
                  </a:cubicBezTo>
                  <a:cubicBezTo>
                    <a:pt x="4631777" y="4381017"/>
                    <a:pt x="4627513" y="4376752"/>
                    <a:pt x="4627513" y="4371492"/>
                  </a:cubicBezTo>
                  <a:cubicBezTo>
                    <a:pt x="4627513" y="4366231"/>
                    <a:pt x="4631777" y="4361967"/>
                    <a:pt x="4637038" y="4361967"/>
                  </a:cubicBezTo>
                  <a:close/>
                  <a:moveTo>
                    <a:pt x="4281076" y="4361967"/>
                  </a:moveTo>
                  <a:cubicBezTo>
                    <a:pt x="4286336" y="4361967"/>
                    <a:pt x="4290601" y="4366231"/>
                    <a:pt x="4290601" y="4371492"/>
                  </a:cubicBezTo>
                  <a:cubicBezTo>
                    <a:pt x="4290601" y="4376752"/>
                    <a:pt x="4286336" y="4381017"/>
                    <a:pt x="4281076" y="4381017"/>
                  </a:cubicBezTo>
                  <a:cubicBezTo>
                    <a:pt x="4275815" y="4381017"/>
                    <a:pt x="4271551" y="4376752"/>
                    <a:pt x="4271551" y="4371492"/>
                  </a:cubicBezTo>
                  <a:cubicBezTo>
                    <a:pt x="4271551" y="4366231"/>
                    <a:pt x="4275815" y="4361967"/>
                    <a:pt x="4281076" y="4361967"/>
                  </a:cubicBezTo>
                  <a:close/>
                  <a:moveTo>
                    <a:pt x="3925113" y="4361967"/>
                  </a:moveTo>
                  <a:cubicBezTo>
                    <a:pt x="3930373" y="4361967"/>
                    <a:pt x="3934638" y="4366231"/>
                    <a:pt x="3934638" y="4371492"/>
                  </a:cubicBezTo>
                  <a:cubicBezTo>
                    <a:pt x="3934638" y="4376752"/>
                    <a:pt x="3930373" y="4381017"/>
                    <a:pt x="3925113" y="4381017"/>
                  </a:cubicBezTo>
                  <a:cubicBezTo>
                    <a:pt x="3919852" y="4381017"/>
                    <a:pt x="3915588" y="4376752"/>
                    <a:pt x="3915588" y="4371492"/>
                  </a:cubicBezTo>
                  <a:cubicBezTo>
                    <a:pt x="3915588" y="4366231"/>
                    <a:pt x="3919852" y="4361967"/>
                    <a:pt x="3925113" y="4361967"/>
                  </a:cubicBezTo>
                  <a:close/>
                  <a:moveTo>
                    <a:pt x="3569150" y="4361967"/>
                  </a:moveTo>
                  <a:cubicBezTo>
                    <a:pt x="3574410" y="4361967"/>
                    <a:pt x="3578675" y="4366231"/>
                    <a:pt x="3578675" y="4371492"/>
                  </a:cubicBezTo>
                  <a:cubicBezTo>
                    <a:pt x="3578675" y="4376752"/>
                    <a:pt x="3574410" y="4381017"/>
                    <a:pt x="3569150" y="4381017"/>
                  </a:cubicBezTo>
                  <a:cubicBezTo>
                    <a:pt x="3563889" y="4381017"/>
                    <a:pt x="3559625" y="4376752"/>
                    <a:pt x="3559625" y="4371492"/>
                  </a:cubicBezTo>
                  <a:cubicBezTo>
                    <a:pt x="3559625" y="4366231"/>
                    <a:pt x="3563889" y="4361967"/>
                    <a:pt x="3569150" y="4361967"/>
                  </a:cubicBezTo>
                  <a:close/>
                  <a:moveTo>
                    <a:pt x="3213191" y="4361967"/>
                  </a:moveTo>
                  <a:cubicBezTo>
                    <a:pt x="3218449" y="4361967"/>
                    <a:pt x="3222716" y="4366231"/>
                    <a:pt x="3222716" y="4371492"/>
                  </a:cubicBezTo>
                  <a:cubicBezTo>
                    <a:pt x="3222716" y="4376752"/>
                    <a:pt x="3218449" y="4381017"/>
                    <a:pt x="3213191" y="4381017"/>
                  </a:cubicBezTo>
                  <a:cubicBezTo>
                    <a:pt x="3207927" y="4381017"/>
                    <a:pt x="3203666" y="4376752"/>
                    <a:pt x="3203666" y="4371492"/>
                  </a:cubicBezTo>
                  <a:cubicBezTo>
                    <a:pt x="3203666" y="4366231"/>
                    <a:pt x="3207927" y="4361967"/>
                    <a:pt x="3213191" y="4361967"/>
                  </a:cubicBezTo>
                  <a:close/>
                  <a:moveTo>
                    <a:pt x="2857260" y="4361967"/>
                  </a:moveTo>
                  <a:cubicBezTo>
                    <a:pt x="2862521" y="4361967"/>
                    <a:pt x="2866776" y="4366231"/>
                    <a:pt x="2866776" y="4371492"/>
                  </a:cubicBezTo>
                  <a:cubicBezTo>
                    <a:pt x="2866776" y="4376752"/>
                    <a:pt x="2862521" y="4381017"/>
                    <a:pt x="2857260" y="4381017"/>
                  </a:cubicBezTo>
                  <a:cubicBezTo>
                    <a:pt x="2851990" y="4381017"/>
                    <a:pt x="2847730" y="4376752"/>
                    <a:pt x="2847730" y="4371492"/>
                  </a:cubicBezTo>
                  <a:cubicBezTo>
                    <a:pt x="2847730" y="4366231"/>
                    <a:pt x="2851990" y="4361967"/>
                    <a:pt x="2857260" y="4361967"/>
                  </a:cubicBezTo>
                  <a:close/>
                  <a:moveTo>
                    <a:pt x="2501286" y="4361967"/>
                  </a:moveTo>
                  <a:cubicBezTo>
                    <a:pt x="2506546" y="4361967"/>
                    <a:pt x="2510813" y="4366231"/>
                    <a:pt x="2510813" y="4371492"/>
                  </a:cubicBezTo>
                  <a:cubicBezTo>
                    <a:pt x="2510813" y="4376752"/>
                    <a:pt x="2506546" y="4381017"/>
                    <a:pt x="2501286" y="4381017"/>
                  </a:cubicBezTo>
                  <a:cubicBezTo>
                    <a:pt x="2496026" y="4381017"/>
                    <a:pt x="2491762" y="4376752"/>
                    <a:pt x="2491762" y="4371492"/>
                  </a:cubicBezTo>
                  <a:cubicBezTo>
                    <a:pt x="2491762" y="4366231"/>
                    <a:pt x="2496026" y="4361967"/>
                    <a:pt x="2501286" y="4361967"/>
                  </a:cubicBezTo>
                  <a:close/>
                  <a:moveTo>
                    <a:pt x="2145324" y="4361967"/>
                  </a:moveTo>
                  <a:cubicBezTo>
                    <a:pt x="2150586" y="4361967"/>
                    <a:pt x="2154849" y="4366231"/>
                    <a:pt x="2154849" y="4371492"/>
                  </a:cubicBezTo>
                  <a:cubicBezTo>
                    <a:pt x="2154849" y="4376752"/>
                    <a:pt x="2150586" y="4381017"/>
                    <a:pt x="2145324" y="4381017"/>
                  </a:cubicBezTo>
                  <a:cubicBezTo>
                    <a:pt x="2140064" y="4381017"/>
                    <a:pt x="2135799" y="4376752"/>
                    <a:pt x="2135799" y="4371492"/>
                  </a:cubicBezTo>
                  <a:cubicBezTo>
                    <a:pt x="2135799" y="4366231"/>
                    <a:pt x="2140064" y="4361967"/>
                    <a:pt x="2145324" y="4361967"/>
                  </a:cubicBezTo>
                  <a:close/>
                  <a:moveTo>
                    <a:pt x="1789375" y="4361967"/>
                  </a:moveTo>
                  <a:cubicBezTo>
                    <a:pt x="1794633" y="4361967"/>
                    <a:pt x="1798898" y="4366231"/>
                    <a:pt x="1798898" y="4371492"/>
                  </a:cubicBezTo>
                  <a:cubicBezTo>
                    <a:pt x="1798898" y="4376752"/>
                    <a:pt x="1794633" y="4381017"/>
                    <a:pt x="1789375" y="4381017"/>
                  </a:cubicBezTo>
                  <a:cubicBezTo>
                    <a:pt x="1784114" y="4381017"/>
                    <a:pt x="1779843" y="4376752"/>
                    <a:pt x="1779843" y="4371492"/>
                  </a:cubicBezTo>
                  <a:cubicBezTo>
                    <a:pt x="1779843" y="4366231"/>
                    <a:pt x="1784114" y="4361967"/>
                    <a:pt x="1789375" y="4361967"/>
                  </a:cubicBezTo>
                  <a:close/>
                  <a:moveTo>
                    <a:pt x="1433411" y="4361967"/>
                  </a:moveTo>
                  <a:cubicBezTo>
                    <a:pt x="1438672" y="4361967"/>
                    <a:pt x="1442936" y="4366231"/>
                    <a:pt x="1442936" y="4371492"/>
                  </a:cubicBezTo>
                  <a:cubicBezTo>
                    <a:pt x="1442936" y="4376752"/>
                    <a:pt x="1438672" y="4381017"/>
                    <a:pt x="1433411" y="4381017"/>
                  </a:cubicBezTo>
                  <a:cubicBezTo>
                    <a:pt x="1428151" y="4381017"/>
                    <a:pt x="1423886" y="4376752"/>
                    <a:pt x="1423886" y="4371492"/>
                  </a:cubicBezTo>
                  <a:cubicBezTo>
                    <a:pt x="1423886" y="4366231"/>
                    <a:pt x="1428151" y="4361967"/>
                    <a:pt x="1433411" y="4361967"/>
                  </a:cubicBezTo>
                  <a:close/>
                  <a:moveTo>
                    <a:pt x="1077443" y="4361967"/>
                  </a:moveTo>
                  <a:cubicBezTo>
                    <a:pt x="1082705" y="4361967"/>
                    <a:pt x="1086968" y="4366231"/>
                    <a:pt x="1086968" y="4371492"/>
                  </a:cubicBezTo>
                  <a:cubicBezTo>
                    <a:pt x="1086968" y="4376752"/>
                    <a:pt x="1082705" y="4381017"/>
                    <a:pt x="1077443" y="4381017"/>
                  </a:cubicBezTo>
                  <a:cubicBezTo>
                    <a:pt x="1072182" y="4381017"/>
                    <a:pt x="1067918" y="4376752"/>
                    <a:pt x="1067918" y="4371492"/>
                  </a:cubicBezTo>
                  <a:cubicBezTo>
                    <a:pt x="1067918" y="4366231"/>
                    <a:pt x="1072182" y="4361967"/>
                    <a:pt x="1077443" y="4361967"/>
                  </a:cubicBezTo>
                  <a:close/>
                  <a:moveTo>
                    <a:pt x="721483" y="4361967"/>
                  </a:moveTo>
                  <a:cubicBezTo>
                    <a:pt x="726745" y="4361967"/>
                    <a:pt x="731008" y="4366231"/>
                    <a:pt x="731008" y="4371492"/>
                  </a:cubicBezTo>
                  <a:cubicBezTo>
                    <a:pt x="731008" y="4376752"/>
                    <a:pt x="726745" y="4381017"/>
                    <a:pt x="721483" y="4381017"/>
                  </a:cubicBezTo>
                  <a:cubicBezTo>
                    <a:pt x="716223" y="4381017"/>
                    <a:pt x="711958" y="4376752"/>
                    <a:pt x="711958" y="4371492"/>
                  </a:cubicBezTo>
                  <a:cubicBezTo>
                    <a:pt x="711958" y="4366231"/>
                    <a:pt x="716223" y="4361967"/>
                    <a:pt x="721483" y="4361967"/>
                  </a:cubicBezTo>
                  <a:close/>
                  <a:moveTo>
                    <a:pt x="365515" y="4361967"/>
                  </a:moveTo>
                  <a:cubicBezTo>
                    <a:pt x="370775" y="4361967"/>
                    <a:pt x="375040" y="4366231"/>
                    <a:pt x="375040" y="4371492"/>
                  </a:cubicBezTo>
                  <a:cubicBezTo>
                    <a:pt x="375040" y="4376752"/>
                    <a:pt x="370775" y="4381017"/>
                    <a:pt x="365515" y="4381017"/>
                  </a:cubicBezTo>
                  <a:cubicBezTo>
                    <a:pt x="360254" y="4381017"/>
                    <a:pt x="355990" y="4376752"/>
                    <a:pt x="355990" y="4371492"/>
                  </a:cubicBezTo>
                  <a:cubicBezTo>
                    <a:pt x="355990" y="4366231"/>
                    <a:pt x="360254" y="4361967"/>
                    <a:pt x="365515" y="4361967"/>
                  </a:cubicBezTo>
                  <a:close/>
                  <a:moveTo>
                    <a:pt x="9554" y="4361967"/>
                  </a:moveTo>
                  <a:cubicBezTo>
                    <a:pt x="14814" y="4361967"/>
                    <a:pt x="19079" y="4366231"/>
                    <a:pt x="19079" y="4371492"/>
                  </a:cubicBezTo>
                  <a:cubicBezTo>
                    <a:pt x="19079" y="4376752"/>
                    <a:pt x="14814" y="4381017"/>
                    <a:pt x="9554" y="4381017"/>
                  </a:cubicBezTo>
                  <a:cubicBezTo>
                    <a:pt x="4293" y="4381017"/>
                    <a:pt x="29" y="4376752"/>
                    <a:pt x="29" y="4371492"/>
                  </a:cubicBezTo>
                  <a:cubicBezTo>
                    <a:pt x="29" y="4366231"/>
                    <a:pt x="4293" y="4361967"/>
                    <a:pt x="9554" y="4361967"/>
                  </a:cubicBezTo>
                  <a:close/>
                  <a:moveTo>
                    <a:pt x="6772815" y="3998464"/>
                  </a:moveTo>
                  <a:cubicBezTo>
                    <a:pt x="6778076" y="3998464"/>
                    <a:pt x="6782340" y="4002728"/>
                    <a:pt x="6782340" y="4007989"/>
                  </a:cubicBezTo>
                  <a:cubicBezTo>
                    <a:pt x="6782340" y="4013249"/>
                    <a:pt x="6778076" y="4017514"/>
                    <a:pt x="6772815" y="4017514"/>
                  </a:cubicBezTo>
                  <a:cubicBezTo>
                    <a:pt x="6767555" y="4017514"/>
                    <a:pt x="6763290" y="4013249"/>
                    <a:pt x="6763290" y="4007989"/>
                  </a:cubicBezTo>
                  <a:cubicBezTo>
                    <a:pt x="6763290" y="4002728"/>
                    <a:pt x="6767555" y="3998464"/>
                    <a:pt x="6772815" y="3998464"/>
                  </a:cubicBezTo>
                  <a:close/>
                  <a:moveTo>
                    <a:pt x="6416852" y="3998464"/>
                  </a:moveTo>
                  <a:cubicBezTo>
                    <a:pt x="6422112" y="3998464"/>
                    <a:pt x="6426377" y="4002728"/>
                    <a:pt x="6426377" y="4007989"/>
                  </a:cubicBezTo>
                  <a:cubicBezTo>
                    <a:pt x="6426377" y="4013249"/>
                    <a:pt x="6422112" y="4017514"/>
                    <a:pt x="6416852" y="4017514"/>
                  </a:cubicBezTo>
                  <a:cubicBezTo>
                    <a:pt x="6411591" y="4017514"/>
                    <a:pt x="6407327" y="4013249"/>
                    <a:pt x="6407327" y="4007989"/>
                  </a:cubicBezTo>
                  <a:cubicBezTo>
                    <a:pt x="6407327" y="4002728"/>
                    <a:pt x="6411591" y="3998464"/>
                    <a:pt x="6416852" y="3998464"/>
                  </a:cubicBezTo>
                  <a:close/>
                  <a:moveTo>
                    <a:pt x="6060889" y="3998464"/>
                  </a:moveTo>
                  <a:cubicBezTo>
                    <a:pt x="6066149" y="3998464"/>
                    <a:pt x="6070414" y="4002728"/>
                    <a:pt x="6070414" y="4007989"/>
                  </a:cubicBezTo>
                  <a:cubicBezTo>
                    <a:pt x="6070414" y="4013249"/>
                    <a:pt x="6066149" y="4017514"/>
                    <a:pt x="6060889" y="4017514"/>
                  </a:cubicBezTo>
                  <a:cubicBezTo>
                    <a:pt x="6055628" y="4017514"/>
                    <a:pt x="6051364" y="4013249"/>
                    <a:pt x="6051364" y="4007989"/>
                  </a:cubicBezTo>
                  <a:cubicBezTo>
                    <a:pt x="6051364" y="4002728"/>
                    <a:pt x="6055628" y="3998464"/>
                    <a:pt x="6060889" y="3998464"/>
                  </a:cubicBezTo>
                  <a:close/>
                  <a:moveTo>
                    <a:pt x="5704927" y="3998464"/>
                  </a:moveTo>
                  <a:cubicBezTo>
                    <a:pt x="5710187" y="3998464"/>
                    <a:pt x="5714452" y="4002728"/>
                    <a:pt x="5714452" y="4007989"/>
                  </a:cubicBezTo>
                  <a:cubicBezTo>
                    <a:pt x="5714452" y="4013249"/>
                    <a:pt x="5710187" y="4017514"/>
                    <a:pt x="5704927" y="4017514"/>
                  </a:cubicBezTo>
                  <a:cubicBezTo>
                    <a:pt x="5699666" y="4017514"/>
                    <a:pt x="5695402" y="4013249"/>
                    <a:pt x="5695402" y="4007989"/>
                  </a:cubicBezTo>
                  <a:cubicBezTo>
                    <a:pt x="5695402" y="4002728"/>
                    <a:pt x="5699666" y="3998464"/>
                    <a:pt x="5704927" y="3998464"/>
                  </a:cubicBezTo>
                  <a:close/>
                  <a:moveTo>
                    <a:pt x="5348964" y="3998464"/>
                  </a:moveTo>
                  <a:cubicBezTo>
                    <a:pt x="5354224" y="3998464"/>
                    <a:pt x="5358489" y="4002728"/>
                    <a:pt x="5358489" y="4007989"/>
                  </a:cubicBezTo>
                  <a:cubicBezTo>
                    <a:pt x="5358489" y="4013249"/>
                    <a:pt x="5354224" y="4017514"/>
                    <a:pt x="5348964" y="4017514"/>
                  </a:cubicBezTo>
                  <a:cubicBezTo>
                    <a:pt x="5343703" y="4017514"/>
                    <a:pt x="5339439" y="4013249"/>
                    <a:pt x="5339439" y="4007989"/>
                  </a:cubicBezTo>
                  <a:cubicBezTo>
                    <a:pt x="5339439" y="4002728"/>
                    <a:pt x="5343703" y="3998464"/>
                    <a:pt x="5348964" y="3998464"/>
                  </a:cubicBezTo>
                  <a:close/>
                  <a:moveTo>
                    <a:pt x="4993001" y="3998464"/>
                  </a:moveTo>
                  <a:cubicBezTo>
                    <a:pt x="4998261" y="3998464"/>
                    <a:pt x="5002526" y="4002728"/>
                    <a:pt x="5002526" y="4007989"/>
                  </a:cubicBezTo>
                  <a:cubicBezTo>
                    <a:pt x="5002526" y="4013249"/>
                    <a:pt x="4998261" y="4017514"/>
                    <a:pt x="4993001" y="4017514"/>
                  </a:cubicBezTo>
                  <a:cubicBezTo>
                    <a:pt x="4987740" y="4017514"/>
                    <a:pt x="4983476" y="4013249"/>
                    <a:pt x="4983476" y="4007989"/>
                  </a:cubicBezTo>
                  <a:cubicBezTo>
                    <a:pt x="4983476" y="4002728"/>
                    <a:pt x="4987740" y="3998464"/>
                    <a:pt x="4993001" y="3998464"/>
                  </a:cubicBezTo>
                  <a:close/>
                  <a:moveTo>
                    <a:pt x="4637038" y="3998464"/>
                  </a:moveTo>
                  <a:cubicBezTo>
                    <a:pt x="4642298" y="3998464"/>
                    <a:pt x="4646563" y="4002728"/>
                    <a:pt x="4646563" y="4007989"/>
                  </a:cubicBezTo>
                  <a:cubicBezTo>
                    <a:pt x="4646563" y="4013249"/>
                    <a:pt x="4642298" y="4017514"/>
                    <a:pt x="4637038" y="4017514"/>
                  </a:cubicBezTo>
                  <a:cubicBezTo>
                    <a:pt x="4631777" y="4017514"/>
                    <a:pt x="4627513" y="4013249"/>
                    <a:pt x="4627513" y="4007989"/>
                  </a:cubicBezTo>
                  <a:cubicBezTo>
                    <a:pt x="4627513" y="4002728"/>
                    <a:pt x="4631777" y="3998464"/>
                    <a:pt x="4637038" y="3998464"/>
                  </a:cubicBezTo>
                  <a:close/>
                  <a:moveTo>
                    <a:pt x="4281076" y="3998464"/>
                  </a:moveTo>
                  <a:cubicBezTo>
                    <a:pt x="4286336" y="3998464"/>
                    <a:pt x="4290601" y="4002728"/>
                    <a:pt x="4290601" y="4007989"/>
                  </a:cubicBezTo>
                  <a:cubicBezTo>
                    <a:pt x="4290601" y="4013249"/>
                    <a:pt x="4286336" y="4017514"/>
                    <a:pt x="4281076" y="4017514"/>
                  </a:cubicBezTo>
                  <a:cubicBezTo>
                    <a:pt x="4275815" y="4017514"/>
                    <a:pt x="4271551" y="4013249"/>
                    <a:pt x="4271551" y="4007989"/>
                  </a:cubicBezTo>
                  <a:cubicBezTo>
                    <a:pt x="4271551" y="4002728"/>
                    <a:pt x="4275815" y="3998464"/>
                    <a:pt x="4281076" y="3998464"/>
                  </a:cubicBezTo>
                  <a:close/>
                  <a:moveTo>
                    <a:pt x="3925113" y="3998464"/>
                  </a:moveTo>
                  <a:cubicBezTo>
                    <a:pt x="3930373" y="3998464"/>
                    <a:pt x="3934638" y="4002728"/>
                    <a:pt x="3934638" y="4007989"/>
                  </a:cubicBezTo>
                  <a:cubicBezTo>
                    <a:pt x="3934638" y="4013249"/>
                    <a:pt x="3930373" y="4017514"/>
                    <a:pt x="3925113" y="4017514"/>
                  </a:cubicBezTo>
                  <a:cubicBezTo>
                    <a:pt x="3919852" y="4017514"/>
                    <a:pt x="3915588" y="4013249"/>
                    <a:pt x="3915588" y="4007989"/>
                  </a:cubicBezTo>
                  <a:cubicBezTo>
                    <a:pt x="3915588" y="4002728"/>
                    <a:pt x="3919852" y="3998464"/>
                    <a:pt x="3925113" y="3998464"/>
                  </a:cubicBezTo>
                  <a:close/>
                  <a:moveTo>
                    <a:pt x="3569150" y="3998464"/>
                  </a:moveTo>
                  <a:cubicBezTo>
                    <a:pt x="3574410" y="3998464"/>
                    <a:pt x="3578675" y="4002728"/>
                    <a:pt x="3578675" y="4007989"/>
                  </a:cubicBezTo>
                  <a:cubicBezTo>
                    <a:pt x="3578675" y="4013249"/>
                    <a:pt x="3574410" y="4017514"/>
                    <a:pt x="3569150" y="4017514"/>
                  </a:cubicBezTo>
                  <a:cubicBezTo>
                    <a:pt x="3563889" y="4017514"/>
                    <a:pt x="3559625" y="4013249"/>
                    <a:pt x="3559625" y="4007989"/>
                  </a:cubicBezTo>
                  <a:cubicBezTo>
                    <a:pt x="3559625" y="4002728"/>
                    <a:pt x="3563889" y="3998464"/>
                    <a:pt x="3569150" y="3998464"/>
                  </a:cubicBezTo>
                  <a:close/>
                  <a:moveTo>
                    <a:pt x="3213191" y="3998464"/>
                  </a:moveTo>
                  <a:cubicBezTo>
                    <a:pt x="3218449" y="3998464"/>
                    <a:pt x="3222716" y="4002728"/>
                    <a:pt x="3222716" y="4007989"/>
                  </a:cubicBezTo>
                  <a:cubicBezTo>
                    <a:pt x="3222716" y="4013249"/>
                    <a:pt x="3218449" y="4017514"/>
                    <a:pt x="3213191" y="4017514"/>
                  </a:cubicBezTo>
                  <a:cubicBezTo>
                    <a:pt x="3207927" y="4017514"/>
                    <a:pt x="3203666" y="4013249"/>
                    <a:pt x="3203666" y="4007989"/>
                  </a:cubicBezTo>
                  <a:cubicBezTo>
                    <a:pt x="3203666" y="4002728"/>
                    <a:pt x="3207927" y="3998464"/>
                    <a:pt x="3213191" y="3998464"/>
                  </a:cubicBezTo>
                  <a:close/>
                  <a:moveTo>
                    <a:pt x="2857262" y="3998464"/>
                  </a:moveTo>
                  <a:cubicBezTo>
                    <a:pt x="2862524" y="3998464"/>
                    <a:pt x="2866778" y="4002728"/>
                    <a:pt x="2866778" y="4007989"/>
                  </a:cubicBezTo>
                  <a:cubicBezTo>
                    <a:pt x="2866778" y="4013249"/>
                    <a:pt x="2862524" y="4017514"/>
                    <a:pt x="2857262" y="4017514"/>
                  </a:cubicBezTo>
                  <a:cubicBezTo>
                    <a:pt x="2851992" y="4017514"/>
                    <a:pt x="2847731" y="4013249"/>
                    <a:pt x="2847731" y="4007989"/>
                  </a:cubicBezTo>
                  <a:cubicBezTo>
                    <a:pt x="2847731" y="4002728"/>
                    <a:pt x="2851992" y="3998464"/>
                    <a:pt x="2857262" y="3998464"/>
                  </a:cubicBezTo>
                  <a:close/>
                  <a:moveTo>
                    <a:pt x="2501288" y="3998464"/>
                  </a:moveTo>
                  <a:cubicBezTo>
                    <a:pt x="2506548" y="3998464"/>
                    <a:pt x="2510814" y="4002728"/>
                    <a:pt x="2510814" y="4007989"/>
                  </a:cubicBezTo>
                  <a:cubicBezTo>
                    <a:pt x="2510814" y="4013249"/>
                    <a:pt x="2506548" y="4017514"/>
                    <a:pt x="2501288" y="4017514"/>
                  </a:cubicBezTo>
                  <a:cubicBezTo>
                    <a:pt x="2496027" y="4017514"/>
                    <a:pt x="2491763" y="4013249"/>
                    <a:pt x="2491763" y="4007989"/>
                  </a:cubicBezTo>
                  <a:cubicBezTo>
                    <a:pt x="2491763" y="4002728"/>
                    <a:pt x="2496027" y="3998464"/>
                    <a:pt x="2501288" y="3998464"/>
                  </a:cubicBezTo>
                  <a:close/>
                  <a:moveTo>
                    <a:pt x="2145326" y="3998464"/>
                  </a:moveTo>
                  <a:cubicBezTo>
                    <a:pt x="2150587" y="3998464"/>
                    <a:pt x="2154851" y="4002728"/>
                    <a:pt x="2154851" y="4007989"/>
                  </a:cubicBezTo>
                  <a:cubicBezTo>
                    <a:pt x="2154851" y="4013249"/>
                    <a:pt x="2150587" y="4017514"/>
                    <a:pt x="2145326" y="4017514"/>
                  </a:cubicBezTo>
                  <a:cubicBezTo>
                    <a:pt x="2140066" y="4017514"/>
                    <a:pt x="2135801" y="4013249"/>
                    <a:pt x="2135801" y="4007989"/>
                  </a:cubicBezTo>
                  <a:cubicBezTo>
                    <a:pt x="2135801" y="4002728"/>
                    <a:pt x="2140066" y="3998464"/>
                    <a:pt x="2145326" y="3998464"/>
                  </a:cubicBezTo>
                  <a:close/>
                  <a:moveTo>
                    <a:pt x="1789377" y="3998464"/>
                  </a:moveTo>
                  <a:cubicBezTo>
                    <a:pt x="1794635" y="3998464"/>
                    <a:pt x="1798900" y="4002728"/>
                    <a:pt x="1798900" y="4007989"/>
                  </a:cubicBezTo>
                  <a:cubicBezTo>
                    <a:pt x="1798900" y="4013249"/>
                    <a:pt x="1794635" y="4017514"/>
                    <a:pt x="1789377" y="4017514"/>
                  </a:cubicBezTo>
                  <a:cubicBezTo>
                    <a:pt x="1784116" y="4017514"/>
                    <a:pt x="1779846" y="4013249"/>
                    <a:pt x="1779846" y="4007989"/>
                  </a:cubicBezTo>
                  <a:cubicBezTo>
                    <a:pt x="1779846" y="4002728"/>
                    <a:pt x="1784116" y="3998464"/>
                    <a:pt x="1789377" y="3998464"/>
                  </a:cubicBezTo>
                  <a:close/>
                  <a:moveTo>
                    <a:pt x="1433414" y="3998464"/>
                  </a:moveTo>
                  <a:cubicBezTo>
                    <a:pt x="1438674" y="3998464"/>
                    <a:pt x="1442939" y="4002728"/>
                    <a:pt x="1442939" y="4007989"/>
                  </a:cubicBezTo>
                  <a:cubicBezTo>
                    <a:pt x="1442939" y="4013249"/>
                    <a:pt x="1438674" y="4017514"/>
                    <a:pt x="1433414" y="4017514"/>
                  </a:cubicBezTo>
                  <a:cubicBezTo>
                    <a:pt x="1428153" y="4017514"/>
                    <a:pt x="1423889" y="4013249"/>
                    <a:pt x="1423889" y="4007989"/>
                  </a:cubicBezTo>
                  <a:cubicBezTo>
                    <a:pt x="1423889" y="4002728"/>
                    <a:pt x="1428153" y="3998464"/>
                    <a:pt x="1433414" y="3998464"/>
                  </a:cubicBezTo>
                  <a:close/>
                  <a:moveTo>
                    <a:pt x="1077446" y="3998464"/>
                  </a:moveTo>
                  <a:cubicBezTo>
                    <a:pt x="1082707" y="3998464"/>
                    <a:pt x="1086971" y="4002728"/>
                    <a:pt x="1086971" y="4007989"/>
                  </a:cubicBezTo>
                  <a:cubicBezTo>
                    <a:pt x="1086971" y="4013249"/>
                    <a:pt x="1082707" y="4017514"/>
                    <a:pt x="1077446" y="4017514"/>
                  </a:cubicBezTo>
                  <a:cubicBezTo>
                    <a:pt x="1072184" y="4017514"/>
                    <a:pt x="1067920" y="4013249"/>
                    <a:pt x="1067920" y="4007989"/>
                  </a:cubicBezTo>
                  <a:cubicBezTo>
                    <a:pt x="1067920" y="4002728"/>
                    <a:pt x="1072184" y="3998464"/>
                    <a:pt x="1077446" y="3998464"/>
                  </a:cubicBezTo>
                  <a:close/>
                  <a:moveTo>
                    <a:pt x="721485" y="3998464"/>
                  </a:moveTo>
                  <a:cubicBezTo>
                    <a:pt x="726747" y="3998464"/>
                    <a:pt x="731011" y="4002728"/>
                    <a:pt x="731011" y="4007989"/>
                  </a:cubicBezTo>
                  <a:cubicBezTo>
                    <a:pt x="731011" y="4013249"/>
                    <a:pt x="726747" y="4017514"/>
                    <a:pt x="721485" y="4017514"/>
                  </a:cubicBezTo>
                  <a:cubicBezTo>
                    <a:pt x="716225" y="4017514"/>
                    <a:pt x="711961" y="4013249"/>
                    <a:pt x="711961" y="4007989"/>
                  </a:cubicBezTo>
                  <a:cubicBezTo>
                    <a:pt x="711961" y="4002728"/>
                    <a:pt x="716225" y="3998464"/>
                    <a:pt x="721485" y="3998464"/>
                  </a:cubicBezTo>
                  <a:close/>
                  <a:moveTo>
                    <a:pt x="365517" y="3998464"/>
                  </a:moveTo>
                  <a:cubicBezTo>
                    <a:pt x="370777" y="3998464"/>
                    <a:pt x="375042" y="4002728"/>
                    <a:pt x="375042" y="4007989"/>
                  </a:cubicBezTo>
                  <a:cubicBezTo>
                    <a:pt x="375042" y="4013249"/>
                    <a:pt x="370777" y="4017514"/>
                    <a:pt x="365517" y="4017514"/>
                  </a:cubicBezTo>
                  <a:cubicBezTo>
                    <a:pt x="360256" y="4017514"/>
                    <a:pt x="355992" y="4013249"/>
                    <a:pt x="355992" y="4007989"/>
                  </a:cubicBezTo>
                  <a:cubicBezTo>
                    <a:pt x="355992" y="4002728"/>
                    <a:pt x="360256" y="3998464"/>
                    <a:pt x="365517" y="3998464"/>
                  </a:cubicBezTo>
                  <a:close/>
                  <a:moveTo>
                    <a:pt x="9555" y="3998464"/>
                  </a:moveTo>
                  <a:cubicBezTo>
                    <a:pt x="14816" y="3998464"/>
                    <a:pt x="19081" y="4002728"/>
                    <a:pt x="19081" y="4007989"/>
                  </a:cubicBezTo>
                  <a:cubicBezTo>
                    <a:pt x="19081" y="4013249"/>
                    <a:pt x="14816" y="4017514"/>
                    <a:pt x="9555" y="4017514"/>
                  </a:cubicBezTo>
                  <a:cubicBezTo>
                    <a:pt x="4295" y="4017514"/>
                    <a:pt x="31" y="4013249"/>
                    <a:pt x="31" y="4007989"/>
                  </a:cubicBezTo>
                  <a:cubicBezTo>
                    <a:pt x="31" y="4002728"/>
                    <a:pt x="4295" y="3998464"/>
                    <a:pt x="9555" y="3998464"/>
                  </a:cubicBezTo>
                  <a:close/>
                  <a:moveTo>
                    <a:pt x="9557" y="3635037"/>
                  </a:moveTo>
                  <a:cubicBezTo>
                    <a:pt x="14818" y="3635037"/>
                    <a:pt x="19082" y="3639301"/>
                    <a:pt x="19082" y="3644561"/>
                  </a:cubicBezTo>
                  <a:cubicBezTo>
                    <a:pt x="19082" y="3649822"/>
                    <a:pt x="14818" y="3654086"/>
                    <a:pt x="9557" y="3654086"/>
                  </a:cubicBezTo>
                  <a:cubicBezTo>
                    <a:pt x="4297" y="3654086"/>
                    <a:pt x="32" y="3649822"/>
                    <a:pt x="32" y="3644561"/>
                  </a:cubicBezTo>
                  <a:cubicBezTo>
                    <a:pt x="32" y="3639301"/>
                    <a:pt x="4297" y="3635037"/>
                    <a:pt x="9557" y="3635037"/>
                  </a:cubicBezTo>
                  <a:close/>
                  <a:moveTo>
                    <a:pt x="365519" y="3635036"/>
                  </a:moveTo>
                  <a:cubicBezTo>
                    <a:pt x="370779" y="3635036"/>
                    <a:pt x="375044" y="3639301"/>
                    <a:pt x="375044" y="3644561"/>
                  </a:cubicBezTo>
                  <a:cubicBezTo>
                    <a:pt x="375044" y="3649822"/>
                    <a:pt x="370779" y="3654086"/>
                    <a:pt x="365519" y="3654086"/>
                  </a:cubicBezTo>
                  <a:cubicBezTo>
                    <a:pt x="360258" y="3654086"/>
                    <a:pt x="355994" y="3649822"/>
                    <a:pt x="355994" y="3644561"/>
                  </a:cubicBezTo>
                  <a:cubicBezTo>
                    <a:pt x="355994" y="3639301"/>
                    <a:pt x="360258" y="3635036"/>
                    <a:pt x="365519" y="3635036"/>
                  </a:cubicBezTo>
                  <a:close/>
                  <a:moveTo>
                    <a:pt x="1077448" y="3635036"/>
                  </a:moveTo>
                  <a:cubicBezTo>
                    <a:pt x="1082709" y="3635036"/>
                    <a:pt x="1086973" y="3639300"/>
                    <a:pt x="1086973" y="3644561"/>
                  </a:cubicBezTo>
                  <a:cubicBezTo>
                    <a:pt x="1086973" y="3649821"/>
                    <a:pt x="1082709" y="3654086"/>
                    <a:pt x="1077448" y="3654086"/>
                  </a:cubicBezTo>
                  <a:cubicBezTo>
                    <a:pt x="1072186" y="3654086"/>
                    <a:pt x="1067922" y="3649821"/>
                    <a:pt x="1067922" y="3644561"/>
                  </a:cubicBezTo>
                  <a:cubicBezTo>
                    <a:pt x="1067922" y="3639300"/>
                    <a:pt x="1072186" y="3635036"/>
                    <a:pt x="1077448" y="3635036"/>
                  </a:cubicBezTo>
                  <a:close/>
                  <a:moveTo>
                    <a:pt x="721487" y="3635036"/>
                  </a:moveTo>
                  <a:cubicBezTo>
                    <a:pt x="726750" y="3635036"/>
                    <a:pt x="731013" y="3639300"/>
                    <a:pt x="731013" y="3644561"/>
                  </a:cubicBezTo>
                  <a:cubicBezTo>
                    <a:pt x="731013" y="3649821"/>
                    <a:pt x="726750" y="3654086"/>
                    <a:pt x="721487" y="3654086"/>
                  </a:cubicBezTo>
                  <a:cubicBezTo>
                    <a:pt x="716227" y="3654086"/>
                    <a:pt x="711963" y="3649821"/>
                    <a:pt x="711963" y="3644561"/>
                  </a:cubicBezTo>
                  <a:cubicBezTo>
                    <a:pt x="711963" y="3639300"/>
                    <a:pt x="716227" y="3635036"/>
                    <a:pt x="721487" y="3635036"/>
                  </a:cubicBezTo>
                  <a:close/>
                  <a:moveTo>
                    <a:pt x="1789379" y="3635036"/>
                  </a:moveTo>
                  <a:cubicBezTo>
                    <a:pt x="1794638" y="3635036"/>
                    <a:pt x="1798902" y="3639300"/>
                    <a:pt x="1798902" y="3644560"/>
                  </a:cubicBezTo>
                  <a:cubicBezTo>
                    <a:pt x="1798902" y="3649821"/>
                    <a:pt x="1794638" y="3654085"/>
                    <a:pt x="1789379" y="3654085"/>
                  </a:cubicBezTo>
                  <a:cubicBezTo>
                    <a:pt x="1784119" y="3654085"/>
                    <a:pt x="1779848" y="3649821"/>
                    <a:pt x="1779848" y="3644560"/>
                  </a:cubicBezTo>
                  <a:cubicBezTo>
                    <a:pt x="1779848" y="3639300"/>
                    <a:pt x="1784119" y="3635036"/>
                    <a:pt x="1789379" y="3635036"/>
                  </a:cubicBezTo>
                  <a:close/>
                  <a:moveTo>
                    <a:pt x="1433416" y="3635036"/>
                  </a:moveTo>
                  <a:cubicBezTo>
                    <a:pt x="1438677" y="3635036"/>
                    <a:pt x="1442941" y="3639300"/>
                    <a:pt x="1442941" y="3644561"/>
                  </a:cubicBezTo>
                  <a:cubicBezTo>
                    <a:pt x="1442941" y="3649821"/>
                    <a:pt x="1438677" y="3654086"/>
                    <a:pt x="1433416" y="3654086"/>
                  </a:cubicBezTo>
                  <a:cubicBezTo>
                    <a:pt x="1428156" y="3654086"/>
                    <a:pt x="1423891" y="3649821"/>
                    <a:pt x="1423891" y="3644561"/>
                  </a:cubicBezTo>
                  <a:cubicBezTo>
                    <a:pt x="1423891" y="3639300"/>
                    <a:pt x="1428156" y="3635036"/>
                    <a:pt x="1433416" y="3635036"/>
                  </a:cubicBezTo>
                  <a:close/>
                  <a:moveTo>
                    <a:pt x="2857265" y="3635035"/>
                  </a:moveTo>
                  <a:cubicBezTo>
                    <a:pt x="2862526" y="3635035"/>
                    <a:pt x="2866780" y="3639299"/>
                    <a:pt x="2866780" y="3644560"/>
                  </a:cubicBezTo>
                  <a:cubicBezTo>
                    <a:pt x="2866780" y="3649820"/>
                    <a:pt x="2862526" y="3654085"/>
                    <a:pt x="2857265" y="3654085"/>
                  </a:cubicBezTo>
                  <a:cubicBezTo>
                    <a:pt x="2851993" y="3654085"/>
                    <a:pt x="2847733" y="3649820"/>
                    <a:pt x="2847733" y="3644560"/>
                  </a:cubicBezTo>
                  <a:cubicBezTo>
                    <a:pt x="2847733" y="3639299"/>
                    <a:pt x="2851993" y="3635035"/>
                    <a:pt x="2857265" y="3635035"/>
                  </a:cubicBezTo>
                  <a:close/>
                  <a:moveTo>
                    <a:pt x="2501289" y="3635035"/>
                  </a:moveTo>
                  <a:cubicBezTo>
                    <a:pt x="2506549" y="3635035"/>
                    <a:pt x="2510816" y="3639299"/>
                    <a:pt x="2510816" y="3644560"/>
                  </a:cubicBezTo>
                  <a:cubicBezTo>
                    <a:pt x="2510816" y="3649820"/>
                    <a:pt x="2506549" y="3654085"/>
                    <a:pt x="2501289" y="3654085"/>
                  </a:cubicBezTo>
                  <a:cubicBezTo>
                    <a:pt x="2496029" y="3654085"/>
                    <a:pt x="2491764" y="3649820"/>
                    <a:pt x="2491764" y="3644560"/>
                  </a:cubicBezTo>
                  <a:cubicBezTo>
                    <a:pt x="2491764" y="3639299"/>
                    <a:pt x="2496029" y="3635035"/>
                    <a:pt x="2501289" y="3635035"/>
                  </a:cubicBezTo>
                  <a:close/>
                  <a:moveTo>
                    <a:pt x="2145327" y="3635035"/>
                  </a:moveTo>
                  <a:cubicBezTo>
                    <a:pt x="2150589" y="3635035"/>
                    <a:pt x="2154852" y="3639300"/>
                    <a:pt x="2154852" y="3644560"/>
                  </a:cubicBezTo>
                  <a:cubicBezTo>
                    <a:pt x="2154852" y="3649821"/>
                    <a:pt x="2150589" y="3654085"/>
                    <a:pt x="2145327" y="3654085"/>
                  </a:cubicBezTo>
                  <a:cubicBezTo>
                    <a:pt x="2140067" y="3654085"/>
                    <a:pt x="2135802" y="3649821"/>
                    <a:pt x="2135802" y="3644560"/>
                  </a:cubicBezTo>
                  <a:cubicBezTo>
                    <a:pt x="2135802" y="3639300"/>
                    <a:pt x="2140067" y="3635035"/>
                    <a:pt x="2145327" y="3635035"/>
                  </a:cubicBezTo>
                  <a:close/>
                  <a:moveTo>
                    <a:pt x="3925113" y="3635034"/>
                  </a:moveTo>
                  <a:cubicBezTo>
                    <a:pt x="3930373" y="3635034"/>
                    <a:pt x="3934638" y="3639299"/>
                    <a:pt x="3934638" y="3644559"/>
                  </a:cubicBezTo>
                  <a:cubicBezTo>
                    <a:pt x="3934638" y="3649820"/>
                    <a:pt x="3930373" y="3654084"/>
                    <a:pt x="3925113" y="3654084"/>
                  </a:cubicBezTo>
                  <a:cubicBezTo>
                    <a:pt x="3919852" y="3654084"/>
                    <a:pt x="3915588" y="3649820"/>
                    <a:pt x="3915588" y="3644559"/>
                  </a:cubicBezTo>
                  <a:cubicBezTo>
                    <a:pt x="3915588" y="3639299"/>
                    <a:pt x="3919852" y="3635034"/>
                    <a:pt x="3925113" y="3635034"/>
                  </a:cubicBezTo>
                  <a:close/>
                  <a:moveTo>
                    <a:pt x="3569150" y="3635034"/>
                  </a:moveTo>
                  <a:cubicBezTo>
                    <a:pt x="3574410" y="3635034"/>
                    <a:pt x="3578675" y="3639299"/>
                    <a:pt x="3578675" y="3644559"/>
                  </a:cubicBezTo>
                  <a:cubicBezTo>
                    <a:pt x="3578675" y="3649820"/>
                    <a:pt x="3574410" y="3654084"/>
                    <a:pt x="3569150" y="3654084"/>
                  </a:cubicBezTo>
                  <a:cubicBezTo>
                    <a:pt x="3563889" y="3654084"/>
                    <a:pt x="3559625" y="3649820"/>
                    <a:pt x="3559625" y="3644559"/>
                  </a:cubicBezTo>
                  <a:cubicBezTo>
                    <a:pt x="3559625" y="3639299"/>
                    <a:pt x="3563889" y="3635034"/>
                    <a:pt x="3569150" y="3635034"/>
                  </a:cubicBezTo>
                  <a:close/>
                  <a:moveTo>
                    <a:pt x="3213191" y="3635034"/>
                  </a:moveTo>
                  <a:cubicBezTo>
                    <a:pt x="3218449" y="3635034"/>
                    <a:pt x="3222716" y="3639299"/>
                    <a:pt x="3222716" y="3644560"/>
                  </a:cubicBezTo>
                  <a:cubicBezTo>
                    <a:pt x="3222716" y="3649820"/>
                    <a:pt x="3218449" y="3654085"/>
                    <a:pt x="3213191" y="3654085"/>
                  </a:cubicBezTo>
                  <a:cubicBezTo>
                    <a:pt x="3207927" y="3654085"/>
                    <a:pt x="3203666" y="3649820"/>
                    <a:pt x="3203666" y="3644560"/>
                  </a:cubicBezTo>
                  <a:cubicBezTo>
                    <a:pt x="3203666" y="3639299"/>
                    <a:pt x="3207927" y="3635034"/>
                    <a:pt x="3213191" y="3635034"/>
                  </a:cubicBezTo>
                  <a:close/>
                  <a:moveTo>
                    <a:pt x="4637038" y="3635034"/>
                  </a:moveTo>
                  <a:cubicBezTo>
                    <a:pt x="4642298" y="3635034"/>
                    <a:pt x="4646563" y="3639298"/>
                    <a:pt x="4646563" y="3644559"/>
                  </a:cubicBezTo>
                  <a:cubicBezTo>
                    <a:pt x="4646563" y="3649819"/>
                    <a:pt x="4642298" y="3654084"/>
                    <a:pt x="4637038" y="3654084"/>
                  </a:cubicBezTo>
                  <a:cubicBezTo>
                    <a:pt x="4631777" y="3654084"/>
                    <a:pt x="4627513" y="3649819"/>
                    <a:pt x="4627513" y="3644559"/>
                  </a:cubicBezTo>
                  <a:cubicBezTo>
                    <a:pt x="4627513" y="3639298"/>
                    <a:pt x="4631777" y="3635034"/>
                    <a:pt x="4637038" y="3635034"/>
                  </a:cubicBezTo>
                  <a:close/>
                  <a:moveTo>
                    <a:pt x="4281076" y="3635034"/>
                  </a:moveTo>
                  <a:cubicBezTo>
                    <a:pt x="4286336" y="3635034"/>
                    <a:pt x="4290601" y="3639298"/>
                    <a:pt x="4290601" y="3644559"/>
                  </a:cubicBezTo>
                  <a:cubicBezTo>
                    <a:pt x="4290601" y="3649819"/>
                    <a:pt x="4286336" y="3654084"/>
                    <a:pt x="4281076" y="3654084"/>
                  </a:cubicBezTo>
                  <a:cubicBezTo>
                    <a:pt x="4275815" y="3654084"/>
                    <a:pt x="4271551" y="3649819"/>
                    <a:pt x="4271551" y="3644559"/>
                  </a:cubicBezTo>
                  <a:cubicBezTo>
                    <a:pt x="4271551" y="3639298"/>
                    <a:pt x="4275815" y="3635034"/>
                    <a:pt x="4281076" y="3635034"/>
                  </a:cubicBezTo>
                  <a:close/>
                  <a:moveTo>
                    <a:pt x="5704927" y="3635033"/>
                  </a:moveTo>
                  <a:cubicBezTo>
                    <a:pt x="5710187" y="3635033"/>
                    <a:pt x="5714452" y="3639298"/>
                    <a:pt x="5714452" y="3644558"/>
                  </a:cubicBezTo>
                  <a:cubicBezTo>
                    <a:pt x="5714452" y="3649819"/>
                    <a:pt x="5710187" y="3654083"/>
                    <a:pt x="5704927" y="3654083"/>
                  </a:cubicBezTo>
                  <a:cubicBezTo>
                    <a:pt x="5699666" y="3654083"/>
                    <a:pt x="5695402" y="3649819"/>
                    <a:pt x="5695402" y="3644558"/>
                  </a:cubicBezTo>
                  <a:cubicBezTo>
                    <a:pt x="5695402" y="3639298"/>
                    <a:pt x="5699666" y="3635033"/>
                    <a:pt x="5704927" y="3635033"/>
                  </a:cubicBezTo>
                  <a:close/>
                  <a:moveTo>
                    <a:pt x="5348964" y="3635033"/>
                  </a:moveTo>
                  <a:cubicBezTo>
                    <a:pt x="5354224" y="3635033"/>
                    <a:pt x="5358489" y="3639298"/>
                    <a:pt x="5358489" y="3644558"/>
                  </a:cubicBezTo>
                  <a:cubicBezTo>
                    <a:pt x="5358489" y="3649819"/>
                    <a:pt x="5354224" y="3654083"/>
                    <a:pt x="5348964" y="3654083"/>
                  </a:cubicBezTo>
                  <a:cubicBezTo>
                    <a:pt x="5343703" y="3654083"/>
                    <a:pt x="5339439" y="3649819"/>
                    <a:pt x="5339439" y="3644558"/>
                  </a:cubicBezTo>
                  <a:cubicBezTo>
                    <a:pt x="5339439" y="3639298"/>
                    <a:pt x="5343703" y="3635033"/>
                    <a:pt x="5348964" y="3635033"/>
                  </a:cubicBezTo>
                  <a:close/>
                  <a:moveTo>
                    <a:pt x="4993001" y="3635033"/>
                  </a:moveTo>
                  <a:cubicBezTo>
                    <a:pt x="4998261" y="3635033"/>
                    <a:pt x="5002526" y="3639298"/>
                    <a:pt x="5002526" y="3644559"/>
                  </a:cubicBezTo>
                  <a:cubicBezTo>
                    <a:pt x="5002526" y="3649819"/>
                    <a:pt x="4998261" y="3654084"/>
                    <a:pt x="4993001" y="3654084"/>
                  </a:cubicBezTo>
                  <a:cubicBezTo>
                    <a:pt x="4987740" y="3654084"/>
                    <a:pt x="4983476" y="3649819"/>
                    <a:pt x="4983476" y="3644559"/>
                  </a:cubicBezTo>
                  <a:cubicBezTo>
                    <a:pt x="4983476" y="3639298"/>
                    <a:pt x="4987740" y="3635033"/>
                    <a:pt x="4993001" y="3635033"/>
                  </a:cubicBezTo>
                  <a:close/>
                  <a:moveTo>
                    <a:pt x="6416852" y="3635033"/>
                  </a:moveTo>
                  <a:cubicBezTo>
                    <a:pt x="6422112" y="3635033"/>
                    <a:pt x="6426377" y="3639297"/>
                    <a:pt x="6426377" y="3644557"/>
                  </a:cubicBezTo>
                  <a:cubicBezTo>
                    <a:pt x="6426377" y="3649818"/>
                    <a:pt x="6422112" y="3654082"/>
                    <a:pt x="6416852" y="3654082"/>
                  </a:cubicBezTo>
                  <a:cubicBezTo>
                    <a:pt x="6411591" y="3654082"/>
                    <a:pt x="6407327" y="3649818"/>
                    <a:pt x="6407327" y="3644557"/>
                  </a:cubicBezTo>
                  <a:cubicBezTo>
                    <a:pt x="6407327" y="3639297"/>
                    <a:pt x="6411591" y="3635033"/>
                    <a:pt x="6416852" y="3635033"/>
                  </a:cubicBezTo>
                  <a:close/>
                  <a:moveTo>
                    <a:pt x="6060889" y="3635033"/>
                  </a:moveTo>
                  <a:cubicBezTo>
                    <a:pt x="6066149" y="3635033"/>
                    <a:pt x="6070414" y="3639297"/>
                    <a:pt x="6070414" y="3644558"/>
                  </a:cubicBezTo>
                  <a:cubicBezTo>
                    <a:pt x="6070414" y="3649818"/>
                    <a:pt x="6066149" y="3654083"/>
                    <a:pt x="6060889" y="3654083"/>
                  </a:cubicBezTo>
                  <a:cubicBezTo>
                    <a:pt x="6055628" y="3654083"/>
                    <a:pt x="6051364" y="3649818"/>
                    <a:pt x="6051364" y="3644558"/>
                  </a:cubicBezTo>
                  <a:cubicBezTo>
                    <a:pt x="6051364" y="3639297"/>
                    <a:pt x="6055628" y="3635033"/>
                    <a:pt x="6060889" y="3635033"/>
                  </a:cubicBezTo>
                  <a:close/>
                  <a:moveTo>
                    <a:pt x="6772815" y="3635032"/>
                  </a:moveTo>
                  <a:cubicBezTo>
                    <a:pt x="6778076" y="3635032"/>
                    <a:pt x="6782340" y="3639297"/>
                    <a:pt x="6782340" y="3644557"/>
                  </a:cubicBezTo>
                  <a:cubicBezTo>
                    <a:pt x="6782340" y="3649818"/>
                    <a:pt x="6778076" y="3654082"/>
                    <a:pt x="6772815" y="3654082"/>
                  </a:cubicBezTo>
                  <a:cubicBezTo>
                    <a:pt x="6767555" y="3654082"/>
                    <a:pt x="6763290" y="3649818"/>
                    <a:pt x="6763290" y="3644557"/>
                  </a:cubicBezTo>
                  <a:cubicBezTo>
                    <a:pt x="6763290" y="3639297"/>
                    <a:pt x="6767555" y="3635032"/>
                    <a:pt x="6772815" y="3635032"/>
                  </a:cubicBezTo>
                  <a:close/>
                  <a:moveTo>
                    <a:pt x="4281076" y="3271533"/>
                  </a:moveTo>
                  <a:cubicBezTo>
                    <a:pt x="4286336" y="3271533"/>
                    <a:pt x="4290601" y="3275798"/>
                    <a:pt x="4290601" y="3281054"/>
                  </a:cubicBezTo>
                  <a:cubicBezTo>
                    <a:pt x="4290601" y="3286308"/>
                    <a:pt x="4286336" y="3290580"/>
                    <a:pt x="4281076" y="3290580"/>
                  </a:cubicBezTo>
                  <a:cubicBezTo>
                    <a:pt x="4275815" y="3290580"/>
                    <a:pt x="4271551" y="3286308"/>
                    <a:pt x="4271551" y="3281054"/>
                  </a:cubicBezTo>
                  <a:cubicBezTo>
                    <a:pt x="4271551" y="3275798"/>
                    <a:pt x="4275815" y="3271533"/>
                    <a:pt x="4281076" y="3271533"/>
                  </a:cubicBezTo>
                  <a:close/>
                  <a:moveTo>
                    <a:pt x="3925113" y="3271533"/>
                  </a:moveTo>
                  <a:cubicBezTo>
                    <a:pt x="3930373" y="3271533"/>
                    <a:pt x="3934638" y="3275798"/>
                    <a:pt x="3934638" y="3281054"/>
                  </a:cubicBezTo>
                  <a:cubicBezTo>
                    <a:pt x="3934638" y="3286308"/>
                    <a:pt x="3930373" y="3290580"/>
                    <a:pt x="3925113" y="3290580"/>
                  </a:cubicBezTo>
                  <a:cubicBezTo>
                    <a:pt x="3919852" y="3290580"/>
                    <a:pt x="3915588" y="3286308"/>
                    <a:pt x="3915588" y="3281054"/>
                  </a:cubicBezTo>
                  <a:cubicBezTo>
                    <a:pt x="3915588" y="3275798"/>
                    <a:pt x="3919852" y="3271533"/>
                    <a:pt x="3925113" y="3271533"/>
                  </a:cubicBezTo>
                  <a:close/>
                  <a:moveTo>
                    <a:pt x="3569150" y="3271533"/>
                  </a:moveTo>
                  <a:cubicBezTo>
                    <a:pt x="3574410" y="3271533"/>
                    <a:pt x="3578675" y="3275798"/>
                    <a:pt x="3578675" y="3281054"/>
                  </a:cubicBezTo>
                  <a:cubicBezTo>
                    <a:pt x="3578675" y="3286308"/>
                    <a:pt x="3574410" y="3290580"/>
                    <a:pt x="3569150" y="3290580"/>
                  </a:cubicBezTo>
                  <a:cubicBezTo>
                    <a:pt x="3563889" y="3290580"/>
                    <a:pt x="3559625" y="3286308"/>
                    <a:pt x="3559625" y="3281054"/>
                  </a:cubicBezTo>
                  <a:cubicBezTo>
                    <a:pt x="3559625" y="3275798"/>
                    <a:pt x="3563889" y="3271533"/>
                    <a:pt x="3569150" y="3271533"/>
                  </a:cubicBezTo>
                  <a:close/>
                  <a:moveTo>
                    <a:pt x="3213191" y="3271533"/>
                  </a:moveTo>
                  <a:cubicBezTo>
                    <a:pt x="3218449" y="3271533"/>
                    <a:pt x="3222716" y="3275798"/>
                    <a:pt x="3222716" y="3281054"/>
                  </a:cubicBezTo>
                  <a:cubicBezTo>
                    <a:pt x="3222716" y="3286308"/>
                    <a:pt x="3218449" y="3290580"/>
                    <a:pt x="3213191" y="3290580"/>
                  </a:cubicBezTo>
                  <a:cubicBezTo>
                    <a:pt x="3207927" y="3290580"/>
                    <a:pt x="3203666" y="3286308"/>
                    <a:pt x="3203666" y="3281054"/>
                  </a:cubicBezTo>
                  <a:cubicBezTo>
                    <a:pt x="3203666" y="3275798"/>
                    <a:pt x="3207927" y="3271533"/>
                    <a:pt x="3213191" y="3271533"/>
                  </a:cubicBezTo>
                  <a:close/>
                  <a:moveTo>
                    <a:pt x="2857267" y="3271533"/>
                  </a:moveTo>
                  <a:cubicBezTo>
                    <a:pt x="2862528" y="3271533"/>
                    <a:pt x="2866782" y="3275798"/>
                    <a:pt x="2866782" y="3281054"/>
                  </a:cubicBezTo>
                  <a:cubicBezTo>
                    <a:pt x="2866782" y="3286308"/>
                    <a:pt x="2862528" y="3290580"/>
                    <a:pt x="2857267" y="3290580"/>
                  </a:cubicBezTo>
                  <a:cubicBezTo>
                    <a:pt x="2851995" y="3290580"/>
                    <a:pt x="2847736" y="3286308"/>
                    <a:pt x="2847736" y="3281054"/>
                  </a:cubicBezTo>
                  <a:cubicBezTo>
                    <a:pt x="2847736" y="3275798"/>
                    <a:pt x="2851995" y="3271533"/>
                    <a:pt x="2857267" y="3271533"/>
                  </a:cubicBezTo>
                  <a:close/>
                  <a:moveTo>
                    <a:pt x="2501291" y="3271533"/>
                  </a:moveTo>
                  <a:cubicBezTo>
                    <a:pt x="2506551" y="3271533"/>
                    <a:pt x="2510818" y="3275798"/>
                    <a:pt x="2510818" y="3281054"/>
                  </a:cubicBezTo>
                  <a:cubicBezTo>
                    <a:pt x="2510818" y="3286308"/>
                    <a:pt x="2506551" y="3290580"/>
                    <a:pt x="2501291" y="3290580"/>
                  </a:cubicBezTo>
                  <a:cubicBezTo>
                    <a:pt x="2496031" y="3290580"/>
                    <a:pt x="2491766" y="3286308"/>
                    <a:pt x="2491766" y="3281054"/>
                  </a:cubicBezTo>
                  <a:cubicBezTo>
                    <a:pt x="2491766" y="3275798"/>
                    <a:pt x="2496031" y="3271533"/>
                    <a:pt x="2501291" y="3271533"/>
                  </a:cubicBezTo>
                  <a:close/>
                  <a:moveTo>
                    <a:pt x="2145329" y="3271533"/>
                  </a:moveTo>
                  <a:cubicBezTo>
                    <a:pt x="2150591" y="3271533"/>
                    <a:pt x="2154854" y="3275798"/>
                    <a:pt x="2154854" y="3281054"/>
                  </a:cubicBezTo>
                  <a:cubicBezTo>
                    <a:pt x="2154854" y="3286308"/>
                    <a:pt x="2150591" y="3290580"/>
                    <a:pt x="2145329" y="3290580"/>
                  </a:cubicBezTo>
                  <a:cubicBezTo>
                    <a:pt x="2140069" y="3290580"/>
                    <a:pt x="2135804" y="3286308"/>
                    <a:pt x="2135804" y="3281054"/>
                  </a:cubicBezTo>
                  <a:cubicBezTo>
                    <a:pt x="2135804" y="3275798"/>
                    <a:pt x="2140069" y="3271533"/>
                    <a:pt x="2145329" y="3271533"/>
                  </a:cubicBezTo>
                  <a:close/>
                  <a:moveTo>
                    <a:pt x="1789381" y="3271533"/>
                  </a:moveTo>
                  <a:cubicBezTo>
                    <a:pt x="1794640" y="3271533"/>
                    <a:pt x="1798905" y="3275798"/>
                    <a:pt x="1798905" y="3281054"/>
                  </a:cubicBezTo>
                  <a:cubicBezTo>
                    <a:pt x="1798905" y="3286308"/>
                    <a:pt x="1794640" y="3290580"/>
                    <a:pt x="1789381" y="3290580"/>
                  </a:cubicBezTo>
                  <a:cubicBezTo>
                    <a:pt x="1784121" y="3290580"/>
                    <a:pt x="1779850" y="3286308"/>
                    <a:pt x="1779850" y="3281054"/>
                  </a:cubicBezTo>
                  <a:cubicBezTo>
                    <a:pt x="1779850" y="3275798"/>
                    <a:pt x="1784121" y="3271533"/>
                    <a:pt x="1789381" y="3271533"/>
                  </a:cubicBezTo>
                  <a:close/>
                  <a:moveTo>
                    <a:pt x="1433418" y="3271533"/>
                  </a:moveTo>
                  <a:cubicBezTo>
                    <a:pt x="1438679" y="3271533"/>
                    <a:pt x="1442943" y="3275798"/>
                    <a:pt x="1442943" y="3281054"/>
                  </a:cubicBezTo>
                  <a:cubicBezTo>
                    <a:pt x="1442943" y="3286313"/>
                    <a:pt x="1438679" y="3290580"/>
                    <a:pt x="1433418" y="3290580"/>
                  </a:cubicBezTo>
                  <a:cubicBezTo>
                    <a:pt x="1428158" y="3290580"/>
                    <a:pt x="1423893" y="3286313"/>
                    <a:pt x="1423893" y="3281054"/>
                  </a:cubicBezTo>
                  <a:cubicBezTo>
                    <a:pt x="1423893" y="3275798"/>
                    <a:pt x="1428158" y="3271533"/>
                    <a:pt x="1433418" y="3271533"/>
                  </a:cubicBezTo>
                  <a:close/>
                  <a:moveTo>
                    <a:pt x="1077450" y="3271533"/>
                  </a:moveTo>
                  <a:cubicBezTo>
                    <a:pt x="1082711" y="3271533"/>
                    <a:pt x="1086974" y="3275798"/>
                    <a:pt x="1086974" y="3281054"/>
                  </a:cubicBezTo>
                  <a:cubicBezTo>
                    <a:pt x="1086974" y="3286313"/>
                    <a:pt x="1082711" y="3290580"/>
                    <a:pt x="1077450" y="3290580"/>
                  </a:cubicBezTo>
                  <a:cubicBezTo>
                    <a:pt x="1072188" y="3290580"/>
                    <a:pt x="1067924" y="3286313"/>
                    <a:pt x="1067924" y="3281054"/>
                  </a:cubicBezTo>
                  <a:cubicBezTo>
                    <a:pt x="1067924" y="3275798"/>
                    <a:pt x="1072188" y="3271533"/>
                    <a:pt x="1077450" y="3271533"/>
                  </a:cubicBezTo>
                  <a:close/>
                  <a:moveTo>
                    <a:pt x="721490" y="3271533"/>
                  </a:moveTo>
                  <a:cubicBezTo>
                    <a:pt x="726752" y="3271533"/>
                    <a:pt x="731015" y="3275798"/>
                    <a:pt x="731015" y="3281054"/>
                  </a:cubicBezTo>
                  <a:cubicBezTo>
                    <a:pt x="731015" y="3286313"/>
                    <a:pt x="726752" y="3290580"/>
                    <a:pt x="721490" y="3290580"/>
                  </a:cubicBezTo>
                  <a:cubicBezTo>
                    <a:pt x="716229" y="3290580"/>
                    <a:pt x="711965" y="3286313"/>
                    <a:pt x="711965" y="3281054"/>
                  </a:cubicBezTo>
                  <a:cubicBezTo>
                    <a:pt x="711965" y="3275798"/>
                    <a:pt x="716229" y="3271533"/>
                    <a:pt x="721490" y="3271533"/>
                  </a:cubicBezTo>
                  <a:close/>
                  <a:moveTo>
                    <a:pt x="365520" y="3271533"/>
                  </a:moveTo>
                  <a:cubicBezTo>
                    <a:pt x="370781" y="3271533"/>
                    <a:pt x="375045" y="3275801"/>
                    <a:pt x="375045" y="3281054"/>
                  </a:cubicBezTo>
                  <a:cubicBezTo>
                    <a:pt x="375045" y="3286313"/>
                    <a:pt x="370781" y="3290580"/>
                    <a:pt x="365520" y="3290580"/>
                  </a:cubicBezTo>
                  <a:cubicBezTo>
                    <a:pt x="360260" y="3290580"/>
                    <a:pt x="355995" y="3286313"/>
                    <a:pt x="355995" y="3281054"/>
                  </a:cubicBezTo>
                  <a:cubicBezTo>
                    <a:pt x="355995" y="3275801"/>
                    <a:pt x="360260" y="3271533"/>
                    <a:pt x="365520" y="3271533"/>
                  </a:cubicBezTo>
                  <a:close/>
                  <a:moveTo>
                    <a:pt x="9559" y="3271533"/>
                  </a:moveTo>
                  <a:cubicBezTo>
                    <a:pt x="14820" y="3271533"/>
                    <a:pt x="19084" y="3275801"/>
                    <a:pt x="19084" y="3281054"/>
                  </a:cubicBezTo>
                  <a:cubicBezTo>
                    <a:pt x="19084" y="3286313"/>
                    <a:pt x="14820" y="3290580"/>
                    <a:pt x="9559" y="3290580"/>
                  </a:cubicBezTo>
                  <a:cubicBezTo>
                    <a:pt x="4299" y="3290580"/>
                    <a:pt x="34" y="3286313"/>
                    <a:pt x="34" y="3281054"/>
                  </a:cubicBezTo>
                  <a:cubicBezTo>
                    <a:pt x="34" y="3275801"/>
                    <a:pt x="4299" y="3271533"/>
                    <a:pt x="9559" y="3271533"/>
                  </a:cubicBezTo>
                  <a:close/>
                  <a:moveTo>
                    <a:pt x="6772815" y="3271528"/>
                  </a:moveTo>
                  <a:cubicBezTo>
                    <a:pt x="6778076" y="3271528"/>
                    <a:pt x="6782340" y="3275796"/>
                    <a:pt x="6782340" y="3281050"/>
                  </a:cubicBezTo>
                  <a:cubicBezTo>
                    <a:pt x="6782340" y="3286308"/>
                    <a:pt x="6778076" y="3290575"/>
                    <a:pt x="6772815" y="3290575"/>
                  </a:cubicBezTo>
                  <a:cubicBezTo>
                    <a:pt x="6767555" y="3290575"/>
                    <a:pt x="6763290" y="3286308"/>
                    <a:pt x="6763290" y="3281050"/>
                  </a:cubicBezTo>
                  <a:cubicBezTo>
                    <a:pt x="6763290" y="3275796"/>
                    <a:pt x="6767555" y="3271528"/>
                    <a:pt x="6772815" y="3271528"/>
                  </a:cubicBezTo>
                  <a:close/>
                  <a:moveTo>
                    <a:pt x="6416852" y="3271528"/>
                  </a:moveTo>
                  <a:cubicBezTo>
                    <a:pt x="6422112" y="3271528"/>
                    <a:pt x="6426377" y="3275796"/>
                    <a:pt x="6426377" y="3281054"/>
                  </a:cubicBezTo>
                  <a:cubicBezTo>
                    <a:pt x="6426377" y="3286308"/>
                    <a:pt x="6422112" y="3290575"/>
                    <a:pt x="6416852" y="3290575"/>
                  </a:cubicBezTo>
                  <a:cubicBezTo>
                    <a:pt x="6411591" y="3290575"/>
                    <a:pt x="6407327" y="3286308"/>
                    <a:pt x="6407327" y="3281054"/>
                  </a:cubicBezTo>
                  <a:cubicBezTo>
                    <a:pt x="6407327" y="3275796"/>
                    <a:pt x="6411591" y="3271528"/>
                    <a:pt x="6416852" y="3271528"/>
                  </a:cubicBezTo>
                  <a:close/>
                  <a:moveTo>
                    <a:pt x="6060889" y="3271528"/>
                  </a:moveTo>
                  <a:cubicBezTo>
                    <a:pt x="6066149" y="3271528"/>
                    <a:pt x="6070414" y="3275796"/>
                    <a:pt x="6070414" y="3281054"/>
                  </a:cubicBezTo>
                  <a:cubicBezTo>
                    <a:pt x="6070414" y="3286308"/>
                    <a:pt x="6066149" y="3290575"/>
                    <a:pt x="6060889" y="3290575"/>
                  </a:cubicBezTo>
                  <a:cubicBezTo>
                    <a:pt x="6055628" y="3290575"/>
                    <a:pt x="6051364" y="3286308"/>
                    <a:pt x="6051364" y="3281054"/>
                  </a:cubicBezTo>
                  <a:cubicBezTo>
                    <a:pt x="6051364" y="3275796"/>
                    <a:pt x="6055628" y="3271528"/>
                    <a:pt x="6060889" y="3271528"/>
                  </a:cubicBezTo>
                  <a:close/>
                  <a:moveTo>
                    <a:pt x="5704927" y="3271528"/>
                  </a:moveTo>
                  <a:cubicBezTo>
                    <a:pt x="5710187" y="3271528"/>
                    <a:pt x="5714452" y="3275796"/>
                    <a:pt x="5714452" y="3281054"/>
                  </a:cubicBezTo>
                  <a:cubicBezTo>
                    <a:pt x="5714452" y="3286308"/>
                    <a:pt x="5710187" y="3290575"/>
                    <a:pt x="5704927" y="3290575"/>
                  </a:cubicBezTo>
                  <a:cubicBezTo>
                    <a:pt x="5699666" y="3290575"/>
                    <a:pt x="5695402" y="3286308"/>
                    <a:pt x="5695402" y="3281054"/>
                  </a:cubicBezTo>
                  <a:cubicBezTo>
                    <a:pt x="5695402" y="3275796"/>
                    <a:pt x="5699666" y="3271528"/>
                    <a:pt x="5704927" y="3271528"/>
                  </a:cubicBezTo>
                  <a:close/>
                  <a:moveTo>
                    <a:pt x="5348964" y="3271528"/>
                  </a:moveTo>
                  <a:cubicBezTo>
                    <a:pt x="5354224" y="3271528"/>
                    <a:pt x="5358489" y="3275798"/>
                    <a:pt x="5358489" y="3281054"/>
                  </a:cubicBezTo>
                  <a:cubicBezTo>
                    <a:pt x="5358489" y="3286308"/>
                    <a:pt x="5354224" y="3290575"/>
                    <a:pt x="5348964" y="3290575"/>
                  </a:cubicBezTo>
                  <a:cubicBezTo>
                    <a:pt x="5343703" y="3290575"/>
                    <a:pt x="5339439" y="3286308"/>
                    <a:pt x="5339439" y="3281054"/>
                  </a:cubicBezTo>
                  <a:cubicBezTo>
                    <a:pt x="5339439" y="3275798"/>
                    <a:pt x="5343703" y="3271528"/>
                    <a:pt x="5348964" y="3271528"/>
                  </a:cubicBezTo>
                  <a:close/>
                  <a:moveTo>
                    <a:pt x="4993001" y="3271528"/>
                  </a:moveTo>
                  <a:cubicBezTo>
                    <a:pt x="4998261" y="3271528"/>
                    <a:pt x="5002526" y="3275798"/>
                    <a:pt x="5002526" y="3281054"/>
                  </a:cubicBezTo>
                  <a:cubicBezTo>
                    <a:pt x="5002526" y="3286308"/>
                    <a:pt x="4998261" y="3290580"/>
                    <a:pt x="4993001" y="3290580"/>
                  </a:cubicBezTo>
                  <a:cubicBezTo>
                    <a:pt x="4987740" y="3290580"/>
                    <a:pt x="4983476" y="3286308"/>
                    <a:pt x="4983476" y="3281054"/>
                  </a:cubicBezTo>
                  <a:cubicBezTo>
                    <a:pt x="4983476" y="3275798"/>
                    <a:pt x="4987740" y="3271528"/>
                    <a:pt x="4993001" y="3271528"/>
                  </a:cubicBezTo>
                  <a:close/>
                  <a:moveTo>
                    <a:pt x="4637038" y="3271528"/>
                  </a:moveTo>
                  <a:cubicBezTo>
                    <a:pt x="4642298" y="3271528"/>
                    <a:pt x="4646563" y="3275798"/>
                    <a:pt x="4646563" y="3281054"/>
                  </a:cubicBezTo>
                  <a:cubicBezTo>
                    <a:pt x="4646563" y="3286308"/>
                    <a:pt x="4642298" y="3290580"/>
                    <a:pt x="4637038" y="3290580"/>
                  </a:cubicBezTo>
                  <a:cubicBezTo>
                    <a:pt x="4631777" y="3290580"/>
                    <a:pt x="4627513" y="3286308"/>
                    <a:pt x="4627513" y="3281054"/>
                  </a:cubicBezTo>
                  <a:cubicBezTo>
                    <a:pt x="4627513" y="3275798"/>
                    <a:pt x="4631777" y="3271528"/>
                    <a:pt x="4637038" y="3271528"/>
                  </a:cubicBezTo>
                  <a:close/>
                  <a:moveTo>
                    <a:pt x="9561" y="2908037"/>
                  </a:moveTo>
                  <a:cubicBezTo>
                    <a:pt x="14822" y="2908037"/>
                    <a:pt x="19086" y="2912302"/>
                    <a:pt x="19086" y="2917562"/>
                  </a:cubicBezTo>
                  <a:cubicBezTo>
                    <a:pt x="19086" y="2922822"/>
                    <a:pt x="14822" y="2927087"/>
                    <a:pt x="9561" y="2927087"/>
                  </a:cubicBezTo>
                  <a:cubicBezTo>
                    <a:pt x="4301" y="2927087"/>
                    <a:pt x="36" y="2922822"/>
                    <a:pt x="36" y="2917562"/>
                  </a:cubicBezTo>
                  <a:cubicBezTo>
                    <a:pt x="36" y="2912302"/>
                    <a:pt x="4301" y="2908037"/>
                    <a:pt x="9561" y="2908037"/>
                  </a:cubicBezTo>
                  <a:close/>
                  <a:moveTo>
                    <a:pt x="1077452" y="2908036"/>
                  </a:moveTo>
                  <a:cubicBezTo>
                    <a:pt x="1082713" y="2908036"/>
                    <a:pt x="1086977" y="2912302"/>
                    <a:pt x="1086977" y="2917562"/>
                  </a:cubicBezTo>
                  <a:cubicBezTo>
                    <a:pt x="1086977" y="2922821"/>
                    <a:pt x="1082713" y="2927087"/>
                    <a:pt x="1077452" y="2927087"/>
                  </a:cubicBezTo>
                  <a:cubicBezTo>
                    <a:pt x="1072190" y="2927087"/>
                    <a:pt x="1067926" y="2922821"/>
                    <a:pt x="1067926" y="2917562"/>
                  </a:cubicBezTo>
                  <a:cubicBezTo>
                    <a:pt x="1067926" y="2912302"/>
                    <a:pt x="1072190" y="2908036"/>
                    <a:pt x="1077452" y="2908036"/>
                  </a:cubicBezTo>
                  <a:close/>
                  <a:moveTo>
                    <a:pt x="721492" y="2908036"/>
                  </a:moveTo>
                  <a:cubicBezTo>
                    <a:pt x="726754" y="2908036"/>
                    <a:pt x="731017" y="2912302"/>
                    <a:pt x="731017" y="2917562"/>
                  </a:cubicBezTo>
                  <a:cubicBezTo>
                    <a:pt x="731017" y="2922821"/>
                    <a:pt x="726754" y="2927087"/>
                    <a:pt x="721492" y="2927087"/>
                  </a:cubicBezTo>
                  <a:cubicBezTo>
                    <a:pt x="716231" y="2927087"/>
                    <a:pt x="711967" y="2922821"/>
                    <a:pt x="711967" y="2917562"/>
                  </a:cubicBezTo>
                  <a:cubicBezTo>
                    <a:pt x="711967" y="2912302"/>
                    <a:pt x="716231" y="2908036"/>
                    <a:pt x="721492" y="2908036"/>
                  </a:cubicBezTo>
                  <a:close/>
                  <a:moveTo>
                    <a:pt x="365522" y="2908036"/>
                  </a:moveTo>
                  <a:cubicBezTo>
                    <a:pt x="370783" y="2908036"/>
                    <a:pt x="375047" y="2912302"/>
                    <a:pt x="375047" y="2917562"/>
                  </a:cubicBezTo>
                  <a:cubicBezTo>
                    <a:pt x="375047" y="2922822"/>
                    <a:pt x="370783" y="2927087"/>
                    <a:pt x="365522" y="2927087"/>
                  </a:cubicBezTo>
                  <a:cubicBezTo>
                    <a:pt x="360262" y="2927087"/>
                    <a:pt x="355997" y="2922822"/>
                    <a:pt x="355997" y="2917562"/>
                  </a:cubicBezTo>
                  <a:cubicBezTo>
                    <a:pt x="355997" y="2912302"/>
                    <a:pt x="360262" y="2908036"/>
                    <a:pt x="365522" y="2908036"/>
                  </a:cubicBezTo>
                  <a:close/>
                  <a:moveTo>
                    <a:pt x="2145330" y="2908036"/>
                  </a:moveTo>
                  <a:cubicBezTo>
                    <a:pt x="2150592" y="2908036"/>
                    <a:pt x="2154857" y="2912300"/>
                    <a:pt x="2154857" y="2917561"/>
                  </a:cubicBezTo>
                  <a:cubicBezTo>
                    <a:pt x="2154857" y="2922821"/>
                    <a:pt x="2150592" y="2927086"/>
                    <a:pt x="2145330" y="2927086"/>
                  </a:cubicBezTo>
                  <a:cubicBezTo>
                    <a:pt x="2140070" y="2927086"/>
                    <a:pt x="2135805" y="2922821"/>
                    <a:pt x="2135805" y="2917561"/>
                  </a:cubicBezTo>
                  <a:cubicBezTo>
                    <a:pt x="2135805" y="2912300"/>
                    <a:pt x="2140070" y="2908036"/>
                    <a:pt x="2145330" y="2908036"/>
                  </a:cubicBezTo>
                  <a:close/>
                  <a:moveTo>
                    <a:pt x="1789384" y="2908036"/>
                  </a:moveTo>
                  <a:cubicBezTo>
                    <a:pt x="1794643" y="2908036"/>
                    <a:pt x="1798907" y="2912300"/>
                    <a:pt x="1798907" y="2917562"/>
                  </a:cubicBezTo>
                  <a:cubicBezTo>
                    <a:pt x="1798907" y="2922821"/>
                    <a:pt x="1794643" y="2927087"/>
                    <a:pt x="1789384" y="2927087"/>
                  </a:cubicBezTo>
                  <a:cubicBezTo>
                    <a:pt x="1784124" y="2927087"/>
                    <a:pt x="1779852" y="2922821"/>
                    <a:pt x="1779852" y="2917562"/>
                  </a:cubicBezTo>
                  <a:cubicBezTo>
                    <a:pt x="1779852" y="2912300"/>
                    <a:pt x="1784124" y="2908036"/>
                    <a:pt x="1789384" y="2908036"/>
                  </a:cubicBezTo>
                  <a:close/>
                  <a:moveTo>
                    <a:pt x="1433421" y="2908036"/>
                  </a:moveTo>
                  <a:cubicBezTo>
                    <a:pt x="1438681" y="2908036"/>
                    <a:pt x="1442946" y="2912300"/>
                    <a:pt x="1442946" y="2917562"/>
                  </a:cubicBezTo>
                  <a:cubicBezTo>
                    <a:pt x="1442946" y="2922821"/>
                    <a:pt x="1438681" y="2927087"/>
                    <a:pt x="1433421" y="2927087"/>
                  </a:cubicBezTo>
                  <a:cubicBezTo>
                    <a:pt x="1428160" y="2927087"/>
                    <a:pt x="1423896" y="2922821"/>
                    <a:pt x="1423896" y="2917562"/>
                  </a:cubicBezTo>
                  <a:cubicBezTo>
                    <a:pt x="1423896" y="2912300"/>
                    <a:pt x="1428160" y="2908036"/>
                    <a:pt x="1433421" y="2908036"/>
                  </a:cubicBezTo>
                  <a:close/>
                  <a:moveTo>
                    <a:pt x="3213191" y="2908035"/>
                  </a:moveTo>
                  <a:cubicBezTo>
                    <a:pt x="3218449" y="2908035"/>
                    <a:pt x="3222716" y="2912299"/>
                    <a:pt x="3222716" y="2917559"/>
                  </a:cubicBezTo>
                  <a:cubicBezTo>
                    <a:pt x="3222716" y="2922820"/>
                    <a:pt x="3218449" y="2927085"/>
                    <a:pt x="3213191" y="2927085"/>
                  </a:cubicBezTo>
                  <a:cubicBezTo>
                    <a:pt x="3207927" y="2927085"/>
                    <a:pt x="3203666" y="2922820"/>
                    <a:pt x="3203666" y="2917559"/>
                  </a:cubicBezTo>
                  <a:cubicBezTo>
                    <a:pt x="3203666" y="2912299"/>
                    <a:pt x="3207927" y="2908035"/>
                    <a:pt x="3213191" y="2908035"/>
                  </a:cubicBezTo>
                  <a:close/>
                  <a:moveTo>
                    <a:pt x="2857270" y="2908035"/>
                  </a:moveTo>
                  <a:cubicBezTo>
                    <a:pt x="2862530" y="2908035"/>
                    <a:pt x="2866784" y="2912299"/>
                    <a:pt x="2866784" y="2917559"/>
                  </a:cubicBezTo>
                  <a:cubicBezTo>
                    <a:pt x="2866784" y="2922820"/>
                    <a:pt x="2862530" y="2927086"/>
                    <a:pt x="2857270" y="2927086"/>
                  </a:cubicBezTo>
                  <a:cubicBezTo>
                    <a:pt x="2851996" y="2927086"/>
                    <a:pt x="2847737" y="2922820"/>
                    <a:pt x="2847737" y="2917559"/>
                  </a:cubicBezTo>
                  <a:cubicBezTo>
                    <a:pt x="2847737" y="2912299"/>
                    <a:pt x="2851996" y="2908035"/>
                    <a:pt x="2857270" y="2908035"/>
                  </a:cubicBezTo>
                  <a:close/>
                  <a:moveTo>
                    <a:pt x="2501293" y="2908035"/>
                  </a:moveTo>
                  <a:cubicBezTo>
                    <a:pt x="2506552" y="2908035"/>
                    <a:pt x="2510819" y="2912299"/>
                    <a:pt x="2510819" y="2917561"/>
                  </a:cubicBezTo>
                  <a:cubicBezTo>
                    <a:pt x="2510819" y="2922821"/>
                    <a:pt x="2506552" y="2927086"/>
                    <a:pt x="2501293" y="2927086"/>
                  </a:cubicBezTo>
                  <a:cubicBezTo>
                    <a:pt x="2496032" y="2927086"/>
                    <a:pt x="2491768" y="2922821"/>
                    <a:pt x="2491768" y="2917561"/>
                  </a:cubicBezTo>
                  <a:cubicBezTo>
                    <a:pt x="2491768" y="2912299"/>
                    <a:pt x="2496032" y="2908035"/>
                    <a:pt x="2501293" y="2908035"/>
                  </a:cubicBezTo>
                  <a:close/>
                  <a:moveTo>
                    <a:pt x="4281076" y="2908034"/>
                  </a:moveTo>
                  <a:cubicBezTo>
                    <a:pt x="4286336" y="2908034"/>
                    <a:pt x="4290601" y="2912299"/>
                    <a:pt x="4290601" y="2917559"/>
                  </a:cubicBezTo>
                  <a:cubicBezTo>
                    <a:pt x="4290601" y="2922820"/>
                    <a:pt x="4286336" y="2927085"/>
                    <a:pt x="4281076" y="2927085"/>
                  </a:cubicBezTo>
                  <a:cubicBezTo>
                    <a:pt x="4275815" y="2927085"/>
                    <a:pt x="4271551" y="2922820"/>
                    <a:pt x="4271551" y="2917559"/>
                  </a:cubicBezTo>
                  <a:cubicBezTo>
                    <a:pt x="4271551" y="2912299"/>
                    <a:pt x="4275815" y="2908034"/>
                    <a:pt x="4281076" y="2908034"/>
                  </a:cubicBezTo>
                  <a:close/>
                  <a:moveTo>
                    <a:pt x="3925113" y="2908034"/>
                  </a:moveTo>
                  <a:cubicBezTo>
                    <a:pt x="3930373" y="2908034"/>
                    <a:pt x="3934638" y="2912299"/>
                    <a:pt x="3934638" y="2917559"/>
                  </a:cubicBezTo>
                  <a:cubicBezTo>
                    <a:pt x="3934638" y="2922820"/>
                    <a:pt x="3930373" y="2927085"/>
                    <a:pt x="3925113" y="2927085"/>
                  </a:cubicBezTo>
                  <a:cubicBezTo>
                    <a:pt x="3919852" y="2927085"/>
                    <a:pt x="3915588" y="2922820"/>
                    <a:pt x="3915588" y="2917559"/>
                  </a:cubicBezTo>
                  <a:cubicBezTo>
                    <a:pt x="3915588" y="2912299"/>
                    <a:pt x="3919852" y="2908034"/>
                    <a:pt x="3925113" y="2908034"/>
                  </a:cubicBezTo>
                  <a:close/>
                  <a:moveTo>
                    <a:pt x="3569150" y="2908034"/>
                  </a:moveTo>
                  <a:cubicBezTo>
                    <a:pt x="3574410" y="2908034"/>
                    <a:pt x="3578675" y="2912299"/>
                    <a:pt x="3578675" y="2917559"/>
                  </a:cubicBezTo>
                  <a:cubicBezTo>
                    <a:pt x="3578675" y="2922820"/>
                    <a:pt x="3574410" y="2927085"/>
                    <a:pt x="3569150" y="2927085"/>
                  </a:cubicBezTo>
                  <a:cubicBezTo>
                    <a:pt x="3563889" y="2927085"/>
                    <a:pt x="3559625" y="2922820"/>
                    <a:pt x="3559625" y="2917559"/>
                  </a:cubicBezTo>
                  <a:cubicBezTo>
                    <a:pt x="3559625" y="2912299"/>
                    <a:pt x="3563889" y="2908034"/>
                    <a:pt x="3569150" y="2908034"/>
                  </a:cubicBezTo>
                  <a:close/>
                  <a:moveTo>
                    <a:pt x="5348964" y="2908034"/>
                  </a:moveTo>
                  <a:cubicBezTo>
                    <a:pt x="5354224" y="2908034"/>
                    <a:pt x="5358489" y="2912298"/>
                    <a:pt x="5358489" y="2917559"/>
                  </a:cubicBezTo>
                  <a:cubicBezTo>
                    <a:pt x="5358489" y="2922820"/>
                    <a:pt x="5354224" y="2927085"/>
                    <a:pt x="5348964" y="2927085"/>
                  </a:cubicBezTo>
                  <a:cubicBezTo>
                    <a:pt x="5343703" y="2927085"/>
                    <a:pt x="5339439" y="2922820"/>
                    <a:pt x="5339439" y="2917559"/>
                  </a:cubicBezTo>
                  <a:cubicBezTo>
                    <a:pt x="5339439" y="2912298"/>
                    <a:pt x="5343703" y="2908034"/>
                    <a:pt x="5348964" y="2908034"/>
                  </a:cubicBezTo>
                  <a:close/>
                  <a:moveTo>
                    <a:pt x="4993001" y="2908034"/>
                  </a:moveTo>
                  <a:cubicBezTo>
                    <a:pt x="4998261" y="2908034"/>
                    <a:pt x="5002526" y="2912298"/>
                    <a:pt x="5002526" y="2917559"/>
                  </a:cubicBezTo>
                  <a:cubicBezTo>
                    <a:pt x="5002526" y="2922820"/>
                    <a:pt x="4998261" y="2927085"/>
                    <a:pt x="4993001" y="2927085"/>
                  </a:cubicBezTo>
                  <a:cubicBezTo>
                    <a:pt x="4987740" y="2927085"/>
                    <a:pt x="4983476" y="2922820"/>
                    <a:pt x="4983476" y="2917559"/>
                  </a:cubicBezTo>
                  <a:cubicBezTo>
                    <a:pt x="4983476" y="2912298"/>
                    <a:pt x="4987740" y="2908034"/>
                    <a:pt x="4993001" y="2908034"/>
                  </a:cubicBezTo>
                  <a:close/>
                  <a:moveTo>
                    <a:pt x="4637038" y="2908034"/>
                  </a:moveTo>
                  <a:cubicBezTo>
                    <a:pt x="4642298" y="2908034"/>
                    <a:pt x="4646563" y="2912299"/>
                    <a:pt x="4646563" y="2917559"/>
                  </a:cubicBezTo>
                  <a:cubicBezTo>
                    <a:pt x="4646563" y="2922820"/>
                    <a:pt x="4642298" y="2927085"/>
                    <a:pt x="4637038" y="2927085"/>
                  </a:cubicBezTo>
                  <a:cubicBezTo>
                    <a:pt x="4631777" y="2927085"/>
                    <a:pt x="4627513" y="2922820"/>
                    <a:pt x="4627513" y="2917559"/>
                  </a:cubicBezTo>
                  <a:cubicBezTo>
                    <a:pt x="4627513" y="2912299"/>
                    <a:pt x="4631777" y="2908034"/>
                    <a:pt x="4637038" y="2908034"/>
                  </a:cubicBezTo>
                  <a:close/>
                  <a:moveTo>
                    <a:pt x="6416852" y="2908033"/>
                  </a:moveTo>
                  <a:cubicBezTo>
                    <a:pt x="6422112" y="2908033"/>
                    <a:pt x="6426377" y="2912297"/>
                    <a:pt x="6426377" y="2917559"/>
                  </a:cubicBezTo>
                  <a:cubicBezTo>
                    <a:pt x="6426377" y="2922819"/>
                    <a:pt x="6422112" y="2927083"/>
                    <a:pt x="6416852" y="2927083"/>
                  </a:cubicBezTo>
                  <a:cubicBezTo>
                    <a:pt x="6411591" y="2927083"/>
                    <a:pt x="6407327" y="2922819"/>
                    <a:pt x="6407327" y="2917559"/>
                  </a:cubicBezTo>
                  <a:cubicBezTo>
                    <a:pt x="6407327" y="2912297"/>
                    <a:pt x="6411591" y="2908033"/>
                    <a:pt x="6416852" y="2908033"/>
                  </a:cubicBezTo>
                  <a:close/>
                  <a:moveTo>
                    <a:pt x="6060889" y="2908033"/>
                  </a:moveTo>
                  <a:cubicBezTo>
                    <a:pt x="6066149" y="2908033"/>
                    <a:pt x="6070414" y="2912297"/>
                    <a:pt x="6070414" y="2917559"/>
                  </a:cubicBezTo>
                  <a:cubicBezTo>
                    <a:pt x="6070414" y="2922819"/>
                    <a:pt x="6066149" y="2927085"/>
                    <a:pt x="6060889" y="2927085"/>
                  </a:cubicBezTo>
                  <a:cubicBezTo>
                    <a:pt x="6055628" y="2927085"/>
                    <a:pt x="6051364" y="2922819"/>
                    <a:pt x="6051364" y="2917559"/>
                  </a:cubicBezTo>
                  <a:cubicBezTo>
                    <a:pt x="6051364" y="2912297"/>
                    <a:pt x="6055628" y="2908033"/>
                    <a:pt x="6060889" y="2908033"/>
                  </a:cubicBezTo>
                  <a:close/>
                  <a:moveTo>
                    <a:pt x="5704927" y="2908033"/>
                  </a:moveTo>
                  <a:cubicBezTo>
                    <a:pt x="5710187" y="2908033"/>
                    <a:pt x="5714452" y="2912298"/>
                    <a:pt x="5714452" y="2917559"/>
                  </a:cubicBezTo>
                  <a:cubicBezTo>
                    <a:pt x="5714452" y="2922820"/>
                    <a:pt x="5710187" y="2927085"/>
                    <a:pt x="5704927" y="2927085"/>
                  </a:cubicBezTo>
                  <a:cubicBezTo>
                    <a:pt x="5699666" y="2927085"/>
                    <a:pt x="5695402" y="2922820"/>
                    <a:pt x="5695402" y="2917559"/>
                  </a:cubicBezTo>
                  <a:cubicBezTo>
                    <a:pt x="5695402" y="2912298"/>
                    <a:pt x="5699666" y="2908033"/>
                    <a:pt x="5704927" y="2908033"/>
                  </a:cubicBezTo>
                  <a:close/>
                  <a:moveTo>
                    <a:pt x="6772815" y="2908032"/>
                  </a:moveTo>
                  <a:cubicBezTo>
                    <a:pt x="6778076" y="2908032"/>
                    <a:pt x="6782340" y="2912297"/>
                    <a:pt x="6782340" y="2917559"/>
                  </a:cubicBezTo>
                  <a:cubicBezTo>
                    <a:pt x="6782340" y="2922819"/>
                    <a:pt x="6778076" y="2927083"/>
                    <a:pt x="6772815" y="2927083"/>
                  </a:cubicBezTo>
                  <a:cubicBezTo>
                    <a:pt x="6767555" y="2927083"/>
                    <a:pt x="6763290" y="2922819"/>
                    <a:pt x="6763290" y="2917559"/>
                  </a:cubicBezTo>
                  <a:cubicBezTo>
                    <a:pt x="6763290" y="2912297"/>
                    <a:pt x="6767555" y="2908032"/>
                    <a:pt x="6772815" y="2908032"/>
                  </a:cubicBezTo>
                  <a:close/>
                  <a:moveTo>
                    <a:pt x="721494" y="2544552"/>
                  </a:moveTo>
                  <a:cubicBezTo>
                    <a:pt x="726757" y="2544552"/>
                    <a:pt x="731019" y="2548816"/>
                    <a:pt x="731019" y="2554077"/>
                  </a:cubicBezTo>
                  <a:cubicBezTo>
                    <a:pt x="731019" y="2559337"/>
                    <a:pt x="726757" y="2563602"/>
                    <a:pt x="721494" y="2563602"/>
                  </a:cubicBezTo>
                  <a:cubicBezTo>
                    <a:pt x="716233" y="2563602"/>
                    <a:pt x="711969" y="2559337"/>
                    <a:pt x="711969" y="2554077"/>
                  </a:cubicBezTo>
                  <a:cubicBezTo>
                    <a:pt x="711969" y="2548816"/>
                    <a:pt x="716233" y="2544552"/>
                    <a:pt x="721494" y="2544552"/>
                  </a:cubicBezTo>
                  <a:close/>
                  <a:moveTo>
                    <a:pt x="365524" y="2544552"/>
                  </a:moveTo>
                  <a:cubicBezTo>
                    <a:pt x="370785" y="2544552"/>
                    <a:pt x="375049" y="2548816"/>
                    <a:pt x="375049" y="2554077"/>
                  </a:cubicBezTo>
                  <a:cubicBezTo>
                    <a:pt x="375049" y="2559337"/>
                    <a:pt x="370785" y="2563603"/>
                    <a:pt x="365524" y="2563603"/>
                  </a:cubicBezTo>
                  <a:cubicBezTo>
                    <a:pt x="360263" y="2563603"/>
                    <a:pt x="355999" y="2559337"/>
                    <a:pt x="355999" y="2554077"/>
                  </a:cubicBezTo>
                  <a:cubicBezTo>
                    <a:pt x="355999" y="2548816"/>
                    <a:pt x="360263" y="2544552"/>
                    <a:pt x="365524" y="2544552"/>
                  </a:cubicBezTo>
                  <a:close/>
                  <a:moveTo>
                    <a:pt x="9563" y="2544552"/>
                  </a:moveTo>
                  <a:cubicBezTo>
                    <a:pt x="14824" y="2544552"/>
                    <a:pt x="19088" y="2548817"/>
                    <a:pt x="19088" y="2554078"/>
                  </a:cubicBezTo>
                  <a:cubicBezTo>
                    <a:pt x="19088" y="2559338"/>
                    <a:pt x="14824" y="2563603"/>
                    <a:pt x="9563" y="2563603"/>
                  </a:cubicBezTo>
                  <a:cubicBezTo>
                    <a:pt x="4303" y="2563603"/>
                    <a:pt x="38" y="2559338"/>
                    <a:pt x="38" y="2554078"/>
                  </a:cubicBezTo>
                  <a:cubicBezTo>
                    <a:pt x="38" y="2548817"/>
                    <a:pt x="4303" y="2544552"/>
                    <a:pt x="9563" y="2544552"/>
                  </a:cubicBezTo>
                  <a:close/>
                  <a:moveTo>
                    <a:pt x="2145332" y="2544551"/>
                  </a:moveTo>
                  <a:cubicBezTo>
                    <a:pt x="2150594" y="2544551"/>
                    <a:pt x="2154859" y="2548815"/>
                    <a:pt x="2154859" y="2554076"/>
                  </a:cubicBezTo>
                  <a:cubicBezTo>
                    <a:pt x="2154859" y="2559337"/>
                    <a:pt x="2150594" y="2563601"/>
                    <a:pt x="2145332" y="2563601"/>
                  </a:cubicBezTo>
                  <a:cubicBezTo>
                    <a:pt x="2140072" y="2563601"/>
                    <a:pt x="2135807" y="2559337"/>
                    <a:pt x="2135807" y="2554076"/>
                  </a:cubicBezTo>
                  <a:cubicBezTo>
                    <a:pt x="2135807" y="2548815"/>
                    <a:pt x="2140072" y="2544551"/>
                    <a:pt x="2145332" y="2544551"/>
                  </a:cubicBezTo>
                  <a:close/>
                  <a:moveTo>
                    <a:pt x="1789386" y="2544551"/>
                  </a:moveTo>
                  <a:cubicBezTo>
                    <a:pt x="1794645" y="2544551"/>
                    <a:pt x="1798910" y="2548815"/>
                    <a:pt x="1798910" y="2554076"/>
                  </a:cubicBezTo>
                  <a:cubicBezTo>
                    <a:pt x="1798910" y="2559337"/>
                    <a:pt x="1794645" y="2563602"/>
                    <a:pt x="1789386" y="2563602"/>
                  </a:cubicBezTo>
                  <a:cubicBezTo>
                    <a:pt x="1784126" y="2563602"/>
                    <a:pt x="1779855" y="2559337"/>
                    <a:pt x="1779855" y="2554076"/>
                  </a:cubicBezTo>
                  <a:cubicBezTo>
                    <a:pt x="1779855" y="2548815"/>
                    <a:pt x="1784126" y="2544551"/>
                    <a:pt x="1789386" y="2544551"/>
                  </a:cubicBezTo>
                  <a:close/>
                  <a:moveTo>
                    <a:pt x="1433423" y="2544551"/>
                  </a:moveTo>
                  <a:cubicBezTo>
                    <a:pt x="1438684" y="2544551"/>
                    <a:pt x="1442948" y="2548815"/>
                    <a:pt x="1442948" y="2554077"/>
                  </a:cubicBezTo>
                  <a:cubicBezTo>
                    <a:pt x="1442948" y="2559337"/>
                    <a:pt x="1438684" y="2563602"/>
                    <a:pt x="1433423" y="2563602"/>
                  </a:cubicBezTo>
                  <a:cubicBezTo>
                    <a:pt x="1428163" y="2563602"/>
                    <a:pt x="1423898" y="2559337"/>
                    <a:pt x="1423898" y="2554077"/>
                  </a:cubicBezTo>
                  <a:cubicBezTo>
                    <a:pt x="1423898" y="2548815"/>
                    <a:pt x="1428163" y="2544551"/>
                    <a:pt x="1433423" y="2544551"/>
                  </a:cubicBezTo>
                  <a:close/>
                  <a:moveTo>
                    <a:pt x="1077454" y="2544551"/>
                  </a:moveTo>
                  <a:cubicBezTo>
                    <a:pt x="1082715" y="2544551"/>
                    <a:pt x="1086979" y="2548816"/>
                    <a:pt x="1086979" y="2554077"/>
                  </a:cubicBezTo>
                  <a:cubicBezTo>
                    <a:pt x="1086979" y="2559337"/>
                    <a:pt x="1082715" y="2563602"/>
                    <a:pt x="1077454" y="2563602"/>
                  </a:cubicBezTo>
                  <a:cubicBezTo>
                    <a:pt x="1072192" y="2563602"/>
                    <a:pt x="1067928" y="2559337"/>
                    <a:pt x="1067928" y="2554077"/>
                  </a:cubicBezTo>
                  <a:cubicBezTo>
                    <a:pt x="1067928" y="2548816"/>
                    <a:pt x="1072192" y="2544551"/>
                    <a:pt x="1077454" y="2544551"/>
                  </a:cubicBezTo>
                  <a:close/>
                  <a:moveTo>
                    <a:pt x="3213191" y="2544550"/>
                  </a:moveTo>
                  <a:cubicBezTo>
                    <a:pt x="3218449" y="2544550"/>
                    <a:pt x="3222716" y="2548815"/>
                    <a:pt x="3222716" y="2554075"/>
                  </a:cubicBezTo>
                  <a:cubicBezTo>
                    <a:pt x="3222716" y="2559336"/>
                    <a:pt x="3218449" y="2563600"/>
                    <a:pt x="3213191" y="2563600"/>
                  </a:cubicBezTo>
                  <a:cubicBezTo>
                    <a:pt x="3207927" y="2563600"/>
                    <a:pt x="3203666" y="2559336"/>
                    <a:pt x="3203666" y="2554075"/>
                  </a:cubicBezTo>
                  <a:cubicBezTo>
                    <a:pt x="3203666" y="2548815"/>
                    <a:pt x="3207927" y="2544550"/>
                    <a:pt x="3213191" y="2544550"/>
                  </a:cubicBezTo>
                  <a:close/>
                  <a:moveTo>
                    <a:pt x="2857272" y="2544550"/>
                  </a:moveTo>
                  <a:cubicBezTo>
                    <a:pt x="2862533" y="2544550"/>
                    <a:pt x="2866786" y="2548815"/>
                    <a:pt x="2866786" y="2554075"/>
                  </a:cubicBezTo>
                  <a:cubicBezTo>
                    <a:pt x="2866786" y="2559336"/>
                    <a:pt x="2862533" y="2563601"/>
                    <a:pt x="2857272" y="2563601"/>
                  </a:cubicBezTo>
                  <a:cubicBezTo>
                    <a:pt x="2851998" y="2563601"/>
                    <a:pt x="2847739" y="2559336"/>
                    <a:pt x="2847739" y="2554075"/>
                  </a:cubicBezTo>
                  <a:cubicBezTo>
                    <a:pt x="2847739" y="2548815"/>
                    <a:pt x="2851998" y="2544550"/>
                    <a:pt x="2857272" y="2544550"/>
                  </a:cubicBezTo>
                  <a:close/>
                  <a:moveTo>
                    <a:pt x="2501294" y="2544550"/>
                  </a:moveTo>
                  <a:cubicBezTo>
                    <a:pt x="2506554" y="2544550"/>
                    <a:pt x="2510821" y="2548815"/>
                    <a:pt x="2510821" y="2554076"/>
                  </a:cubicBezTo>
                  <a:cubicBezTo>
                    <a:pt x="2510821" y="2559337"/>
                    <a:pt x="2506554" y="2563601"/>
                    <a:pt x="2501294" y="2563601"/>
                  </a:cubicBezTo>
                  <a:cubicBezTo>
                    <a:pt x="2496034" y="2563601"/>
                    <a:pt x="2491769" y="2559337"/>
                    <a:pt x="2491769" y="2554076"/>
                  </a:cubicBezTo>
                  <a:cubicBezTo>
                    <a:pt x="2491769" y="2548815"/>
                    <a:pt x="2496034" y="2544550"/>
                    <a:pt x="2501294" y="2544550"/>
                  </a:cubicBezTo>
                  <a:close/>
                  <a:moveTo>
                    <a:pt x="4637038" y="2544549"/>
                  </a:moveTo>
                  <a:cubicBezTo>
                    <a:pt x="4642298" y="2544549"/>
                    <a:pt x="4646563" y="2548814"/>
                    <a:pt x="4646563" y="2554074"/>
                  </a:cubicBezTo>
                  <a:cubicBezTo>
                    <a:pt x="4646563" y="2559335"/>
                    <a:pt x="4642298" y="2563599"/>
                    <a:pt x="4637038" y="2563599"/>
                  </a:cubicBezTo>
                  <a:cubicBezTo>
                    <a:pt x="4631777" y="2563599"/>
                    <a:pt x="4627513" y="2559335"/>
                    <a:pt x="4627513" y="2554074"/>
                  </a:cubicBezTo>
                  <a:cubicBezTo>
                    <a:pt x="4627513" y="2548814"/>
                    <a:pt x="4631777" y="2544549"/>
                    <a:pt x="4637038" y="2544549"/>
                  </a:cubicBezTo>
                  <a:close/>
                  <a:moveTo>
                    <a:pt x="4281076" y="2544549"/>
                  </a:moveTo>
                  <a:cubicBezTo>
                    <a:pt x="4286336" y="2544549"/>
                    <a:pt x="4290601" y="2548814"/>
                    <a:pt x="4290601" y="2554074"/>
                  </a:cubicBezTo>
                  <a:cubicBezTo>
                    <a:pt x="4290601" y="2559335"/>
                    <a:pt x="4286336" y="2563600"/>
                    <a:pt x="4281076" y="2563600"/>
                  </a:cubicBezTo>
                  <a:cubicBezTo>
                    <a:pt x="4275815" y="2563600"/>
                    <a:pt x="4271551" y="2559335"/>
                    <a:pt x="4271551" y="2554074"/>
                  </a:cubicBezTo>
                  <a:cubicBezTo>
                    <a:pt x="4271551" y="2548814"/>
                    <a:pt x="4275815" y="2544549"/>
                    <a:pt x="4281076" y="2544549"/>
                  </a:cubicBezTo>
                  <a:close/>
                  <a:moveTo>
                    <a:pt x="3925113" y="2544549"/>
                  </a:moveTo>
                  <a:cubicBezTo>
                    <a:pt x="3930373" y="2544549"/>
                    <a:pt x="3934638" y="2548814"/>
                    <a:pt x="3934638" y="2554074"/>
                  </a:cubicBezTo>
                  <a:cubicBezTo>
                    <a:pt x="3934638" y="2559336"/>
                    <a:pt x="3930373" y="2563600"/>
                    <a:pt x="3925113" y="2563600"/>
                  </a:cubicBezTo>
                  <a:cubicBezTo>
                    <a:pt x="3919852" y="2563600"/>
                    <a:pt x="3915588" y="2559336"/>
                    <a:pt x="3915588" y="2554074"/>
                  </a:cubicBezTo>
                  <a:cubicBezTo>
                    <a:pt x="3915588" y="2548814"/>
                    <a:pt x="3919852" y="2544549"/>
                    <a:pt x="3925113" y="2544549"/>
                  </a:cubicBezTo>
                  <a:close/>
                  <a:moveTo>
                    <a:pt x="3569150" y="2544549"/>
                  </a:moveTo>
                  <a:cubicBezTo>
                    <a:pt x="3574410" y="2544549"/>
                    <a:pt x="3578675" y="2548815"/>
                    <a:pt x="3578675" y="2554075"/>
                  </a:cubicBezTo>
                  <a:cubicBezTo>
                    <a:pt x="3578675" y="2559336"/>
                    <a:pt x="3574410" y="2563600"/>
                    <a:pt x="3569150" y="2563600"/>
                  </a:cubicBezTo>
                  <a:cubicBezTo>
                    <a:pt x="3563889" y="2563600"/>
                    <a:pt x="3559625" y="2559336"/>
                    <a:pt x="3559625" y="2554075"/>
                  </a:cubicBezTo>
                  <a:cubicBezTo>
                    <a:pt x="3559625" y="2548815"/>
                    <a:pt x="3563889" y="2544549"/>
                    <a:pt x="3569150" y="2544549"/>
                  </a:cubicBezTo>
                  <a:close/>
                  <a:moveTo>
                    <a:pt x="5704927" y="2544548"/>
                  </a:moveTo>
                  <a:cubicBezTo>
                    <a:pt x="5710187" y="2544548"/>
                    <a:pt x="5714452" y="2548813"/>
                    <a:pt x="5714452" y="2554073"/>
                  </a:cubicBezTo>
                  <a:cubicBezTo>
                    <a:pt x="5714452" y="2559334"/>
                    <a:pt x="5710187" y="2563599"/>
                    <a:pt x="5704927" y="2563599"/>
                  </a:cubicBezTo>
                  <a:cubicBezTo>
                    <a:pt x="5699666" y="2563599"/>
                    <a:pt x="5695402" y="2559334"/>
                    <a:pt x="5695402" y="2554073"/>
                  </a:cubicBezTo>
                  <a:cubicBezTo>
                    <a:pt x="5695402" y="2548813"/>
                    <a:pt x="5699666" y="2544548"/>
                    <a:pt x="5704927" y="2544548"/>
                  </a:cubicBezTo>
                  <a:close/>
                  <a:moveTo>
                    <a:pt x="5348964" y="2544548"/>
                  </a:moveTo>
                  <a:cubicBezTo>
                    <a:pt x="5354224" y="2544548"/>
                    <a:pt x="5358489" y="2548813"/>
                    <a:pt x="5358489" y="2554073"/>
                  </a:cubicBezTo>
                  <a:cubicBezTo>
                    <a:pt x="5358489" y="2559334"/>
                    <a:pt x="5354224" y="2563599"/>
                    <a:pt x="5348964" y="2563599"/>
                  </a:cubicBezTo>
                  <a:cubicBezTo>
                    <a:pt x="5343703" y="2563599"/>
                    <a:pt x="5339439" y="2559334"/>
                    <a:pt x="5339439" y="2554073"/>
                  </a:cubicBezTo>
                  <a:cubicBezTo>
                    <a:pt x="5339439" y="2548813"/>
                    <a:pt x="5343703" y="2544548"/>
                    <a:pt x="5348964" y="2544548"/>
                  </a:cubicBezTo>
                  <a:close/>
                  <a:moveTo>
                    <a:pt x="4993001" y="2544548"/>
                  </a:moveTo>
                  <a:cubicBezTo>
                    <a:pt x="4998261" y="2544548"/>
                    <a:pt x="5002526" y="2548813"/>
                    <a:pt x="5002526" y="2554074"/>
                  </a:cubicBezTo>
                  <a:cubicBezTo>
                    <a:pt x="5002526" y="2559335"/>
                    <a:pt x="4998261" y="2563599"/>
                    <a:pt x="4993001" y="2563599"/>
                  </a:cubicBezTo>
                  <a:cubicBezTo>
                    <a:pt x="4987740" y="2563599"/>
                    <a:pt x="4983476" y="2559335"/>
                    <a:pt x="4983476" y="2554074"/>
                  </a:cubicBezTo>
                  <a:cubicBezTo>
                    <a:pt x="4983476" y="2548813"/>
                    <a:pt x="4987740" y="2544548"/>
                    <a:pt x="4993001" y="2544548"/>
                  </a:cubicBezTo>
                  <a:close/>
                  <a:moveTo>
                    <a:pt x="6772815" y="2544548"/>
                  </a:moveTo>
                  <a:cubicBezTo>
                    <a:pt x="6778076" y="2544548"/>
                    <a:pt x="6782340" y="2548812"/>
                    <a:pt x="6782340" y="2554073"/>
                  </a:cubicBezTo>
                  <a:cubicBezTo>
                    <a:pt x="6782340" y="2559333"/>
                    <a:pt x="6778076" y="2563598"/>
                    <a:pt x="6772815" y="2563598"/>
                  </a:cubicBezTo>
                  <a:cubicBezTo>
                    <a:pt x="6767555" y="2563598"/>
                    <a:pt x="6763290" y="2559333"/>
                    <a:pt x="6763290" y="2554073"/>
                  </a:cubicBezTo>
                  <a:cubicBezTo>
                    <a:pt x="6763290" y="2548812"/>
                    <a:pt x="6767555" y="2544548"/>
                    <a:pt x="6772815" y="2544548"/>
                  </a:cubicBezTo>
                  <a:close/>
                  <a:moveTo>
                    <a:pt x="6416852" y="2544548"/>
                  </a:moveTo>
                  <a:cubicBezTo>
                    <a:pt x="6422112" y="2544548"/>
                    <a:pt x="6426377" y="2548812"/>
                    <a:pt x="6426377" y="2554073"/>
                  </a:cubicBezTo>
                  <a:cubicBezTo>
                    <a:pt x="6426377" y="2559334"/>
                    <a:pt x="6422112" y="2563599"/>
                    <a:pt x="6416852" y="2563599"/>
                  </a:cubicBezTo>
                  <a:cubicBezTo>
                    <a:pt x="6411591" y="2563599"/>
                    <a:pt x="6407327" y="2559334"/>
                    <a:pt x="6407327" y="2554073"/>
                  </a:cubicBezTo>
                  <a:cubicBezTo>
                    <a:pt x="6407327" y="2548812"/>
                    <a:pt x="6411591" y="2544548"/>
                    <a:pt x="6416852" y="2544548"/>
                  </a:cubicBezTo>
                  <a:close/>
                  <a:moveTo>
                    <a:pt x="6060889" y="2544548"/>
                  </a:moveTo>
                  <a:cubicBezTo>
                    <a:pt x="6066149" y="2544548"/>
                    <a:pt x="6070414" y="2548813"/>
                    <a:pt x="6070414" y="2554073"/>
                  </a:cubicBezTo>
                  <a:cubicBezTo>
                    <a:pt x="6070414" y="2559334"/>
                    <a:pt x="6066149" y="2563599"/>
                    <a:pt x="6060889" y="2563599"/>
                  </a:cubicBezTo>
                  <a:cubicBezTo>
                    <a:pt x="6055628" y="2563599"/>
                    <a:pt x="6051364" y="2559334"/>
                    <a:pt x="6051364" y="2554073"/>
                  </a:cubicBezTo>
                  <a:cubicBezTo>
                    <a:pt x="6051364" y="2548813"/>
                    <a:pt x="6055628" y="2544548"/>
                    <a:pt x="6060889" y="2544548"/>
                  </a:cubicBezTo>
                  <a:close/>
                  <a:moveTo>
                    <a:pt x="721496" y="2181040"/>
                  </a:moveTo>
                  <a:cubicBezTo>
                    <a:pt x="726759" y="2181040"/>
                    <a:pt x="731021" y="2185304"/>
                    <a:pt x="731021" y="2190565"/>
                  </a:cubicBezTo>
                  <a:cubicBezTo>
                    <a:pt x="731021" y="2195825"/>
                    <a:pt x="726759" y="2200090"/>
                    <a:pt x="721496" y="2200090"/>
                  </a:cubicBezTo>
                  <a:cubicBezTo>
                    <a:pt x="716235" y="2200090"/>
                    <a:pt x="711971" y="2195825"/>
                    <a:pt x="711971" y="2190565"/>
                  </a:cubicBezTo>
                  <a:cubicBezTo>
                    <a:pt x="711971" y="2185304"/>
                    <a:pt x="716235" y="2181040"/>
                    <a:pt x="721496" y="2181040"/>
                  </a:cubicBezTo>
                  <a:close/>
                  <a:moveTo>
                    <a:pt x="365526" y="2181040"/>
                  </a:moveTo>
                  <a:cubicBezTo>
                    <a:pt x="370786" y="2181040"/>
                    <a:pt x="375051" y="2185304"/>
                    <a:pt x="375051" y="2190565"/>
                  </a:cubicBezTo>
                  <a:cubicBezTo>
                    <a:pt x="375051" y="2195825"/>
                    <a:pt x="370786" y="2200091"/>
                    <a:pt x="365526" y="2200091"/>
                  </a:cubicBezTo>
                  <a:cubicBezTo>
                    <a:pt x="360265" y="2200091"/>
                    <a:pt x="356001" y="2195825"/>
                    <a:pt x="356001" y="2190565"/>
                  </a:cubicBezTo>
                  <a:cubicBezTo>
                    <a:pt x="356001" y="2185304"/>
                    <a:pt x="360265" y="2181040"/>
                    <a:pt x="365526" y="2181040"/>
                  </a:cubicBezTo>
                  <a:close/>
                  <a:moveTo>
                    <a:pt x="9565" y="2181040"/>
                  </a:moveTo>
                  <a:cubicBezTo>
                    <a:pt x="14826" y="2181040"/>
                    <a:pt x="19090" y="2185304"/>
                    <a:pt x="19090" y="2190566"/>
                  </a:cubicBezTo>
                  <a:cubicBezTo>
                    <a:pt x="19090" y="2195826"/>
                    <a:pt x="14826" y="2200091"/>
                    <a:pt x="9565" y="2200091"/>
                  </a:cubicBezTo>
                  <a:cubicBezTo>
                    <a:pt x="4305" y="2200091"/>
                    <a:pt x="40" y="2195826"/>
                    <a:pt x="40" y="2190566"/>
                  </a:cubicBezTo>
                  <a:cubicBezTo>
                    <a:pt x="40" y="2185304"/>
                    <a:pt x="4305" y="2181040"/>
                    <a:pt x="9565" y="2181040"/>
                  </a:cubicBezTo>
                  <a:close/>
                  <a:moveTo>
                    <a:pt x="2145334" y="2181039"/>
                  </a:moveTo>
                  <a:cubicBezTo>
                    <a:pt x="2150595" y="2181039"/>
                    <a:pt x="2154862" y="2185303"/>
                    <a:pt x="2154862" y="2190564"/>
                  </a:cubicBezTo>
                  <a:cubicBezTo>
                    <a:pt x="2154862" y="2195824"/>
                    <a:pt x="2150595" y="2200089"/>
                    <a:pt x="2145334" y="2200089"/>
                  </a:cubicBezTo>
                  <a:cubicBezTo>
                    <a:pt x="2140073" y="2200089"/>
                    <a:pt x="2135808" y="2195824"/>
                    <a:pt x="2135808" y="2190564"/>
                  </a:cubicBezTo>
                  <a:cubicBezTo>
                    <a:pt x="2135808" y="2185303"/>
                    <a:pt x="2140073" y="2181039"/>
                    <a:pt x="2145334" y="2181039"/>
                  </a:cubicBezTo>
                  <a:close/>
                  <a:moveTo>
                    <a:pt x="1789389" y="2181039"/>
                  </a:moveTo>
                  <a:cubicBezTo>
                    <a:pt x="1794647" y="2181039"/>
                    <a:pt x="1798912" y="2185303"/>
                    <a:pt x="1798912" y="2190564"/>
                  </a:cubicBezTo>
                  <a:cubicBezTo>
                    <a:pt x="1798912" y="2195824"/>
                    <a:pt x="1794647" y="2200090"/>
                    <a:pt x="1789389" y="2200090"/>
                  </a:cubicBezTo>
                  <a:cubicBezTo>
                    <a:pt x="1784129" y="2200090"/>
                    <a:pt x="1779857" y="2195824"/>
                    <a:pt x="1779857" y="2190564"/>
                  </a:cubicBezTo>
                  <a:cubicBezTo>
                    <a:pt x="1779857" y="2185303"/>
                    <a:pt x="1784129" y="2181039"/>
                    <a:pt x="1789389" y="2181039"/>
                  </a:cubicBezTo>
                  <a:close/>
                  <a:moveTo>
                    <a:pt x="1433426" y="2181039"/>
                  </a:moveTo>
                  <a:cubicBezTo>
                    <a:pt x="1438686" y="2181039"/>
                    <a:pt x="1442951" y="2185303"/>
                    <a:pt x="1442951" y="2190565"/>
                  </a:cubicBezTo>
                  <a:cubicBezTo>
                    <a:pt x="1442951" y="2195825"/>
                    <a:pt x="1438686" y="2200090"/>
                    <a:pt x="1433426" y="2200090"/>
                  </a:cubicBezTo>
                  <a:cubicBezTo>
                    <a:pt x="1428165" y="2200090"/>
                    <a:pt x="1423901" y="2195825"/>
                    <a:pt x="1423901" y="2190565"/>
                  </a:cubicBezTo>
                  <a:cubicBezTo>
                    <a:pt x="1423901" y="2185303"/>
                    <a:pt x="1428165" y="2181039"/>
                    <a:pt x="1433426" y="2181039"/>
                  </a:cubicBezTo>
                  <a:close/>
                  <a:moveTo>
                    <a:pt x="1077456" y="2181039"/>
                  </a:moveTo>
                  <a:cubicBezTo>
                    <a:pt x="1082717" y="2181039"/>
                    <a:pt x="1086981" y="2185304"/>
                    <a:pt x="1086981" y="2190565"/>
                  </a:cubicBezTo>
                  <a:cubicBezTo>
                    <a:pt x="1086981" y="2195825"/>
                    <a:pt x="1082717" y="2200090"/>
                    <a:pt x="1077456" y="2200090"/>
                  </a:cubicBezTo>
                  <a:cubicBezTo>
                    <a:pt x="1072194" y="2200090"/>
                    <a:pt x="1067931" y="2195825"/>
                    <a:pt x="1067931" y="2190565"/>
                  </a:cubicBezTo>
                  <a:cubicBezTo>
                    <a:pt x="1067931" y="2185304"/>
                    <a:pt x="1072194" y="2181039"/>
                    <a:pt x="1077456" y="2181039"/>
                  </a:cubicBezTo>
                  <a:close/>
                  <a:moveTo>
                    <a:pt x="3569150" y="2181038"/>
                  </a:moveTo>
                  <a:cubicBezTo>
                    <a:pt x="3574410" y="2181038"/>
                    <a:pt x="3578675" y="2185302"/>
                    <a:pt x="3578675" y="2190563"/>
                  </a:cubicBezTo>
                  <a:cubicBezTo>
                    <a:pt x="3578675" y="2195824"/>
                    <a:pt x="3574410" y="2200088"/>
                    <a:pt x="3569150" y="2200088"/>
                  </a:cubicBezTo>
                  <a:cubicBezTo>
                    <a:pt x="3563889" y="2200088"/>
                    <a:pt x="3559625" y="2195824"/>
                    <a:pt x="3559625" y="2190563"/>
                  </a:cubicBezTo>
                  <a:cubicBezTo>
                    <a:pt x="3559625" y="2185302"/>
                    <a:pt x="3563889" y="2181038"/>
                    <a:pt x="3569150" y="2181038"/>
                  </a:cubicBezTo>
                  <a:close/>
                  <a:moveTo>
                    <a:pt x="3213191" y="2181038"/>
                  </a:moveTo>
                  <a:cubicBezTo>
                    <a:pt x="3218449" y="2181038"/>
                    <a:pt x="3222716" y="2185302"/>
                    <a:pt x="3222716" y="2190563"/>
                  </a:cubicBezTo>
                  <a:cubicBezTo>
                    <a:pt x="3222716" y="2195824"/>
                    <a:pt x="3218449" y="2200089"/>
                    <a:pt x="3213191" y="2200089"/>
                  </a:cubicBezTo>
                  <a:cubicBezTo>
                    <a:pt x="3207927" y="2200089"/>
                    <a:pt x="3203666" y="2195824"/>
                    <a:pt x="3203666" y="2190563"/>
                  </a:cubicBezTo>
                  <a:cubicBezTo>
                    <a:pt x="3203666" y="2185302"/>
                    <a:pt x="3207927" y="2181038"/>
                    <a:pt x="3213191" y="2181038"/>
                  </a:cubicBezTo>
                  <a:close/>
                  <a:moveTo>
                    <a:pt x="2857275" y="2181038"/>
                  </a:moveTo>
                  <a:cubicBezTo>
                    <a:pt x="2862535" y="2181038"/>
                    <a:pt x="2866787" y="2185302"/>
                    <a:pt x="2866787" y="2190564"/>
                  </a:cubicBezTo>
                  <a:cubicBezTo>
                    <a:pt x="2866787" y="2195824"/>
                    <a:pt x="2862535" y="2200089"/>
                    <a:pt x="2857275" y="2200089"/>
                  </a:cubicBezTo>
                  <a:cubicBezTo>
                    <a:pt x="2851999" y="2200089"/>
                    <a:pt x="2847741" y="2195824"/>
                    <a:pt x="2847741" y="2190564"/>
                  </a:cubicBezTo>
                  <a:cubicBezTo>
                    <a:pt x="2847741" y="2185302"/>
                    <a:pt x="2851999" y="2181038"/>
                    <a:pt x="2857275" y="2181038"/>
                  </a:cubicBezTo>
                  <a:close/>
                  <a:moveTo>
                    <a:pt x="2501295" y="2181038"/>
                  </a:moveTo>
                  <a:cubicBezTo>
                    <a:pt x="2506556" y="2181038"/>
                    <a:pt x="2510823" y="2185303"/>
                    <a:pt x="2510823" y="2190564"/>
                  </a:cubicBezTo>
                  <a:cubicBezTo>
                    <a:pt x="2510823" y="2195824"/>
                    <a:pt x="2506556" y="2200089"/>
                    <a:pt x="2501295" y="2200089"/>
                  </a:cubicBezTo>
                  <a:cubicBezTo>
                    <a:pt x="2496035" y="2200089"/>
                    <a:pt x="2491771" y="2195824"/>
                    <a:pt x="2491771" y="2190564"/>
                  </a:cubicBezTo>
                  <a:cubicBezTo>
                    <a:pt x="2491771" y="2185303"/>
                    <a:pt x="2496035" y="2181038"/>
                    <a:pt x="2501295" y="2181038"/>
                  </a:cubicBezTo>
                  <a:close/>
                  <a:moveTo>
                    <a:pt x="4993001" y="2181037"/>
                  </a:moveTo>
                  <a:cubicBezTo>
                    <a:pt x="4998261" y="2181037"/>
                    <a:pt x="5002526" y="2185302"/>
                    <a:pt x="5002526" y="2190562"/>
                  </a:cubicBezTo>
                  <a:cubicBezTo>
                    <a:pt x="5002526" y="2195823"/>
                    <a:pt x="4998261" y="2200087"/>
                    <a:pt x="4993001" y="2200087"/>
                  </a:cubicBezTo>
                  <a:cubicBezTo>
                    <a:pt x="4987740" y="2200087"/>
                    <a:pt x="4983476" y="2195823"/>
                    <a:pt x="4983476" y="2190562"/>
                  </a:cubicBezTo>
                  <a:cubicBezTo>
                    <a:pt x="4983476" y="2185302"/>
                    <a:pt x="4987740" y="2181037"/>
                    <a:pt x="4993001" y="2181037"/>
                  </a:cubicBezTo>
                  <a:close/>
                  <a:moveTo>
                    <a:pt x="4637038" y="2181037"/>
                  </a:moveTo>
                  <a:cubicBezTo>
                    <a:pt x="4642298" y="2181037"/>
                    <a:pt x="4646563" y="2185302"/>
                    <a:pt x="4646563" y="2190562"/>
                  </a:cubicBezTo>
                  <a:cubicBezTo>
                    <a:pt x="4646563" y="2195823"/>
                    <a:pt x="4642298" y="2200088"/>
                    <a:pt x="4637038" y="2200088"/>
                  </a:cubicBezTo>
                  <a:cubicBezTo>
                    <a:pt x="4631777" y="2200088"/>
                    <a:pt x="4627513" y="2195823"/>
                    <a:pt x="4627513" y="2190562"/>
                  </a:cubicBezTo>
                  <a:cubicBezTo>
                    <a:pt x="4627513" y="2185302"/>
                    <a:pt x="4631777" y="2181037"/>
                    <a:pt x="4637038" y="2181037"/>
                  </a:cubicBezTo>
                  <a:close/>
                  <a:moveTo>
                    <a:pt x="4281076" y="2181037"/>
                  </a:moveTo>
                  <a:cubicBezTo>
                    <a:pt x="4286336" y="2181037"/>
                    <a:pt x="4290601" y="2185302"/>
                    <a:pt x="4290601" y="2190563"/>
                  </a:cubicBezTo>
                  <a:cubicBezTo>
                    <a:pt x="4290601" y="2195824"/>
                    <a:pt x="4286336" y="2200088"/>
                    <a:pt x="4281076" y="2200088"/>
                  </a:cubicBezTo>
                  <a:cubicBezTo>
                    <a:pt x="4275815" y="2200088"/>
                    <a:pt x="4271551" y="2195824"/>
                    <a:pt x="4271551" y="2190563"/>
                  </a:cubicBezTo>
                  <a:cubicBezTo>
                    <a:pt x="4271551" y="2185302"/>
                    <a:pt x="4275815" y="2181037"/>
                    <a:pt x="4281076" y="2181037"/>
                  </a:cubicBezTo>
                  <a:close/>
                  <a:moveTo>
                    <a:pt x="3925113" y="2181037"/>
                  </a:moveTo>
                  <a:cubicBezTo>
                    <a:pt x="3930373" y="2181037"/>
                    <a:pt x="3934638" y="2185302"/>
                    <a:pt x="3934638" y="2190563"/>
                  </a:cubicBezTo>
                  <a:cubicBezTo>
                    <a:pt x="3934638" y="2195824"/>
                    <a:pt x="3930373" y="2200088"/>
                    <a:pt x="3925113" y="2200088"/>
                  </a:cubicBezTo>
                  <a:cubicBezTo>
                    <a:pt x="3919852" y="2200088"/>
                    <a:pt x="3915588" y="2195824"/>
                    <a:pt x="3915588" y="2190563"/>
                  </a:cubicBezTo>
                  <a:cubicBezTo>
                    <a:pt x="3915588" y="2185302"/>
                    <a:pt x="3919852" y="2181037"/>
                    <a:pt x="3925113" y="2181037"/>
                  </a:cubicBezTo>
                  <a:close/>
                  <a:moveTo>
                    <a:pt x="6416852" y="2181036"/>
                  </a:moveTo>
                  <a:cubicBezTo>
                    <a:pt x="6422112" y="2181036"/>
                    <a:pt x="6426377" y="2185301"/>
                    <a:pt x="6426377" y="2190561"/>
                  </a:cubicBezTo>
                  <a:cubicBezTo>
                    <a:pt x="6426377" y="2195822"/>
                    <a:pt x="6422112" y="2200086"/>
                    <a:pt x="6416852" y="2200086"/>
                  </a:cubicBezTo>
                  <a:cubicBezTo>
                    <a:pt x="6411591" y="2200086"/>
                    <a:pt x="6407327" y="2195822"/>
                    <a:pt x="6407327" y="2190561"/>
                  </a:cubicBezTo>
                  <a:cubicBezTo>
                    <a:pt x="6407327" y="2185301"/>
                    <a:pt x="6411591" y="2181036"/>
                    <a:pt x="6416852" y="2181036"/>
                  </a:cubicBezTo>
                  <a:close/>
                  <a:moveTo>
                    <a:pt x="6060889" y="2181036"/>
                  </a:moveTo>
                  <a:cubicBezTo>
                    <a:pt x="6066149" y="2181036"/>
                    <a:pt x="6070414" y="2185301"/>
                    <a:pt x="6070414" y="2190561"/>
                  </a:cubicBezTo>
                  <a:cubicBezTo>
                    <a:pt x="6070414" y="2195822"/>
                    <a:pt x="6066149" y="2200087"/>
                    <a:pt x="6060889" y="2200087"/>
                  </a:cubicBezTo>
                  <a:cubicBezTo>
                    <a:pt x="6055628" y="2200087"/>
                    <a:pt x="6051364" y="2195822"/>
                    <a:pt x="6051364" y="2190561"/>
                  </a:cubicBezTo>
                  <a:cubicBezTo>
                    <a:pt x="6051364" y="2185301"/>
                    <a:pt x="6055628" y="2181036"/>
                    <a:pt x="6060889" y="2181036"/>
                  </a:cubicBezTo>
                  <a:close/>
                  <a:moveTo>
                    <a:pt x="5704927" y="2181036"/>
                  </a:moveTo>
                  <a:cubicBezTo>
                    <a:pt x="5710187" y="2181036"/>
                    <a:pt x="5714452" y="2185301"/>
                    <a:pt x="5714452" y="2190561"/>
                  </a:cubicBezTo>
                  <a:cubicBezTo>
                    <a:pt x="5714452" y="2195823"/>
                    <a:pt x="5710187" y="2200087"/>
                    <a:pt x="5704927" y="2200087"/>
                  </a:cubicBezTo>
                  <a:cubicBezTo>
                    <a:pt x="5699666" y="2200087"/>
                    <a:pt x="5695402" y="2195823"/>
                    <a:pt x="5695402" y="2190561"/>
                  </a:cubicBezTo>
                  <a:cubicBezTo>
                    <a:pt x="5695402" y="2185301"/>
                    <a:pt x="5699666" y="2181036"/>
                    <a:pt x="5704927" y="2181036"/>
                  </a:cubicBezTo>
                  <a:close/>
                  <a:moveTo>
                    <a:pt x="5348964" y="2181036"/>
                  </a:moveTo>
                  <a:cubicBezTo>
                    <a:pt x="5354224" y="2181036"/>
                    <a:pt x="5358489" y="2185302"/>
                    <a:pt x="5358489" y="2190562"/>
                  </a:cubicBezTo>
                  <a:cubicBezTo>
                    <a:pt x="5358489" y="2195823"/>
                    <a:pt x="5354224" y="2200087"/>
                    <a:pt x="5348964" y="2200087"/>
                  </a:cubicBezTo>
                  <a:cubicBezTo>
                    <a:pt x="5343703" y="2200087"/>
                    <a:pt x="5339439" y="2195823"/>
                    <a:pt x="5339439" y="2190562"/>
                  </a:cubicBezTo>
                  <a:cubicBezTo>
                    <a:pt x="5339439" y="2185302"/>
                    <a:pt x="5343703" y="2181036"/>
                    <a:pt x="5348964" y="2181036"/>
                  </a:cubicBezTo>
                  <a:close/>
                  <a:moveTo>
                    <a:pt x="6772815" y="2181035"/>
                  </a:moveTo>
                  <a:cubicBezTo>
                    <a:pt x="6778076" y="2181035"/>
                    <a:pt x="6782340" y="2185301"/>
                    <a:pt x="6782340" y="2190561"/>
                  </a:cubicBezTo>
                  <a:cubicBezTo>
                    <a:pt x="6782340" y="2195822"/>
                    <a:pt x="6778076" y="2200086"/>
                    <a:pt x="6772815" y="2200086"/>
                  </a:cubicBezTo>
                  <a:cubicBezTo>
                    <a:pt x="6767555" y="2200086"/>
                    <a:pt x="6763290" y="2195822"/>
                    <a:pt x="6763290" y="2190561"/>
                  </a:cubicBezTo>
                  <a:cubicBezTo>
                    <a:pt x="6763290" y="2185301"/>
                    <a:pt x="6767555" y="2181035"/>
                    <a:pt x="6772815" y="2181035"/>
                  </a:cubicBezTo>
                  <a:close/>
                  <a:moveTo>
                    <a:pt x="365528" y="1817528"/>
                  </a:moveTo>
                  <a:cubicBezTo>
                    <a:pt x="370788" y="1817528"/>
                    <a:pt x="375053" y="1821792"/>
                    <a:pt x="375053" y="1827053"/>
                  </a:cubicBezTo>
                  <a:cubicBezTo>
                    <a:pt x="375053" y="1832313"/>
                    <a:pt x="370788" y="1836578"/>
                    <a:pt x="365528" y="1836578"/>
                  </a:cubicBezTo>
                  <a:cubicBezTo>
                    <a:pt x="360267" y="1836578"/>
                    <a:pt x="356003" y="1832313"/>
                    <a:pt x="356003" y="1827053"/>
                  </a:cubicBezTo>
                  <a:cubicBezTo>
                    <a:pt x="356003" y="1821792"/>
                    <a:pt x="360267" y="1817528"/>
                    <a:pt x="365528" y="1817528"/>
                  </a:cubicBezTo>
                  <a:close/>
                  <a:moveTo>
                    <a:pt x="9567" y="1817528"/>
                  </a:moveTo>
                  <a:cubicBezTo>
                    <a:pt x="14828" y="1817528"/>
                    <a:pt x="19092" y="1821792"/>
                    <a:pt x="19092" y="1827053"/>
                  </a:cubicBezTo>
                  <a:cubicBezTo>
                    <a:pt x="19092" y="1832313"/>
                    <a:pt x="14828" y="1836578"/>
                    <a:pt x="9567" y="1836578"/>
                  </a:cubicBezTo>
                  <a:cubicBezTo>
                    <a:pt x="4306" y="1836578"/>
                    <a:pt x="42" y="1832313"/>
                    <a:pt x="42" y="1827053"/>
                  </a:cubicBezTo>
                  <a:cubicBezTo>
                    <a:pt x="42" y="1821792"/>
                    <a:pt x="4306" y="1817528"/>
                    <a:pt x="9567" y="1817528"/>
                  </a:cubicBezTo>
                  <a:close/>
                  <a:moveTo>
                    <a:pt x="2145335" y="1817527"/>
                  </a:moveTo>
                  <a:cubicBezTo>
                    <a:pt x="2150597" y="1817527"/>
                    <a:pt x="2154864" y="1821791"/>
                    <a:pt x="2154864" y="1827052"/>
                  </a:cubicBezTo>
                  <a:cubicBezTo>
                    <a:pt x="2154864" y="1832312"/>
                    <a:pt x="2150597" y="1836577"/>
                    <a:pt x="2145335" y="1836577"/>
                  </a:cubicBezTo>
                  <a:cubicBezTo>
                    <a:pt x="2140075" y="1836577"/>
                    <a:pt x="2135810" y="1832312"/>
                    <a:pt x="2135810" y="1827052"/>
                  </a:cubicBezTo>
                  <a:cubicBezTo>
                    <a:pt x="2135810" y="1821791"/>
                    <a:pt x="2140075" y="1817527"/>
                    <a:pt x="2145335" y="1817527"/>
                  </a:cubicBezTo>
                  <a:close/>
                  <a:moveTo>
                    <a:pt x="1789391" y="1817527"/>
                  </a:moveTo>
                  <a:cubicBezTo>
                    <a:pt x="1794649" y="1817527"/>
                    <a:pt x="1798915" y="1821791"/>
                    <a:pt x="1798915" y="1827052"/>
                  </a:cubicBezTo>
                  <a:cubicBezTo>
                    <a:pt x="1798915" y="1832312"/>
                    <a:pt x="1794649" y="1836577"/>
                    <a:pt x="1789391" y="1836577"/>
                  </a:cubicBezTo>
                  <a:cubicBezTo>
                    <a:pt x="1784130" y="1836577"/>
                    <a:pt x="1779860" y="1832312"/>
                    <a:pt x="1779860" y="1827052"/>
                  </a:cubicBezTo>
                  <a:cubicBezTo>
                    <a:pt x="1779860" y="1821791"/>
                    <a:pt x="1784130" y="1817527"/>
                    <a:pt x="1789391" y="1817527"/>
                  </a:cubicBezTo>
                  <a:close/>
                  <a:moveTo>
                    <a:pt x="1433428" y="1817527"/>
                  </a:moveTo>
                  <a:cubicBezTo>
                    <a:pt x="1438689" y="1817527"/>
                    <a:pt x="1442953" y="1821791"/>
                    <a:pt x="1442953" y="1827052"/>
                  </a:cubicBezTo>
                  <a:cubicBezTo>
                    <a:pt x="1442953" y="1832312"/>
                    <a:pt x="1438689" y="1836578"/>
                    <a:pt x="1433428" y="1836578"/>
                  </a:cubicBezTo>
                  <a:cubicBezTo>
                    <a:pt x="1428168" y="1836578"/>
                    <a:pt x="1423903" y="1832312"/>
                    <a:pt x="1423903" y="1827052"/>
                  </a:cubicBezTo>
                  <a:cubicBezTo>
                    <a:pt x="1423903" y="1821791"/>
                    <a:pt x="1428168" y="1817527"/>
                    <a:pt x="1433428" y="1817527"/>
                  </a:cubicBezTo>
                  <a:close/>
                  <a:moveTo>
                    <a:pt x="1077458" y="1817527"/>
                  </a:moveTo>
                  <a:cubicBezTo>
                    <a:pt x="1082719" y="1817527"/>
                    <a:pt x="1086983" y="1821791"/>
                    <a:pt x="1086983" y="1827053"/>
                  </a:cubicBezTo>
                  <a:cubicBezTo>
                    <a:pt x="1086983" y="1832313"/>
                    <a:pt x="1082719" y="1836578"/>
                    <a:pt x="1077458" y="1836578"/>
                  </a:cubicBezTo>
                  <a:cubicBezTo>
                    <a:pt x="1072196" y="1836578"/>
                    <a:pt x="1067933" y="1832313"/>
                    <a:pt x="1067933" y="1827053"/>
                  </a:cubicBezTo>
                  <a:cubicBezTo>
                    <a:pt x="1067933" y="1821791"/>
                    <a:pt x="1072196" y="1817527"/>
                    <a:pt x="1077458" y="1817527"/>
                  </a:cubicBezTo>
                  <a:close/>
                  <a:moveTo>
                    <a:pt x="721498" y="1817527"/>
                  </a:moveTo>
                  <a:cubicBezTo>
                    <a:pt x="726762" y="1817527"/>
                    <a:pt x="731024" y="1821792"/>
                    <a:pt x="731024" y="1827053"/>
                  </a:cubicBezTo>
                  <a:cubicBezTo>
                    <a:pt x="731024" y="1832313"/>
                    <a:pt x="726762" y="1836578"/>
                    <a:pt x="721498" y="1836578"/>
                  </a:cubicBezTo>
                  <a:cubicBezTo>
                    <a:pt x="716237" y="1836578"/>
                    <a:pt x="711973" y="1832313"/>
                    <a:pt x="711973" y="1827053"/>
                  </a:cubicBezTo>
                  <a:cubicBezTo>
                    <a:pt x="711973" y="1821792"/>
                    <a:pt x="716237" y="1817527"/>
                    <a:pt x="721498" y="1817527"/>
                  </a:cubicBezTo>
                  <a:close/>
                  <a:moveTo>
                    <a:pt x="3569150" y="1817526"/>
                  </a:moveTo>
                  <a:cubicBezTo>
                    <a:pt x="3574410" y="1817526"/>
                    <a:pt x="3578675" y="1821790"/>
                    <a:pt x="3578675" y="1827051"/>
                  </a:cubicBezTo>
                  <a:cubicBezTo>
                    <a:pt x="3578675" y="1832311"/>
                    <a:pt x="3574410" y="1836576"/>
                    <a:pt x="3569150" y="1836576"/>
                  </a:cubicBezTo>
                  <a:cubicBezTo>
                    <a:pt x="3563889" y="1836576"/>
                    <a:pt x="3559625" y="1832311"/>
                    <a:pt x="3559625" y="1827051"/>
                  </a:cubicBezTo>
                  <a:cubicBezTo>
                    <a:pt x="3559625" y="1821790"/>
                    <a:pt x="3563889" y="1817526"/>
                    <a:pt x="3569150" y="1817526"/>
                  </a:cubicBezTo>
                  <a:close/>
                  <a:moveTo>
                    <a:pt x="3213191" y="1817526"/>
                  </a:moveTo>
                  <a:cubicBezTo>
                    <a:pt x="3218449" y="1817526"/>
                    <a:pt x="3222716" y="1821790"/>
                    <a:pt x="3222716" y="1827051"/>
                  </a:cubicBezTo>
                  <a:cubicBezTo>
                    <a:pt x="3222716" y="1832311"/>
                    <a:pt x="3218449" y="1836577"/>
                    <a:pt x="3213191" y="1836577"/>
                  </a:cubicBezTo>
                  <a:cubicBezTo>
                    <a:pt x="3207927" y="1836577"/>
                    <a:pt x="3203666" y="1832311"/>
                    <a:pt x="3203666" y="1827051"/>
                  </a:cubicBezTo>
                  <a:cubicBezTo>
                    <a:pt x="3203666" y="1821790"/>
                    <a:pt x="3207927" y="1817526"/>
                    <a:pt x="3213191" y="1817526"/>
                  </a:cubicBezTo>
                  <a:close/>
                  <a:moveTo>
                    <a:pt x="2857277" y="1817526"/>
                  </a:moveTo>
                  <a:cubicBezTo>
                    <a:pt x="2862537" y="1817526"/>
                    <a:pt x="2866790" y="1821790"/>
                    <a:pt x="2866790" y="1827051"/>
                  </a:cubicBezTo>
                  <a:cubicBezTo>
                    <a:pt x="2866790" y="1832312"/>
                    <a:pt x="2862537" y="1836577"/>
                    <a:pt x="2857277" y="1836577"/>
                  </a:cubicBezTo>
                  <a:cubicBezTo>
                    <a:pt x="2852001" y="1836577"/>
                    <a:pt x="2847742" y="1832312"/>
                    <a:pt x="2847742" y="1827051"/>
                  </a:cubicBezTo>
                  <a:cubicBezTo>
                    <a:pt x="2847742" y="1821790"/>
                    <a:pt x="2852001" y="1817526"/>
                    <a:pt x="2857277" y="1817526"/>
                  </a:cubicBezTo>
                  <a:close/>
                  <a:moveTo>
                    <a:pt x="2501297" y="1817526"/>
                  </a:moveTo>
                  <a:cubicBezTo>
                    <a:pt x="2506557" y="1817526"/>
                    <a:pt x="2510824" y="1821791"/>
                    <a:pt x="2510824" y="1827052"/>
                  </a:cubicBezTo>
                  <a:cubicBezTo>
                    <a:pt x="2510824" y="1832312"/>
                    <a:pt x="2506557" y="1836577"/>
                    <a:pt x="2501297" y="1836577"/>
                  </a:cubicBezTo>
                  <a:cubicBezTo>
                    <a:pt x="2496037" y="1836577"/>
                    <a:pt x="2491773" y="1832312"/>
                    <a:pt x="2491773" y="1827052"/>
                  </a:cubicBezTo>
                  <a:cubicBezTo>
                    <a:pt x="2491773" y="1821791"/>
                    <a:pt x="2496037" y="1817526"/>
                    <a:pt x="2501297" y="1817526"/>
                  </a:cubicBezTo>
                  <a:close/>
                  <a:moveTo>
                    <a:pt x="5348964" y="1817525"/>
                  </a:moveTo>
                  <a:cubicBezTo>
                    <a:pt x="5354224" y="1817525"/>
                    <a:pt x="5358489" y="1821789"/>
                    <a:pt x="5358489" y="1827050"/>
                  </a:cubicBezTo>
                  <a:cubicBezTo>
                    <a:pt x="5358489" y="1832311"/>
                    <a:pt x="5354224" y="1836575"/>
                    <a:pt x="5348964" y="1836575"/>
                  </a:cubicBezTo>
                  <a:cubicBezTo>
                    <a:pt x="5343703" y="1836575"/>
                    <a:pt x="5339439" y="1832311"/>
                    <a:pt x="5339439" y="1827050"/>
                  </a:cubicBezTo>
                  <a:cubicBezTo>
                    <a:pt x="5339439" y="1821789"/>
                    <a:pt x="5343703" y="1817525"/>
                    <a:pt x="5348964" y="1817525"/>
                  </a:cubicBezTo>
                  <a:close/>
                  <a:moveTo>
                    <a:pt x="4993001" y="1817525"/>
                  </a:moveTo>
                  <a:cubicBezTo>
                    <a:pt x="4998261" y="1817525"/>
                    <a:pt x="5002526" y="1821789"/>
                    <a:pt x="5002526" y="1827050"/>
                  </a:cubicBezTo>
                  <a:cubicBezTo>
                    <a:pt x="5002526" y="1832311"/>
                    <a:pt x="4998261" y="1836576"/>
                    <a:pt x="4993001" y="1836576"/>
                  </a:cubicBezTo>
                  <a:cubicBezTo>
                    <a:pt x="4987740" y="1836576"/>
                    <a:pt x="4983476" y="1832311"/>
                    <a:pt x="4983476" y="1827050"/>
                  </a:cubicBezTo>
                  <a:cubicBezTo>
                    <a:pt x="4983476" y="1821789"/>
                    <a:pt x="4987740" y="1817525"/>
                    <a:pt x="4993001" y="1817525"/>
                  </a:cubicBezTo>
                  <a:close/>
                  <a:moveTo>
                    <a:pt x="4637038" y="1817525"/>
                  </a:moveTo>
                  <a:cubicBezTo>
                    <a:pt x="4642298" y="1817525"/>
                    <a:pt x="4646563" y="1821789"/>
                    <a:pt x="4646563" y="1827050"/>
                  </a:cubicBezTo>
                  <a:cubicBezTo>
                    <a:pt x="4646563" y="1832311"/>
                    <a:pt x="4642298" y="1836576"/>
                    <a:pt x="4637038" y="1836576"/>
                  </a:cubicBezTo>
                  <a:cubicBezTo>
                    <a:pt x="4631777" y="1836576"/>
                    <a:pt x="4627513" y="1832311"/>
                    <a:pt x="4627513" y="1827050"/>
                  </a:cubicBezTo>
                  <a:cubicBezTo>
                    <a:pt x="4627513" y="1821789"/>
                    <a:pt x="4631777" y="1817525"/>
                    <a:pt x="4637038" y="1817525"/>
                  </a:cubicBezTo>
                  <a:close/>
                  <a:moveTo>
                    <a:pt x="4281076" y="1817525"/>
                  </a:moveTo>
                  <a:cubicBezTo>
                    <a:pt x="4286336" y="1817525"/>
                    <a:pt x="4290601" y="1821789"/>
                    <a:pt x="4290601" y="1827051"/>
                  </a:cubicBezTo>
                  <a:cubicBezTo>
                    <a:pt x="4290601" y="1832311"/>
                    <a:pt x="4286336" y="1836576"/>
                    <a:pt x="4281076" y="1836576"/>
                  </a:cubicBezTo>
                  <a:cubicBezTo>
                    <a:pt x="4275815" y="1836576"/>
                    <a:pt x="4271551" y="1832311"/>
                    <a:pt x="4271551" y="1827051"/>
                  </a:cubicBezTo>
                  <a:cubicBezTo>
                    <a:pt x="4271551" y="1821789"/>
                    <a:pt x="4275815" y="1817525"/>
                    <a:pt x="4281076" y="1817525"/>
                  </a:cubicBezTo>
                  <a:close/>
                  <a:moveTo>
                    <a:pt x="3925113" y="1817525"/>
                  </a:moveTo>
                  <a:cubicBezTo>
                    <a:pt x="3930373" y="1817525"/>
                    <a:pt x="3934638" y="1821790"/>
                    <a:pt x="3934638" y="1827051"/>
                  </a:cubicBezTo>
                  <a:cubicBezTo>
                    <a:pt x="3934638" y="1832311"/>
                    <a:pt x="3930373" y="1836576"/>
                    <a:pt x="3925113" y="1836576"/>
                  </a:cubicBezTo>
                  <a:cubicBezTo>
                    <a:pt x="3919852" y="1836576"/>
                    <a:pt x="3915588" y="1832311"/>
                    <a:pt x="3915588" y="1827051"/>
                  </a:cubicBezTo>
                  <a:cubicBezTo>
                    <a:pt x="3915588" y="1821790"/>
                    <a:pt x="3919852" y="1817525"/>
                    <a:pt x="3925113" y="1817525"/>
                  </a:cubicBezTo>
                  <a:close/>
                  <a:moveTo>
                    <a:pt x="6772815" y="1817524"/>
                  </a:moveTo>
                  <a:cubicBezTo>
                    <a:pt x="6778076" y="1817524"/>
                    <a:pt x="6782340" y="1821789"/>
                    <a:pt x="6782340" y="1827049"/>
                  </a:cubicBezTo>
                  <a:cubicBezTo>
                    <a:pt x="6782340" y="1832310"/>
                    <a:pt x="6778076" y="1836574"/>
                    <a:pt x="6772815" y="1836574"/>
                  </a:cubicBezTo>
                  <a:cubicBezTo>
                    <a:pt x="6767555" y="1836574"/>
                    <a:pt x="6763290" y="1832310"/>
                    <a:pt x="6763290" y="1827049"/>
                  </a:cubicBezTo>
                  <a:cubicBezTo>
                    <a:pt x="6763290" y="1821789"/>
                    <a:pt x="6767555" y="1817524"/>
                    <a:pt x="6772815" y="1817524"/>
                  </a:cubicBezTo>
                  <a:close/>
                  <a:moveTo>
                    <a:pt x="6416852" y="1817524"/>
                  </a:moveTo>
                  <a:cubicBezTo>
                    <a:pt x="6422112" y="1817524"/>
                    <a:pt x="6426377" y="1821789"/>
                    <a:pt x="6426377" y="1827049"/>
                  </a:cubicBezTo>
                  <a:cubicBezTo>
                    <a:pt x="6426377" y="1832310"/>
                    <a:pt x="6422112" y="1836575"/>
                    <a:pt x="6416852" y="1836575"/>
                  </a:cubicBezTo>
                  <a:cubicBezTo>
                    <a:pt x="6411591" y="1836575"/>
                    <a:pt x="6407327" y="1832310"/>
                    <a:pt x="6407327" y="1827049"/>
                  </a:cubicBezTo>
                  <a:cubicBezTo>
                    <a:pt x="6407327" y="1821789"/>
                    <a:pt x="6411591" y="1817524"/>
                    <a:pt x="6416852" y="1817524"/>
                  </a:cubicBezTo>
                  <a:close/>
                  <a:moveTo>
                    <a:pt x="6060889" y="1817524"/>
                  </a:moveTo>
                  <a:cubicBezTo>
                    <a:pt x="6066149" y="1817524"/>
                    <a:pt x="6070414" y="1821789"/>
                    <a:pt x="6070414" y="1827049"/>
                  </a:cubicBezTo>
                  <a:cubicBezTo>
                    <a:pt x="6070414" y="1832311"/>
                    <a:pt x="6066149" y="1836575"/>
                    <a:pt x="6060889" y="1836575"/>
                  </a:cubicBezTo>
                  <a:cubicBezTo>
                    <a:pt x="6055628" y="1836575"/>
                    <a:pt x="6051364" y="1832311"/>
                    <a:pt x="6051364" y="1827049"/>
                  </a:cubicBezTo>
                  <a:cubicBezTo>
                    <a:pt x="6051364" y="1821789"/>
                    <a:pt x="6055628" y="1817524"/>
                    <a:pt x="6060889" y="1817524"/>
                  </a:cubicBezTo>
                  <a:close/>
                  <a:moveTo>
                    <a:pt x="5704927" y="1817524"/>
                  </a:moveTo>
                  <a:cubicBezTo>
                    <a:pt x="5710187" y="1817524"/>
                    <a:pt x="5714452" y="1821789"/>
                    <a:pt x="5714452" y="1827050"/>
                  </a:cubicBezTo>
                  <a:cubicBezTo>
                    <a:pt x="5714452" y="1832311"/>
                    <a:pt x="5710187" y="1836575"/>
                    <a:pt x="5704927" y="1836575"/>
                  </a:cubicBezTo>
                  <a:cubicBezTo>
                    <a:pt x="5699666" y="1836575"/>
                    <a:pt x="5695402" y="1832311"/>
                    <a:pt x="5695402" y="1827050"/>
                  </a:cubicBezTo>
                  <a:cubicBezTo>
                    <a:pt x="5695402" y="1821789"/>
                    <a:pt x="5699666" y="1817524"/>
                    <a:pt x="5704927" y="1817524"/>
                  </a:cubicBezTo>
                  <a:close/>
                  <a:moveTo>
                    <a:pt x="9569" y="1454014"/>
                  </a:moveTo>
                  <a:cubicBezTo>
                    <a:pt x="14829" y="1454014"/>
                    <a:pt x="19094" y="1458278"/>
                    <a:pt x="19094" y="1463539"/>
                  </a:cubicBezTo>
                  <a:cubicBezTo>
                    <a:pt x="19094" y="1468799"/>
                    <a:pt x="14829" y="1473064"/>
                    <a:pt x="9569" y="1473064"/>
                  </a:cubicBezTo>
                  <a:cubicBezTo>
                    <a:pt x="4308" y="1473064"/>
                    <a:pt x="44" y="1468799"/>
                    <a:pt x="44" y="1463539"/>
                  </a:cubicBezTo>
                  <a:cubicBezTo>
                    <a:pt x="44" y="1458278"/>
                    <a:pt x="4308" y="1454014"/>
                    <a:pt x="9569" y="1454014"/>
                  </a:cubicBezTo>
                  <a:close/>
                  <a:moveTo>
                    <a:pt x="2145337" y="1454013"/>
                  </a:moveTo>
                  <a:cubicBezTo>
                    <a:pt x="2150598" y="1454013"/>
                    <a:pt x="2154866" y="1458277"/>
                    <a:pt x="2154866" y="1463538"/>
                  </a:cubicBezTo>
                  <a:cubicBezTo>
                    <a:pt x="2154866" y="1468799"/>
                    <a:pt x="2150598" y="1473063"/>
                    <a:pt x="2145337" y="1473063"/>
                  </a:cubicBezTo>
                  <a:cubicBezTo>
                    <a:pt x="2140077" y="1473063"/>
                    <a:pt x="2135812" y="1468799"/>
                    <a:pt x="2135812" y="1463538"/>
                  </a:cubicBezTo>
                  <a:cubicBezTo>
                    <a:pt x="2135812" y="1458277"/>
                    <a:pt x="2140077" y="1454013"/>
                    <a:pt x="2145337" y="1454013"/>
                  </a:cubicBezTo>
                  <a:close/>
                  <a:moveTo>
                    <a:pt x="1789394" y="1454013"/>
                  </a:moveTo>
                  <a:cubicBezTo>
                    <a:pt x="1794652" y="1454013"/>
                    <a:pt x="1798917" y="1458277"/>
                    <a:pt x="1798917" y="1463538"/>
                  </a:cubicBezTo>
                  <a:cubicBezTo>
                    <a:pt x="1798917" y="1468799"/>
                    <a:pt x="1794652" y="1473064"/>
                    <a:pt x="1789394" y="1473064"/>
                  </a:cubicBezTo>
                  <a:cubicBezTo>
                    <a:pt x="1784133" y="1473064"/>
                    <a:pt x="1779862" y="1468799"/>
                    <a:pt x="1779862" y="1463538"/>
                  </a:cubicBezTo>
                  <a:cubicBezTo>
                    <a:pt x="1779862" y="1458277"/>
                    <a:pt x="1784133" y="1454013"/>
                    <a:pt x="1789394" y="1454013"/>
                  </a:cubicBezTo>
                  <a:close/>
                  <a:moveTo>
                    <a:pt x="1433430" y="1454013"/>
                  </a:moveTo>
                  <a:cubicBezTo>
                    <a:pt x="1438691" y="1454013"/>
                    <a:pt x="1442955" y="1458277"/>
                    <a:pt x="1442955" y="1463538"/>
                  </a:cubicBezTo>
                  <a:cubicBezTo>
                    <a:pt x="1442955" y="1468799"/>
                    <a:pt x="1438691" y="1473064"/>
                    <a:pt x="1433430" y="1473064"/>
                  </a:cubicBezTo>
                  <a:cubicBezTo>
                    <a:pt x="1428170" y="1473064"/>
                    <a:pt x="1423905" y="1468799"/>
                    <a:pt x="1423905" y="1463538"/>
                  </a:cubicBezTo>
                  <a:cubicBezTo>
                    <a:pt x="1423905" y="1458277"/>
                    <a:pt x="1428170" y="1454013"/>
                    <a:pt x="1433430" y="1454013"/>
                  </a:cubicBezTo>
                  <a:close/>
                  <a:moveTo>
                    <a:pt x="1077460" y="1454013"/>
                  </a:moveTo>
                  <a:cubicBezTo>
                    <a:pt x="1082721" y="1454013"/>
                    <a:pt x="1086985" y="1458277"/>
                    <a:pt x="1086985" y="1463538"/>
                  </a:cubicBezTo>
                  <a:cubicBezTo>
                    <a:pt x="1086985" y="1468799"/>
                    <a:pt x="1082721" y="1473064"/>
                    <a:pt x="1077460" y="1473064"/>
                  </a:cubicBezTo>
                  <a:cubicBezTo>
                    <a:pt x="1072198" y="1473064"/>
                    <a:pt x="1067935" y="1468799"/>
                    <a:pt x="1067935" y="1463538"/>
                  </a:cubicBezTo>
                  <a:cubicBezTo>
                    <a:pt x="1067935" y="1458277"/>
                    <a:pt x="1072198" y="1454013"/>
                    <a:pt x="1077460" y="1454013"/>
                  </a:cubicBezTo>
                  <a:close/>
                  <a:moveTo>
                    <a:pt x="721500" y="1454013"/>
                  </a:moveTo>
                  <a:cubicBezTo>
                    <a:pt x="726764" y="1454013"/>
                    <a:pt x="731026" y="1458278"/>
                    <a:pt x="731026" y="1463539"/>
                  </a:cubicBezTo>
                  <a:cubicBezTo>
                    <a:pt x="731026" y="1468799"/>
                    <a:pt x="726764" y="1473064"/>
                    <a:pt x="721500" y="1473064"/>
                  </a:cubicBezTo>
                  <a:cubicBezTo>
                    <a:pt x="716240" y="1473064"/>
                    <a:pt x="711976" y="1468799"/>
                    <a:pt x="711976" y="1463539"/>
                  </a:cubicBezTo>
                  <a:cubicBezTo>
                    <a:pt x="711976" y="1458278"/>
                    <a:pt x="716240" y="1454013"/>
                    <a:pt x="721500" y="1454013"/>
                  </a:cubicBezTo>
                  <a:close/>
                  <a:moveTo>
                    <a:pt x="365529" y="1454013"/>
                  </a:moveTo>
                  <a:cubicBezTo>
                    <a:pt x="370790" y="1454013"/>
                    <a:pt x="375054" y="1458278"/>
                    <a:pt x="375054" y="1463539"/>
                  </a:cubicBezTo>
                  <a:cubicBezTo>
                    <a:pt x="375054" y="1468799"/>
                    <a:pt x="370790" y="1473064"/>
                    <a:pt x="365529" y="1473064"/>
                  </a:cubicBezTo>
                  <a:cubicBezTo>
                    <a:pt x="360269" y="1473064"/>
                    <a:pt x="356004" y="1468799"/>
                    <a:pt x="356004" y="1463539"/>
                  </a:cubicBezTo>
                  <a:cubicBezTo>
                    <a:pt x="356004" y="1458278"/>
                    <a:pt x="360269" y="1454013"/>
                    <a:pt x="365529" y="1454013"/>
                  </a:cubicBezTo>
                  <a:close/>
                  <a:moveTo>
                    <a:pt x="3925113" y="1454012"/>
                  </a:moveTo>
                  <a:cubicBezTo>
                    <a:pt x="3930373" y="1454012"/>
                    <a:pt x="3934638" y="1458277"/>
                    <a:pt x="3934638" y="1463537"/>
                  </a:cubicBezTo>
                  <a:cubicBezTo>
                    <a:pt x="3934638" y="1468798"/>
                    <a:pt x="3930373" y="1473062"/>
                    <a:pt x="3925113" y="1473062"/>
                  </a:cubicBezTo>
                  <a:cubicBezTo>
                    <a:pt x="3919852" y="1473062"/>
                    <a:pt x="3915588" y="1468798"/>
                    <a:pt x="3915588" y="1463537"/>
                  </a:cubicBezTo>
                  <a:cubicBezTo>
                    <a:pt x="3915588" y="1458277"/>
                    <a:pt x="3919852" y="1454012"/>
                    <a:pt x="3925113" y="1454012"/>
                  </a:cubicBezTo>
                  <a:close/>
                  <a:moveTo>
                    <a:pt x="3569150" y="1454012"/>
                  </a:moveTo>
                  <a:cubicBezTo>
                    <a:pt x="3574410" y="1454012"/>
                    <a:pt x="3578675" y="1458277"/>
                    <a:pt x="3578675" y="1463537"/>
                  </a:cubicBezTo>
                  <a:cubicBezTo>
                    <a:pt x="3578675" y="1468798"/>
                    <a:pt x="3574410" y="1473063"/>
                    <a:pt x="3569150" y="1473063"/>
                  </a:cubicBezTo>
                  <a:cubicBezTo>
                    <a:pt x="3563889" y="1473063"/>
                    <a:pt x="3559625" y="1468798"/>
                    <a:pt x="3559625" y="1463537"/>
                  </a:cubicBezTo>
                  <a:cubicBezTo>
                    <a:pt x="3559625" y="1458277"/>
                    <a:pt x="3563889" y="1454012"/>
                    <a:pt x="3569150" y="1454012"/>
                  </a:cubicBezTo>
                  <a:close/>
                  <a:moveTo>
                    <a:pt x="3213191" y="1454012"/>
                  </a:moveTo>
                  <a:cubicBezTo>
                    <a:pt x="3218449" y="1454012"/>
                    <a:pt x="3222716" y="1458277"/>
                    <a:pt x="3222716" y="1463537"/>
                  </a:cubicBezTo>
                  <a:cubicBezTo>
                    <a:pt x="3222716" y="1468799"/>
                    <a:pt x="3218449" y="1473063"/>
                    <a:pt x="3213191" y="1473063"/>
                  </a:cubicBezTo>
                  <a:cubicBezTo>
                    <a:pt x="3207927" y="1473063"/>
                    <a:pt x="3203666" y="1468799"/>
                    <a:pt x="3203666" y="1463537"/>
                  </a:cubicBezTo>
                  <a:cubicBezTo>
                    <a:pt x="3203666" y="1458277"/>
                    <a:pt x="3207927" y="1454012"/>
                    <a:pt x="3213191" y="1454012"/>
                  </a:cubicBezTo>
                  <a:close/>
                  <a:moveTo>
                    <a:pt x="2857279" y="1454012"/>
                  </a:moveTo>
                  <a:cubicBezTo>
                    <a:pt x="2862539" y="1454012"/>
                    <a:pt x="2866791" y="1458277"/>
                    <a:pt x="2866791" y="1463538"/>
                  </a:cubicBezTo>
                  <a:cubicBezTo>
                    <a:pt x="2866791" y="1468799"/>
                    <a:pt x="2862539" y="1473063"/>
                    <a:pt x="2857279" y="1473063"/>
                  </a:cubicBezTo>
                  <a:cubicBezTo>
                    <a:pt x="2852002" y="1473063"/>
                    <a:pt x="2847745" y="1468799"/>
                    <a:pt x="2847745" y="1463538"/>
                  </a:cubicBezTo>
                  <a:cubicBezTo>
                    <a:pt x="2847745" y="1458277"/>
                    <a:pt x="2852002" y="1454012"/>
                    <a:pt x="2857279" y="1454012"/>
                  </a:cubicBezTo>
                  <a:close/>
                  <a:moveTo>
                    <a:pt x="2501299" y="1454012"/>
                  </a:moveTo>
                  <a:cubicBezTo>
                    <a:pt x="2506559" y="1454012"/>
                    <a:pt x="2510826" y="1458277"/>
                    <a:pt x="2510826" y="1463538"/>
                  </a:cubicBezTo>
                  <a:cubicBezTo>
                    <a:pt x="2510826" y="1468799"/>
                    <a:pt x="2506559" y="1473063"/>
                    <a:pt x="2501299" y="1473063"/>
                  </a:cubicBezTo>
                  <a:cubicBezTo>
                    <a:pt x="2496039" y="1473063"/>
                    <a:pt x="2491774" y="1468799"/>
                    <a:pt x="2491774" y="1463538"/>
                  </a:cubicBezTo>
                  <a:cubicBezTo>
                    <a:pt x="2491774" y="1458277"/>
                    <a:pt x="2496039" y="1454012"/>
                    <a:pt x="2501299" y="1454012"/>
                  </a:cubicBezTo>
                  <a:close/>
                  <a:moveTo>
                    <a:pt x="6060889" y="1454011"/>
                  </a:moveTo>
                  <a:cubicBezTo>
                    <a:pt x="6066149" y="1454011"/>
                    <a:pt x="6070414" y="1458276"/>
                    <a:pt x="6070414" y="1463536"/>
                  </a:cubicBezTo>
                  <a:cubicBezTo>
                    <a:pt x="6070414" y="1468797"/>
                    <a:pt x="6066149" y="1473061"/>
                    <a:pt x="6060889" y="1473061"/>
                  </a:cubicBezTo>
                  <a:cubicBezTo>
                    <a:pt x="6055628" y="1473061"/>
                    <a:pt x="6051364" y="1468797"/>
                    <a:pt x="6051364" y="1463536"/>
                  </a:cubicBezTo>
                  <a:cubicBezTo>
                    <a:pt x="6051364" y="1458276"/>
                    <a:pt x="6055628" y="1454011"/>
                    <a:pt x="6060889" y="1454011"/>
                  </a:cubicBezTo>
                  <a:close/>
                  <a:moveTo>
                    <a:pt x="5704927" y="1454011"/>
                  </a:moveTo>
                  <a:cubicBezTo>
                    <a:pt x="5710187" y="1454011"/>
                    <a:pt x="5714452" y="1458276"/>
                    <a:pt x="5714452" y="1463536"/>
                  </a:cubicBezTo>
                  <a:cubicBezTo>
                    <a:pt x="5714452" y="1468797"/>
                    <a:pt x="5710187" y="1473061"/>
                    <a:pt x="5704927" y="1473061"/>
                  </a:cubicBezTo>
                  <a:cubicBezTo>
                    <a:pt x="5699666" y="1473061"/>
                    <a:pt x="5695402" y="1468797"/>
                    <a:pt x="5695402" y="1463536"/>
                  </a:cubicBezTo>
                  <a:cubicBezTo>
                    <a:pt x="5695402" y="1458276"/>
                    <a:pt x="5699666" y="1454011"/>
                    <a:pt x="5704927" y="1454011"/>
                  </a:cubicBezTo>
                  <a:close/>
                  <a:moveTo>
                    <a:pt x="5348964" y="1454011"/>
                  </a:moveTo>
                  <a:cubicBezTo>
                    <a:pt x="5354224" y="1454011"/>
                    <a:pt x="5358489" y="1458276"/>
                    <a:pt x="5358489" y="1463536"/>
                  </a:cubicBezTo>
                  <a:cubicBezTo>
                    <a:pt x="5358489" y="1468797"/>
                    <a:pt x="5354224" y="1473062"/>
                    <a:pt x="5348964" y="1473062"/>
                  </a:cubicBezTo>
                  <a:cubicBezTo>
                    <a:pt x="5343703" y="1473062"/>
                    <a:pt x="5339439" y="1468797"/>
                    <a:pt x="5339439" y="1463536"/>
                  </a:cubicBezTo>
                  <a:cubicBezTo>
                    <a:pt x="5339439" y="1458276"/>
                    <a:pt x="5343703" y="1454011"/>
                    <a:pt x="5348964" y="1454011"/>
                  </a:cubicBezTo>
                  <a:close/>
                  <a:moveTo>
                    <a:pt x="4993001" y="1454011"/>
                  </a:moveTo>
                  <a:cubicBezTo>
                    <a:pt x="4998261" y="1454011"/>
                    <a:pt x="5002526" y="1458276"/>
                    <a:pt x="5002526" y="1463536"/>
                  </a:cubicBezTo>
                  <a:cubicBezTo>
                    <a:pt x="5002526" y="1468798"/>
                    <a:pt x="4998261" y="1473062"/>
                    <a:pt x="4993001" y="1473062"/>
                  </a:cubicBezTo>
                  <a:cubicBezTo>
                    <a:pt x="4987740" y="1473062"/>
                    <a:pt x="4983476" y="1468798"/>
                    <a:pt x="4983476" y="1463536"/>
                  </a:cubicBezTo>
                  <a:cubicBezTo>
                    <a:pt x="4983476" y="1458276"/>
                    <a:pt x="4987740" y="1454011"/>
                    <a:pt x="4993001" y="1454011"/>
                  </a:cubicBezTo>
                  <a:close/>
                  <a:moveTo>
                    <a:pt x="4637038" y="1454011"/>
                  </a:moveTo>
                  <a:cubicBezTo>
                    <a:pt x="4642298" y="1454011"/>
                    <a:pt x="4646563" y="1458276"/>
                    <a:pt x="4646563" y="1463537"/>
                  </a:cubicBezTo>
                  <a:cubicBezTo>
                    <a:pt x="4646563" y="1468798"/>
                    <a:pt x="4642298" y="1473062"/>
                    <a:pt x="4637038" y="1473062"/>
                  </a:cubicBezTo>
                  <a:cubicBezTo>
                    <a:pt x="4631777" y="1473062"/>
                    <a:pt x="4627513" y="1468798"/>
                    <a:pt x="4627513" y="1463537"/>
                  </a:cubicBezTo>
                  <a:cubicBezTo>
                    <a:pt x="4627513" y="1458276"/>
                    <a:pt x="4631777" y="1454011"/>
                    <a:pt x="4637038" y="1454011"/>
                  </a:cubicBezTo>
                  <a:close/>
                  <a:moveTo>
                    <a:pt x="4281076" y="1454011"/>
                  </a:moveTo>
                  <a:cubicBezTo>
                    <a:pt x="4286336" y="1454011"/>
                    <a:pt x="4290601" y="1458277"/>
                    <a:pt x="4290601" y="1463537"/>
                  </a:cubicBezTo>
                  <a:cubicBezTo>
                    <a:pt x="4290601" y="1468798"/>
                    <a:pt x="4286336" y="1473062"/>
                    <a:pt x="4281076" y="1473062"/>
                  </a:cubicBezTo>
                  <a:cubicBezTo>
                    <a:pt x="4275815" y="1473062"/>
                    <a:pt x="4271551" y="1468798"/>
                    <a:pt x="4271551" y="1463537"/>
                  </a:cubicBezTo>
                  <a:cubicBezTo>
                    <a:pt x="4271551" y="1458277"/>
                    <a:pt x="4275815" y="1454011"/>
                    <a:pt x="4281076" y="1454011"/>
                  </a:cubicBezTo>
                  <a:close/>
                  <a:moveTo>
                    <a:pt x="6772815" y="1454010"/>
                  </a:moveTo>
                  <a:cubicBezTo>
                    <a:pt x="6778076" y="1454010"/>
                    <a:pt x="6782340" y="1458275"/>
                    <a:pt x="6782340" y="1463536"/>
                  </a:cubicBezTo>
                  <a:cubicBezTo>
                    <a:pt x="6782340" y="1468797"/>
                    <a:pt x="6778076" y="1473061"/>
                    <a:pt x="6772815" y="1473061"/>
                  </a:cubicBezTo>
                  <a:cubicBezTo>
                    <a:pt x="6767555" y="1473061"/>
                    <a:pt x="6763290" y="1468797"/>
                    <a:pt x="6763290" y="1463536"/>
                  </a:cubicBezTo>
                  <a:cubicBezTo>
                    <a:pt x="6763290" y="1458275"/>
                    <a:pt x="6767555" y="1454010"/>
                    <a:pt x="6772815" y="1454010"/>
                  </a:cubicBezTo>
                  <a:close/>
                  <a:moveTo>
                    <a:pt x="6416852" y="1454010"/>
                  </a:moveTo>
                  <a:cubicBezTo>
                    <a:pt x="6422112" y="1454010"/>
                    <a:pt x="6426377" y="1458276"/>
                    <a:pt x="6426377" y="1463536"/>
                  </a:cubicBezTo>
                  <a:cubicBezTo>
                    <a:pt x="6426377" y="1468797"/>
                    <a:pt x="6422112" y="1473061"/>
                    <a:pt x="6416852" y="1473061"/>
                  </a:cubicBezTo>
                  <a:cubicBezTo>
                    <a:pt x="6411591" y="1473061"/>
                    <a:pt x="6407327" y="1468797"/>
                    <a:pt x="6407327" y="1463536"/>
                  </a:cubicBezTo>
                  <a:cubicBezTo>
                    <a:pt x="6407327" y="1458276"/>
                    <a:pt x="6411591" y="1454010"/>
                    <a:pt x="6416852" y="1454010"/>
                  </a:cubicBezTo>
                  <a:close/>
                  <a:moveTo>
                    <a:pt x="1789396" y="1090497"/>
                  </a:moveTo>
                  <a:cubicBezTo>
                    <a:pt x="1794654" y="1090497"/>
                    <a:pt x="1798919" y="1094762"/>
                    <a:pt x="1798919" y="1100022"/>
                  </a:cubicBezTo>
                  <a:cubicBezTo>
                    <a:pt x="1798919" y="1105283"/>
                    <a:pt x="1794654" y="1109547"/>
                    <a:pt x="1789396" y="1109547"/>
                  </a:cubicBezTo>
                  <a:cubicBezTo>
                    <a:pt x="1784135" y="1109547"/>
                    <a:pt x="1779865" y="1105283"/>
                    <a:pt x="1779865" y="1100022"/>
                  </a:cubicBezTo>
                  <a:cubicBezTo>
                    <a:pt x="1779865" y="1094762"/>
                    <a:pt x="1784135" y="1090497"/>
                    <a:pt x="1789396" y="1090497"/>
                  </a:cubicBezTo>
                  <a:close/>
                  <a:moveTo>
                    <a:pt x="1433433" y="1090497"/>
                  </a:moveTo>
                  <a:cubicBezTo>
                    <a:pt x="1438693" y="1090497"/>
                    <a:pt x="1442958" y="1094762"/>
                    <a:pt x="1442958" y="1100022"/>
                  </a:cubicBezTo>
                  <a:cubicBezTo>
                    <a:pt x="1442958" y="1105283"/>
                    <a:pt x="1438693" y="1109548"/>
                    <a:pt x="1433433" y="1109548"/>
                  </a:cubicBezTo>
                  <a:cubicBezTo>
                    <a:pt x="1428172" y="1109548"/>
                    <a:pt x="1423908" y="1105283"/>
                    <a:pt x="1423908" y="1100022"/>
                  </a:cubicBezTo>
                  <a:cubicBezTo>
                    <a:pt x="1423908" y="1094762"/>
                    <a:pt x="1428172" y="1090497"/>
                    <a:pt x="1433433" y="1090497"/>
                  </a:cubicBezTo>
                  <a:close/>
                  <a:moveTo>
                    <a:pt x="1077462" y="1090497"/>
                  </a:moveTo>
                  <a:cubicBezTo>
                    <a:pt x="1082723" y="1090497"/>
                    <a:pt x="1086987" y="1094762"/>
                    <a:pt x="1086987" y="1100022"/>
                  </a:cubicBezTo>
                  <a:cubicBezTo>
                    <a:pt x="1086987" y="1105283"/>
                    <a:pt x="1082723" y="1109548"/>
                    <a:pt x="1077462" y="1109548"/>
                  </a:cubicBezTo>
                  <a:cubicBezTo>
                    <a:pt x="1072201" y="1109548"/>
                    <a:pt x="1067936" y="1105283"/>
                    <a:pt x="1067936" y="1100022"/>
                  </a:cubicBezTo>
                  <a:cubicBezTo>
                    <a:pt x="1067936" y="1094762"/>
                    <a:pt x="1072201" y="1090497"/>
                    <a:pt x="1077462" y="1090497"/>
                  </a:cubicBezTo>
                  <a:close/>
                  <a:moveTo>
                    <a:pt x="721503" y="1090497"/>
                  </a:moveTo>
                  <a:cubicBezTo>
                    <a:pt x="726766" y="1090497"/>
                    <a:pt x="731029" y="1094762"/>
                    <a:pt x="731029" y="1100022"/>
                  </a:cubicBezTo>
                  <a:cubicBezTo>
                    <a:pt x="731029" y="1105284"/>
                    <a:pt x="726766" y="1109548"/>
                    <a:pt x="721503" y="1109548"/>
                  </a:cubicBezTo>
                  <a:cubicBezTo>
                    <a:pt x="716242" y="1109548"/>
                    <a:pt x="711978" y="1105284"/>
                    <a:pt x="711978" y="1100022"/>
                  </a:cubicBezTo>
                  <a:cubicBezTo>
                    <a:pt x="711978" y="1094762"/>
                    <a:pt x="716242" y="1090497"/>
                    <a:pt x="721503" y="1090497"/>
                  </a:cubicBezTo>
                  <a:close/>
                  <a:moveTo>
                    <a:pt x="365531" y="1090497"/>
                  </a:moveTo>
                  <a:cubicBezTo>
                    <a:pt x="370792" y="1090497"/>
                    <a:pt x="375056" y="1094762"/>
                    <a:pt x="375056" y="1100023"/>
                  </a:cubicBezTo>
                  <a:cubicBezTo>
                    <a:pt x="375056" y="1105284"/>
                    <a:pt x="370792" y="1109548"/>
                    <a:pt x="365531" y="1109548"/>
                  </a:cubicBezTo>
                  <a:cubicBezTo>
                    <a:pt x="360271" y="1109548"/>
                    <a:pt x="356006" y="1105284"/>
                    <a:pt x="356006" y="1100023"/>
                  </a:cubicBezTo>
                  <a:cubicBezTo>
                    <a:pt x="356006" y="1094762"/>
                    <a:pt x="360271" y="1090497"/>
                    <a:pt x="365531" y="1090497"/>
                  </a:cubicBezTo>
                  <a:close/>
                  <a:moveTo>
                    <a:pt x="9571" y="1090497"/>
                  </a:moveTo>
                  <a:cubicBezTo>
                    <a:pt x="14831" y="1090497"/>
                    <a:pt x="19096" y="1094763"/>
                    <a:pt x="19096" y="1100023"/>
                  </a:cubicBezTo>
                  <a:cubicBezTo>
                    <a:pt x="19096" y="1105284"/>
                    <a:pt x="14831" y="1109548"/>
                    <a:pt x="9571" y="1109548"/>
                  </a:cubicBezTo>
                  <a:cubicBezTo>
                    <a:pt x="4310" y="1109548"/>
                    <a:pt x="46" y="1105284"/>
                    <a:pt x="46" y="1100023"/>
                  </a:cubicBezTo>
                  <a:cubicBezTo>
                    <a:pt x="46" y="1094763"/>
                    <a:pt x="4310" y="1090497"/>
                    <a:pt x="9571" y="1090497"/>
                  </a:cubicBezTo>
                  <a:close/>
                  <a:moveTo>
                    <a:pt x="3925113" y="1090497"/>
                  </a:moveTo>
                  <a:cubicBezTo>
                    <a:pt x="3930373" y="1090497"/>
                    <a:pt x="3934638" y="1094761"/>
                    <a:pt x="3934638" y="1100022"/>
                  </a:cubicBezTo>
                  <a:cubicBezTo>
                    <a:pt x="3934638" y="1105282"/>
                    <a:pt x="3930373" y="1109547"/>
                    <a:pt x="3925113" y="1109547"/>
                  </a:cubicBezTo>
                  <a:cubicBezTo>
                    <a:pt x="3919852" y="1109547"/>
                    <a:pt x="3915588" y="1105282"/>
                    <a:pt x="3915588" y="1100022"/>
                  </a:cubicBezTo>
                  <a:cubicBezTo>
                    <a:pt x="3915588" y="1094761"/>
                    <a:pt x="3919852" y="1090497"/>
                    <a:pt x="3925113" y="1090497"/>
                  </a:cubicBezTo>
                  <a:close/>
                  <a:moveTo>
                    <a:pt x="3569150" y="1090497"/>
                  </a:moveTo>
                  <a:cubicBezTo>
                    <a:pt x="3574410" y="1090497"/>
                    <a:pt x="3578675" y="1094761"/>
                    <a:pt x="3578675" y="1100022"/>
                  </a:cubicBezTo>
                  <a:cubicBezTo>
                    <a:pt x="3578675" y="1105282"/>
                    <a:pt x="3574410" y="1109547"/>
                    <a:pt x="3569150" y="1109547"/>
                  </a:cubicBezTo>
                  <a:cubicBezTo>
                    <a:pt x="3563889" y="1109547"/>
                    <a:pt x="3559625" y="1105282"/>
                    <a:pt x="3559625" y="1100022"/>
                  </a:cubicBezTo>
                  <a:cubicBezTo>
                    <a:pt x="3559625" y="1094761"/>
                    <a:pt x="3563889" y="1090497"/>
                    <a:pt x="3569150" y="1090497"/>
                  </a:cubicBezTo>
                  <a:close/>
                  <a:moveTo>
                    <a:pt x="3213191" y="1090497"/>
                  </a:moveTo>
                  <a:cubicBezTo>
                    <a:pt x="3218449" y="1090497"/>
                    <a:pt x="3222716" y="1094761"/>
                    <a:pt x="3222716" y="1100022"/>
                  </a:cubicBezTo>
                  <a:cubicBezTo>
                    <a:pt x="3222716" y="1105283"/>
                    <a:pt x="3218449" y="1109547"/>
                    <a:pt x="3213191" y="1109547"/>
                  </a:cubicBezTo>
                  <a:cubicBezTo>
                    <a:pt x="3207927" y="1109547"/>
                    <a:pt x="3203666" y="1105283"/>
                    <a:pt x="3203666" y="1100022"/>
                  </a:cubicBezTo>
                  <a:cubicBezTo>
                    <a:pt x="3203666" y="1094761"/>
                    <a:pt x="3207927" y="1090497"/>
                    <a:pt x="3213191" y="1090497"/>
                  </a:cubicBezTo>
                  <a:close/>
                  <a:moveTo>
                    <a:pt x="2857281" y="1090497"/>
                  </a:moveTo>
                  <a:cubicBezTo>
                    <a:pt x="2862541" y="1090497"/>
                    <a:pt x="2866793" y="1094761"/>
                    <a:pt x="2866793" y="1100022"/>
                  </a:cubicBezTo>
                  <a:cubicBezTo>
                    <a:pt x="2866793" y="1105283"/>
                    <a:pt x="2862541" y="1109547"/>
                    <a:pt x="2857281" y="1109547"/>
                  </a:cubicBezTo>
                  <a:cubicBezTo>
                    <a:pt x="2852004" y="1109547"/>
                    <a:pt x="2847747" y="1105283"/>
                    <a:pt x="2847747" y="1100022"/>
                  </a:cubicBezTo>
                  <a:cubicBezTo>
                    <a:pt x="2847747" y="1094761"/>
                    <a:pt x="2852004" y="1090497"/>
                    <a:pt x="2857281" y="1090497"/>
                  </a:cubicBezTo>
                  <a:close/>
                  <a:moveTo>
                    <a:pt x="2501300" y="1090497"/>
                  </a:moveTo>
                  <a:cubicBezTo>
                    <a:pt x="2506561" y="1090497"/>
                    <a:pt x="2510827" y="1094762"/>
                    <a:pt x="2510827" y="1100022"/>
                  </a:cubicBezTo>
                  <a:cubicBezTo>
                    <a:pt x="2510827" y="1105283"/>
                    <a:pt x="2506561" y="1109547"/>
                    <a:pt x="2501300" y="1109547"/>
                  </a:cubicBezTo>
                  <a:cubicBezTo>
                    <a:pt x="2496040" y="1109547"/>
                    <a:pt x="2491776" y="1105283"/>
                    <a:pt x="2491776" y="1100022"/>
                  </a:cubicBezTo>
                  <a:cubicBezTo>
                    <a:pt x="2491776" y="1094762"/>
                    <a:pt x="2496040" y="1090497"/>
                    <a:pt x="2501300" y="1090497"/>
                  </a:cubicBezTo>
                  <a:close/>
                  <a:moveTo>
                    <a:pt x="2145338" y="1090497"/>
                  </a:moveTo>
                  <a:cubicBezTo>
                    <a:pt x="2150600" y="1090497"/>
                    <a:pt x="2154868" y="1094762"/>
                    <a:pt x="2154868" y="1100022"/>
                  </a:cubicBezTo>
                  <a:cubicBezTo>
                    <a:pt x="2154868" y="1105283"/>
                    <a:pt x="2150600" y="1109547"/>
                    <a:pt x="2145338" y="1109547"/>
                  </a:cubicBezTo>
                  <a:cubicBezTo>
                    <a:pt x="2140078" y="1109547"/>
                    <a:pt x="2135813" y="1105283"/>
                    <a:pt x="2135813" y="1100022"/>
                  </a:cubicBezTo>
                  <a:cubicBezTo>
                    <a:pt x="2135813" y="1094762"/>
                    <a:pt x="2140078" y="1090497"/>
                    <a:pt x="2145338" y="1090497"/>
                  </a:cubicBezTo>
                  <a:close/>
                  <a:moveTo>
                    <a:pt x="4281076" y="1090496"/>
                  </a:moveTo>
                  <a:cubicBezTo>
                    <a:pt x="4286336" y="1090496"/>
                    <a:pt x="4290601" y="1094761"/>
                    <a:pt x="4290601" y="1100022"/>
                  </a:cubicBezTo>
                  <a:cubicBezTo>
                    <a:pt x="4290601" y="1105282"/>
                    <a:pt x="4286336" y="1109547"/>
                    <a:pt x="4281076" y="1109547"/>
                  </a:cubicBezTo>
                  <a:cubicBezTo>
                    <a:pt x="4275815" y="1109547"/>
                    <a:pt x="4271551" y="1105282"/>
                    <a:pt x="4271551" y="1100022"/>
                  </a:cubicBezTo>
                  <a:cubicBezTo>
                    <a:pt x="4271551" y="1094761"/>
                    <a:pt x="4275815" y="1090496"/>
                    <a:pt x="4281076" y="1090496"/>
                  </a:cubicBezTo>
                  <a:close/>
                  <a:moveTo>
                    <a:pt x="6416852" y="1090496"/>
                  </a:moveTo>
                  <a:cubicBezTo>
                    <a:pt x="6422112" y="1090496"/>
                    <a:pt x="6426377" y="1094760"/>
                    <a:pt x="6426377" y="1100021"/>
                  </a:cubicBezTo>
                  <a:cubicBezTo>
                    <a:pt x="6426377" y="1105281"/>
                    <a:pt x="6422112" y="1109546"/>
                    <a:pt x="6416852" y="1109546"/>
                  </a:cubicBezTo>
                  <a:cubicBezTo>
                    <a:pt x="6411591" y="1109546"/>
                    <a:pt x="6407327" y="1105281"/>
                    <a:pt x="6407327" y="1100021"/>
                  </a:cubicBezTo>
                  <a:cubicBezTo>
                    <a:pt x="6407327" y="1094760"/>
                    <a:pt x="6411591" y="1090496"/>
                    <a:pt x="6416852" y="1090496"/>
                  </a:cubicBezTo>
                  <a:close/>
                  <a:moveTo>
                    <a:pt x="6060889" y="1090496"/>
                  </a:moveTo>
                  <a:cubicBezTo>
                    <a:pt x="6066149" y="1090496"/>
                    <a:pt x="6070414" y="1094760"/>
                    <a:pt x="6070414" y="1100021"/>
                  </a:cubicBezTo>
                  <a:cubicBezTo>
                    <a:pt x="6070414" y="1105281"/>
                    <a:pt x="6066149" y="1109547"/>
                    <a:pt x="6060889" y="1109547"/>
                  </a:cubicBezTo>
                  <a:cubicBezTo>
                    <a:pt x="6055628" y="1109547"/>
                    <a:pt x="6051364" y="1105281"/>
                    <a:pt x="6051364" y="1100021"/>
                  </a:cubicBezTo>
                  <a:cubicBezTo>
                    <a:pt x="6051364" y="1094760"/>
                    <a:pt x="6055628" y="1090496"/>
                    <a:pt x="6060889" y="1090496"/>
                  </a:cubicBezTo>
                  <a:close/>
                  <a:moveTo>
                    <a:pt x="5704927" y="1090496"/>
                  </a:moveTo>
                  <a:cubicBezTo>
                    <a:pt x="5710187" y="1090496"/>
                    <a:pt x="5714452" y="1094760"/>
                    <a:pt x="5714452" y="1100021"/>
                  </a:cubicBezTo>
                  <a:cubicBezTo>
                    <a:pt x="5714452" y="1105281"/>
                    <a:pt x="5710187" y="1109547"/>
                    <a:pt x="5704927" y="1109547"/>
                  </a:cubicBezTo>
                  <a:cubicBezTo>
                    <a:pt x="5699666" y="1109547"/>
                    <a:pt x="5695402" y="1105281"/>
                    <a:pt x="5695402" y="1100021"/>
                  </a:cubicBezTo>
                  <a:cubicBezTo>
                    <a:pt x="5695402" y="1094760"/>
                    <a:pt x="5699666" y="1090496"/>
                    <a:pt x="5704927" y="1090496"/>
                  </a:cubicBezTo>
                  <a:close/>
                  <a:moveTo>
                    <a:pt x="5348964" y="1090496"/>
                  </a:moveTo>
                  <a:cubicBezTo>
                    <a:pt x="5354224" y="1090496"/>
                    <a:pt x="5358489" y="1094760"/>
                    <a:pt x="5358489" y="1100021"/>
                  </a:cubicBezTo>
                  <a:cubicBezTo>
                    <a:pt x="5358489" y="1105282"/>
                    <a:pt x="5354224" y="1109547"/>
                    <a:pt x="5348964" y="1109547"/>
                  </a:cubicBezTo>
                  <a:cubicBezTo>
                    <a:pt x="5343703" y="1109547"/>
                    <a:pt x="5339439" y="1105282"/>
                    <a:pt x="5339439" y="1100021"/>
                  </a:cubicBezTo>
                  <a:cubicBezTo>
                    <a:pt x="5339439" y="1094760"/>
                    <a:pt x="5343703" y="1090496"/>
                    <a:pt x="5348964" y="1090496"/>
                  </a:cubicBezTo>
                  <a:close/>
                  <a:moveTo>
                    <a:pt x="4993001" y="1090496"/>
                  </a:moveTo>
                  <a:cubicBezTo>
                    <a:pt x="4998261" y="1090496"/>
                    <a:pt x="5002526" y="1094760"/>
                    <a:pt x="5002526" y="1100022"/>
                  </a:cubicBezTo>
                  <a:cubicBezTo>
                    <a:pt x="5002526" y="1105282"/>
                    <a:pt x="4998261" y="1109547"/>
                    <a:pt x="4993001" y="1109547"/>
                  </a:cubicBezTo>
                  <a:cubicBezTo>
                    <a:pt x="4987740" y="1109547"/>
                    <a:pt x="4983476" y="1105282"/>
                    <a:pt x="4983476" y="1100022"/>
                  </a:cubicBezTo>
                  <a:cubicBezTo>
                    <a:pt x="4983476" y="1094760"/>
                    <a:pt x="4987740" y="1090496"/>
                    <a:pt x="4993001" y="1090496"/>
                  </a:cubicBezTo>
                  <a:close/>
                  <a:moveTo>
                    <a:pt x="4637038" y="1090496"/>
                  </a:moveTo>
                  <a:cubicBezTo>
                    <a:pt x="4642298" y="1090496"/>
                    <a:pt x="4646563" y="1094761"/>
                    <a:pt x="4646563" y="1100022"/>
                  </a:cubicBezTo>
                  <a:cubicBezTo>
                    <a:pt x="4646563" y="1105282"/>
                    <a:pt x="4642298" y="1109547"/>
                    <a:pt x="4637038" y="1109547"/>
                  </a:cubicBezTo>
                  <a:cubicBezTo>
                    <a:pt x="4631777" y="1109547"/>
                    <a:pt x="4627513" y="1105282"/>
                    <a:pt x="4627513" y="1100022"/>
                  </a:cubicBezTo>
                  <a:cubicBezTo>
                    <a:pt x="4627513" y="1094761"/>
                    <a:pt x="4631777" y="1090496"/>
                    <a:pt x="4637038" y="1090496"/>
                  </a:cubicBezTo>
                  <a:close/>
                  <a:moveTo>
                    <a:pt x="6772815" y="1090495"/>
                  </a:moveTo>
                  <a:cubicBezTo>
                    <a:pt x="6778076" y="1090495"/>
                    <a:pt x="6782340" y="1094760"/>
                    <a:pt x="6782340" y="1100021"/>
                  </a:cubicBezTo>
                  <a:cubicBezTo>
                    <a:pt x="6782340" y="1105281"/>
                    <a:pt x="6778076" y="1109546"/>
                    <a:pt x="6772815" y="1109546"/>
                  </a:cubicBezTo>
                  <a:cubicBezTo>
                    <a:pt x="6767555" y="1109546"/>
                    <a:pt x="6763290" y="1105281"/>
                    <a:pt x="6763290" y="1100021"/>
                  </a:cubicBezTo>
                  <a:cubicBezTo>
                    <a:pt x="6763290" y="1094760"/>
                    <a:pt x="6767555" y="1090495"/>
                    <a:pt x="6772815" y="1090495"/>
                  </a:cubicBezTo>
                  <a:close/>
                  <a:moveTo>
                    <a:pt x="9573" y="727002"/>
                  </a:moveTo>
                  <a:cubicBezTo>
                    <a:pt x="14833" y="727002"/>
                    <a:pt x="19098" y="731266"/>
                    <a:pt x="19098" y="736527"/>
                  </a:cubicBezTo>
                  <a:cubicBezTo>
                    <a:pt x="19098" y="741787"/>
                    <a:pt x="14833" y="746052"/>
                    <a:pt x="9573" y="746052"/>
                  </a:cubicBezTo>
                  <a:cubicBezTo>
                    <a:pt x="4312" y="746052"/>
                    <a:pt x="48" y="741787"/>
                    <a:pt x="48" y="736527"/>
                  </a:cubicBezTo>
                  <a:cubicBezTo>
                    <a:pt x="48" y="731266"/>
                    <a:pt x="4312" y="727002"/>
                    <a:pt x="9573" y="727002"/>
                  </a:cubicBezTo>
                  <a:close/>
                  <a:moveTo>
                    <a:pt x="365533" y="727002"/>
                  </a:moveTo>
                  <a:cubicBezTo>
                    <a:pt x="370794" y="727002"/>
                    <a:pt x="375058" y="731266"/>
                    <a:pt x="375058" y="736527"/>
                  </a:cubicBezTo>
                  <a:cubicBezTo>
                    <a:pt x="375058" y="741787"/>
                    <a:pt x="370794" y="746052"/>
                    <a:pt x="365533" y="746052"/>
                  </a:cubicBezTo>
                  <a:cubicBezTo>
                    <a:pt x="360273" y="746052"/>
                    <a:pt x="356008" y="741787"/>
                    <a:pt x="356008" y="736527"/>
                  </a:cubicBezTo>
                  <a:cubicBezTo>
                    <a:pt x="356008" y="731266"/>
                    <a:pt x="360273" y="727002"/>
                    <a:pt x="365533" y="727002"/>
                  </a:cubicBezTo>
                  <a:close/>
                  <a:moveTo>
                    <a:pt x="1077465" y="727002"/>
                  </a:moveTo>
                  <a:cubicBezTo>
                    <a:pt x="1082725" y="727002"/>
                    <a:pt x="1086990" y="731266"/>
                    <a:pt x="1086990" y="736527"/>
                  </a:cubicBezTo>
                  <a:cubicBezTo>
                    <a:pt x="1086990" y="741787"/>
                    <a:pt x="1082725" y="746051"/>
                    <a:pt x="1077465" y="746051"/>
                  </a:cubicBezTo>
                  <a:cubicBezTo>
                    <a:pt x="1072203" y="746051"/>
                    <a:pt x="1067939" y="741787"/>
                    <a:pt x="1067939" y="736527"/>
                  </a:cubicBezTo>
                  <a:cubicBezTo>
                    <a:pt x="1067939" y="731266"/>
                    <a:pt x="1072203" y="727002"/>
                    <a:pt x="1077465" y="727002"/>
                  </a:cubicBezTo>
                  <a:close/>
                  <a:moveTo>
                    <a:pt x="721505" y="727002"/>
                  </a:moveTo>
                  <a:cubicBezTo>
                    <a:pt x="726769" y="727002"/>
                    <a:pt x="731031" y="731266"/>
                    <a:pt x="731031" y="736527"/>
                  </a:cubicBezTo>
                  <a:cubicBezTo>
                    <a:pt x="731031" y="741787"/>
                    <a:pt x="726769" y="746052"/>
                    <a:pt x="721505" y="746052"/>
                  </a:cubicBezTo>
                  <a:cubicBezTo>
                    <a:pt x="716244" y="746052"/>
                    <a:pt x="711980" y="741787"/>
                    <a:pt x="711980" y="736527"/>
                  </a:cubicBezTo>
                  <a:cubicBezTo>
                    <a:pt x="711980" y="731266"/>
                    <a:pt x="716244" y="727002"/>
                    <a:pt x="721505" y="727002"/>
                  </a:cubicBezTo>
                  <a:close/>
                  <a:moveTo>
                    <a:pt x="1789398" y="727001"/>
                  </a:moveTo>
                  <a:cubicBezTo>
                    <a:pt x="1794657" y="727001"/>
                    <a:pt x="1798921" y="731266"/>
                    <a:pt x="1798921" y="736526"/>
                  </a:cubicBezTo>
                  <a:cubicBezTo>
                    <a:pt x="1798921" y="741787"/>
                    <a:pt x="1794657" y="746051"/>
                    <a:pt x="1789398" y="746051"/>
                  </a:cubicBezTo>
                  <a:cubicBezTo>
                    <a:pt x="1784138" y="746051"/>
                    <a:pt x="1779867" y="741787"/>
                    <a:pt x="1779867" y="736526"/>
                  </a:cubicBezTo>
                  <a:cubicBezTo>
                    <a:pt x="1779867" y="731266"/>
                    <a:pt x="1784138" y="727001"/>
                    <a:pt x="1789398" y="727001"/>
                  </a:cubicBezTo>
                  <a:close/>
                  <a:moveTo>
                    <a:pt x="1433435" y="727001"/>
                  </a:moveTo>
                  <a:cubicBezTo>
                    <a:pt x="1438696" y="727001"/>
                    <a:pt x="1442960" y="731266"/>
                    <a:pt x="1442960" y="736527"/>
                  </a:cubicBezTo>
                  <a:cubicBezTo>
                    <a:pt x="1442960" y="741787"/>
                    <a:pt x="1438696" y="746051"/>
                    <a:pt x="1433435" y="746051"/>
                  </a:cubicBezTo>
                  <a:cubicBezTo>
                    <a:pt x="1428175" y="746051"/>
                    <a:pt x="1423910" y="741787"/>
                    <a:pt x="1423910" y="736527"/>
                  </a:cubicBezTo>
                  <a:cubicBezTo>
                    <a:pt x="1423910" y="731266"/>
                    <a:pt x="1428175" y="727001"/>
                    <a:pt x="1433435" y="727001"/>
                  </a:cubicBezTo>
                  <a:close/>
                  <a:moveTo>
                    <a:pt x="2501302" y="727001"/>
                  </a:moveTo>
                  <a:cubicBezTo>
                    <a:pt x="2506562" y="727001"/>
                    <a:pt x="2510829" y="731265"/>
                    <a:pt x="2510829" y="736526"/>
                  </a:cubicBezTo>
                  <a:cubicBezTo>
                    <a:pt x="2510829" y="741786"/>
                    <a:pt x="2506562" y="746051"/>
                    <a:pt x="2501302" y="746051"/>
                  </a:cubicBezTo>
                  <a:cubicBezTo>
                    <a:pt x="2496042" y="746051"/>
                    <a:pt x="2491777" y="741786"/>
                    <a:pt x="2491777" y="736526"/>
                  </a:cubicBezTo>
                  <a:cubicBezTo>
                    <a:pt x="2491777" y="731265"/>
                    <a:pt x="2496042" y="727001"/>
                    <a:pt x="2501302" y="727001"/>
                  </a:cubicBezTo>
                  <a:close/>
                  <a:moveTo>
                    <a:pt x="2145340" y="727001"/>
                  </a:moveTo>
                  <a:cubicBezTo>
                    <a:pt x="2150602" y="727001"/>
                    <a:pt x="2154871" y="731266"/>
                    <a:pt x="2154871" y="736526"/>
                  </a:cubicBezTo>
                  <a:cubicBezTo>
                    <a:pt x="2154871" y="741786"/>
                    <a:pt x="2150602" y="746051"/>
                    <a:pt x="2145340" y="746051"/>
                  </a:cubicBezTo>
                  <a:cubicBezTo>
                    <a:pt x="2140080" y="746051"/>
                    <a:pt x="2135815" y="741786"/>
                    <a:pt x="2135815" y="736526"/>
                  </a:cubicBezTo>
                  <a:cubicBezTo>
                    <a:pt x="2135815" y="731266"/>
                    <a:pt x="2140080" y="727001"/>
                    <a:pt x="2145340" y="727001"/>
                  </a:cubicBezTo>
                  <a:close/>
                  <a:moveTo>
                    <a:pt x="3213191" y="727001"/>
                  </a:moveTo>
                  <a:cubicBezTo>
                    <a:pt x="3218449" y="727001"/>
                    <a:pt x="3222716" y="731265"/>
                    <a:pt x="3222716" y="736526"/>
                  </a:cubicBezTo>
                  <a:cubicBezTo>
                    <a:pt x="3222716" y="741786"/>
                    <a:pt x="3218449" y="746051"/>
                    <a:pt x="3213191" y="746051"/>
                  </a:cubicBezTo>
                  <a:cubicBezTo>
                    <a:pt x="3207927" y="746051"/>
                    <a:pt x="3203666" y="741786"/>
                    <a:pt x="3203666" y="736526"/>
                  </a:cubicBezTo>
                  <a:cubicBezTo>
                    <a:pt x="3203666" y="731265"/>
                    <a:pt x="3207927" y="727001"/>
                    <a:pt x="3213191" y="727001"/>
                  </a:cubicBezTo>
                  <a:close/>
                  <a:moveTo>
                    <a:pt x="2857284" y="727001"/>
                  </a:moveTo>
                  <a:cubicBezTo>
                    <a:pt x="2862543" y="727001"/>
                    <a:pt x="2866795" y="731265"/>
                    <a:pt x="2866795" y="736526"/>
                  </a:cubicBezTo>
                  <a:cubicBezTo>
                    <a:pt x="2866795" y="741786"/>
                    <a:pt x="2862543" y="746051"/>
                    <a:pt x="2857284" y="746051"/>
                  </a:cubicBezTo>
                  <a:cubicBezTo>
                    <a:pt x="2852006" y="746051"/>
                    <a:pt x="2847749" y="741786"/>
                    <a:pt x="2847749" y="736526"/>
                  </a:cubicBezTo>
                  <a:cubicBezTo>
                    <a:pt x="2847749" y="731265"/>
                    <a:pt x="2852006" y="727001"/>
                    <a:pt x="2857284" y="727001"/>
                  </a:cubicBezTo>
                  <a:close/>
                  <a:moveTo>
                    <a:pt x="3569150" y="727001"/>
                  </a:moveTo>
                  <a:cubicBezTo>
                    <a:pt x="3574410" y="727001"/>
                    <a:pt x="3578675" y="731265"/>
                    <a:pt x="3578675" y="736525"/>
                  </a:cubicBezTo>
                  <a:cubicBezTo>
                    <a:pt x="3578675" y="741786"/>
                    <a:pt x="3574410" y="746050"/>
                    <a:pt x="3569150" y="746050"/>
                  </a:cubicBezTo>
                  <a:cubicBezTo>
                    <a:pt x="3563889" y="746050"/>
                    <a:pt x="3559625" y="741786"/>
                    <a:pt x="3559625" y="736525"/>
                  </a:cubicBezTo>
                  <a:cubicBezTo>
                    <a:pt x="3559625" y="731265"/>
                    <a:pt x="3563889" y="727001"/>
                    <a:pt x="3569150" y="727001"/>
                  </a:cubicBezTo>
                  <a:close/>
                  <a:moveTo>
                    <a:pt x="3925113" y="727001"/>
                  </a:moveTo>
                  <a:cubicBezTo>
                    <a:pt x="3930373" y="727001"/>
                    <a:pt x="3934638" y="731265"/>
                    <a:pt x="3934638" y="736525"/>
                  </a:cubicBezTo>
                  <a:cubicBezTo>
                    <a:pt x="3934638" y="741786"/>
                    <a:pt x="3930373" y="746050"/>
                    <a:pt x="3925113" y="746050"/>
                  </a:cubicBezTo>
                  <a:cubicBezTo>
                    <a:pt x="3919852" y="746050"/>
                    <a:pt x="3915588" y="741786"/>
                    <a:pt x="3915588" y="736525"/>
                  </a:cubicBezTo>
                  <a:cubicBezTo>
                    <a:pt x="3915588" y="731265"/>
                    <a:pt x="3919852" y="727001"/>
                    <a:pt x="3925113" y="727001"/>
                  </a:cubicBezTo>
                  <a:close/>
                  <a:moveTo>
                    <a:pt x="4281076" y="727000"/>
                  </a:moveTo>
                  <a:cubicBezTo>
                    <a:pt x="4286336" y="727000"/>
                    <a:pt x="4290601" y="731265"/>
                    <a:pt x="4290601" y="736525"/>
                  </a:cubicBezTo>
                  <a:cubicBezTo>
                    <a:pt x="4290601" y="741786"/>
                    <a:pt x="4286336" y="746050"/>
                    <a:pt x="4281076" y="746050"/>
                  </a:cubicBezTo>
                  <a:cubicBezTo>
                    <a:pt x="4275815" y="746050"/>
                    <a:pt x="4271551" y="741786"/>
                    <a:pt x="4271551" y="736525"/>
                  </a:cubicBezTo>
                  <a:cubicBezTo>
                    <a:pt x="4271551" y="731265"/>
                    <a:pt x="4275815" y="727000"/>
                    <a:pt x="4281076" y="727000"/>
                  </a:cubicBezTo>
                  <a:close/>
                  <a:moveTo>
                    <a:pt x="4993001" y="727000"/>
                  </a:moveTo>
                  <a:cubicBezTo>
                    <a:pt x="4998261" y="727000"/>
                    <a:pt x="5002526" y="731265"/>
                    <a:pt x="5002526" y="736525"/>
                  </a:cubicBezTo>
                  <a:cubicBezTo>
                    <a:pt x="5002526" y="741786"/>
                    <a:pt x="4998261" y="746050"/>
                    <a:pt x="4993001" y="746050"/>
                  </a:cubicBezTo>
                  <a:cubicBezTo>
                    <a:pt x="4987740" y="746050"/>
                    <a:pt x="4983476" y="741786"/>
                    <a:pt x="4983476" y="736525"/>
                  </a:cubicBezTo>
                  <a:cubicBezTo>
                    <a:pt x="4983476" y="731265"/>
                    <a:pt x="4987740" y="727000"/>
                    <a:pt x="4993001" y="727000"/>
                  </a:cubicBezTo>
                  <a:close/>
                  <a:moveTo>
                    <a:pt x="4637038" y="727000"/>
                  </a:moveTo>
                  <a:cubicBezTo>
                    <a:pt x="4642298" y="727000"/>
                    <a:pt x="4646563" y="731265"/>
                    <a:pt x="4646563" y="736525"/>
                  </a:cubicBezTo>
                  <a:cubicBezTo>
                    <a:pt x="4646563" y="741786"/>
                    <a:pt x="4642298" y="746050"/>
                    <a:pt x="4637038" y="746050"/>
                  </a:cubicBezTo>
                  <a:cubicBezTo>
                    <a:pt x="4631777" y="746050"/>
                    <a:pt x="4627513" y="741786"/>
                    <a:pt x="4627513" y="736525"/>
                  </a:cubicBezTo>
                  <a:cubicBezTo>
                    <a:pt x="4627513" y="731265"/>
                    <a:pt x="4631777" y="727000"/>
                    <a:pt x="4637038" y="727000"/>
                  </a:cubicBezTo>
                  <a:close/>
                  <a:moveTo>
                    <a:pt x="5704927" y="727000"/>
                  </a:moveTo>
                  <a:cubicBezTo>
                    <a:pt x="5710187" y="727000"/>
                    <a:pt x="5714452" y="731264"/>
                    <a:pt x="5714452" y="736525"/>
                  </a:cubicBezTo>
                  <a:cubicBezTo>
                    <a:pt x="5714452" y="741785"/>
                    <a:pt x="5710187" y="746050"/>
                    <a:pt x="5704927" y="746050"/>
                  </a:cubicBezTo>
                  <a:cubicBezTo>
                    <a:pt x="5699666" y="746050"/>
                    <a:pt x="5695402" y="741785"/>
                    <a:pt x="5695402" y="736525"/>
                  </a:cubicBezTo>
                  <a:cubicBezTo>
                    <a:pt x="5695402" y="731264"/>
                    <a:pt x="5699666" y="727000"/>
                    <a:pt x="5704927" y="727000"/>
                  </a:cubicBezTo>
                  <a:close/>
                  <a:moveTo>
                    <a:pt x="5348964" y="727000"/>
                  </a:moveTo>
                  <a:cubicBezTo>
                    <a:pt x="5354224" y="727000"/>
                    <a:pt x="5358489" y="731264"/>
                    <a:pt x="5358489" y="736525"/>
                  </a:cubicBezTo>
                  <a:cubicBezTo>
                    <a:pt x="5358489" y="741785"/>
                    <a:pt x="5354224" y="746050"/>
                    <a:pt x="5348964" y="746050"/>
                  </a:cubicBezTo>
                  <a:cubicBezTo>
                    <a:pt x="5343703" y="746050"/>
                    <a:pt x="5339439" y="741785"/>
                    <a:pt x="5339439" y="736525"/>
                  </a:cubicBezTo>
                  <a:cubicBezTo>
                    <a:pt x="5339439" y="731264"/>
                    <a:pt x="5343703" y="727000"/>
                    <a:pt x="5348964" y="727000"/>
                  </a:cubicBezTo>
                  <a:close/>
                  <a:moveTo>
                    <a:pt x="6416852" y="727000"/>
                  </a:moveTo>
                  <a:cubicBezTo>
                    <a:pt x="6422112" y="727000"/>
                    <a:pt x="6426377" y="731264"/>
                    <a:pt x="6426377" y="736524"/>
                  </a:cubicBezTo>
                  <a:cubicBezTo>
                    <a:pt x="6426377" y="741785"/>
                    <a:pt x="6422112" y="746049"/>
                    <a:pt x="6416852" y="746049"/>
                  </a:cubicBezTo>
                  <a:cubicBezTo>
                    <a:pt x="6411591" y="746049"/>
                    <a:pt x="6407327" y="741785"/>
                    <a:pt x="6407327" y="736524"/>
                  </a:cubicBezTo>
                  <a:cubicBezTo>
                    <a:pt x="6407327" y="731264"/>
                    <a:pt x="6411591" y="727000"/>
                    <a:pt x="6416852" y="727000"/>
                  </a:cubicBezTo>
                  <a:close/>
                  <a:moveTo>
                    <a:pt x="6060889" y="727000"/>
                  </a:moveTo>
                  <a:cubicBezTo>
                    <a:pt x="6066149" y="727000"/>
                    <a:pt x="6070414" y="731264"/>
                    <a:pt x="6070414" y="736524"/>
                  </a:cubicBezTo>
                  <a:cubicBezTo>
                    <a:pt x="6070414" y="741785"/>
                    <a:pt x="6066149" y="746049"/>
                    <a:pt x="6060889" y="746049"/>
                  </a:cubicBezTo>
                  <a:cubicBezTo>
                    <a:pt x="6055628" y="746049"/>
                    <a:pt x="6051364" y="741785"/>
                    <a:pt x="6051364" y="736524"/>
                  </a:cubicBezTo>
                  <a:cubicBezTo>
                    <a:pt x="6051364" y="731264"/>
                    <a:pt x="6055628" y="727000"/>
                    <a:pt x="6060889" y="727000"/>
                  </a:cubicBezTo>
                  <a:close/>
                  <a:moveTo>
                    <a:pt x="6772815" y="726999"/>
                  </a:moveTo>
                  <a:cubicBezTo>
                    <a:pt x="6778076" y="726999"/>
                    <a:pt x="6782340" y="731264"/>
                    <a:pt x="6782340" y="736524"/>
                  </a:cubicBezTo>
                  <a:cubicBezTo>
                    <a:pt x="6782340" y="741785"/>
                    <a:pt x="6778076" y="746049"/>
                    <a:pt x="6772815" y="746049"/>
                  </a:cubicBezTo>
                  <a:cubicBezTo>
                    <a:pt x="6767555" y="746049"/>
                    <a:pt x="6763290" y="741785"/>
                    <a:pt x="6763290" y="736524"/>
                  </a:cubicBezTo>
                  <a:cubicBezTo>
                    <a:pt x="6763290" y="731264"/>
                    <a:pt x="6767555" y="726999"/>
                    <a:pt x="6772815" y="726999"/>
                  </a:cubicBezTo>
                  <a:close/>
                  <a:moveTo>
                    <a:pt x="9575" y="363500"/>
                  </a:moveTo>
                  <a:cubicBezTo>
                    <a:pt x="14835" y="363500"/>
                    <a:pt x="19100" y="367764"/>
                    <a:pt x="19100" y="373025"/>
                  </a:cubicBezTo>
                  <a:cubicBezTo>
                    <a:pt x="19100" y="378285"/>
                    <a:pt x="14835" y="382550"/>
                    <a:pt x="9575" y="382550"/>
                  </a:cubicBezTo>
                  <a:cubicBezTo>
                    <a:pt x="4314" y="382550"/>
                    <a:pt x="50" y="378285"/>
                    <a:pt x="50" y="373025"/>
                  </a:cubicBezTo>
                  <a:cubicBezTo>
                    <a:pt x="50" y="367764"/>
                    <a:pt x="4314" y="363500"/>
                    <a:pt x="9575" y="363500"/>
                  </a:cubicBezTo>
                  <a:close/>
                  <a:moveTo>
                    <a:pt x="365535" y="363500"/>
                  </a:moveTo>
                  <a:cubicBezTo>
                    <a:pt x="370795" y="363500"/>
                    <a:pt x="375060" y="367764"/>
                    <a:pt x="375060" y="373025"/>
                  </a:cubicBezTo>
                  <a:cubicBezTo>
                    <a:pt x="375060" y="378285"/>
                    <a:pt x="370795" y="382550"/>
                    <a:pt x="365535" y="382550"/>
                  </a:cubicBezTo>
                  <a:cubicBezTo>
                    <a:pt x="360274" y="382550"/>
                    <a:pt x="356010" y="378285"/>
                    <a:pt x="356010" y="373025"/>
                  </a:cubicBezTo>
                  <a:cubicBezTo>
                    <a:pt x="356010" y="367764"/>
                    <a:pt x="360274" y="363500"/>
                    <a:pt x="365535" y="363500"/>
                  </a:cubicBezTo>
                  <a:close/>
                  <a:moveTo>
                    <a:pt x="721507" y="363500"/>
                  </a:moveTo>
                  <a:cubicBezTo>
                    <a:pt x="726771" y="363500"/>
                    <a:pt x="731033" y="367764"/>
                    <a:pt x="731033" y="373025"/>
                  </a:cubicBezTo>
                  <a:cubicBezTo>
                    <a:pt x="731033" y="378285"/>
                    <a:pt x="726771" y="382549"/>
                    <a:pt x="721507" y="382549"/>
                  </a:cubicBezTo>
                  <a:cubicBezTo>
                    <a:pt x="716246" y="382549"/>
                    <a:pt x="711982" y="378285"/>
                    <a:pt x="711982" y="373025"/>
                  </a:cubicBezTo>
                  <a:cubicBezTo>
                    <a:pt x="711982" y="367764"/>
                    <a:pt x="716246" y="363500"/>
                    <a:pt x="721507" y="363500"/>
                  </a:cubicBezTo>
                  <a:close/>
                  <a:moveTo>
                    <a:pt x="1077467" y="363499"/>
                  </a:moveTo>
                  <a:cubicBezTo>
                    <a:pt x="1082727" y="363499"/>
                    <a:pt x="1086992" y="367764"/>
                    <a:pt x="1086992" y="373024"/>
                  </a:cubicBezTo>
                  <a:cubicBezTo>
                    <a:pt x="1086992" y="378285"/>
                    <a:pt x="1082727" y="382549"/>
                    <a:pt x="1077467" y="382549"/>
                  </a:cubicBezTo>
                  <a:cubicBezTo>
                    <a:pt x="1072204" y="382549"/>
                    <a:pt x="1067941" y="378285"/>
                    <a:pt x="1067941" y="373024"/>
                  </a:cubicBezTo>
                  <a:cubicBezTo>
                    <a:pt x="1067941" y="367764"/>
                    <a:pt x="1072204" y="363499"/>
                    <a:pt x="1077467" y="363499"/>
                  </a:cubicBezTo>
                  <a:close/>
                  <a:moveTo>
                    <a:pt x="1433437" y="363499"/>
                  </a:moveTo>
                  <a:cubicBezTo>
                    <a:pt x="1438698" y="363499"/>
                    <a:pt x="1442962" y="367764"/>
                    <a:pt x="1442962" y="373024"/>
                  </a:cubicBezTo>
                  <a:cubicBezTo>
                    <a:pt x="1442962" y="378285"/>
                    <a:pt x="1438698" y="382549"/>
                    <a:pt x="1433437" y="382549"/>
                  </a:cubicBezTo>
                  <a:cubicBezTo>
                    <a:pt x="1428177" y="382549"/>
                    <a:pt x="1423912" y="378285"/>
                    <a:pt x="1423912" y="373024"/>
                  </a:cubicBezTo>
                  <a:cubicBezTo>
                    <a:pt x="1423912" y="367764"/>
                    <a:pt x="1428177" y="363499"/>
                    <a:pt x="1433437" y="363499"/>
                  </a:cubicBezTo>
                  <a:close/>
                  <a:moveTo>
                    <a:pt x="1789400" y="363499"/>
                  </a:moveTo>
                  <a:cubicBezTo>
                    <a:pt x="1794659" y="363499"/>
                    <a:pt x="1798924" y="367764"/>
                    <a:pt x="1798924" y="373024"/>
                  </a:cubicBezTo>
                  <a:cubicBezTo>
                    <a:pt x="1798924" y="378285"/>
                    <a:pt x="1794659" y="382549"/>
                    <a:pt x="1789400" y="382549"/>
                  </a:cubicBezTo>
                  <a:cubicBezTo>
                    <a:pt x="1784140" y="382549"/>
                    <a:pt x="1779869" y="378285"/>
                    <a:pt x="1779869" y="373024"/>
                  </a:cubicBezTo>
                  <a:cubicBezTo>
                    <a:pt x="1779869" y="367764"/>
                    <a:pt x="1784140" y="363499"/>
                    <a:pt x="1789400" y="363499"/>
                  </a:cubicBezTo>
                  <a:close/>
                  <a:moveTo>
                    <a:pt x="2145341" y="363499"/>
                  </a:moveTo>
                  <a:cubicBezTo>
                    <a:pt x="2150603" y="363499"/>
                    <a:pt x="2154873" y="367763"/>
                    <a:pt x="2154873" y="373024"/>
                  </a:cubicBezTo>
                  <a:cubicBezTo>
                    <a:pt x="2154873" y="378284"/>
                    <a:pt x="2150603" y="382549"/>
                    <a:pt x="2145341" y="382549"/>
                  </a:cubicBezTo>
                  <a:cubicBezTo>
                    <a:pt x="2140081" y="382549"/>
                    <a:pt x="2135816" y="378284"/>
                    <a:pt x="2135816" y="373024"/>
                  </a:cubicBezTo>
                  <a:cubicBezTo>
                    <a:pt x="2135816" y="367763"/>
                    <a:pt x="2140081" y="363499"/>
                    <a:pt x="2145341" y="363499"/>
                  </a:cubicBezTo>
                  <a:close/>
                  <a:moveTo>
                    <a:pt x="2857286" y="363499"/>
                  </a:moveTo>
                  <a:cubicBezTo>
                    <a:pt x="2862545" y="363499"/>
                    <a:pt x="2866797" y="367763"/>
                    <a:pt x="2866797" y="373024"/>
                  </a:cubicBezTo>
                  <a:cubicBezTo>
                    <a:pt x="2866797" y="378284"/>
                    <a:pt x="2862545" y="382549"/>
                    <a:pt x="2857286" y="382549"/>
                  </a:cubicBezTo>
                  <a:cubicBezTo>
                    <a:pt x="2852007" y="382549"/>
                    <a:pt x="2847750" y="378284"/>
                    <a:pt x="2847750" y="373024"/>
                  </a:cubicBezTo>
                  <a:cubicBezTo>
                    <a:pt x="2847750" y="367763"/>
                    <a:pt x="2852007" y="363499"/>
                    <a:pt x="2857286" y="363499"/>
                  </a:cubicBezTo>
                  <a:close/>
                  <a:moveTo>
                    <a:pt x="2501303" y="363499"/>
                  </a:moveTo>
                  <a:cubicBezTo>
                    <a:pt x="2506563" y="363499"/>
                    <a:pt x="2510831" y="367763"/>
                    <a:pt x="2510831" y="373024"/>
                  </a:cubicBezTo>
                  <a:cubicBezTo>
                    <a:pt x="2510831" y="378284"/>
                    <a:pt x="2506563" y="382549"/>
                    <a:pt x="2501303" y="382549"/>
                  </a:cubicBezTo>
                  <a:cubicBezTo>
                    <a:pt x="2496044" y="382549"/>
                    <a:pt x="2491779" y="378284"/>
                    <a:pt x="2491779" y="373024"/>
                  </a:cubicBezTo>
                  <a:cubicBezTo>
                    <a:pt x="2491779" y="367763"/>
                    <a:pt x="2496044" y="363499"/>
                    <a:pt x="2501303" y="363499"/>
                  </a:cubicBezTo>
                  <a:close/>
                  <a:moveTo>
                    <a:pt x="3213191" y="363499"/>
                  </a:moveTo>
                  <a:cubicBezTo>
                    <a:pt x="3218449" y="363499"/>
                    <a:pt x="3222716" y="367763"/>
                    <a:pt x="3222716" y="373024"/>
                  </a:cubicBezTo>
                  <a:cubicBezTo>
                    <a:pt x="3222716" y="378284"/>
                    <a:pt x="3218449" y="382549"/>
                    <a:pt x="3213191" y="382549"/>
                  </a:cubicBezTo>
                  <a:cubicBezTo>
                    <a:pt x="3207927" y="382549"/>
                    <a:pt x="3203666" y="378284"/>
                    <a:pt x="3203666" y="373024"/>
                  </a:cubicBezTo>
                  <a:cubicBezTo>
                    <a:pt x="3203666" y="367763"/>
                    <a:pt x="3207927" y="363499"/>
                    <a:pt x="3213191" y="363499"/>
                  </a:cubicBezTo>
                  <a:close/>
                  <a:moveTo>
                    <a:pt x="3569150" y="363499"/>
                  </a:moveTo>
                  <a:cubicBezTo>
                    <a:pt x="3574410" y="363499"/>
                    <a:pt x="3578675" y="367763"/>
                    <a:pt x="3578675" y="373023"/>
                  </a:cubicBezTo>
                  <a:cubicBezTo>
                    <a:pt x="3578675" y="378284"/>
                    <a:pt x="3574410" y="382548"/>
                    <a:pt x="3569150" y="382548"/>
                  </a:cubicBezTo>
                  <a:cubicBezTo>
                    <a:pt x="3563889" y="382548"/>
                    <a:pt x="3559625" y="378284"/>
                    <a:pt x="3559625" y="373023"/>
                  </a:cubicBezTo>
                  <a:cubicBezTo>
                    <a:pt x="3559625" y="367763"/>
                    <a:pt x="3563889" y="363499"/>
                    <a:pt x="3569150" y="363499"/>
                  </a:cubicBezTo>
                  <a:close/>
                  <a:moveTo>
                    <a:pt x="3925113" y="363498"/>
                  </a:moveTo>
                  <a:cubicBezTo>
                    <a:pt x="3930373" y="363498"/>
                    <a:pt x="3934638" y="367763"/>
                    <a:pt x="3934638" y="373023"/>
                  </a:cubicBezTo>
                  <a:cubicBezTo>
                    <a:pt x="3934638" y="378284"/>
                    <a:pt x="3930373" y="382548"/>
                    <a:pt x="3925113" y="382548"/>
                  </a:cubicBezTo>
                  <a:cubicBezTo>
                    <a:pt x="3919852" y="382548"/>
                    <a:pt x="3915588" y="378284"/>
                    <a:pt x="3915588" y="373023"/>
                  </a:cubicBezTo>
                  <a:cubicBezTo>
                    <a:pt x="3915588" y="367763"/>
                    <a:pt x="3919852" y="363498"/>
                    <a:pt x="3925113" y="363498"/>
                  </a:cubicBezTo>
                  <a:close/>
                  <a:moveTo>
                    <a:pt x="4281076" y="363498"/>
                  </a:moveTo>
                  <a:cubicBezTo>
                    <a:pt x="4286336" y="363498"/>
                    <a:pt x="4290601" y="367763"/>
                    <a:pt x="4290601" y="373023"/>
                  </a:cubicBezTo>
                  <a:cubicBezTo>
                    <a:pt x="4290601" y="378284"/>
                    <a:pt x="4286336" y="382548"/>
                    <a:pt x="4281076" y="382548"/>
                  </a:cubicBezTo>
                  <a:cubicBezTo>
                    <a:pt x="4275815" y="382548"/>
                    <a:pt x="4271551" y="378284"/>
                    <a:pt x="4271551" y="373023"/>
                  </a:cubicBezTo>
                  <a:cubicBezTo>
                    <a:pt x="4271551" y="367763"/>
                    <a:pt x="4275815" y="363498"/>
                    <a:pt x="4281076" y="363498"/>
                  </a:cubicBezTo>
                  <a:close/>
                  <a:moveTo>
                    <a:pt x="4637038" y="363498"/>
                  </a:moveTo>
                  <a:cubicBezTo>
                    <a:pt x="4642298" y="363498"/>
                    <a:pt x="4646563" y="367763"/>
                    <a:pt x="4646563" y="373023"/>
                  </a:cubicBezTo>
                  <a:cubicBezTo>
                    <a:pt x="4646563" y="378283"/>
                    <a:pt x="4642298" y="382548"/>
                    <a:pt x="4637038" y="382548"/>
                  </a:cubicBezTo>
                  <a:cubicBezTo>
                    <a:pt x="4631777" y="382548"/>
                    <a:pt x="4627513" y="378283"/>
                    <a:pt x="4627513" y="373023"/>
                  </a:cubicBezTo>
                  <a:cubicBezTo>
                    <a:pt x="4627513" y="367763"/>
                    <a:pt x="4631777" y="363498"/>
                    <a:pt x="4637038" y="363498"/>
                  </a:cubicBezTo>
                  <a:close/>
                  <a:moveTo>
                    <a:pt x="4993001" y="363498"/>
                  </a:moveTo>
                  <a:cubicBezTo>
                    <a:pt x="4998261" y="363498"/>
                    <a:pt x="5002526" y="367762"/>
                    <a:pt x="5002526" y="373023"/>
                  </a:cubicBezTo>
                  <a:cubicBezTo>
                    <a:pt x="5002526" y="378283"/>
                    <a:pt x="4998261" y="382548"/>
                    <a:pt x="4993001" y="382548"/>
                  </a:cubicBezTo>
                  <a:cubicBezTo>
                    <a:pt x="4987740" y="382548"/>
                    <a:pt x="4983476" y="378283"/>
                    <a:pt x="4983476" y="373023"/>
                  </a:cubicBezTo>
                  <a:cubicBezTo>
                    <a:pt x="4983476" y="367762"/>
                    <a:pt x="4987740" y="363498"/>
                    <a:pt x="4993001" y="363498"/>
                  </a:cubicBezTo>
                  <a:close/>
                  <a:moveTo>
                    <a:pt x="5348964" y="363498"/>
                  </a:moveTo>
                  <a:cubicBezTo>
                    <a:pt x="5354224" y="363498"/>
                    <a:pt x="5358489" y="367762"/>
                    <a:pt x="5358489" y="373023"/>
                  </a:cubicBezTo>
                  <a:cubicBezTo>
                    <a:pt x="5358489" y="378283"/>
                    <a:pt x="5354224" y="382548"/>
                    <a:pt x="5348964" y="382548"/>
                  </a:cubicBezTo>
                  <a:cubicBezTo>
                    <a:pt x="5343703" y="382548"/>
                    <a:pt x="5339439" y="378283"/>
                    <a:pt x="5339439" y="373023"/>
                  </a:cubicBezTo>
                  <a:cubicBezTo>
                    <a:pt x="5339439" y="367762"/>
                    <a:pt x="5343703" y="363498"/>
                    <a:pt x="5348964" y="363498"/>
                  </a:cubicBezTo>
                  <a:close/>
                  <a:moveTo>
                    <a:pt x="5704927" y="363498"/>
                  </a:moveTo>
                  <a:cubicBezTo>
                    <a:pt x="5710187" y="363498"/>
                    <a:pt x="5714452" y="367762"/>
                    <a:pt x="5714452" y="373023"/>
                  </a:cubicBezTo>
                  <a:cubicBezTo>
                    <a:pt x="5714452" y="378283"/>
                    <a:pt x="5710187" y="382548"/>
                    <a:pt x="5704927" y="382548"/>
                  </a:cubicBezTo>
                  <a:cubicBezTo>
                    <a:pt x="5699666" y="382548"/>
                    <a:pt x="5695402" y="378283"/>
                    <a:pt x="5695402" y="373023"/>
                  </a:cubicBezTo>
                  <a:cubicBezTo>
                    <a:pt x="5695402" y="367762"/>
                    <a:pt x="5699666" y="363498"/>
                    <a:pt x="5704927" y="363498"/>
                  </a:cubicBezTo>
                  <a:close/>
                  <a:moveTo>
                    <a:pt x="6060889" y="363498"/>
                  </a:moveTo>
                  <a:cubicBezTo>
                    <a:pt x="6066149" y="363498"/>
                    <a:pt x="6070414" y="367762"/>
                    <a:pt x="6070414" y="373023"/>
                  </a:cubicBezTo>
                  <a:cubicBezTo>
                    <a:pt x="6070414" y="378283"/>
                    <a:pt x="6066149" y="382547"/>
                    <a:pt x="6060889" y="382547"/>
                  </a:cubicBezTo>
                  <a:cubicBezTo>
                    <a:pt x="6055628" y="382547"/>
                    <a:pt x="6051364" y="378283"/>
                    <a:pt x="6051364" y="373023"/>
                  </a:cubicBezTo>
                  <a:cubicBezTo>
                    <a:pt x="6051364" y="367762"/>
                    <a:pt x="6055628" y="363498"/>
                    <a:pt x="6060889" y="363498"/>
                  </a:cubicBezTo>
                  <a:close/>
                  <a:moveTo>
                    <a:pt x="6416852" y="363497"/>
                  </a:moveTo>
                  <a:cubicBezTo>
                    <a:pt x="6422112" y="363497"/>
                    <a:pt x="6426377" y="367762"/>
                    <a:pt x="6426377" y="373022"/>
                  </a:cubicBezTo>
                  <a:cubicBezTo>
                    <a:pt x="6426377" y="378283"/>
                    <a:pt x="6422112" y="382547"/>
                    <a:pt x="6416852" y="382547"/>
                  </a:cubicBezTo>
                  <a:cubicBezTo>
                    <a:pt x="6411591" y="382547"/>
                    <a:pt x="6407327" y="378283"/>
                    <a:pt x="6407327" y="373022"/>
                  </a:cubicBezTo>
                  <a:cubicBezTo>
                    <a:pt x="6407327" y="367762"/>
                    <a:pt x="6411591" y="363497"/>
                    <a:pt x="6416852" y="363497"/>
                  </a:cubicBezTo>
                  <a:close/>
                  <a:moveTo>
                    <a:pt x="6772815" y="363497"/>
                  </a:moveTo>
                  <a:cubicBezTo>
                    <a:pt x="6778076" y="363497"/>
                    <a:pt x="6782340" y="367762"/>
                    <a:pt x="6782340" y="373022"/>
                  </a:cubicBezTo>
                  <a:cubicBezTo>
                    <a:pt x="6782340" y="378283"/>
                    <a:pt x="6778076" y="382547"/>
                    <a:pt x="6772815" y="382547"/>
                  </a:cubicBezTo>
                  <a:cubicBezTo>
                    <a:pt x="6767555" y="382547"/>
                    <a:pt x="6763290" y="378283"/>
                    <a:pt x="6763290" y="373022"/>
                  </a:cubicBezTo>
                  <a:cubicBezTo>
                    <a:pt x="6763290" y="367762"/>
                    <a:pt x="6767555" y="363497"/>
                    <a:pt x="6772815" y="363497"/>
                  </a:cubicBezTo>
                  <a:close/>
                  <a:moveTo>
                    <a:pt x="9577" y="3"/>
                  </a:moveTo>
                  <a:cubicBezTo>
                    <a:pt x="14837" y="3"/>
                    <a:pt x="19102" y="4267"/>
                    <a:pt x="19102" y="9528"/>
                  </a:cubicBezTo>
                  <a:cubicBezTo>
                    <a:pt x="19102" y="14788"/>
                    <a:pt x="14837" y="19052"/>
                    <a:pt x="9577" y="19052"/>
                  </a:cubicBezTo>
                  <a:cubicBezTo>
                    <a:pt x="4316" y="19052"/>
                    <a:pt x="52" y="14788"/>
                    <a:pt x="52" y="9528"/>
                  </a:cubicBezTo>
                  <a:cubicBezTo>
                    <a:pt x="52" y="4267"/>
                    <a:pt x="4316" y="3"/>
                    <a:pt x="9577" y="3"/>
                  </a:cubicBezTo>
                  <a:close/>
                  <a:moveTo>
                    <a:pt x="365537" y="2"/>
                  </a:moveTo>
                  <a:cubicBezTo>
                    <a:pt x="370797" y="2"/>
                    <a:pt x="375062" y="4267"/>
                    <a:pt x="375062" y="9527"/>
                  </a:cubicBezTo>
                  <a:cubicBezTo>
                    <a:pt x="375062" y="14788"/>
                    <a:pt x="370797" y="19052"/>
                    <a:pt x="365537" y="19052"/>
                  </a:cubicBezTo>
                  <a:cubicBezTo>
                    <a:pt x="360276" y="19052"/>
                    <a:pt x="356012" y="14788"/>
                    <a:pt x="356012" y="9527"/>
                  </a:cubicBezTo>
                  <a:cubicBezTo>
                    <a:pt x="356012" y="4267"/>
                    <a:pt x="360276" y="2"/>
                    <a:pt x="365537" y="2"/>
                  </a:cubicBezTo>
                  <a:close/>
                  <a:moveTo>
                    <a:pt x="721509" y="2"/>
                  </a:moveTo>
                  <a:cubicBezTo>
                    <a:pt x="726773" y="2"/>
                    <a:pt x="731036" y="4267"/>
                    <a:pt x="731036" y="9527"/>
                  </a:cubicBezTo>
                  <a:cubicBezTo>
                    <a:pt x="731036" y="14788"/>
                    <a:pt x="726773" y="19052"/>
                    <a:pt x="721509" y="19052"/>
                  </a:cubicBezTo>
                  <a:cubicBezTo>
                    <a:pt x="716248" y="19052"/>
                    <a:pt x="711984" y="14788"/>
                    <a:pt x="711984" y="9527"/>
                  </a:cubicBezTo>
                  <a:cubicBezTo>
                    <a:pt x="711984" y="4267"/>
                    <a:pt x="716248" y="2"/>
                    <a:pt x="721509" y="2"/>
                  </a:cubicBezTo>
                  <a:close/>
                  <a:moveTo>
                    <a:pt x="1077469" y="2"/>
                  </a:moveTo>
                  <a:cubicBezTo>
                    <a:pt x="1082729" y="2"/>
                    <a:pt x="1086993" y="4267"/>
                    <a:pt x="1086993" y="9527"/>
                  </a:cubicBezTo>
                  <a:cubicBezTo>
                    <a:pt x="1086993" y="14788"/>
                    <a:pt x="1082729" y="19052"/>
                    <a:pt x="1077469" y="19052"/>
                  </a:cubicBezTo>
                  <a:cubicBezTo>
                    <a:pt x="1072207" y="19052"/>
                    <a:pt x="1067943" y="14788"/>
                    <a:pt x="1067943" y="9527"/>
                  </a:cubicBezTo>
                  <a:cubicBezTo>
                    <a:pt x="1067943" y="4267"/>
                    <a:pt x="1072207" y="2"/>
                    <a:pt x="1077469" y="2"/>
                  </a:cubicBezTo>
                  <a:close/>
                  <a:moveTo>
                    <a:pt x="1433440" y="2"/>
                  </a:moveTo>
                  <a:cubicBezTo>
                    <a:pt x="1438700" y="2"/>
                    <a:pt x="1442965" y="4266"/>
                    <a:pt x="1442965" y="9527"/>
                  </a:cubicBezTo>
                  <a:cubicBezTo>
                    <a:pt x="1442965" y="14787"/>
                    <a:pt x="1438700" y="19052"/>
                    <a:pt x="1433440" y="19052"/>
                  </a:cubicBezTo>
                  <a:cubicBezTo>
                    <a:pt x="1428179" y="19052"/>
                    <a:pt x="1423915" y="14787"/>
                    <a:pt x="1423915" y="9527"/>
                  </a:cubicBezTo>
                  <a:cubicBezTo>
                    <a:pt x="1423915" y="4266"/>
                    <a:pt x="1428179" y="2"/>
                    <a:pt x="1433440" y="2"/>
                  </a:cubicBezTo>
                  <a:close/>
                  <a:moveTo>
                    <a:pt x="1789403" y="2"/>
                  </a:moveTo>
                  <a:cubicBezTo>
                    <a:pt x="1794662" y="2"/>
                    <a:pt x="1798926" y="4266"/>
                    <a:pt x="1798926" y="9527"/>
                  </a:cubicBezTo>
                  <a:cubicBezTo>
                    <a:pt x="1798926" y="14787"/>
                    <a:pt x="1794662" y="19052"/>
                    <a:pt x="1789403" y="19052"/>
                  </a:cubicBezTo>
                  <a:cubicBezTo>
                    <a:pt x="1784143" y="19052"/>
                    <a:pt x="1779871" y="14787"/>
                    <a:pt x="1779871" y="9527"/>
                  </a:cubicBezTo>
                  <a:cubicBezTo>
                    <a:pt x="1779871" y="4266"/>
                    <a:pt x="1784143" y="2"/>
                    <a:pt x="1789403" y="2"/>
                  </a:cubicBezTo>
                  <a:close/>
                  <a:moveTo>
                    <a:pt x="2145343" y="2"/>
                  </a:moveTo>
                  <a:cubicBezTo>
                    <a:pt x="2150605" y="2"/>
                    <a:pt x="2154876" y="4266"/>
                    <a:pt x="2154876" y="9527"/>
                  </a:cubicBezTo>
                  <a:cubicBezTo>
                    <a:pt x="2154876" y="14787"/>
                    <a:pt x="2150605" y="19052"/>
                    <a:pt x="2145343" y="19052"/>
                  </a:cubicBezTo>
                  <a:cubicBezTo>
                    <a:pt x="2140083" y="19052"/>
                    <a:pt x="2135818" y="14787"/>
                    <a:pt x="2135818" y="9527"/>
                  </a:cubicBezTo>
                  <a:cubicBezTo>
                    <a:pt x="2135818" y="4266"/>
                    <a:pt x="2140083" y="2"/>
                    <a:pt x="2145343" y="2"/>
                  </a:cubicBezTo>
                  <a:close/>
                  <a:moveTo>
                    <a:pt x="2501305" y="2"/>
                  </a:moveTo>
                  <a:cubicBezTo>
                    <a:pt x="2506565" y="2"/>
                    <a:pt x="2510832" y="4266"/>
                    <a:pt x="2510832" y="9527"/>
                  </a:cubicBezTo>
                  <a:cubicBezTo>
                    <a:pt x="2510832" y="14787"/>
                    <a:pt x="2506565" y="19051"/>
                    <a:pt x="2501305" y="19051"/>
                  </a:cubicBezTo>
                  <a:cubicBezTo>
                    <a:pt x="2496045" y="19051"/>
                    <a:pt x="2491781" y="14787"/>
                    <a:pt x="2491781" y="9527"/>
                  </a:cubicBezTo>
                  <a:cubicBezTo>
                    <a:pt x="2491781" y="4266"/>
                    <a:pt x="2496045" y="2"/>
                    <a:pt x="2501305" y="2"/>
                  </a:cubicBezTo>
                  <a:close/>
                  <a:moveTo>
                    <a:pt x="2857289" y="1"/>
                  </a:moveTo>
                  <a:cubicBezTo>
                    <a:pt x="2862547" y="1"/>
                    <a:pt x="2866799" y="4266"/>
                    <a:pt x="2866799" y="9526"/>
                  </a:cubicBezTo>
                  <a:cubicBezTo>
                    <a:pt x="2866799" y="14787"/>
                    <a:pt x="2862547" y="19051"/>
                    <a:pt x="2857289" y="19051"/>
                  </a:cubicBezTo>
                  <a:cubicBezTo>
                    <a:pt x="2852009" y="19051"/>
                    <a:pt x="2847752" y="14787"/>
                    <a:pt x="2847752" y="9526"/>
                  </a:cubicBezTo>
                  <a:cubicBezTo>
                    <a:pt x="2847752" y="4266"/>
                    <a:pt x="2852009" y="1"/>
                    <a:pt x="2857289" y="1"/>
                  </a:cubicBezTo>
                  <a:close/>
                  <a:moveTo>
                    <a:pt x="3213191" y="1"/>
                  </a:moveTo>
                  <a:cubicBezTo>
                    <a:pt x="3218449" y="1"/>
                    <a:pt x="3222716" y="4266"/>
                    <a:pt x="3222716" y="9526"/>
                  </a:cubicBezTo>
                  <a:cubicBezTo>
                    <a:pt x="3222716" y="14787"/>
                    <a:pt x="3218449" y="19051"/>
                    <a:pt x="3213191" y="19051"/>
                  </a:cubicBezTo>
                  <a:cubicBezTo>
                    <a:pt x="3207927" y="19051"/>
                    <a:pt x="3203666" y="14787"/>
                    <a:pt x="3203666" y="9526"/>
                  </a:cubicBezTo>
                  <a:cubicBezTo>
                    <a:pt x="3203666" y="4266"/>
                    <a:pt x="3207927" y="1"/>
                    <a:pt x="3213191" y="1"/>
                  </a:cubicBezTo>
                  <a:close/>
                  <a:moveTo>
                    <a:pt x="3569150" y="1"/>
                  </a:moveTo>
                  <a:cubicBezTo>
                    <a:pt x="3574410" y="1"/>
                    <a:pt x="3578675" y="4266"/>
                    <a:pt x="3578675" y="9526"/>
                  </a:cubicBezTo>
                  <a:cubicBezTo>
                    <a:pt x="3578675" y="14787"/>
                    <a:pt x="3574410" y="19051"/>
                    <a:pt x="3569150" y="19051"/>
                  </a:cubicBezTo>
                  <a:cubicBezTo>
                    <a:pt x="3563889" y="19051"/>
                    <a:pt x="3559625" y="14787"/>
                    <a:pt x="3559625" y="9526"/>
                  </a:cubicBezTo>
                  <a:cubicBezTo>
                    <a:pt x="3559625" y="4266"/>
                    <a:pt x="3563889" y="1"/>
                    <a:pt x="3569150" y="1"/>
                  </a:cubicBezTo>
                  <a:close/>
                  <a:moveTo>
                    <a:pt x="3925113" y="1"/>
                  </a:moveTo>
                  <a:cubicBezTo>
                    <a:pt x="3930373" y="1"/>
                    <a:pt x="3934638" y="4265"/>
                    <a:pt x="3934638" y="9526"/>
                  </a:cubicBezTo>
                  <a:cubicBezTo>
                    <a:pt x="3934638" y="14786"/>
                    <a:pt x="3930373" y="19051"/>
                    <a:pt x="3925113" y="19051"/>
                  </a:cubicBezTo>
                  <a:cubicBezTo>
                    <a:pt x="3919852" y="19051"/>
                    <a:pt x="3915588" y="14786"/>
                    <a:pt x="3915588" y="9526"/>
                  </a:cubicBezTo>
                  <a:cubicBezTo>
                    <a:pt x="3915588" y="4265"/>
                    <a:pt x="3919852" y="1"/>
                    <a:pt x="3925113" y="1"/>
                  </a:cubicBezTo>
                  <a:close/>
                  <a:moveTo>
                    <a:pt x="4281076" y="1"/>
                  </a:moveTo>
                  <a:cubicBezTo>
                    <a:pt x="4286336" y="1"/>
                    <a:pt x="4290601" y="4265"/>
                    <a:pt x="4290601" y="9526"/>
                  </a:cubicBezTo>
                  <a:cubicBezTo>
                    <a:pt x="4290601" y="14786"/>
                    <a:pt x="4286336" y="19051"/>
                    <a:pt x="4281076" y="19051"/>
                  </a:cubicBezTo>
                  <a:cubicBezTo>
                    <a:pt x="4275815" y="19051"/>
                    <a:pt x="4271551" y="14786"/>
                    <a:pt x="4271551" y="9526"/>
                  </a:cubicBezTo>
                  <a:cubicBezTo>
                    <a:pt x="4271551" y="4265"/>
                    <a:pt x="4275815" y="1"/>
                    <a:pt x="4281076" y="1"/>
                  </a:cubicBezTo>
                  <a:close/>
                  <a:moveTo>
                    <a:pt x="4637038" y="1"/>
                  </a:moveTo>
                  <a:cubicBezTo>
                    <a:pt x="4642298" y="1"/>
                    <a:pt x="4646563" y="4265"/>
                    <a:pt x="4646563" y="9526"/>
                  </a:cubicBezTo>
                  <a:cubicBezTo>
                    <a:pt x="4646563" y="14786"/>
                    <a:pt x="4642298" y="19051"/>
                    <a:pt x="4637038" y="19051"/>
                  </a:cubicBezTo>
                  <a:cubicBezTo>
                    <a:pt x="4631777" y="19051"/>
                    <a:pt x="4627513" y="14786"/>
                    <a:pt x="4627513" y="9526"/>
                  </a:cubicBezTo>
                  <a:cubicBezTo>
                    <a:pt x="4627513" y="4265"/>
                    <a:pt x="4631777" y="1"/>
                    <a:pt x="4637038" y="1"/>
                  </a:cubicBezTo>
                  <a:close/>
                  <a:moveTo>
                    <a:pt x="4993001" y="1"/>
                  </a:moveTo>
                  <a:cubicBezTo>
                    <a:pt x="4998261" y="1"/>
                    <a:pt x="5002526" y="4265"/>
                    <a:pt x="5002526" y="9526"/>
                  </a:cubicBezTo>
                  <a:cubicBezTo>
                    <a:pt x="5002526" y="14786"/>
                    <a:pt x="4998261" y="19050"/>
                    <a:pt x="4993001" y="19050"/>
                  </a:cubicBezTo>
                  <a:cubicBezTo>
                    <a:pt x="4987740" y="19050"/>
                    <a:pt x="4983476" y="14786"/>
                    <a:pt x="4983476" y="9526"/>
                  </a:cubicBezTo>
                  <a:cubicBezTo>
                    <a:pt x="4983476" y="4265"/>
                    <a:pt x="4987740" y="1"/>
                    <a:pt x="4993001" y="1"/>
                  </a:cubicBezTo>
                  <a:close/>
                  <a:moveTo>
                    <a:pt x="5348964" y="0"/>
                  </a:moveTo>
                  <a:cubicBezTo>
                    <a:pt x="5354224" y="0"/>
                    <a:pt x="5358489" y="4265"/>
                    <a:pt x="5358489" y="9525"/>
                  </a:cubicBezTo>
                  <a:cubicBezTo>
                    <a:pt x="5358489" y="14786"/>
                    <a:pt x="5354224" y="19050"/>
                    <a:pt x="5348964" y="19050"/>
                  </a:cubicBezTo>
                  <a:cubicBezTo>
                    <a:pt x="5343703" y="19050"/>
                    <a:pt x="5339439" y="14786"/>
                    <a:pt x="5339439" y="9525"/>
                  </a:cubicBezTo>
                  <a:cubicBezTo>
                    <a:pt x="5339439" y="4265"/>
                    <a:pt x="5343703" y="0"/>
                    <a:pt x="5348964" y="0"/>
                  </a:cubicBezTo>
                  <a:close/>
                  <a:moveTo>
                    <a:pt x="5704927" y="0"/>
                  </a:moveTo>
                  <a:cubicBezTo>
                    <a:pt x="5710187" y="0"/>
                    <a:pt x="5714452" y="4265"/>
                    <a:pt x="5714452" y="9525"/>
                  </a:cubicBezTo>
                  <a:cubicBezTo>
                    <a:pt x="5714452" y="14786"/>
                    <a:pt x="5710187" y="19050"/>
                    <a:pt x="5704927" y="19050"/>
                  </a:cubicBezTo>
                  <a:cubicBezTo>
                    <a:pt x="5699666" y="19050"/>
                    <a:pt x="5695402" y="14786"/>
                    <a:pt x="5695402" y="9525"/>
                  </a:cubicBezTo>
                  <a:cubicBezTo>
                    <a:pt x="5695402" y="4265"/>
                    <a:pt x="5699666" y="0"/>
                    <a:pt x="5704927" y="0"/>
                  </a:cubicBezTo>
                  <a:close/>
                  <a:moveTo>
                    <a:pt x="6060889" y="0"/>
                  </a:moveTo>
                  <a:cubicBezTo>
                    <a:pt x="6066149" y="0"/>
                    <a:pt x="6070414" y="4265"/>
                    <a:pt x="6070414" y="9525"/>
                  </a:cubicBezTo>
                  <a:cubicBezTo>
                    <a:pt x="6070414" y="14786"/>
                    <a:pt x="6066149" y="19050"/>
                    <a:pt x="6060889" y="19050"/>
                  </a:cubicBezTo>
                  <a:cubicBezTo>
                    <a:pt x="6055628" y="19050"/>
                    <a:pt x="6051364" y="14786"/>
                    <a:pt x="6051364" y="9525"/>
                  </a:cubicBezTo>
                  <a:cubicBezTo>
                    <a:pt x="6051364" y="4265"/>
                    <a:pt x="6055628" y="0"/>
                    <a:pt x="6060889" y="0"/>
                  </a:cubicBezTo>
                  <a:close/>
                  <a:moveTo>
                    <a:pt x="6416852" y="0"/>
                  </a:moveTo>
                  <a:cubicBezTo>
                    <a:pt x="6422112" y="0"/>
                    <a:pt x="6426377" y="4264"/>
                    <a:pt x="6426377" y="9525"/>
                  </a:cubicBezTo>
                  <a:cubicBezTo>
                    <a:pt x="6426377" y="14785"/>
                    <a:pt x="6422112" y="19050"/>
                    <a:pt x="6416852" y="19050"/>
                  </a:cubicBezTo>
                  <a:cubicBezTo>
                    <a:pt x="6411591" y="19050"/>
                    <a:pt x="6407327" y="14785"/>
                    <a:pt x="6407327" y="9525"/>
                  </a:cubicBezTo>
                  <a:cubicBezTo>
                    <a:pt x="6407327" y="4264"/>
                    <a:pt x="6411591" y="0"/>
                    <a:pt x="6416852" y="0"/>
                  </a:cubicBezTo>
                  <a:close/>
                  <a:moveTo>
                    <a:pt x="6772815" y="0"/>
                  </a:moveTo>
                  <a:cubicBezTo>
                    <a:pt x="6778076" y="0"/>
                    <a:pt x="6782340" y="4264"/>
                    <a:pt x="6782340" y="9525"/>
                  </a:cubicBezTo>
                  <a:cubicBezTo>
                    <a:pt x="6782340" y="14785"/>
                    <a:pt x="6778076" y="19050"/>
                    <a:pt x="6772815" y="19050"/>
                  </a:cubicBezTo>
                  <a:cubicBezTo>
                    <a:pt x="6767555" y="19050"/>
                    <a:pt x="6763290" y="14785"/>
                    <a:pt x="6763290" y="9525"/>
                  </a:cubicBezTo>
                  <a:cubicBezTo>
                    <a:pt x="6763290" y="4264"/>
                    <a:pt x="6767555" y="0"/>
                    <a:pt x="6772815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2" name="TextBox 2"/>
            <p:cNvSpPr txBox="1"/>
            <p:nvPr/>
          </p:nvSpPr>
          <p:spPr>
            <a:xfrm>
              <a:off x="6445250" y="10423975"/>
              <a:ext cx="758951" cy="959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777"/>
                </a:lnSpc>
                <a:spcBef>
                  <a:spcPct val="0"/>
                </a:spcBef>
              </a:pPr>
              <a:r>
                <a:rPr lang="en-US" sz="647" dirty="0">
                  <a:solidFill>
                    <a:srgbClr val="C2BDBD"/>
                  </a:solidFill>
                  <a:latin typeface="Plus Jakarta Sans"/>
                </a:rPr>
                <a:t>1cm dot paper</a:t>
              </a:r>
            </a:p>
          </p:txBody>
        </p:sp>
        <p:sp>
          <p:nvSpPr>
            <p:cNvPr id="1684" name="TemplateLAB"/>
            <p:cNvSpPr/>
            <p:nvPr/>
          </p:nvSpPr>
          <p:spPr>
            <a:xfrm>
              <a:off x="388829" y="10409043"/>
              <a:ext cx="564670" cy="93171"/>
            </a:xfrm>
            <a:custGeom>
              <a:avLst/>
              <a:gdLst/>
              <a:ahLst/>
              <a:cxnLst/>
              <a:rect l="l" t="t" r="r" b="b"/>
              <a:pathLst>
                <a:path w="564670" h="93171">
                  <a:moveTo>
                    <a:pt x="0" y="0"/>
                  </a:moveTo>
                  <a:lnTo>
                    <a:pt x="564670" y="0"/>
                  </a:lnTo>
                  <a:lnTo>
                    <a:pt x="564670" y="93170"/>
                  </a:lnTo>
                  <a:lnTo>
                    <a:pt x="0" y="931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14</cp:revision>
  <dcterms:created xsi:type="dcterms:W3CDTF">2006-08-16T00:00:00Z</dcterms:created>
  <dcterms:modified xsi:type="dcterms:W3CDTF">2024-05-03T13:56:11Z</dcterms:modified>
  <dc:identifier>DAGEFspS-kU</dc:identifier>
</cp:coreProperties>
</file>