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10058400" cy="7772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950" y="6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C7857A10-35C0-C74B-8753-3CC51425AA36}"/>
              </a:ext>
            </a:extLst>
          </p:cNvPr>
          <p:cNvGrpSpPr/>
          <p:nvPr/>
        </p:nvGrpSpPr>
        <p:grpSpPr>
          <a:xfrm>
            <a:off x="457200" y="352457"/>
            <a:ext cx="9352984" cy="6962743"/>
            <a:chOff x="457200" y="352457"/>
            <a:chExt cx="9352984" cy="696274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D976009-6971-5152-60C5-B318445B2BDD}"/>
                </a:ext>
              </a:extLst>
            </p:cNvPr>
            <p:cNvGrpSpPr/>
            <p:nvPr/>
          </p:nvGrpSpPr>
          <p:grpSpPr>
            <a:xfrm>
              <a:off x="457200" y="918715"/>
              <a:ext cx="9144000" cy="6392171"/>
              <a:chOff x="457200" y="918715"/>
              <a:chExt cx="9144000" cy="6392171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94883E9-CBCC-AA61-D4A9-458F8B9392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7200" y="918715"/>
                <a:ext cx="9144000" cy="639217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2A979CA3-B34C-F436-65B2-6932EEA057B6}"/>
                  </a:ext>
                </a:extLst>
              </p:cNvPr>
              <p:cNvGrpSpPr/>
              <p:nvPr/>
            </p:nvGrpSpPr>
            <p:grpSpPr>
              <a:xfrm>
                <a:off x="457200" y="1832202"/>
                <a:ext cx="9144000" cy="4565195"/>
                <a:chOff x="457200" y="1832202"/>
                <a:chExt cx="9144000" cy="4565195"/>
              </a:xfrm>
            </p:grpSpPr>
            <p:sp>
              <p:nvSpPr>
                <p:cNvPr id="5" name="AutoShape 5"/>
                <p:cNvSpPr/>
                <p:nvPr/>
              </p:nvSpPr>
              <p:spPr>
                <a:xfrm>
                  <a:off x="457200" y="1832202"/>
                  <a:ext cx="9144000" cy="0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>
                  <a:off x="457200" y="2745241"/>
                  <a:ext cx="9144000" cy="0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>
                  <a:off x="457200" y="3658280"/>
                  <a:ext cx="9144000" cy="0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AutoShape 8"/>
                <p:cNvSpPr/>
                <p:nvPr/>
              </p:nvSpPr>
              <p:spPr>
                <a:xfrm>
                  <a:off x="457200" y="4571319"/>
                  <a:ext cx="9144000" cy="0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457200" y="5484358"/>
                  <a:ext cx="9144000" cy="0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>
                  <a:off x="457200" y="6397397"/>
                  <a:ext cx="9144000" cy="0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E356816-2163-ED67-AB1D-BF61FB92F9A3}"/>
                  </a:ext>
                </a:extLst>
              </p:cNvPr>
              <p:cNvGrpSpPr/>
              <p:nvPr/>
            </p:nvGrpSpPr>
            <p:grpSpPr>
              <a:xfrm>
                <a:off x="1375411" y="918715"/>
                <a:ext cx="7307584" cy="6392171"/>
                <a:chOff x="1375411" y="918715"/>
                <a:chExt cx="7307584" cy="6392171"/>
              </a:xfrm>
            </p:grpSpPr>
            <p:sp>
              <p:nvSpPr>
                <p:cNvPr id="13" name="AutoShape 13"/>
                <p:cNvSpPr/>
                <p:nvPr/>
              </p:nvSpPr>
              <p:spPr>
                <a:xfrm>
                  <a:off x="1375411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>
                  <a:off x="2288859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>
                  <a:off x="3202307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>
                  <a:off x="4115755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5029203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5942651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6856099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7769547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8682995" y="918715"/>
                  <a:ext cx="0" cy="6392171"/>
                </a:xfrm>
                <a:prstGeom prst="line">
                  <a:avLst/>
                </a:prstGeom>
                <a:ln w="12700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F1D1BE4-1BFB-BE52-5F98-A9DB3F9C57EE}"/>
                </a:ext>
              </a:extLst>
            </p:cNvPr>
            <p:cNvGrpSpPr/>
            <p:nvPr/>
          </p:nvGrpSpPr>
          <p:grpSpPr>
            <a:xfrm>
              <a:off x="457200" y="352457"/>
              <a:ext cx="8574935" cy="256480"/>
              <a:chOff x="457200" y="352457"/>
              <a:chExt cx="8574935" cy="256480"/>
            </a:xfrm>
          </p:grpSpPr>
          <p:sp>
            <p:nvSpPr>
              <p:cNvPr id="23" name="TextBox 23"/>
              <p:cNvSpPr txBox="1"/>
              <p:nvPr/>
            </p:nvSpPr>
            <p:spPr>
              <a:xfrm>
                <a:off x="457200" y="352457"/>
                <a:ext cx="2711108" cy="2564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046"/>
                  </a:lnSpc>
                  <a:spcBef>
                    <a:spcPct val="0"/>
                  </a:spcBef>
                </a:pPr>
                <a:r>
                  <a:rPr lang="en-US" sz="170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1 INCH GRAPH PAPER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7753140" y="460547"/>
                <a:ext cx="324053" cy="14106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8472131" y="460547"/>
                <a:ext cx="605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8971620" y="460547"/>
                <a:ext cx="605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2" name="TemplateLAB"/>
            <p:cNvSpPr/>
            <p:nvPr/>
          </p:nvSpPr>
          <p:spPr>
            <a:xfrm rot="-5400000">
              <a:off x="9517844" y="7022859"/>
              <a:ext cx="501872" cy="82809"/>
            </a:xfrm>
            <a:custGeom>
              <a:avLst/>
              <a:gdLst/>
              <a:ahLst/>
              <a:cxnLst/>
              <a:rect l="l" t="t" r="r" b="b"/>
              <a:pathLst>
                <a:path w="501872" h="82809">
                  <a:moveTo>
                    <a:pt x="0" y="0"/>
                  </a:moveTo>
                  <a:lnTo>
                    <a:pt x="501872" y="0"/>
                  </a:lnTo>
                  <a:lnTo>
                    <a:pt x="501872" y="82809"/>
                  </a:lnTo>
                  <a:lnTo>
                    <a:pt x="0" y="828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(Landscape)</dc:title>
  <dc:creator>Hoang Anh</dc:creator>
  <cp:lastModifiedBy>Hoang Anh</cp:lastModifiedBy>
  <cp:revision>7</cp:revision>
  <dcterms:created xsi:type="dcterms:W3CDTF">2006-08-16T00:00:00Z</dcterms:created>
  <dcterms:modified xsi:type="dcterms:W3CDTF">2024-05-03T14:07:05Z</dcterms:modified>
  <dc:identifier>DAGDw-9d9aU</dc:identifier>
</cp:coreProperties>
</file>