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7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  <a:srgbClr val="4F81BD"/>
    <a:srgbClr val="EC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346" y="1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E16822A-4508-BFF2-36F7-EE343FDBAAE9}"/>
              </a:ext>
            </a:extLst>
          </p:cNvPr>
          <p:cNvGrpSpPr/>
          <p:nvPr/>
        </p:nvGrpSpPr>
        <p:grpSpPr>
          <a:xfrm>
            <a:off x="316972" y="322858"/>
            <a:ext cx="10245347" cy="6920699"/>
            <a:chOff x="316972" y="322858"/>
            <a:chExt cx="10245347" cy="692069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D3A3976-3203-FF60-F12A-73DF7406292F}"/>
                </a:ext>
              </a:extLst>
            </p:cNvPr>
            <p:cNvGrpSpPr/>
            <p:nvPr/>
          </p:nvGrpSpPr>
          <p:grpSpPr>
            <a:xfrm>
              <a:off x="323849" y="841990"/>
              <a:ext cx="10050037" cy="6399391"/>
              <a:chOff x="323849" y="841990"/>
              <a:chExt cx="10050037" cy="6399391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D9FAE70-321B-30F2-642B-F5EAB9334ED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3849" y="846752"/>
                <a:ext cx="10050037" cy="63896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71799304-3DB5-4082-0EF1-7D8A2A90A858}"/>
                  </a:ext>
                </a:extLst>
              </p:cNvPr>
              <p:cNvGrpSpPr/>
              <p:nvPr/>
            </p:nvGrpSpPr>
            <p:grpSpPr>
              <a:xfrm>
                <a:off x="1235938" y="841990"/>
                <a:ext cx="8221527" cy="6399391"/>
                <a:chOff x="1235938" y="841990"/>
                <a:chExt cx="8221527" cy="6399391"/>
              </a:xfrm>
            </p:grpSpPr>
            <p:sp>
              <p:nvSpPr>
                <p:cNvPr id="4" name="AutoShape 4"/>
                <p:cNvSpPr/>
                <p:nvPr/>
              </p:nvSpPr>
              <p:spPr>
                <a:xfrm>
                  <a:off x="1235938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>
                  <a:off x="2149441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>
                  <a:off x="3062944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>
                  <a:off x="3976447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4889950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5803453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 flipH="1">
                  <a:off x="6716956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7630459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8543962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9457465" y="841990"/>
                  <a:ext cx="0" cy="639939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EBF8638-500C-4219-0443-37EC455FE0C8}"/>
                  </a:ext>
                </a:extLst>
              </p:cNvPr>
              <p:cNvGrpSpPr/>
              <p:nvPr/>
            </p:nvGrpSpPr>
            <p:grpSpPr>
              <a:xfrm>
                <a:off x="323849" y="1759561"/>
                <a:ext cx="10050037" cy="4564045"/>
                <a:chOff x="323849" y="1759561"/>
                <a:chExt cx="10050037" cy="4564045"/>
              </a:xfrm>
            </p:grpSpPr>
            <p:sp>
              <p:nvSpPr>
                <p:cNvPr id="16" name="AutoShape 16"/>
                <p:cNvSpPr/>
                <p:nvPr/>
              </p:nvSpPr>
              <p:spPr>
                <a:xfrm>
                  <a:off x="323849" y="1759561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323849" y="2672370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323849" y="3585179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323849" y="4497988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323849" y="5410797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323849" y="6323606"/>
                  <a:ext cx="1005003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BB368B1-7057-07DD-4AC3-47CE73556F2F}"/>
                </a:ext>
              </a:extLst>
            </p:cNvPr>
            <p:cNvGrpSpPr/>
            <p:nvPr/>
          </p:nvGrpSpPr>
          <p:grpSpPr>
            <a:xfrm>
              <a:off x="316972" y="322858"/>
              <a:ext cx="9580498" cy="260777"/>
              <a:chOff x="316972" y="322858"/>
              <a:chExt cx="9580498" cy="260777"/>
            </a:xfrm>
          </p:grpSpPr>
          <p:sp>
            <p:nvSpPr>
              <p:cNvPr id="23" name="TextBox 23"/>
              <p:cNvSpPr txBox="1"/>
              <p:nvPr/>
            </p:nvSpPr>
            <p:spPr>
              <a:xfrm>
                <a:off x="316972" y="322858"/>
                <a:ext cx="2881809" cy="2607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175"/>
                  </a:lnSpc>
                  <a:spcBef>
                    <a:spcPct val="0"/>
                  </a:spcBef>
                </a:pPr>
                <a:r>
                  <a:rPr lang="en-US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1 INCH GRAPH PAPER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8537947" y="434773"/>
                <a:ext cx="297646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9302206" y="434773"/>
                <a:ext cx="64324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9833146" y="434773"/>
                <a:ext cx="64324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2" name="TemplateLAB"/>
            <p:cNvSpPr/>
            <p:nvPr/>
          </p:nvSpPr>
          <p:spPr>
            <a:xfrm rot="16200000">
              <a:off x="10251572" y="6932809"/>
              <a:ext cx="533472" cy="88023"/>
            </a:xfrm>
            <a:custGeom>
              <a:avLst/>
              <a:gdLst/>
              <a:ahLst/>
              <a:cxnLst/>
              <a:rect l="l" t="t" r="r" b="b"/>
              <a:pathLst>
                <a:path w="533472" h="88023">
                  <a:moveTo>
                    <a:pt x="0" y="0"/>
                  </a:moveTo>
                  <a:lnTo>
                    <a:pt x="533471" y="0"/>
                  </a:lnTo>
                  <a:lnTo>
                    <a:pt x="533471" y="88023"/>
                  </a:lnTo>
                  <a:lnTo>
                    <a:pt x="0" y="880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69900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(Landscape)</dc:title>
  <dc:creator>Hoang Anh</dc:creator>
  <cp:lastModifiedBy>Hoang Anh</cp:lastModifiedBy>
  <cp:revision>19</cp:revision>
  <dcterms:created xsi:type="dcterms:W3CDTF">2006-08-16T00:00:00Z</dcterms:created>
  <dcterms:modified xsi:type="dcterms:W3CDTF">2024-05-03T14:05:12Z</dcterms:modified>
  <dc:identifier>DAGEF-RblzQ</dc:identifier>
</cp:coreProperties>
</file>