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1" r:id="rId2"/>
  </p:sldIdLst>
  <p:sldSz cx="10058400" cy="7772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F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9" autoAdjust="0"/>
    <p:restoredTop sz="94622" autoAdjust="0"/>
  </p:normalViewPr>
  <p:slideViewPr>
    <p:cSldViewPr>
      <p:cViewPr>
        <p:scale>
          <a:sx n="50" d="100"/>
          <a:sy n="50" d="100"/>
        </p:scale>
        <p:origin x="2382" y="10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E3C2AA0B-C2EC-E8D3-9C1A-A2ABA6660D6B}"/>
              </a:ext>
            </a:extLst>
          </p:cNvPr>
          <p:cNvGrpSpPr/>
          <p:nvPr/>
        </p:nvGrpSpPr>
        <p:grpSpPr>
          <a:xfrm>
            <a:off x="457200" y="352457"/>
            <a:ext cx="9352984" cy="6962743"/>
            <a:chOff x="457200" y="352457"/>
            <a:chExt cx="9352984" cy="6962743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051C24C-4932-0B34-AF1D-D90A99334456}"/>
                </a:ext>
              </a:extLst>
            </p:cNvPr>
            <p:cNvGrpSpPr/>
            <p:nvPr/>
          </p:nvGrpSpPr>
          <p:grpSpPr>
            <a:xfrm>
              <a:off x="457200" y="918715"/>
              <a:ext cx="9144000" cy="6392170"/>
              <a:chOff x="457200" y="918715"/>
              <a:chExt cx="9144000" cy="6392170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344198DE-6C4F-FE80-0D61-9122D46A675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61962" y="918715"/>
                <a:ext cx="9134476" cy="6392170"/>
              </a:xfrm>
              <a:prstGeom prst="rect">
                <a:avLst/>
              </a:prstGeom>
              <a:solidFill>
                <a:srgbClr val="FFFEF8"/>
              </a:solidFill>
              <a:ln w="9525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5E2307C7-810E-B6A1-E000-93ED1B632458}"/>
                  </a:ext>
                </a:extLst>
              </p:cNvPr>
              <p:cNvGrpSpPr/>
              <p:nvPr/>
            </p:nvGrpSpPr>
            <p:grpSpPr>
              <a:xfrm>
                <a:off x="457200" y="1375682"/>
                <a:ext cx="9144000" cy="5478240"/>
                <a:chOff x="457200" y="1375682"/>
                <a:chExt cx="9144000" cy="5478240"/>
              </a:xfrm>
            </p:grpSpPr>
            <p:sp>
              <p:nvSpPr>
                <p:cNvPr id="3" name="AutoShape 3"/>
                <p:cNvSpPr/>
                <p:nvPr/>
              </p:nvSpPr>
              <p:spPr>
                <a:xfrm>
                  <a:off x="457200" y="1375682"/>
                  <a:ext cx="914400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" name="AutoShape 4"/>
                <p:cNvSpPr/>
                <p:nvPr/>
              </p:nvSpPr>
              <p:spPr>
                <a:xfrm>
                  <a:off x="457200" y="2288722"/>
                  <a:ext cx="914400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" name="AutoShape 5"/>
                <p:cNvSpPr/>
                <p:nvPr/>
              </p:nvSpPr>
              <p:spPr>
                <a:xfrm>
                  <a:off x="457200" y="3201762"/>
                  <a:ext cx="914400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" name="AutoShape 6"/>
                <p:cNvSpPr/>
                <p:nvPr/>
              </p:nvSpPr>
              <p:spPr>
                <a:xfrm>
                  <a:off x="457200" y="4114802"/>
                  <a:ext cx="914400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" name="AutoShape 7"/>
                <p:cNvSpPr/>
                <p:nvPr/>
              </p:nvSpPr>
              <p:spPr>
                <a:xfrm>
                  <a:off x="457200" y="5027842"/>
                  <a:ext cx="914400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" name="AutoShape 8"/>
                <p:cNvSpPr/>
                <p:nvPr/>
              </p:nvSpPr>
              <p:spPr>
                <a:xfrm>
                  <a:off x="457200" y="5940882"/>
                  <a:ext cx="914400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" name="AutoShape 9"/>
                <p:cNvSpPr/>
                <p:nvPr/>
              </p:nvSpPr>
              <p:spPr>
                <a:xfrm>
                  <a:off x="457200" y="6853922"/>
                  <a:ext cx="914400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" name="AutoShape 10"/>
                <p:cNvSpPr/>
                <p:nvPr/>
              </p:nvSpPr>
              <p:spPr>
                <a:xfrm>
                  <a:off x="457200" y="1832202"/>
                  <a:ext cx="914400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AutoShape 11"/>
                <p:cNvSpPr/>
                <p:nvPr/>
              </p:nvSpPr>
              <p:spPr>
                <a:xfrm>
                  <a:off x="457200" y="2745242"/>
                  <a:ext cx="914400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AutoShape 12"/>
                <p:cNvSpPr/>
                <p:nvPr/>
              </p:nvSpPr>
              <p:spPr>
                <a:xfrm>
                  <a:off x="457200" y="3658282"/>
                  <a:ext cx="914400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AutoShape 13"/>
                <p:cNvSpPr/>
                <p:nvPr/>
              </p:nvSpPr>
              <p:spPr>
                <a:xfrm>
                  <a:off x="457200" y="4571322"/>
                  <a:ext cx="914400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AutoShape 14"/>
                <p:cNvSpPr/>
                <p:nvPr/>
              </p:nvSpPr>
              <p:spPr>
                <a:xfrm>
                  <a:off x="457200" y="5484362"/>
                  <a:ext cx="914400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AutoShape 15"/>
                <p:cNvSpPr/>
                <p:nvPr/>
              </p:nvSpPr>
              <p:spPr>
                <a:xfrm>
                  <a:off x="457200" y="6397402"/>
                  <a:ext cx="914400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62A88E0B-3B58-F706-B7CF-2FC324C0C952}"/>
                  </a:ext>
                </a:extLst>
              </p:cNvPr>
              <p:cNvGrpSpPr/>
              <p:nvPr/>
            </p:nvGrpSpPr>
            <p:grpSpPr>
              <a:xfrm>
                <a:off x="918686" y="918715"/>
                <a:ext cx="8221032" cy="6392170"/>
                <a:chOff x="918686" y="918715"/>
                <a:chExt cx="8221032" cy="6392170"/>
              </a:xfrm>
            </p:grpSpPr>
            <p:sp>
              <p:nvSpPr>
                <p:cNvPr id="18" name="AutoShape 18"/>
                <p:cNvSpPr/>
                <p:nvPr/>
              </p:nvSpPr>
              <p:spPr>
                <a:xfrm>
                  <a:off x="1375410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AutoShape 19"/>
                <p:cNvSpPr/>
                <p:nvPr/>
              </p:nvSpPr>
              <p:spPr>
                <a:xfrm>
                  <a:off x="918686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AutoShape 20"/>
                <p:cNvSpPr/>
                <p:nvPr/>
              </p:nvSpPr>
              <p:spPr>
                <a:xfrm>
                  <a:off x="1832134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AutoShape 21"/>
                <p:cNvSpPr/>
                <p:nvPr/>
              </p:nvSpPr>
              <p:spPr>
                <a:xfrm>
                  <a:off x="2745582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AutoShape 22"/>
                <p:cNvSpPr/>
                <p:nvPr/>
              </p:nvSpPr>
              <p:spPr>
                <a:xfrm>
                  <a:off x="3659030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AutoShape 23"/>
                <p:cNvSpPr/>
                <p:nvPr/>
              </p:nvSpPr>
              <p:spPr>
                <a:xfrm>
                  <a:off x="4572478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AutoShape 24"/>
                <p:cNvSpPr/>
                <p:nvPr/>
              </p:nvSpPr>
              <p:spPr>
                <a:xfrm>
                  <a:off x="5485926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AutoShape 25"/>
                <p:cNvSpPr/>
                <p:nvPr/>
              </p:nvSpPr>
              <p:spPr>
                <a:xfrm>
                  <a:off x="6399374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AutoShape 26"/>
                <p:cNvSpPr/>
                <p:nvPr/>
              </p:nvSpPr>
              <p:spPr>
                <a:xfrm>
                  <a:off x="7312822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AutoShape 27"/>
                <p:cNvSpPr/>
                <p:nvPr/>
              </p:nvSpPr>
              <p:spPr>
                <a:xfrm>
                  <a:off x="8226270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AutoShape 28"/>
                <p:cNvSpPr/>
                <p:nvPr/>
              </p:nvSpPr>
              <p:spPr>
                <a:xfrm>
                  <a:off x="9139718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AutoShape 29"/>
                <p:cNvSpPr/>
                <p:nvPr/>
              </p:nvSpPr>
              <p:spPr>
                <a:xfrm>
                  <a:off x="2288858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AutoShape 30"/>
                <p:cNvSpPr/>
                <p:nvPr/>
              </p:nvSpPr>
              <p:spPr>
                <a:xfrm>
                  <a:off x="3202306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AutoShape 31"/>
                <p:cNvSpPr/>
                <p:nvPr/>
              </p:nvSpPr>
              <p:spPr>
                <a:xfrm>
                  <a:off x="4115754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AutoShape 32"/>
                <p:cNvSpPr/>
                <p:nvPr/>
              </p:nvSpPr>
              <p:spPr>
                <a:xfrm>
                  <a:off x="5029202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AutoShape 33"/>
                <p:cNvSpPr/>
                <p:nvPr/>
              </p:nvSpPr>
              <p:spPr>
                <a:xfrm>
                  <a:off x="5942650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AutoShape 34"/>
                <p:cNvSpPr/>
                <p:nvPr/>
              </p:nvSpPr>
              <p:spPr>
                <a:xfrm>
                  <a:off x="6856098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AutoShape 35"/>
                <p:cNvSpPr/>
                <p:nvPr/>
              </p:nvSpPr>
              <p:spPr>
                <a:xfrm>
                  <a:off x="7769546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AutoShape 36"/>
                <p:cNvSpPr/>
                <p:nvPr/>
              </p:nvSpPr>
              <p:spPr>
                <a:xfrm>
                  <a:off x="8682994" y="918715"/>
                  <a:ext cx="0" cy="639217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CB46180-BE6D-BE8B-CDFB-CBCBC7224C23}"/>
                </a:ext>
              </a:extLst>
            </p:cNvPr>
            <p:cNvGrpSpPr/>
            <p:nvPr/>
          </p:nvGrpSpPr>
          <p:grpSpPr>
            <a:xfrm>
              <a:off x="457200" y="352457"/>
              <a:ext cx="8574935" cy="256480"/>
              <a:chOff x="457200" y="352457"/>
              <a:chExt cx="8574935" cy="256480"/>
            </a:xfrm>
          </p:grpSpPr>
          <p:sp>
            <p:nvSpPr>
              <p:cNvPr id="48" name="TextBox 23">
                <a:extLst>
                  <a:ext uri="{FF2B5EF4-FFF2-40B4-BE49-F238E27FC236}">
                    <a16:creationId xmlns:a16="http://schemas.microsoft.com/office/drawing/2014/main" id="{8A41B805-8BD9-AD29-44C2-DBA3AE4673AE}"/>
                  </a:ext>
                </a:extLst>
              </p:cNvPr>
              <p:cNvSpPr txBox="1"/>
              <p:nvPr/>
            </p:nvSpPr>
            <p:spPr>
              <a:xfrm>
                <a:off x="457200" y="352457"/>
                <a:ext cx="2711108" cy="25648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>
                  <a:lnSpc>
                    <a:spcPts val="2046"/>
                  </a:lnSpc>
                  <a:spcBef>
                    <a:spcPct val="0"/>
                  </a:spcBef>
                </a:pPr>
                <a:r>
                  <a:rPr lang="en-US" sz="1700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0.5 INCH GRAPH PAPER</a:t>
                </a:r>
              </a:p>
            </p:txBody>
          </p:sp>
          <p:sp>
            <p:nvSpPr>
              <p:cNvPr id="49" name="TextBox 25">
                <a:extLst>
                  <a:ext uri="{FF2B5EF4-FFF2-40B4-BE49-F238E27FC236}">
                    <a16:creationId xmlns:a16="http://schemas.microsoft.com/office/drawing/2014/main" id="{223A00D4-BC15-B6F7-60DD-1081046C11A6}"/>
                  </a:ext>
                </a:extLst>
              </p:cNvPr>
              <p:cNvSpPr txBox="1"/>
              <p:nvPr/>
            </p:nvSpPr>
            <p:spPr>
              <a:xfrm>
                <a:off x="7753140" y="460547"/>
                <a:ext cx="324053" cy="141064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algn="l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950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Date</a:t>
                </a:r>
              </a:p>
            </p:txBody>
          </p:sp>
          <p:sp>
            <p:nvSpPr>
              <p:cNvPr id="50" name="TextBox 26">
                <a:extLst>
                  <a:ext uri="{FF2B5EF4-FFF2-40B4-BE49-F238E27FC236}">
                    <a16:creationId xmlns:a16="http://schemas.microsoft.com/office/drawing/2014/main" id="{8A88E06C-B597-C186-7027-9AC485520DEA}"/>
                  </a:ext>
                </a:extLst>
              </p:cNvPr>
              <p:cNvSpPr txBox="1"/>
              <p:nvPr/>
            </p:nvSpPr>
            <p:spPr>
              <a:xfrm>
                <a:off x="8472131" y="460547"/>
                <a:ext cx="60515" cy="14106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950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/</a:t>
                </a:r>
              </a:p>
            </p:txBody>
          </p:sp>
          <p:sp>
            <p:nvSpPr>
              <p:cNvPr id="51" name="TextBox 27">
                <a:extLst>
                  <a:ext uri="{FF2B5EF4-FFF2-40B4-BE49-F238E27FC236}">
                    <a16:creationId xmlns:a16="http://schemas.microsoft.com/office/drawing/2014/main" id="{5083A49F-AE34-885B-B1E2-0CBF31487CF1}"/>
                  </a:ext>
                </a:extLst>
              </p:cNvPr>
              <p:cNvSpPr txBox="1"/>
              <p:nvPr/>
            </p:nvSpPr>
            <p:spPr>
              <a:xfrm>
                <a:off x="8971620" y="460547"/>
                <a:ext cx="60515" cy="14106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950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/</a:t>
                </a:r>
              </a:p>
            </p:txBody>
          </p:sp>
        </p:grpSp>
        <p:sp>
          <p:nvSpPr>
            <p:cNvPr id="43" name="TemplateLAB"/>
            <p:cNvSpPr/>
            <p:nvPr/>
          </p:nvSpPr>
          <p:spPr>
            <a:xfrm rot="-5400000">
              <a:off x="9517844" y="7022859"/>
              <a:ext cx="501872" cy="82809"/>
            </a:xfrm>
            <a:custGeom>
              <a:avLst/>
              <a:gdLst/>
              <a:ahLst/>
              <a:cxnLst/>
              <a:rect l="l" t="t" r="r" b="b"/>
              <a:pathLst>
                <a:path w="501872" h="82809">
                  <a:moveTo>
                    <a:pt x="0" y="0"/>
                  </a:moveTo>
                  <a:lnTo>
                    <a:pt x="501872" y="0"/>
                  </a:lnTo>
                  <a:lnTo>
                    <a:pt x="501872" y="82809"/>
                  </a:lnTo>
                  <a:lnTo>
                    <a:pt x="0" y="828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Plus Jakarta Sans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Paper - Letter (Landscape)</dc:title>
  <dc:creator>Hoang Anh</dc:creator>
  <cp:lastModifiedBy>Hoang Anh</cp:lastModifiedBy>
  <cp:revision>8</cp:revision>
  <dcterms:created xsi:type="dcterms:W3CDTF">2006-08-16T00:00:00Z</dcterms:created>
  <dcterms:modified xsi:type="dcterms:W3CDTF">2024-05-03T14:06:34Z</dcterms:modified>
  <dc:identifier>DAGDw-9d9aU</dc:identifier>
</cp:coreProperties>
</file>