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Ovo" panose="02020502070400060406" pitchFamily="18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>
        <p:scale>
          <a:sx n="150" d="100"/>
          <a:sy n="150" d="100"/>
        </p:scale>
        <p:origin x="486" y="-4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">
            <a:extLst>
              <a:ext uri="{FF2B5EF4-FFF2-40B4-BE49-F238E27FC236}">
                <a16:creationId xmlns:a16="http://schemas.microsoft.com/office/drawing/2014/main" id="{04060030-A215-41C8-4269-B50E2DD34A64}"/>
              </a:ext>
            </a:extLst>
          </p:cNvPr>
          <p:cNvGrpSpPr/>
          <p:nvPr/>
        </p:nvGrpSpPr>
        <p:grpSpPr>
          <a:xfrm>
            <a:off x="0" y="0"/>
            <a:ext cx="7556500" cy="10693400"/>
            <a:chOff x="0" y="0"/>
            <a:chExt cx="7556500" cy="106934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C55CC3B-F190-F0EC-6000-22F68F1DA3C1}"/>
                </a:ext>
              </a:extLst>
            </p:cNvPr>
            <p:cNvGrpSpPr/>
            <p:nvPr/>
          </p:nvGrpSpPr>
          <p:grpSpPr>
            <a:xfrm>
              <a:off x="0" y="0"/>
              <a:ext cx="7556500" cy="10693400"/>
              <a:chOff x="0" y="0"/>
              <a:chExt cx="7556500" cy="106934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051948" cy="2674964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3680116">
                    <a:moveTo>
                      <a:pt x="0" y="0"/>
                    </a:moveTo>
                    <a:lnTo>
                      <a:pt x="4032000" y="0"/>
                    </a:lnTo>
                    <a:lnTo>
                      <a:pt x="4032000" y="3680116"/>
                    </a:lnTo>
                    <a:lnTo>
                      <a:pt x="0" y="36801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47372" t="-318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 flipH="1">
                <a:off x="5508052" y="0"/>
                <a:ext cx="2048448" cy="2674964"/>
              </a:xfrm>
              <a:custGeom>
                <a:avLst/>
                <a:gdLst/>
                <a:ahLst/>
                <a:cxnLst/>
                <a:rect l="l" t="t" r="r" b="b"/>
                <a:pathLst>
                  <a:path w="4032000" h="3680116">
                    <a:moveTo>
                      <a:pt x="4032000" y="0"/>
                    </a:moveTo>
                    <a:lnTo>
                      <a:pt x="0" y="0"/>
                    </a:lnTo>
                    <a:lnTo>
                      <a:pt x="0" y="3680116"/>
                    </a:lnTo>
                    <a:lnTo>
                      <a:pt x="4032000" y="3680116"/>
                    </a:lnTo>
                    <a:lnTo>
                      <a:pt x="403200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47624" t="-3182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0" y="9104793"/>
                <a:ext cx="2881454" cy="1588607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1643956">
                    <a:moveTo>
                      <a:pt x="0" y="0"/>
                    </a:moveTo>
                    <a:lnTo>
                      <a:pt x="3024000" y="0"/>
                    </a:lnTo>
                    <a:lnTo>
                      <a:pt x="3024000" y="1643957"/>
                    </a:lnTo>
                    <a:lnTo>
                      <a:pt x="0" y="164395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4948" b="-348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flipH="1">
                <a:off x="4678546" y="9104793"/>
                <a:ext cx="2877954" cy="1588607"/>
              </a:xfrm>
              <a:custGeom>
                <a:avLst/>
                <a:gdLst/>
                <a:ahLst/>
                <a:cxnLst/>
                <a:rect l="l" t="t" r="r" b="b"/>
                <a:pathLst>
                  <a:path w="3024000" h="1643956">
                    <a:moveTo>
                      <a:pt x="3024000" y="0"/>
                    </a:moveTo>
                    <a:lnTo>
                      <a:pt x="0" y="0"/>
                    </a:lnTo>
                    <a:lnTo>
                      <a:pt x="0" y="1643957"/>
                    </a:lnTo>
                    <a:lnTo>
                      <a:pt x="3024000" y="1643957"/>
                    </a:lnTo>
                    <a:lnTo>
                      <a:pt x="3024000" y="0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 l="-5075" b="-3484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7F95FF7-50EB-739F-2F0B-579A31A0E770}"/>
                </a:ext>
              </a:extLst>
            </p:cNvPr>
            <p:cNvGrpSpPr/>
            <p:nvPr/>
          </p:nvGrpSpPr>
          <p:grpSpPr>
            <a:xfrm>
              <a:off x="1153955" y="9197149"/>
              <a:ext cx="5248590" cy="480450"/>
              <a:chOff x="1153955" y="9197149"/>
              <a:chExt cx="5248590" cy="480450"/>
            </a:xfrm>
          </p:grpSpPr>
          <p:sp>
            <p:nvSpPr>
              <p:cNvPr id="39" name="TextBox 39"/>
              <p:cNvSpPr txBox="1"/>
              <p:nvPr/>
            </p:nvSpPr>
            <p:spPr>
              <a:xfrm>
                <a:off x="1153955" y="9197149"/>
                <a:ext cx="5248590" cy="2891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2478"/>
                  </a:lnSpc>
                  <a:spcBef>
                    <a:spcPct val="0"/>
                  </a:spcBef>
                </a:pPr>
                <a:r>
                  <a:rPr lang="en-US" sz="1400" spc="140" dirty="0">
                    <a:solidFill>
                      <a:srgbClr val="13544E"/>
                    </a:solidFill>
                    <a:latin typeface="Ovo"/>
                  </a:rPr>
                  <a:t>PACE CHURCH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1153955" y="9464239"/>
                <a:ext cx="5248590" cy="2133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1769"/>
                  </a:lnSpc>
                  <a:spcBef>
                    <a:spcPct val="0"/>
                  </a:spcBef>
                </a:pPr>
                <a:r>
                  <a:rPr lang="en-US" sz="999" spc="99" dirty="0">
                    <a:solidFill>
                      <a:srgbClr val="13544E"/>
                    </a:solidFill>
                    <a:latin typeface="Ovo"/>
                  </a:rPr>
                  <a:t>2 MAIN STREET, ANYTOWN, USA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0AAE26D-9A63-D1C4-92E0-303550FAFFCE}"/>
                </a:ext>
              </a:extLst>
            </p:cNvPr>
            <p:cNvGrpSpPr/>
            <p:nvPr/>
          </p:nvGrpSpPr>
          <p:grpSpPr>
            <a:xfrm>
              <a:off x="1153955" y="4294145"/>
              <a:ext cx="5248590" cy="4263240"/>
              <a:chOff x="1153955" y="4294145"/>
              <a:chExt cx="5248590" cy="426324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D89A9117-5C56-6ABF-A931-C2E4EA3A5A02}"/>
                  </a:ext>
                </a:extLst>
              </p:cNvPr>
              <p:cNvGrpSpPr/>
              <p:nvPr/>
            </p:nvGrpSpPr>
            <p:grpSpPr>
              <a:xfrm>
                <a:off x="4314301" y="4836509"/>
                <a:ext cx="1107397" cy="294568"/>
                <a:chOff x="4314301" y="4823712"/>
                <a:chExt cx="1107397" cy="294568"/>
              </a:xfrm>
            </p:grpSpPr>
            <p:sp>
              <p:nvSpPr>
                <p:cNvPr id="13" name="TextBox 13"/>
                <p:cNvSpPr txBox="1"/>
                <p:nvPr/>
              </p:nvSpPr>
              <p:spPr>
                <a:xfrm>
                  <a:off x="4314301" y="4975183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Ceremony Begins</a:t>
                  </a:r>
                </a:p>
              </p:txBody>
            </p:sp>
            <p:sp>
              <p:nvSpPr>
                <p:cNvPr id="14" name="TextBox 14"/>
                <p:cNvSpPr txBox="1"/>
                <p:nvPr/>
              </p:nvSpPr>
              <p:spPr>
                <a:xfrm>
                  <a:off x="4314301" y="4823712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3:00 PM</a:t>
                  </a:r>
                </a:p>
              </p:txBody>
            </p:sp>
          </p:grpSp>
          <p:sp>
            <p:nvSpPr>
              <p:cNvPr id="15" name="AutoShape 15"/>
              <p:cNvSpPr/>
              <p:nvPr/>
            </p:nvSpPr>
            <p:spPr>
              <a:xfrm>
                <a:off x="3557132" y="5458499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2ACC421-BB83-49B7-438E-DB195A2853FC}"/>
                  </a:ext>
                </a:extLst>
              </p:cNvPr>
              <p:cNvGrpSpPr/>
              <p:nvPr/>
            </p:nvGrpSpPr>
            <p:grpSpPr>
              <a:xfrm>
                <a:off x="2138302" y="5311215"/>
                <a:ext cx="1107397" cy="294568"/>
                <a:chOff x="2138302" y="5311215"/>
                <a:chExt cx="1107397" cy="294568"/>
              </a:xfrm>
            </p:grpSpPr>
            <p:sp>
              <p:nvSpPr>
                <p:cNvPr id="16" name="TextBox 16"/>
                <p:cNvSpPr txBox="1"/>
                <p:nvPr/>
              </p:nvSpPr>
              <p:spPr>
                <a:xfrm>
                  <a:off x="2138302" y="5462686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Exchange of Vows</a:t>
                  </a: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2241172" y="5311215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4:00 PM</a:t>
                  </a:r>
                </a:p>
              </p:txBody>
            </p:sp>
          </p:grpSp>
          <p:sp>
            <p:nvSpPr>
              <p:cNvPr id="18" name="AutoShape 18"/>
              <p:cNvSpPr/>
              <p:nvPr/>
            </p:nvSpPr>
            <p:spPr>
              <a:xfrm>
                <a:off x="3557132" y="6433506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9B55EA7D-4543-29B7-F3AC-755D0ABDE6DD}"/>
                  </a:ext>
                </a:extLst>
              </p:cNvPr>
              <p:cNvGrpSpPr/>
              <p:nvPr/>
            </p:nvGrpSpPr>
            <p:grpSpPr>
              <a:xfrm>
                <a:off x="2138302" y="6286222"/>
                <a:ext cx="1107397" cy="294568"/>
                <a:chOff x="2138302" y="6286222"/>
                <a:chExt cx="1107397" cy="294568"/>
              </a:xfrm>
            </p:grpSpPr>
            <p:sp>
              <p:nvSpPr>
                <p:cNvPr id="19" name="TextBox 19"/>
                <p:cNvSpPr txBox="1"/>
                <p:nvPr/>
              </p:nvSpPr>
              <p:spPr>
                <a:xfrm>
                  <a:off x="2138302" y="6437693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Unity Candle Ceremony</a:t>
                  </a:r>
                </a:p>
              </p:txBody>
            </p:sp>
            <p:sp>
              <p:nvSpPr>
                <p:cNvPr id="20" name="TextBox 20"/>
                <p:cNvSpPr txBox="1"/>
                <p:nvPr/>
              </p:nvSpPr>
              <p:spPr>
                <a:xfrm>
                  <a:off x="2241172" y="6286222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6:00 PM</a:t>
                  </a:r>
                </a:p>
              </p:txBody>
            </p:sp>
          </p:grpSp>
          <p:sp>
            <p:nvSpPr>
              <p:cNvPr id="21" name="AutoShape 21"/>
              <p:cNvSpPr/>
              <p:nvPr/>
            </p:nvSpPr>
            <p:spPr>
              <a:xfrm>
                <a:off x="3557132" y="7408512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7FDEA26-77D5-80A8-D91B-82ABBA4D1A23}"/>
                  </a:ext>
                </a:extLst>
              </p:cNvPr>
              <p:cNvGrpSpPr/>
              <p:nvPr/>
            </p:nvGrpSpPr>
            <p:grpSpPr>
              <a:xfrm>
                <a:off x="2138302" y="7261228"/>
                <a:ext cx="1107397" cy="294568"/>
                <a:chOff x="2138302" y="7261228"/>
                <a:chExt cx="1107397" cy="294568"/>
              </a:xfrm>
            </p:grpSpPr>
            <p:sp>
              <p:nvSpPr>
                <p:cNvPr id="22" name="TextBox 22"/>
                <p:cNvSpPr txBox="1"/>
                <p:nvPr/>
              </p:nvSpPr>
              <p:spPr>
                <a:xfrm>
                  <a:off x="2138302" y="7412699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 Cocktail Hour</a:t>
                  </a:r>
                </a:p>
              </p:txBody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2241172" y="7261228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8:00 PM</a:t>
                  </a:r>
                </a:p>
              </p:txBody>
            </p:sp>
          </p:grpSp>
          <p:sp>
            <p:nvSpPr>
              <p:cNvPr id="24" name="AutoShape 24"/>
              <p:cNvSpPr/>
              <p:nvPr/>
            </p:nvSpPr>
            <p:spPr>
              <a:xfrm>
                <a:off x="3557132" y="8410101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F4E8DC9-B8C8-D472-2B9C-8ACD15C30775}"/>
                  </a:ext>
                </a:extLst>
              </p:cNvPr>
              <p:cNvGrpSpPr/>
              <p:nvPr/>
            </p:nvGrpSpPr>
            <p:grpSpPr>
              <a:xfrm>
                <a:off x="2138302" y="8262817"/>
                <a:ext cx="1107397" cy="294568"/>
                <a:chOff x="2138302" y="8236234"/>
                <a:chExt cx="1107397" cy="294568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2138302" y="8387705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Ceremony Ends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2241172" y="8236234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r"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10:00 PM</a:t>
                  </a:r>
                </a:p>
              </p:txBody>
            </p:sp>
          </p:grpSp>
          <p:sp>
            <p:nvSpPr>
              <p:cNvPr id="27" name="AutoShape 27"/>
              <p:cNvSpPr/>
              <p:nvPr/>
            </p:nvSpPr>
            <p:spPr>
              <a:xfrm>
                <a:off x="3776258" y="5946003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A1673842-F149-282E-B086-F703722451F7}"/>
                  </a:ext>
                </a:extLst>
              </p:cNvPr>
              <p:cNvGrpSpPr/>
              <p:nvPr/>
            </p:nvGrpSpPr>
            <p:grpSpPr>
              <a:xfrm>
                <a:off x="4314301" y="5798719"/>
                <a:ext cx="1107397" cy="294567"/>
                <a:chOff x="4314301" y="5798719"/>
                <a:chExt cx="1107397" cy="294567"/>
              </a:xfrm>
            </p:grpSpPr>
            <p:sp>
              <p:nvSpPr>
                <p:cNvPr id="28" name="TextBox 28"/>
                <p:cNvSpPr txBox="1"/>
                <p:nvPr/>
              </p:nvSpPr>
              <p:spPr>
                <a:xfrm>
                  <a:off x="4314301" y="5950189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Nuptial Mass</a:t>
                  </a: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4314301" y="5798719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5:00 PM</a:t>
                  </a:r>
                </a:p>
              </p:txBody>
            </p:sp>
          </p:grpSp>
          <p:sp>
            <p:nvSpPr>
              <p:cNvPr id="30" name="AutoShape 30"/>
              <p:cNvSpPr/>
              <p:nvPr/>
            </p:nvSpPr>
            <p:spPr>
              <a:xfrm>
                <a:off x="3776258" y="6921009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6675B4E-AC23-CE2E-F3F1-FBD5FDC659EC}"/>
                  </a:ext>
                </a:extLst>
              </p:cNvPr>
              <p:cNvGrpSpPr/>
              <p:nvPr/>
            </p:nvGrpSpPr>
            <p:grpSpPr>
              <a:xfrm>
                <a:off x="4314301" y="6773725"/>
                <a:ext cx="1107397" cy="294568"/>
                <a:chOff x="4314301" y="6773725"/>
                <a:chExt cx="1107397" cy="294568"/>
              </a:xfrm>
            </p:grpSpPr>
            <p:sp>
              <p:nvSpPr>
                <p:cNvPr id="31" name="TextBox 31"/>
                <p:cNvSpPr txBox="1"/>
                <p:nvPr/>
              </p:nvSpPr>
              <p:spPr>
                <a:xfrm>
                  <a:off x="4314301" y="6925196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Recessional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4314301" y="6773725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7:00 PM</a:t>
                  </a:r>
                </a:p>
              </p:txBody>
            </p:sp>
          </p:grpSp>
          <p:sp>
            <p:nvSpPr>
              <p:cNvPr id="33" name="AutoShape 33"/>
              <p:cNvSpPr/>
              <p:nvPr/>
            </p:nvSpPr>
            <p:spPr>
              <a:xfrm>
                <a:off x="3776258" y="7910303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D16C4BCA-1E28-4CFF-52C3-9F1CCE307915}"/>
                  </a:ext>
                </a:extLst>
              </p:cNvPr>
              <p:cNvGrpSpPr/>
              <p:nvPr/>
            </p:nvGrpSpPr>
            <p:grpSpPr>
              <a:xfrm>
                <a:off x="4314301" y="7763019"/>
                <a:ext cx="1107397" cy="294568"/>
                <a:chOff x="4314301" y="7748731"/>
                <a:chExt cx="1107397" cy="294568"/>
              </a:xfrm>
            </p:grpSpPr>
            <p:sp>
              <p:nvSpPr>
                <p:cNvPr id="34" name="TextBox 34"/>
                <p:cNvSpPr txBox="1"/>
                <p:nvPr/>
              </p:nvSpPr>
              <p:spPr>
                <a:xfrm>
                  <a:off x="4314301" y="7900202"/>
                  <a:ext cx="1107397" cy="1430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113"/>
                    </a:lnSpc>
                  </a:pPr>
                  <a:r>
                    <a:rPr lang="en-US" sz="795" dirty="0">
                      <a:solidFill>
                        <a:srgbClr val="13544E"/>
                      </a:solidFill>
                      <a:latin typeface="Ovo"/>
                    </a:rPr>
                    <a:t>Dinner Reception</a:t>
                  </a:r>
                </a:p>
              </p:txBody>
            </p:sp>
            <p:sp>
              <p:nvSpPr>
                <p:cNvPr id="35" name="TextBox 35"/>
                <p:cNvSpPr txBox="1"/>
                <p:nvPr/>
              </p:nvSpPr>
              <p:spPr>
                <a:xfrm>
                  <a:off x="4314301" y="7748731"/>
                  <a:ext cx="1004527" cy="17462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1399"/>
                    </a:lnSpc>
                  </a:pPr>
                  <a:r>
                    <a:rPr lang="en-US" sz="999" spc="99" dirty="0">
                      <a:solidFill>
                        <a:srgbClr val="13544E"/>
                      </a:solidFill>
                      <a:latin typeface="Ovo"/>
                    </a:rPr>
                    <a:t>9:00 PM</a:t>
                  </a:r>
                </a:p>
              </p:txBody>
            </p:sp>
          </p:grpSp>
          <p:sp>
            <p:nvSpPr>
              <p:cNvPr id="36" name="TextBox 36"/>
              <p:cNvSpPr txBox="1"/>
              <p:nvPr/>
            </p:nvSpPr>
            <p:spPr>
              <a:xfrm>
                <a:off x="1153955" y="4294145"/>
                <a:ext cx="5248590" cy="2891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2478"/>
                  </a:lnSpc>
                  <a:spcBef>
                    <a:spcPct val="0"/>
                  </a:spcBef>
                </a:pPr>
                <a:r>
                  <a:rPr lang="en-US" sz="1400" u="none" strike="noStrike" spc="140" dirty="0">
                    <a:solidFill>
                      <a:srgbClr val="13544E"/>
                    </a:solidFill>
                    <a:latin typeface="Ovo"/>
                  </a:rPr>
                  <a:t>WEDDING TIMELINE</a:t>
                </a:r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3776258" y="4983793"/>
                <a:ext cx="219142" cy="0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CFE4154-C139-D161-BFFC-A11819CC3C7A}"/>
                  </a:ext>
                </a:extLst>
              </p:cNvPr>
              <p:cNvCxnSpPr/>
              <p:nvPr/>
            </p:nvCxnSpPr>
            <p:spPr>
              <a:xfrm>
                <a:off x="3778250" y="4840696"/>
                <a:ext cx="0" cy="3712502"/>
              </a:xfrm>
              <a:prstGeom prst="line">
                <a:avLst/>
              </a:prstGeom>
              <a:ln w="9525" cap="flat">
                <a:solidFill>
                  <a:srgbClr val="89AAA7"/>
                </a:solidFill>
                <a:prstDash val="solid"/>
                <a:headEnd type="none" w="sm" len="sm"/>
                <a:tailEnd type="none" w="sm" len="sm"/>
              </a:ln>
            </p:spPr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594B2B64-74E2-3FFE-7A1B-D684D93448D0}"/>
                </a:ext>
              </a:extLst>
            </p:cNvPr>
            <p:cNvGrpSpPr/>
            <p:nvPr/>
          </p:nvGrpSpPr>
          <p:grpSpPr>
            <a:xfrm>
              <a:off x="774683" y="1097336"/>
              <a:ext cx="6007135" cy="2494817"/>
              <a:chOff x="774683" y="1097336"/>
              <a:chExt cx="6007135" cy="24948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239293" y="1569570"/>
                <a:ext cx="977664" cy="1088493"/>
              </a:xfrm>
              <a:custGeom>
                <a:avLst/>
                <a:gdLst/>
                <a:ahLst/>
                <a:cxnLst/>
                <a:rect l="l" t="t" r="r" b="b"/>
                <a:pathLst>
                  <a:path w="977664" h="1088493">
                    <a:moveTo>
                      <a:pt x="0" y="0"/>
                    </a:moveTo>
                    <a:lnTo>
                      <a:pt x="977664" y="0"/>
                    </a:lnTo>
                    <a:lnTo>
                      <a:pt x="977664" y="1088492"/>
                    </a:lnTo>
                    <a:lnTo>
                      <a:pt x="0" y="108849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2556637" y="1862557"/>
                <a:ext cx="918826" cy="4313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29"/>
                  </a:lnSpc>
                </a:pPr>
                <a:r>
                  <a:rPr lang="en-US" sz="2352" spc="435" dirty="0">
                    <a:solidFill>
                      <a:srgbClr val="13544E"/>
                    </a:solidFill>
                    <a:latin typeface="Ovo"/>
                  </a:rPr>
                  <a:t>K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4081036" y="1862557"/>
                <a:ext cx="918826" cy="4313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529"/>
                  </a:lnSpc>
                </a:pPr>
                <a:r>
                  <a:rPr lang="en-US" sz="2352" spc="435" dirty="0">
                    <a:solidFill>
                      <a:srgbClr val="13544E"/>
                    </a:solidFill>
                    <a:latin typeface="Ovo"/>
                  </a:rPr>
                  <a:t>B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74683" y="2865886"/>
                <a:ext cx="6007135" cy="4904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3714"/>
                  </a:lnSpc>
                </a:pPr>
                <a:r>
                  <a:rPr lang="en-US" sz="3400" dirty="0">
                    <a:solidFill>
                      <a:srgbClr val="13544E"/>
                    </a:solidFill>
                    <a:latin typeface="Ovo"/>
                  </a:rPr>
                  <a:t>KRYSTAL &amp; BENJAMIN 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1153955" y="3302974"/>
                <a:ext cx="5248590" cy="2891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ctr">
                  <a:lnSpc>
                    <a:spcPts val="2478"/>
                  </a:lnSpc>
                  <a:spcBef>
                    <a:spcPct val="0"/>
                  </a:spcBef>
                </a:pPr>
                <a:r>
                  <a:rPr lang="en-US" sz="1400" spc="140" dirty="0">
                    <a:solidFill>
                      <a:srgbClr val="13544E"/>
                    </a:solidFill>
                    <a:latin typeface="Ovo"/>
                  </a:rPr>
                  <a:t>3:00 PM - APRIL 30, 2024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2746139" y="1097336"/>
                <a:ext cx="2064221" cy="1088111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>
                    <a:gd name="adj" fmla="val 6571551"/>
                  </a:avLst>
                </a:prstTxWarp>
                <a:spAutoFit/>
              </a:bodyPr>
              <a:lstStyle/>
              <a:p>
                <a:pPr marL="0" lvl="1" indent="0" algn="ctr">
                  <a:lnSpc>
                    <a:spcPts val="2109"/>
                  </a:lnSpc>
                </a:pPr>
                <a:r>
                  <a:rPr lang="en-US" sz="1200" spc="238" dirty="0">
                    <a:solidFill>
                      <a:srgbClr val="13544E"/>
                    </a:solidFill>
                    <a:latin typeface="Ovo"/>
                  </a:rPr>
                  <a:t> WEDDING CEREMONY</a:t>
                </a:r>
              </a:p>
            </p:txBody>
          </p:sp>
        </p:grpSp>
        <p:sp>
          <p:nvSpPr>
            <p:cNvPr id="41" name="TemplateLAB"/>
            <p:cNvSpPr/>
            <p:nvPr/>
          </p:nvSpPr>
          <p:spPr>
            <a:xfrm>
              <a:off x="3518357" y="9741226"/>
              <a:ext cx="519787" cy="85765"/>
            </a:xfrm>
            <a:custGeom>
              <a:avLst/>
              <a:gdLst/>
              <a:ahLst/>
              <a:cxnLst/>
              <a:rect l="l" t="t" r="r" b="b"/>
              <a:pathLst>
                <a:path w="519787" h="85765">
                  <a:moveTo>
                    <a:pt x="0" y="0"/>
                  </a:moveTo>
                  <a:lnTo>
                    <a:pt x="519788" y="0"/>
                  </a:lnTo>
                  <a:lnTo>
                    <a:pt x="519788" y="85764"/>
                  </a:lnTo>
                  <a:lnTo>
                    <a:pt x="0" y="85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8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6979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60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Ovo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Wedding program - A4 Portrait</dc:title>
  <dc:creator>Hoang Anh</dc:creator>
  <cp:lastModifiedBy>Hoang Anh</cp:lastModifiedBy>
  <cp:revision>33</cp:revision>
  <dcterms:created xsi:type="dcterms:W3CDTF">2006-08-16T00:00:00Z</dcterms:created>
  <dcterms:modified xsi:type="dcterms:W3CDTF">2024-04-27T09:32:31Z</dcterms:modified>
  <dc:identifier>DAGDhuXIiCA</dc:identifier>
</cp:coreProperties>
</file>