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8" r:id="rId2"/>
  </p:sldIdLst>
  <p:sldSz cx="7556500" cy="10693400"/>
  <p:notesSz cx="6858000" cy="9144000"/>
  <p:embeddedFontLst>
    <p:embeddedFont>
      <p:font typeface="Mrs Saint Delafield" panose="02000000000000000000" pitchFamily="2" charset="0"/>
      <p:regular r:id="rId3"/>
    </p:embeddedFont>
    <p:embeddedFont>
      <p:font typeface="Ovo" panose="02020502070400060406" pitchFamily="18" charset="0"/>
      <p:regular r:id="rId4"/>
    </p:embeddedFont>
    <p:embeddedFont>
      <p:font typeface="Playfair Display" pitchFamily="2" charset="0"/>
      <p:regular r:id="rId5"/>
      <p:bold r:id="rId6"/>
      <p:italic r:id="rId7"/>
      <p:boldItalic r:id="rId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22" autoAdjust="0"/>
  </p:normalViewPr>
  <p:slideViewPr>
    <p:cSldViewPr>
      <p:cViewPr varScale="1">
        <p:scale>
          <a:sx n="68" d="100"/>
          <a:sy n="68" d="100"/>
        </p:scale>
        <p:origin x="178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theme" Target="theme/theme1.xml"/><Relationship Id="rId5" Type="http://schemas.openxmlformats.org/officeDocument/2006/relationships/font" Target="fonts/font3.fntdata"/><Relationship Id="rId10" Type="http://schemas.openxmlformats.org/officeDocument/2006/relationships/viewProps" Target="viewProps.xml"/><Relationship Id="rId4" Type="http://schemas.openxmlformats.org/officeDocument/2006/relationships/font" Target="fonts/font2.fntdata"/><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4/27/2024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3">
            <a:extLst>
              <a:ext uri="{FF2B5EF4-FFF2-40B4-BE49-F238E27FC236}">
                <a16:creationId xmlns:a16="http://schemas.microsoft.com/office/drawing/2014/main" id="{80E38820-8365-8436-83DA-A0AA1ED037A3}"/>
              </a:ext>
            </a:extLst>
          </p:cNvPr>
          <p:cNvGrpSpPr/>
          <p:nvPr/>
        </p:nvGrpSpPr>
        <p:grpSpPr>
          <a:xfrm>
            <a:off x="435240" y="426579"/>
            <a:ext cx="6686019" cy="9867202"/>
            <a:chOff x="435240" y="426579"/>
            <a:chExt cx="6686019" cy="9867202"/>
          </a:xfrm>
        </p:grpSpPr>
        <p:grpSp>
          <p:nvGrpSpPr>
            <p:cNvPr id="91" name="Group 90">
              <a:extLst>
                <a:ext uri="{FF2B5EF4-FFF2-40B4-BE49-F238E27FC236}">
                  <a16:creationId xmlns:a16="http://schemas.microsoft.com/office/drawing/2014/main" id="{AF753D2D-13BD-CA65-5133-E69FF3688926}"/>
                </a:ext>
              </a:extLst>
            </p:cNvPr>
            <p:cNvGrpSpPr/>
            <p:nvPr/>
          </p:nvGrpSpPr>
          <p:grpSpPr>
            <a:xfrm>
              <a:off x="435240" y="2372720"/>
              <a:ext cx="6686019" cy="7921061"/>
              <a:chOff x="435240" y="2372720"/>
              <a:chExt cx="6686019" cy="7921061"/>
            </a:xfrm>
          </p:grpSpPr>
          <p:sp>
            <p:nvSpPr>
              <p:cNvPr id="9" name="AutoShape 9"/>
              <p:cNvSpPr/>
              <p:nvPr/>
            </p:nvSpPr>
            <p:spPr>
              <a:xfrm>
                <a:off x="5218361" y="2372720"/>
                <a:ext cx="0" cy="7470579"/>
              </a:xfrm>
              <a:prstGeom prst="line">
                <a:avLst/>
              </a:prstGeom>
              <a:ln w="9525" cap="flat">
                <a:solidFill>
                  <a:srgbClr val="3D302C">
                    <a:alpha val="29804"/>
                  </a:srgbClr>
                </a:solidFill>
                <a:prstDash val="solid"/>
                <a:headEnd type="none" w="sm" len="sm"/>
                <a:tailEnd type="none" w="sm" len="sm"/>
              </a:ln>
            </p:spPr>
            <p:txBody>
              <a:bodyPr/>
              <a:lstStyle/>
              <a:p>
                <a:endParaRPr lang="en-US" dirty="0"/>
              </a:p>
            </p:txBody>
          </p:sp>
          <p:sp>
            <p:nvSpPr>
              <p:cNvPr id="10" name="AutoShape 10"/>
              <p:cNvSpPr/>
              <p:nvPr/>
            </p:nvSpPr>
            <p:spPr>
              <a:xfrm>
                <a:off x="2338139" y="2372720"/>
                <a:ext cx="0" cy="7470579"/>
              </a:xfrm>
              <a:prstGeom prst="line">
                <a:avLst/>
              </a:prstGeom>
              <a:ln w="9525" cap="flat">
                <a:solidFill>
                  <a:srgbClr val="3D302C">
                    <a:alpha val="29804"/>
                  </a:srgbClr>
                </a:solidFill>
                <a:prstDash val="solid"/>
                <a:headEnd type="none" w="sm" len="sm"/>
                <a:tailEnd type="none" w="sm" len="sm"/>
              </a:ln>
            </p:spPr>
            <p:txBody>
              <a:bodyPr/>
              <a:lstStyle/>
              <a:p>
                <a:endParaRPr lang="en-US" dirty="0"/>
              </a:p>
            </p:txBody>
          </p:sp>
          <p:sp>
            <p:nvSpPr>
              <p:cNvPr id="28" name="AutoShape 28"/>
              <p:cNvSpPr/>
              <p:nvPr/>
            </p:nvSpPr>
            <p:spPr>
              <a:xfrm>
                <a:off x="435240" y="10054015"/>
                <a:ext cx="6686019" cy="0"/>
              </a:xfrm>
              <a:prstGeom prst="line">
                <a:avLst/>
              </a:prstGeom>
              <a:ln w="9525" cap="flat">
                <a:solidFill>
                  <a:srgbClr val="3D302C">
                    <a:alpha val="29804"/>
                  </a:srgbClr>
                </a:solidFill>
                <a:prstDash val="solid"/>
                <a:headEnd type="none" w="sm" len="sm"/>
                <a:tailEnd type="none" w="sm" len="sm"/>
              </a:ln>
            </p:spPr>
            <p:txBody>
              <a:bodyPr/>
              <a:lstStyle/>
              <a:p>
                <a:endParaRPr lang="en-US" dirty="0"/>
              </a:p>
            </p:txBody>
          </p:sp>
          <p:sp>
            <p:nvSpPr>
              <p:cNvPr id="30" name="TextBox 30"/>
              <p:cNvSpPr txBox="1"/>
              <p:nvPr/>
            </p:nvSpPr>
            <p:spPr>
              <a:xfrm>
                <a:off x="435240" y="10136687"/>
                <a:ext cx="2678438" cy="157094"/>
              </a:xfrm>
              <a:prstGeom prst="rect">
                <a:avLst/>
              </a:prstGeom>
            </p:spPr>
            <p:txBody>
              <a:bodyPr lIns="0" tIns="0" rIns="0" bIns="0" rtlCol="0" anchor="t">
                <a:spAutoFit/>
              </a:bodyPr>
              <a:lstStyle/>
              <a:p>
                <a:pPr>
                  <a:lnSpc>
                    <a:spcPts val="1320"/>
                  </a:lnSpc>
                </a:pPr>
                <a:r>
                  <a:rPr lang="en-US" sz="900" dirty="0">
                    <a:solidFill>
                      <a:srgbClr val="3D302C"/>
                    </a:solidFill>
                    <a:latin typeface="Ovo"/>
                  </a:rPr>
                  <a:t>Marina &amp; Federico</a:t>
                </a:r>
              </a:p>
            </p:txBody>
          </p:sp>
          <p:sp>
            <p:nvSpPr>
              <p:cNvPr id="31" name="TextBox 31"/>
              <p:cNvSpPr txBox="1"/>
              <p:nvPr/>
            </p:nvSpPr>
            <p:spPr>
              <a:xfrm>
                <a:off x="5631680" y="10136687"/>
                <a:ext cx="1489579" cy="157094"/>
              </a:xfrm>
              <a:prstGeom prst="rect">
                <a:avLst/>
              </a:prstGeom>
            </p:spPr>
            <p:txBody>
              <a:bodyPr lIns="0" tIns="0" rIns="0" bIns="0" rtlCol="0" anchor="t">
                <a:spAutoFit/>
              </a:bodyPr>
              <a:lstStyle/>
              <a:p>
                <a:pPr marL="0" lvl="0" indent="0" algn="r">
                  <a:lnSpc>
                    <a:spcPts val="1320"/>
                  </a:lnSpc>
                  <a:spcBef>
                    <a:spcPct val="0"/>
                  </a:spcBef>
                </a:pPr>
                <a:r>
                  <a:rPr lang="en-US" sz="900" dirty="0">
                    <a:solidFill>
                      <a:srgbClr val="3D302C"/>
                    </a:solidFill>
                    <a:latin typeface="Ovo"/>
                  </a:rPr>
                  <a:t>2024</a:t>
                </a:r>
              </a:p>
            </p:txBody>
          </p:sp>
        </p:grpSp>
        <p:grpSp>
          <p:nvGrpSpPr>
            <p:cNvPr id="90" name="Group 89">
              <a:extLst>
                <a:ext uri="{FF2B5EF4-FFF2-40B4-BE49-F238E27FC236}">
                  <a16:creationId xmlns:a16="http://schemas.microsoft.com/office/drawing/2014/main" id="{9612317F-95E8-519D-8904-4DA287348BFE}"/>
                </a:ext>
              </a:extLst>
            </p:cNvPr>
            <p:cNvGrpSpPr/>
            <p:nvPr/>
          </p:nvGrpSpPr>
          <p:grpSpPr>
            <a:xfrm>
              <a:off x="5486635" y="2646397"/>
              <a:ext cx="1388692" cy="6976519"/>
              <a:chOff x="5486635" y="2646397"/>
              <a:chExt cx="1388692" cy="6976519"/>
            </a:xfrm>
          </p:grpSpPr>
          <p:sp>
            <p:nvSpPr>
              <p:cNvPr id="23" name="Freeform 23"/>
              <p:cNvSpPr/>
              <p:nvPr/>
            </p:nvSpPr>
            <p:spPr>
              <a:xfrm rot="2700000">
                <a:off x="5552705" y="2652679"/>
                <a:ext cx="1256552" cy="1243987"/>
              </a:xfrm>
              <a:custGeom>
                <a:avLst/>
                <a:gdLst/>
                <a:ahLst/>
                <a:cxnLst/>
                <a:rect l="l" t="t" r="r" b="b"/>
                <a:pathLst>
                  <a:path w="1256552" h="1243987">
                    <a:moveTo>
                      <a:pt x="0" y="0"/>
                    </a:moveTo>
                    <a:lnTo>
                      <a:pt x="1256553" y="0"/>
                    </a:lnTo>
                    <a:lnTo>
                      <a:pt x="1256553" y="1243986"/>
                    </a:lnTo>
                    <a:lnTo>
                      <a:pt x="0" y="1243986"/>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5" name="Mask shape"/>
              <p:cNvSpPr/>
              <p:nvPr/>
            </p:nvSpPr>
            <p:spPr>
              <a:xfrm>
                <a:off x="5486635" y="2983771"/>
                <a:ext cx="1388692" cy="581802"/>
              </a:xfrm>
              <a:custGeom>
                <a:avLst/>
                <a:gdLst/>
                <a:ahLst/>
                <a:cxnLst/>
                <a:rect l="l" t="t" r="r" b="b"/>
                <a:pathLst>
                  <a:path w="497676" h="208505">
                    <a:moveTo>
                      <a:pt x="0" y="0"/>
                    </a:moveTo>
                    <a:lnTo>
                      <a:pt x="497676" y="0"/>
                    </a:lnTo>
                    <a:lnTo>
                      <a:pt x="497676" y="208505"/>
                    </a:lnTo>
                    <a:lnTo>
                      <a:pt x="0" y="208505"/>
                    </a:lnTo>
                    <a:close/>
                  </a:path>
                </a:pathLst>
              </a:custGeom>
              <a:solidFill>
                <a:srgbClr val="FFFFFF"/>
              </a:solidFill>
            </p:spPr>
            <p:txBody>
              <a:bodyPr/>
              <a:lstStyle/>
              <a:p>
                <a:endParaRPr lang="en-US" dirty="0"/>
              </a:p>
            </p:txBody>
          </p:sp>
          <p:grpSp>
            <p:nvGrpSpPr>
              <p:cNvPr id="78" name="Group 77">
                <a:extLst>
                  <a:ext uri="{FF2B5EF4-FFF2-40B4-BE49-F238E27FC236}">
                    <a16:creationId xmlns:a16="http://schemas.microsoft.com/office/drawing/2014/main" id="{E3707FC7-9EF9-714D-8F91-9A7904ACA4D0}"/>
                  </a:ext>
                </a:extLst>
              </p:cNvPr>
              <p:cNvGrpSpPr/>
              <p:nvPr/>
            </p:nvGrpSpPr>
            <p:grpSpPr>
              <a:xfrm>
                <a:off x="5562397" y="4361110"/>
                <a:ext cx="1237168" cy="313992"/>
                <a:chOff x="5562397" y="4361110"/>
                <a:chExt cx="1237168" cy="313992"/>
              </a:xfrm>
            </p:grpSpPr>
            <p:sp>
              <p:nvSpPr>
                <p:cNvPr id="33" name="TextBox 33"/>
                <p:cNvSpPr txBox="1"/>
                <p:nvPr/>
              </p:nvSpPr>
              <p:spPr>
                <a:xfrm>
                  <a:off x="5565675" y="4361110"/>
                  <a:ext cx="1230611" cy="158826"/>
                </a:xfrm>
                <a:prstGeom prst="rect">
                  <a:avLst/>
                </a:prstGeom>
              </p:spPr>
              <p:txBody>
                <a:bodyPr lIns="0" tIns="0" rIns="0" bIns="0" rtlCol="0" anchor="t">
                  <a:spAutoFit/>
                </a:bodyPr>
                <a:lstStyle/>
                <a:p>
                  <a:pPr marL="0" lvl="0" indent="0" algn="ctr">
                    <a:lnSpc>
                      <a:spcPts val="1218"/>
                    </a:lnSpc>
                    <a:spcBef>
                      <a:spcPct val="0"/>
                    </a:spcBef>
                  </a:pPr>
                  <a:r>
                    <a:rPr lang="en-US" sz="1200" spc="7" dirty="0">
                      <a:solidFill>
                        <a:srgbClr val="3D302C"/>
                      </a:solidFill>
                      <a:latin typeface="Ovo" panose="02020502070400060406" pitchFamily="18" charset="0"/>
                    </a:rPr>
                    <a:t>OFFICIANT</a:t>
                  </a:r>
                </a:p>
              </p:txBody>
            </p:sp>
            <p:sp>
              <p:nvSpPr>
                <p:cNvPr id="34" name="TextBox 34"/>
                <p:cNvSpPr txBox="1"/>
                <p:nvPr/>
              </p:nvSpPr>
              <p:spPr>
                <a:xfrm>
                  <a:off x="5562397" y="4524048"/>
                  <a:ext cx="1237168" cy="151054"/>
                </a:xfrm>
                <a:prstGeom prst="rect">
                  <a:avLst/>
                </a:prstGeom>
              </p:spPr>
              <p:txBody>
                <a:bodyPr lIns="0" tIns="0" rIns="0" bIns="0" rtlCol="0" anchor="t">
                  <a:spAutoFit/>
                </a:bodyPr>
                <a:lstStyle/>
                <a:p>
                  <a:pPr marL="0" lvl="0" indent="0" algn="ctr">
                    <a:lnSpc>
                      <a:spcPts val="1152"/>
                    </a:lnSpc>
                    <a:spcBef>
                      <a:spcPct val="0"/>
                    </a:spcBef>
                  </a:pPr>
                  <a:r>
                    <a:rPr lang="en-US" sz="900" spc="5" dirty="0">
                      <a:solidFill>
                        <a:srgbClr val="3D302C">
                          <a:alpha val="80000"/>
                        </a:srgbClr>
                      </a:solidFill>
                      <a:latin typeface="Ovo" panose="02020502070400060406" pitchFamily="18" charset="0"/>
                    </a:rPr>
                    <a:t>Rabbi Sarah Cohen</a:t>
                  </a:r>
                </a:p>
              </p:txBody>
            </p:sp>
          </p:grpSp>
          <p:grpSp>
            <p:nvGrpSpPr>
              <p:cNvPr id="79" name="Group 78">
                <a:extLst>
                  <a:ext uri="{FF2B5EF4-FFF2-40B4-BE49-F238E27FC236}">
                    <a16:creationId xmlns:a16="http://schemas.microsoft.com/office/drawing/2014/main" id="{170EE8F0-FC89-96AE-F686-A18B78F5C91C}"/>
                  </a:ext>
                </a:extLst>
              </p:cNvPr>
              <p:cNvGrpSpPr/>
              <p:nvPr/>
            </p:nvGrpSpPr>
            <p:grpSpPr>
              <a:xfrm>
                <a:off x="5562397" y="4986832"/>
                <a:ext cx="1237168" cy="458784"/>
                <a:chOff x="5562397" y="4986833"/>
                <a:chExt cx="1237168" cy="458784"/>
              </a:xfrm>
            </p:grpSpPr>
            <p:sp>
              <p:nvSpPr>
                <p:cNvPr id="35" name="TextBox 35"/>
                <p:cNvSpPr txBox="1"/>
                <p:nvPr/>
              </p:nvSpPr>
              <p:spPr>
                <a:xfrm>
                  <a:off x="5565675" y="4986833"/>
                  <a:ext cx="1230611" cy="318612"/>
                </a:xfrm>
                <a:prstGeom prst="rect">
                  <a:avLst/>
                </a:prstGeom>
              </p:spPr>
              <p:txBody>
                <a:bodyPr lIns="0" tIns="0" rIns="0" bIns="0" rtlCol="0" anchor="t">
                  <a:spAutoFit/>
                </a:bodyPr>
                <a:lstStyle/>
                <a:p>
                  <a:pPr marL="0" lvl="0" indent="0" algn="ctr">
                    <a:lnSpc>
                      <a:spcPts val="1218"/>
                    </a:lnSpc>
                    <a:spcBef>
                      <a:spcPct val="0"/>
                    </a:spcBef>
                  </a:pPr>
                  <a:r>
                    <a:rPr lang="en-US" sz="1200" spc="7" dirty="0">
                      <a:solidFill>
                        <a:srgbClr val="3D302C"/>
                      </a:solidFill>
                      <a:latin typeface="Ovo" panose="02020502070400060406" pitchFamily="18" charset="0"/>
                    </a:rPr>
                    <a:t>PARENTS OF </a:t>
                  </a:r>
                  <a:br>
                    <a:rPr lang="en-US" sz="1200" spc="7" dirty="0">
                      <a:solidFill>
                        <a:srgbClr val="3D302C"/>
                      </a:solidFill>
                      <a:latin typeface="Ovo" panose="02020502070400060406" pitchFamily="18" charset="0"/>
                    </a:rPr>
                  </a:br>
                  <a:r>
                    <a:rPr lang="en-US" sz="1200" spc="7" dirty="0">
                      <a:solidFill>
                        <a:srgbClr val="3D302C"/>
                      </a:solidFill>
                      <a:latin typeface="Ovo" panose="02020502070400060406" pitchFamily="18" charset="0"/>
                    </a:rPr>
                    <a:t>THE BRIDE</a:t>
                  </a:r>
                </a:p>
              </p:txBody>
            </p:sp>
            <p:sp>
              <p:nvSpPr>
                <p:cNvPr id="36" name="TextBox 36"/>
                <p:cNvSpPr txBox="1"/>
                <p:nvPr/>
              </p:nvSpPr>
              <p:spPr>
                <a:xfrm>
                  <a:off x="5562397" y="5294563"/>
                  <a:ext cx="1237168" cy="151054"/>
                </a:xfrm>
                <a:prstGeom prst="rect">
                  <a:avLst/>
                </a:prstGeom>
              </p:spPr>
              <p:txBody>
                <a:bodyPr lIns="0" tIns="0" rIns="0" bIns="0" rtlCol="0" anchor="t">
                  <a:spAutoFit/>
                </a:bodyPr>
                <a:lstStyle/>
                <a:p>
                  <a:pPr marL="0" lvl="0" indent="0" algn="ctr">
                    <a:lnSpc>
                      <a:spcPts val="1152"/>
                    </a:lnSpc>
                    <a:spcBef>
                      <a:spcPct val="0"/>
                    </a:spcBef>
                  </a:pPr>
                  <a:r>
                    <a:rPr lang="en-US" sz="900" spc="5" dirty="0">
                      <a:solidFill>
                        <a:srgbClr val="3D302C">
                          <a:alpha val="80000"/>
                        </a:srgbClr>
                      </a:solidFill>
                      <a:latin typeface="Ovo" panose="02020502070400060406" pitchFamily="18" charset="0"/>
                    </a:rPr>
                    <a:t>John &amp; Mary Johnson</a:t>
                  </a:r>
                </a:p>
              </p:txBody>
            </p:sp>
          </p:grpSp>
          <p:grpSp>
            <p:nvGrpSpPr>
              <p:cNvPr id="80" name="Group 79">
                <a:extLst>
                  <a:ext uri="{FF2B5EF4-FFF2-40B4-BE49-F238E27FC236}">
                    <a16:creationId xmlns:a16="http://schemas.microsoft.com/office/drawing/2014/main" id="{5DA5E6A8-6560-3CF9-F8EF-B1BAF72F28AA}"/>
                  </a:ext>
                </a:extLst>
              </p:cNvPr>
              <p:cNvGrpSpPr/>
              <p:nvPr/>
            </p:nvGrpSpPr>
            <p:grpSpPr>
              <a:xfrm>
                <a:off x="5562397" y="5757346"/>
                <a:ext cx="1237168" cy="458784"/>
                <a:chOff x="5562397" y="5757347"/>
                <a:chExt cx="1237168" cy="458784"/>
              </a:xfrm>
            </p:grpSpPr>
            <p:sp>
              <p:nvSpPr>
                <p:cNvPr id="37" name="TextBox 37"/>
                <p:cNvSpPr txBox="1"/>
                <p:nvPr/>
              </p:nvSpPr>
              <p:spPr>
                <a:xfrm>
                  <a:off x="5565675" y="5757347"/>
                  <a:ext cx="1230611" cy="318612"/>
                </a:xfrm>
                <a:prstGeom prst="rect">
                  <a:avLst/>
                </a:prstGeom>
              </p:spPr>
              <p:txBody>
                <a:bodyPr lIns="0" tIns="0" rIns="0" bIns="0" rtlCol="0" anchor="t">
                  <a:spAutoFit/>
                </a:bodyPr>
                <a:lstStyle/>
                <a:p>
                  <a:pPr marL="0" lvl="0" indent="0" algn="ctr">
                    <a:lnSpc>
                      <a:spcPts val="1218"/>
                    </a:lnSpc>
                    <a:spcBef>
                      <a:spcPct val="0"/>
                    </a:spcBef>
                  </a:pPr>
                  <a:r>
                    <a:rPr lang="en-US" sz="1200" spc="7" dirty="0">
                      <a:solidFill>
                        <a:srgbClr val="3D302C"/>
                      </a:solidFill>
                      <a:latin typeface="Ovo" panose="02020502070400060406" pitchFamily="18" charset="0"/>
                    </a:rPr>
                    <a:t>PARENTS OF </a:t>
                  </a:r>
                  <a:br>
                    <a:rPr lang="en-US" sz="1200" spc="7" dirty="0">
                      <a:solidFill>
                        <a:srgbClr val="3D302C"/>
                      </a:solidFill>
                      <a:latin typeface="Ovo" panose="02020502070400060406" pitchFamily="18" charset="0"/>
                    </a:rPr>
                  </a:br>
                  <a:r>
                    <a:rPr lang="en-US" sz="1200" spc="7" dirty="0">
                      <a:solidFill>
                        <a:srgbClr val="3D302C"/>
                      </a:solidFill>
                      <a:latin typeface="Ovo" panose="02020502070400060406" pitchFamily="18" charset="0"/>
                    </a:rPr>
                    <a:t>THE GROOM</a:t>
                  </a:r>
                </a:p>
              </p:txBody>
            </p:sp>
            <p:sp>
              <p:nvSpPr>
                <p:cNvPr id="38" name="TextBox 38"/>
                <p:cNvSpPr txBox="1"/>
                <p:nvPr/>
              </p:nvSpPr>
              <p:spPr>
                <a:xfrm>
                  <a:off x="5562397" y="6065077"/>
                  <a:ext cx="1237168" cy="151054"/>
                </a:xfrm>
                <a:prstGeom prst="rect">
                  <a:avLst/>
                </a:prstGeom>
              </p:spPr>
              <p:txBody>
                <a:bodyPr lIns="0" tIns="0" rIns="0" bIns="0" rtlCol="0" anchor="t">
                  <a:spAutoFit/>
                </a:bodyPr>
                <a:lstStyle/>
                <a:p>
                  <a:pPr marL="0" lvl="0" indent="0" algn="ctr">
                    <a:lnSpc>
                      <a:spcPts val="1152"/>
                    </a:lnSpc>
                    <a:spcBef>
                      <a:spcPct val="0"/>
                    </a:spcBef>
                  </a:pPr>
                  <a:r>
                    <a:rPr lang="en-US" sz="900" spc="5" dirty="0">
                      <a:solidFill>
                        <a:srgbClr val="3D302C">
                          <a:alpha val="80000"/>
                        </a:srgbClr>
                      </a:solidFill>
                      <a:latin typeface="Ovo" panose="02020502070400060406" pitchFamily="18" charset="0"/>
                    </a:rPr>
                    <a:t>David &amp; Susan Smith</a:t>
                  </a:r>
                </a:p>
              </p:txBody>
            </p:sp>
          </p:grpSp>
          <p:grpSp>
            <p:nvGrpSpPr>
              <p:cNvPr id="81" name="Group 80">
                <a:extLst>
                  <a:ext uri="{FF2B5EF4-FFF2-40B4-BE49-F238E27FC236}">
                    <a16:creationId xmlns:a16="http://schemas.microsoft.com/office/drawing/2014/main" id="{E3E327AA-F64F-527D-0A60-B720093773ED}"/>
                  </a:ext>
                </a:extLst>
              </p:cNvPr>
              <p:cNvGrpSpPr/>
              <p:nvPr/>
            </p:nvGrpSpPr>
            <p:grpSpPr>
              <a:xfrm>
                <a:off x="5562397" y="6527860"/>
                <a:ext cx="1237168" cy="458784"/>
                <a:chOff x="5562397" y="6527862"/>
                <a:chExt cx="1237168" cy="458784"/>
              </a:xfrm>
            </p:grpSpPr>
            <p:sp>
              <p:nvSpPr>
                <p:cNvPr id="39" name="TextBox 39"/>
                <p:cNvSpPr txBox="1"/>
                <p:nvPr/>
              </p:nvSpPr>
              <p:spPr>
                <a:xfrm>
                  <a:off x="5565675" y="6527862"/>
                  <a:ext cx="1230611" cy="318612"/>
                </a:xfrm>
                <a:prstGeom prst="rect">
                  <a:avLst/>
                </a:prstGeom>
              </p:spPr>
              <p:txBody>
                <a:bodyPr lIns="0" tIns="0" rIns="0" bIns="0" rtlCol="0" anchor="t">
                  <a:spAutoFit/>
                </a:bodyPr>
                <a:lstStyle/>
                <a:p>
                  <a:pPr marL="0" lvl="0" indent="0" algn="ctr">
                    <a:lnSpc>
                      <a:spcPts val="1218"/>
                    </a:lnSpc>
                    <a:spcBef>
                      <a:spcPct val="0"/>
                    </a:spcBef>
                  </a:pPr>
                  <a:r>
                    <a:rPr lang="en-US" sz="1200" spc="7" dirty="0">
                      <a:solidFill>
                        <a:srgbClr val="3D302C"/>
                      </a:solidFill>
                      <a:latin typeface="Ovo" panose="02020502070400060406" pitchFamily="18" charset="0"/>
                    </a:rPr>
                    <a:t>MAIDS OF HONOR</a:t>
                  </a:r>
                </a:p>
              </p:txBody>
            </p:sp>
            <p:sp>
              <p:nvSpPr>
                <p:cNvPr id="40" name="TextBox 40"/>
                <p:cNvSpPr txBox="1"/>
                <p:nvPr/>
              </p:nvSpPr>
              <p:spPr>
                <a:xfrm>
                  <a:off x="5562397" y="6835592"/>
                  <a:ext cx="1237168" cy="151054"/>
                </a:xfrm>
                <a:prstGeom prst="rect">
                  <a:avLst/>
                </a:prstGeom>
              </p:spPr>
              <p:txBody>
                <a:bodyPr lIns="0" tIns="0" rIns="0" bIns="0" rtlCol="0" anchor="t">
                  <a:spAutoFit/>
                </a:bodyPr>
                <a:lstStyle/>
                <a:p>
                  <a:pPr marL="0" lvl="0" indent="0" algn="ctr">
                    <a:lnSpc>
                      <a:spcPts val="1152"/>
                    </a:lnSpc>
                    <a:spcBef>
                      <a:spcPct val="0"/>
                    </a:spcBef>
                  </a:pPr>
                  <a:r>
                    <a:rPr lang="en-US" sz="900" spc="5" dirty="0">
                      <a:solidFill>
                        <a:srgbClr val="3D302C">
                          <a:alpha val="80000"/>
                        </a:srgbClr>
                      </a:solidFill>
                      <a:latin typeface="Ovo" panose="02020502070400060406" pitchFamily="18" charset="0"/>
                    </a:rPr>
                    <a:t>Emily Wilson</a:t>
                  </a:r>
                </a:p>
              </p:txBody>
            </p:sp>
          </p:grpSp>
          <p:grpSp>
            <p:nvGrpSpPr>
              <p:cNvPr id="82" name="Group 81">
                <a:extLst>
                  <a:ext uri="{FF2B5EF4-FFF2-40B4-BE49-F238E27FC236}">
                    <a16:creationId xmlns:a16="http://schemas.microsoft.com/office/drawing/2014/main" id="{B1A982A6-125D-9043-002B-736DECA12A6D}"/>
                  </a:ext>
                </a:extLst>
              </p:cNvPr>
              <p:cNvGrpSpPr/>
              <p:nvPr/>
            </p:nvGrpSpPr>
            <p:grpSpPr>
              <a:xfrm>
                <a:off x="5562397" y="7298374"/>
                <a:ext cx="1237168" cy="310188"/>
                <a:chOff x="5562397" y="7298376"/>
                <a:chExt cx="1237168" cy="310188"/>
              </a:xfrm>
            </p:grpSpPr>
            <p:sp>
              <p:nvSpPr>
                <p:cNvPr id="41" name="TextBox 41"/>
                <p:cNvSpPr txBox="1"/>
                <p:nvPr/>
              </p:nvSpPr>
              <p:spPr>
                <a:xfrm>
                  <a:off x="5565675" y="7298376"/>
                  <a:ext cx="1230611" cy="158826"/>
                </a:xfrm>
                <a:prstGeom prst="rect">
                  <a:avLst/>
                </a:prstGeom>
              </p:spPr>
              <p:txBody>
                <a:bodyPr lIns="0" tIns="0" rIns="0" bIns="0" rtlCol="0" anchor="t">
                  <a:spAutoFit/>
                </a:bodyPr>
                <a:lstStyle/>
                <a:p>
                  <a:pPr marL="0" lvl="0" indent="0" algn="ctr">
                    <a:lnSpc>
                      <a:spcPts val="1218"/>
                    </a:lnSpc>
                    <a:spcBef>
                      <a:spcPct val="0"/>
                    </a:spcBef>
                  </a:pPr>
                  <a:r>
                    <a:rPr lang="en-US" sz="1200" spc="7" dirty="0">
                      <a:solidFill>
                        <a:srgbClr val="3D302C"/>
                      </a:solidFill>
                      <a:latin typeface="Ovo" panose="02020502070400060406" pitchFamily="18" charset="0"/>
                    </a:rPr>
                    <a:t>BEST MEN</a:t>
                  </a:r>
                </a:p>
              </p:txBody>
            </p:sp>
            <p:sp>
              <p:nvSpPr>
                <p:cNvPr id="42" name="TextBox 42"/>
                <p:cNvSpPr txBox="1"/>
                <p:nvPr/>
              </p:nvSpPr>
              <p:spPr>
                <a:xfrm>
                  <a:off x="5562397" y="7457510"/>
                  <a:ext cx="1237168" cy="151054"/>
                </a:xfrm>
                <a:prstGeom prst="rect">
                  <a:avLst/>
                </a:prstGeom>
              </p:spPr>
              <p:txBody>
                <a:bodyPr lIns="0" tIns="0" rIns="0" bIns="0" rtlCol="0" anchor="t">
                  <a:spAutoFit/>
                </a:bodyPr>
                <a:lstStyle/>
                <a:p>
                  <a:pPr marL="0" lvl="0" indent="0" algn="ctr">
                    <a:lnSpc>
                      <a:spcPts val="1152"/>
                    </a:lnSpc>
                    <a:spcBef>
                      <a:spcPct val="0"/>
                    </a:spcBef>
                  </a:pPr>
                  <a:r>
                    <a:rPr lang="en-US" sz="900" spc="5" dirty="0">
                      <a:solidFill>
                        <a:srgbClr val="3D302C">
                          <a:alpha val="80000"/>
                        </a:srgbClr>
                      </a:solidFill>
                      <a:latin typeface="Ovo" panose="02020502070400060406" pitchFamily="18" charset="0"/>
                    </a:rPr>
                    <a:t>James Roberts</a:t>
                  </a:r>
                </a:p>
              </p:txBody>
            </p:sp>
          </p:grpSp>
          <p:grpSp>
            <p:nvGrpSpPr>
              <p:cNvPr id="84" name="Group 83">
                <a:extLst>
                  <a:ext uri="{FF2B5EF4-FFF2-40B4-BE49-F238E27FC236}">
                    <a16:creationId xmlns:a16="http://schemas.microsoft.com/office/drawing/2014/main" id="{9F283360-7304-0347-2292-6C8F1EF96A0A}"/>
                  </a:ext>
                </a:extLst>
              </p:cNvPr>
              <p:cNvGrpSpPr/>
              <p:nvPr/>
            </p:nvGrpSpPr>
            <p:grpSpPr>
              <a:xfrm>
                <a:off x="5562397" y="8542210"/>
                <a:ext cx="1237168" cy="310189"/>
                <a:chOff x="5562397" y="8542213"/>
                <a:chExt cx="1237168" cy="310189"/>
              </a:xfrm>
            </p:grpSpPr>
            <p:sp>
              <p:nvSpPr>
                <p:cNvPr id="43" name="TextBox 43"/>
                <p:cNvSpPr txBox="1"/>
                <p:nvPr/>
              </p:nvSpPr>
              <p:spPr>
                <a:xfrm>
                  <a:off x="5565675" y="8542213"/>
                  <a:ext cx="1230611" cy="158826"/>
                </a:xfrm>
                <a:prstGeom prst="rect">
                  <a:avLst/>
                </a:prstGeom>
              </p:spPr>
              <p:txBody>
                <a:bodyPr lIns="0" tIns="0" rIns="0" bIns="0" rtlCol="0" anchor="t">
                  <a:spAutoFit/>
                </a:bodyPr>
                <a:lstStyle/>
                <a:p>
                  <a:pPr marL="0" lvl="0" indent="0" algn="ctr">
                    <a:lnSpc>
                      <a:spcPts val="1218"/>
                    </a:lnSpc>
                    <a:spcBef>
                      <a:spcPct val="0"/>
                    </a:spcBef>
                  </a:pPr>
                  <a:r>
                    <a:rPr lang="en-US" sz="1200" spc="7" dirty="0">
                      <a:solidFill>
                        <a:srgbClr val="3D302C"/>
                      </a:solidFill>
                      <a:latin typeface="Ovo" panose="02020502070400060406" pitchFamily="18" charset="0"/>
                    </a:rPr>
                    <a:t>RING BEARER</a:t>
                  </a:r>
                </a:p>
              </p:txBody>
            </p:sp>
            <p:sp>
              <p:nvSpPr>
                <p:cNvPr id="44" name="TextBox 44"/>
                <p:cNvSpPr txBox="1"/>
                <p:nvPr/>
              </p:nvSpPr>
              <p:spPr>
                <a:xfrm>
                  <a:off x="5562397" y="8701348"/>
                  <a:ext cx="1237168" cy="151054"/>
                </a:xfrm>
                <a:prstGeom prst="rect">
                  <a:avLst/>
                </a:prstGeom>
              </p:spPr>
              <p:txBody>
                <a:bodyPr lIns="0" tIns="0" rIns="0" bIns="0" rtlCol="0" anchor="t">
                  <a:spAutoFit/>
                </a:bodyPr>
                <a:lstStyle/>
                <a:p>
                  <a:pPr marL="0" lvl="0" indent="0" algn="ctr">
                    <a:lnSpc>
                      <a:spcPts val="1152"/>
                    </a:lnSpc>
                    <a:spcBef>
                      <a:spcPct val="0"/>
                    </a:spcBef>
                  </a:pPr>
                  <a:r>
                    <a:rPr lang="en-US" sz="900" spc="5" dirty="0">
                      <a:solidFill>
                        <a:srgbClr val="3D302C">
                          <a:alpha val="80000"/>
                        </a:srgbClr>
                      </a:solidFill>
                      <a:latin typeface="Ovo" panose="02020502070400060406" pitchFamily="18" charset="0"/>
                    </a:rPr>
                    <a:t>Ethan Wilson</a:t>
                  </a:r>
                </a:p>
              </p:txBody>
            </p:sp>
          </p:grpSp>
          <p:grpSp>
            <p:nvGrpSpPr>
              <p:cNvPr id="83" name="Group 82">
                <a:extLst>
                  <a:ext uri="{FF2B5EF4-FFF2-40B4-BE49-F238E27FC236}">
                    <a16:creationId xmlns:a16="http://schemas.microsoft.com/office/drawing/2014/main" id="{56373FB7-8EF5-6BE0-6E34-4F872C013C47}"/>
                  </a:ext>
                </a:extLst>
              </p:cNvPr>
              <p:cNvGrpSpPr/>
              <p:nvPr/>
            </p:nvGrpSpPr>
            <p:grpSpPr>
              <a:xfrm>
                <a:off x="5562397" y="7920292"/>
                <a:ext cx="1237168" cy="310188"/>
                <a:chOff x="5562397" y="7920295"/>
                <a:chExt cx="1237168" cy="310188"/>
              </a:xfrm>
            </p:grpSpPr>
            <p:sp>
              <p:nvSpPr>
                <p:cNvPr id="45" name="TextBox 45"/>
                <p:cNvSpPr txBox="1"/>
                <p:nvPr/>
              </p:nvSpPr>
              <p:spPr>
                <a:xfrm>
                  <a:off x="5565675" y="7920295"/>
                  <a:ext cx="1230611" cy="158826"/>
                </a:xfrm>
                <a:prstGeom prst="rect">
                  <a:avLst/>
                </a:prstGeom>
              </p:spPr>
              <p:txBody>
                <a:bodyPr lIns="0" tIns="0" rIns="0" bIns="0" rtlCol="0" anchor="t">
                  <a:spAutoFit/>
                </a:bodyPr>
                <a:lstStyle/>
                <a:p>
                  <a:pPr marL="0" lvl="0" indent="0" algn="ctr">
                    <a:lnSpc>
                      <a:spcPts val="1218"/>
                    </a:lnSpc>
                    <a:spcBef>
                      <a:spcPct val="0"/>
                    </a:spcBef>
                  </a:pPr>
                  <a:r>
                    <a:rPr lang="en-US" sz="1200" spc="7" dirty="0">
                      <a:solidFill>
                        <a:srgbClr val="3D302C"/>
                      </a:solidFill>
                      <a:latin typeface="Ovo" panose="02020502070400060406" pitchFamily="18" charset="0"/>
                    </a:rPr>
                    <a:t>FLOWER GIRL</a:t>
                  </a:r>
                </a:p>
              </p:txBody>
            </p:sp>
            <p:sp>
              <p:nvSpPr>
                <p:cNvPr id="46" name="TextBox 46"/>
                <p:cNvSpPr txBox="1"/>
                <p:nvPr/>
              </p:nvSpPr>
              <p:spPr>
                <a:xfrm>
                  <a:off x="5562397" y="8079429"/>
                  <a:ext cx="1237168" cy="151054"/>
                </a:xfrm>
                <a:prstGeom prst="rect">
                  <a:avLst/>
                </a:prstGeom>
              </p:spPr>
              <p:txBody>
                <a:bodyPr lIns="0" tIns="0" rIns="0" bIns="0" rtlCol="0" anchor="t">
                  <a:spAutoFit/>
                </a:bodyPr>
                <a:lstStyle/>
                <a:p>
                  <a:pPr marL="0" lvl="0" indent="0" algn="ctr">
                    <a:lnSpc>
                      <a:spcPts val="1152"/>
                    </a:lnSpc>
                    <a:spcBef>
                      <a:spcPct val="0"/>
                    </a:spcBef>
                  </a:pPr>
                  <a:r>
                    <a:rPr lang="en-US" sz="900" spc="5" dirty="0">
                      <a:solidFill>
                        <a:srgbClr val="3D302C">
                          <a:alpha val="80000"/>
                        </a:srgbClr>
                      </a:solidFill>
                      <a:latin typeface="Ovo" panose="02020502070400060406" pitchFamily="18" charset="0"/>
                    </a:rPr>
                    <a:t>Lily Martinez</a:t>
                  </a:r>
                </a:p>
              </p:txBody>
            </p:sp>
          </p:grpSp>
          <p:grpSp>
            <p:nvGrpSpPr>
              <p:cNvPr id="85" name="Group 84">
                <a:extLst>
                  <a:ext uri="{FF2B5EF4-FFF2-40B4-BE49-F238E27FC236}">
                    <a16:creationId xmlns:a16="http://schemas.microsoft.com/office/drawing/2014/main" id="{C5358249-6741-62CF-B9BC-13594032A6B2}"/>
                  </a:ext>
                </a:extLst>
              </p:cNvPr>
              <p:cNvGrpSpPr/>
              <p:nvPr/>
            </p:nvGrpSpPr>
            <p:grpSpPr>
              <a:xfrm>
                <a:off x="5562397" y="9164132"/>
                <a:ext cx="1237168" cy="458784"/>
                <a:chOff x="5562397" y="9164132"/>
                <a:chExt cx="1237168" cy="458784"/>
              </a:xfrm>
            </p:grpSpPr>
            <p:sp>
              <p:nvSpPr>
                <p:cNvPr id="47" name="TextBox 47"/>
                <p:cNvSpPr txBox="1"/>
                <p:nvPr/>
              </p:nvSpPr>
              <p:spPr>
                <a:xfrm>
                  <a:off x="5565675" y="9164132"/>
                  <a:ext cx="1230611" cy="318612"/>
                </a:xfrm>
                <a:prstGeom prst="rect">
                  <a:avLst/>
                </a:prstGeom>
              </p:spPr>
              <p:txBody>
                <a:bodyPr lIns="0" tIns="0" rIns="0" bIns="0" rtlCol="0" anchor="t">
                  <a:spAutoFit/>
                </a:bodyPr>
                <a:lstStyle/>
                <a:p>
                  <a:pPr marL="0" lvl="0" indent="0" algn="ctr">
                    <a:lnSpc>
                      <a:spcPts val="1218"/>
                    </a:lnSpc>
                    <a:spcBef>
                      <a:spcPct val="0"/>
                    </a:spcBef>
                  </a:pPr>
                  <a:r>
                    <a:rPr lang="en-US" sz="1200" spc="7" dirty="0">
                      <a:solidFill>
                        <a:srgbClr val="3D302C"/>
                      </a:solidFill>
                      <a:latin typeface="Ovo" panose="02020502070400060406" pitchFamily="18" charset="0"/>
                    </a:rPr>
                    <a:t>WEDDING PLANNER</a:t>
                  </a:r>
                </a:p>
              </p:txBody>
            </p:sp>
            <p:sp>
              <p:nvSpPr>
                <p:cNvPr id="48" name="TextBox 48"/>
                <p:cNvSpPr txBox="1"/>
                <p:nvPr/>
              </p:nvSpPr>
              <p:spPr>
                <a:xfrm>
                  <a:off x="5562397" y="9471862"/>
                  <a:ext cx="1237168" cy="151054"/>
                </a:xfrm>
                <a:prstGeom prst="rect">
                  <a:avLst/>
                </a:prstGeom>
              </p:spPr>
              <p:txBody>
                <a:bodyPr lIns="0" tIns="0" rIns="0" bIns="0" rtlCol="0" anchor="t">
                  <a:spAutoFit/>
                </a:bodyPr>
                <a:lstStyle/>
                <a:p>
                  <a:pPr marL="0" lvl="0" indent="0" algn="ctr">
                    <a:lnSpc>
                      <a:spcPts val="1152"/>
                    </a:lnSpc>
                    <a:spcBef>
                      <a:spcPct val="0"/>
                    </a:spcBef>
                  </a:pPr>
                  <a:r>
                    <a:rPr lang="en-US" sz="900" spc="5" dirty="0">
                      <a:solidFill>
                        <a:srgbClr val="3D302C">
                          <a:alpha val="80000"/>
                        </a:srgbClr>
                      </a:solidFill>
                      <a:latin typeface="Ovo" panose="02020502070400060406" pitchFamily="18" charset="0"/>
                    </a:rPr>
                    <a:t>Samantha Reynolds</a:t>
                  </a:r>
                </a:p>
              </p:txBody>
            </p:sp>
          </p:grpSp>
          <p:sp>
            <p:nvSpPr>
              <p:cNvPr id="49" name="TextBox 49"/>
              <p:cNvSpPr txBox="1"/>
              <p:nvPr/>
            </p:nvSpPr>
            <p:spPr>
              <a:xfrm>
                <a:off x="5517103" y="3156290"/>
                <a:ext cx="1327756" cy="313868"/>
              </a:xfrm>
              <a:prstGeom prst="rect">
                <a:avLst/>
              </a:prstGeom>
            </p:spPr>
            <p:txBody>
              <a:bodyPr lIns="0" tIns="0" rIns="0" bIns="0" rtlCol="0" anchor="t">
                <a:spAutoFit/>
              </a:bodyPr>
              <a:lstStyle/>
              <a:p>
                <a:pPr marL="0" lvl="0" indent="0" algn="ctr">
                  <a:lnSpc>
                    <a:spcPts val="1235"/>
                  </a:lnSpc>
                  <a:spcBef>
                    <a:spcPct val="0"/>
                  </a:spcBef>
                </a:pPr>
                <a:r>
                  <a:rPr lang="en-US" sz="1250" u="none" strike="noStrike" spc="-12" dirty="0">
                    <a:solidFill>
                      <a:srgbClr val="3D302C"/>
                    </a:solidFill>
                    <a:latin typeface="Ovo"/>
                  </a:rPr>
                  <a:t>WEDDING </a:t>
                </a:r>
              </a:p>
              <a:p>
                <a:pPr marL="0" lvl="0" indent="0" algn="ctr">
                  <a:lnSpc>
                    <a:spcPts val="1235"/>
                  </a:lnSpc>
                  <a:spcBef>
                    <a:spcPct val="0"/>
                  </a:spcBef>
                </a:pPr>
                <a:r>
                  <a:rPr lang="en-US" sz="1250" u="none" strike="noStrike" spc="-12" dirty="0">
                    <a:solidFill>
                      <a:srgbClr val="3D302C"/>
                    </a:solidFill>
                    <a:latin typeface="Ovo"/>
                  </a:rPr>
                  <a:t>PARTY</a:t>
                </a:r>
              </a:p>
            </p:txBody>
          </p:sp>
        </p:grpSp>
        <p:grpSp>
          <p:nvGrpSpPr>
            <p:cNvPr id="89" name="Group 88">
              <a:extLst>
                <a:ext uri="{FF2B5EF4-FFF2-40B4-BE49-F238E27FC236}">
                  <a16:creationId xmlns:a16="http://schemas.microsoft.com/office/drawing/2014/main" id="{BE89CC0F-4674-58D7-A33C-DC31F8EF9430}"/>
                </a:ext>
              </a:extLst>
            </p:cNvPr>
            <p:cNvGrpSpPr/>
            <p:nvPr/>
          </p:nvGrpSpPr>
          <p:grpSpPr>
            <a:xfrm>
              <a:off x="2539294" y="2372720"/>
              <a:ext cx="2477912" cy="7406099"/>
              <a:chOff x="2539294" y="2372720"/>
              <a:chExt cx="2477912" cy="7406099"/>
            </a:xfrm>
          </p:grpSpPr>
          <p:sp>
            <p:nvSpPr>
              <p:cNvPr id="12" name="Freeform 12"/>
              <p:cNvSpPr/>
              <p:nvPr/>
            </p:nvSpPr>
            <p:spPr>
              <a:xfrm>
                <a:off x="2549450" y="2372720"/>
                <a:ext cx="2457600" cy="4916131"/>
              </a:xfrm>
              <a:custGeom>
                <a:avLst/>
                <a:gdLst/>
                <a:ahLst/>
                <a:cxnLst/>
                <a:rect l="l" t="t" r="r" b="b"/>
                <a:pathLst>
                  <a:path w="1082887" h="2166184">
                    <a:moveTo>
                      <a:pt x="0" y="0"/>
                    </a:moveTo>
                    <a:lnTo>
                      <a:pt x="1082887" y="0"/>
                    </a:lnTo>
                    <a:lnTo>
                      <a:pt x="1082887" y="2166184"/>
                    </a:lnTo>
                    <a:lnTo>
                      <a:pt x="0" y="2166184"/>
                    </a:lnTo>
                    <a:close/>
                  </a:path>
                </a:pathLst>
              </a:custGeom>
              <a:blipFill>
                <a:blip r:embed="rId4"/>
                <a:stretch>
                  <a:fillRect l="-102421" r="-97822"/>
                </a:stretch>
              </a:blipFill>
            </p:spPr>
            <p:txBody>
              <a:bodyPr/>
              <a:lstStyle/>
              <a:p>
                <a:endParaRPr lang="en-US" dirty="0"/>
              </a:p>
            </p:txBody>
          </p:sp>
          <p:sp>
            <p:nvSpPr>
              <p:cNvPr id="65" name="TextBox 65"/>
              <p:cNvSpPr txBox="1"/>
              <p:nvPr/>
            </p:nvSpPr>
            <p:spPr>
              <a:xfrm>
                <a:off x="2539294" y="7524941"/>
                <a:ext cx="2477912" cy="313868"/>
              </a:xfrm>
              <a:prstGeom prst="rect">
                <a:avLst/>
              </a:prstGeom>
            </p:spPr>
            <p:txBody>
              <a:bodyPr lIns="0" tIns="0" rIns="0" bIns="0" rtlCol="0" anchor="t">
                <a:spAutoFit/>
              </a:bodyPr>
              <a:lstStyle/>
              <a:p>
                <a:pPr algn="ctr">
                  <a:lnSpc>
                    <a:spcPts val="1235"/>
                  </a:lnSpc>
                </a:pPr>
                <a:r>
                  <a:rPr lang="en-US" sz="1250" spc="-12" dirty="0">
                    <a:solidFill>
                      <a:srgbClr val="3D302C"/>
                    </a:solidFill>
                    <a:latin typeface="Ovo"/>
                  </a:rPr>
                  <a:t>A LOVE STORY </a:t>
                </a:r>
              </a:p>
              <a:p>
                <a:pPr marL="0" lvl="0" indent="0" algn="ctr">
                  <a:lnSpc>
                    <a:spcPts val="1235"/>
                  </a:lnSpc>
                  <a:spcBef>
                    <a:spcPct val="0"/>
                  </a:spcBef>
                </a:pPr>
                <a:r>
                  <a:rPr lang="en-US" sz="1250" spc="-12" dirty="0">
                    <a:solidFill>
                      <a:srgbClr val="3D302C"/>
                    </a:solidFill>
                    <a:latin typeface="Ovo"/>
                  </a:rPr>
                  <a:t>WORTH CELEBRATING</a:t>
                </a:r>
              </a:p>
            </p:txBody>
          </p:sp>
          <p:sp>
            <p:nvSpPr>
              <p:cNvPr id="66" name="TextBox 66"/>
              <p:cNvSpPr txBox="1"/>
              <p:nvPr/>
            </p:nvSpPr>
            <p:spPr>
              <a:xfrm>
                <a:off x="2539294" y="7915207"/>
                <a:ext cx="2477912" cy="1533048"/>
              </a:xfrm>
              <a:prstGeom prst="rect">
                <a:avLst/>
              </a:prstGeom>
            </p:spPr>
            <p:txBody>
              <a:bodyPr lIns="0" tIns="0" rIns="0" bIns="0" rtlCol="0" anchor="t">
                <a:spAutoFit/>
              </a:bodyPr>
              <a:lstStyle/>
              <a:p>
                <a:pPr algn="ctr">
                  <a:lnSpc>
                    <a:spcPts val="1152"/>
                  </a:lnSpc>
                </a:pPr>
                <a:r>
                  <a:rPr lang="en-US" sz="900" spc="5" dirty="0">
                    <a:solidFill>
                      <a:srgbClr val="3D302C">
                        <a:alpha val="80000"/>
                      </a:srgbClr>
                    </a:solidFill>
                    <a:latin typeface="Ovo" panose="02020502070400060406" pitchFamily="18" charset="0"/>
                  </a:rPr>
                  <a:t>As we embark on this joyous journey together, we invite you to be a part of our love story. </a:t>
                </a:r>
              </a:p>
              <a:p>
                <a:pPr algn="ctr">
                  <a:lnSpc>
                    <a:spcPts val="1152"/>
                  </a:lnSpc>
                </a:pPr>
                <a:r>
                  <a:rPr lang="en-US" sz="900" spc="5" dirty="0">
                    <a:solidFill>
                      <a:srgbClr val="3D302C">
                        <a:alpha val="80000"/>
                      </a:srgbClr>
                    </a:solidFill>
                    <a:latin typeface="Ovo" panose="02020502070400060406" pitchFamily="18" charset="0"/>
                  </a:rPr>
                  <a:t>Join us in celebrating the union of Marina and Federico, as we exchange vows and pledge our love in the presence of cherished friends and family. Your presence will add to the magic of this day, making it a celebration to remember and a testament to the enduring power of love. Let's create lasting memories and mark the beginning of our new chapter.</a:t>
                </a:r>
              </a:p>
            </p:txBody>
          </p:sp>
          <p:sp>
            <p:nvSpPr>
              <p:cNvPr id="67" name="TextBox 67"/>
              <p:cNvSpPr txBox="1"/>
              <p:nvPr/>
            </p:nvSpPr>
            <p:spPr>
              <a:xfrm>
                <a:off x="3087813" y="9574031"/>
                <a:ext cx="1380873" cy="204788"/>
              </a:xfrm>
              <a:prstGeom prst="rect">
                <a:avLst/>
              </a:prstGeom>
            </p:spPr>
            <p:txBody>
              <a:bodyPr lIns="0" tIns="0" rIns="0" bIns="0" rtlCol="0" anchor="t">
                <a:spAutoFit/>
              </a:bodyPr>
              <a:lstStyle/>
              <a:p>
                <a:pPr algn="ctr">
                  <a:lnSpc>
                    <a:spcPts val="1649"/>
                  </a:lnSpc>
                </a:pPr>
                <a:r>
                  <a:rPr lang="en-US" sz="1499" dirty="0">
                    <a:solidFill>
                      <a:srgbClr val="3D302C"/>
                    </a:solidFill>
                    <a:latin typeface="Mrs Saint Delafield"/>
                  </a:rPr>
                  <a:t>Marina &amp; Federico</a:t>
                </a:r>
              </a:p>
            </p:txBody>
          </p:sp>
        </p:grpSp>
        <p:grpSp>
          <p:nvGrpSpPr>
            <p:cNvPr id="88" name="Group 87">
              <a:extLst>
                <a:ext uri="{FF2B5EF4-FFF2-40B4-BE49-F238E27FC236}">
                  <a16:creationId xmlns:a16="http://schemas.microsoft.com/office/drawing/2014/main" id="{28824EC4-7C74-86AA-3F18-CA07769A4D1B}"/>
                </a:ext>
              </a:extLst>
            </p:cNvPr>
            <p:cNvGrpSpPr/>
            <p:nvPr/>
          </p:nvGrpSpPr>
          <p:grpSpPr>
            <a:xfrm>
              <a:off x="554196" y="2646397"/>
              <a:ext cx="1664626" cy="6976519"/>
              <a:chOff x="554196" y="2646397"/>
              <a:chExt cx="1664626" cy="6976519"/>
            </a:xfrm>
          </p:grpSpPr>
          <p:sp>
            <p:nvSpPr>
              <p:cNvPr id="13" name="AutoShape 13"/>
              <p:cNvSpPr/>
              <p:nvPr/>
            </p:nvSpPr>
            <p:spPr>
              <a:xfrm flipH="1">
                <a:off x="1386509" y="4872386"/>
                <a:ext cx="0" cy="119880"/>
              </a:xfrm>
              <a:prstGeom prst="line">
                <a:avLst/>
              </a:prstGeom>
              <a:ln w="9525" cap="flat">
                <a:solidFill>
                  <a:srgbClr val="3D302C">
                    <a:alpha val="29804"/>
                  </a:srgbClr>
                </a:solidFill>
                <a:prstDash val="solid"/>
                <a:headEnd type="none" w="sm" len="sm"/>
                <a:tailEnd type="none" w="sm" len="sm"/>
              </a:ln>
            </p:spPr>
            <p:txBody>
              <a:bodyPr/>
              <a:lstStyle/>
              <a:p>
                <a:endParaRPr lang="en-US" dirty="0"/>
              </a:p>
            </p:txBody>
          </p:sp>
          <p:sp>
            <p:nvSpPr>
              <p:cNvPr id="14" name="AutoShape 14"/>
              <p:cNvSpPr/>
              <p:nvPr/>
            </p:nvSpPr>
            <p:spPr>
              <a:xfrm flipH="1">
                <a:off x="1386509" y="5697023"/>
                <a:ext cx="0" cy="119880"/>
              </a:xfrm>
              <a:prstGeom prst="line">
                <a:avLst/>
              </a:prstGeom>
              <a:ln w="9525" cap="flat">
                <a:solidFill>
                  <a:srgbClr val="3D302C">
                    <a:alpha val="29804"/>
                  </a:srgbClr>
                </a:solidFill>
                <a:prstDash val="solid"/>
                <a:headEnd type="none" w="sm" len="sm"/>
                <a:tailEnd type="none" w="sm" len="sm"/>
              </a:ln>
            </p:spPr>
            <p:txBody>
              <a:bodyPr/>
              <a:lstStyle/>
              <a:p>
                <a:endParaRPr lang="en-US" dirty="0"/>
              </a:p>
            </p:txBody>
          </p:sp>
          <p:sp>
            <p:nvSpPr>
              <p:cNvPr id="15" name="AutoShape 15"/>
              <p:cNvSpPr/>
              <p:nvPr/>
            </p:nvSpPr>
            <p:spPr>
              <a:xfrm flipH="1">
                <a:off x="1386509" y="6521659"/>
                <a:ext cx="0" cy="119880"/>
              </a:xfrm>
              <a:prstGeom prst="line">
                <a:avLst/>
              </a:prstGeom>
              <a:ln w="9525" cap="flat">
                <a:solidFill>
                  <a:srgbClr val="3D302C">
                    <a:alpha val="29804"/>
                  </a:srgbClr>
                </a:solidFill>
                <a:prstDash val="solid"/>
                <a:headEnd type="none" w="sm" len="sm"/>
                <a:tailEnd type="none" w="sm" len="sm"/>
              </a:ln>
            </p:spPr>
            <p:txBody>
              <a:bodyPr/>
              <a:lstStyle/>
              <a:p>
                <a:endParaRPr lang="en-US" dirty="0"/>
              </a:p>
            </p:txBody>
          </p:sp>
          <p:sp>
            <p:nvSpPr>
              <p:cNvPr id="16" name="AutoShape 16"/>
              <p:cNvSpPr/>
              <p:nvPr/>
            </p:nvSpPr>
            <p:spPr>
              <a:xfrm flipH="1">
                <a:off x="1386509" y="7346295"/>
                <a:ext cx="0" cy="119880"/>
              </a:xfrm>
              <a:prstGeom prst="line">
                <a:avLst/>
              </a:prstGeom>
              <a:ln w="9525" cap="flat">
                <a:solidFill>
                  <a:srgbClr val="3D302C">
                    <a:alpha val="29804"/>
                  </a:srgbClr>
                </a:solidFill>
                <a:prstDash val="solid"/>
                <a:headEnd type="none" w="sm" len="sm"/>
                <a:tailEnd type="none" w="sm" len="sm"/>
              </a:ln>
            </p:spPr>
            <p:txBody>
              <a:bodyPr/>
              <a:lstStyle/>
              <a:p>
                <a:endParaRPr lang="en-US" dirty="0"/>
              </a:p>
            </p:txBody>
          </p:sp>
          <p:sp>
            <p:nvSpPr>
              <p:cNvPr id="17" name="AutoShape 17"/>
              <p:cNvSpPr/>
              <p:nvPr/>
            </p:nvSpPr>
            <p:spPr>
              <a:xfrm flipH="1">
                <a:off x="1386509" y="8170932"/>
                <a:ext cx="0" cy="119880"/>
              </a:xfrm>
              <a:prstGeom prst="line">
                <a:avLst/>
              </a:prstGeom>
              <a:ln w="9525" cap="flat">
                <a:solidFill>
                  <a:srgbClr val="3D302C">
                    <a:alpha val="29804"/>
                  </a:srgbClr>
                </a:solidFill>
                <a:prstDash val="solid"/>
                <a:headEnd type="none" w="sm" len="sm"/>
                <a:tailEnd type="none" w="sm" len="sm"/>
              </a:ln>
            </p:spPr>
            <p:txBody>
              <a:bodyPr/>
              <a:lstStyle/>
              <a:p>
                <a:endParaRPr lang="en-US" dirty="0"/>
              </a:p>
            </p:txBody>
          </p:sp>
          <p:sp>
            <p:nvSpPr>
              <p:cNvPr id="18" name="AutoShape 18"/>
              <p:cNvSpPr/>
              <p:nvPr/>
            </p:nvSpPr>
            <p:spPr>
              <a:xfrm flipH="1">
                <a:off x="1386509" y="8995568"/>
                <a:ext cx="0" cy="119880"/>
              </a:xfrm>
              <a:prstGeom prst="line">
                <a:avLst/>
              </a:prstGeom>
              <a:ln w="9525" cap="flat">
                <a:solidFill>
                  <a:srgbClr val="3D302C">
                    <a:alpha val="29804"/>
                  </a:srgbClr>
                </a:solidFill>
                <a:prstDash val="solid"/>
                <a:headEnd type="none" w="sm" len="sm"/>
                <a:tailEnd type="none" w="sm" len="sm"/>
              </a:ln>
            </p:spPr>
            <p:txBody>
              <a:bodyPr/>
              <a:lstStyle/>
              <a:p>
                <a:endParaRPr lang="en-US" dirty="0"/>
              </a:p>
            </p:txBody>
          </p:sp>
          <p:sp>
            <p:nvSpPr>
              <p:cNvPr id="19" name="Freeform 19"/>
              <p:cNvSpPr/>
              <p:nvPr/>
            </p:nvSpPr>
            <p:spPr>
              <a:xfrm rot="2700000">
                <a:off x="758233" y="2652679"/>
                <a:ext cx="1256552" cy="1243987"/>
              </a:xfrm>
              <a:custGeom>
                <a:avLst/>
                <a:gdLst/>
                <a:ahLst/>
                <a:cxnLst/>
                <a:rect l="l" t="t" r="r" b="b"/>
                <a:pathLst>
                  <a:path w="1256552" h="1243987">
                    <a:moveTo>
                      <a:pt x="0" y="0"/>
                    </a:moveTo>
                    <a:lnTo>
                      <a:pt x="1256553" y="0"/>
                    </a:lnTo>
                    <a:lnTo>
                      <a:pt x="1256553" y="1243986"/>
                    </a:lnTo>
                    <a:lnTo>
                      <a:pt x="0" y="1243986"/>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1" name="Mask shape"/>
              <p:cNvSpPr/>
              <p:nvPr/>
            </p:nvSpPr>
            <p:spPr>
              <a:xfrm>
                <a:off x="692163" y="2983771"/>
                <a:ext cx="1388692" cy="581802"/>
              </a:xfrm>
              <a:custGeom>
                <a:avLst/>
                <a:gdLst/>
                <a:ahLst/>
                <a:cxnLst/>
                <a:rect l="l" t="t" r="r" b="b"/>
                <a:pathLst>
                  <a:path w="497676" h="208505">
                    <a:moveTo>
                      <a:pt x="0" y="0"/>
                    </a:moveTo>
                    <a:lnTo>
                      <a:pt x="497676" y="0"/>
                    </a:lnTo>
                    <a:lnTo>
                      <a:pt x="497676" y="208505"/>
                    </a:lnTo>
                    <a:lnTo>
                      <a:pt x="0" y="208505"/>
                    </a:lnTo>
                    <a:close/>
                  </a:path>
                </a:pathLst>
              </a:custGeom>
              <a:solidFill>
                <a:srgbClr val="FFFFFF"/>
              </a:solidFill>
            </p:spPr>
            <p:txBody>
              <a:bodyPr/>
              <a:lstStyle/>
              <a:p>
                <a:endParaRPr lang="en-US" dirty="0"/>
              </a:p>
            </p:txBody>
          </p:sp>
          <p:sp>
            <p:nvSpPr>
              <p:cNvPr id="32" name="TextBox 32"/>
              <p:cNvSpPr txBox="1"/>
              <p:nvPr/>
            </p:nvSpPr>
            <p:spPr>
              <a:xfrm>
                <a:off x="722631" y="3156290"/>
                <a:ext cx="1327756" cy="313868"/>
              </a:xfrm>
              <a:prstGeom prst="rect">
                <a:avLst/>
              </a:prstGeom>
            </p:spPr>
            <p:txBody>
              <a:bodyPr lIns="0" tIns="0" rIns="0" bIns="0" rtlCol="0" anchor="t">
                <a:spAutoFit/>
              </a:bodyPr>
              <a:lstStyle/>
              <a:p>
                <a:pPr marL="0" lvl="0" indent="0" algn="ctr">
                  <a:lnSpc>
                    <a:spcPts val="1235"/>
                  </a:lnSpc>
                  <a:spcBef>
                    <a:spcPct val="0"/>
                  </a:spcBef>
                </a:pPr>
                <a:r>
                  <a:rPr lang="en-US" sz="1250" u="none" strike="noStrike" spc="-12" dirty="0">
                    <a:solidFill>
                      <a:srgbClr val="3D302C"/>
                    </a:solidFill>
                    <a:latin typeface="Ovo"/>
                  </a:rPr>
                  <a:t>WEDDING </a:t>
                </a:r>
              </a:p>
              <a:p>
                <a:pPr marL="0" lvl="0" indent="0" algn="ctr">
                  <a:lnSpc>
                    <a:spcPts val="1235"/>
                  </a:lnSpc>
                  <a:spcBef>
                    <a:spcPct val="0"/>
                  </a:spcBef>
                </a:pPr>
                <a:r>
                  <a:rPr lang="en-US" sz="1250" u="none" strike="noStrike" spc="-12" dirty="0">
                    <a:solidFill>
                      <a:srgbClr val="3D302C"/>
                    </a:solidFill>
                    <a:latin typeface="Ovo"/>
                  </a:rPr>
                  <a:t>TIMELINE</a:t>
                </a:r>
              </a:p>
            </p:txBody>
          </p:sp>
          <p:grpSp>
            <p:nvGrpSpPr>
              <p:cNvPr id="68" name="Group 67">
                <a:extLst>
                  <a:ext uri="{FF2B5EF4-FFF2-40B4-BE49-F238E27FC236}">
                    <a16:creationId xmlns:a16="http://schemas.microsoft.com/office/drawing/2014/main" id="{F73BA0C2-694F-FF66-AB4E-EEBA84E35A9E}"/>
                  </a:ext>
                </a:extLst>
              </p:cNvPr>
              <p:cNvGrpSpPr/>
              <p:nvPr/>
            </p:nvGrpSpPr>
            <p:grpSpPr>
              <a:xfrm>
                <a:off x="767925" y="4361110"/>
                <a:ext cx="1237168" cy="313992"/>
                <a:chOff x="767925" y="4361110"/>
                <a:chExt cx="1237168" cy="313992"/>
              </a:xfrm>
            </p:grpSpPr>
            <p:sp>
              <p:nvSpPr>
                <p:cNvPr id="50" name="TextBox 50"/>
                <p:cNvSpPr txBox="1"/>
                <p:nvPr/>
              </p:nvSpPr>
              <p:spPr>
                <a:xfrm>
                  <a:off x="771203" y="4361110"/>
                  <a:ext cx="1230611" cy="158826"/>
                </a:xfrm>
                <a:prstGeom prst="rect">
                  <a:avLst/>
                </a:prstGeom>
              </p:spPr>
              <p:txBody>
                <a:bodyPr lIns="0" tIns="0" rIns="0" bIns="0" rtlCol="0" anchor="t">
                  <a:spAutoFit/>
                </a:bodyPr>
                <a:lstStyle/>
                <a:p>
                  <a:pPr marL="0" lvl="0" indent="0" algn="ctr">
                    <a:lnSpc>
                      <a:spcPts val="1218"/>
                    </a:lnSpc>
                    <a:spcBef>
                      <a:spcPct val="0"/>
                    </a:spcBef>
                  </a:pPr>
                  <a:r>
                    <a:rPr lang="en-US" sz="1200" spc="7" dirty="0">
                      <a:solidFill>
                        <a:srgbClr val="3D302C"/>
                      </a:solidFill>
                      <a:latin typeface="Ovo" panose="02020502070400060406" pitchFamily="18" charset="0"/>
                    </a:rPr>
                    <a:t>3:00 P.M</a:t>
                  </a:r>
                </a:p>
              </p:txBody>
            </p:sp>
            <p:sp>
              <p:nvSpPr>
                <p:cNvPr id="51" name="TextBox 51"/>
                <p:cNvSpPr txBox="1"/>
                <p:nvPr/>
              </p:nvSpPr>
              <p:spPr>
                <a:xfrm>
                  <a:off x="767925" y="4524048"/>
                  <a:ext cx="1237168" cy="151054"/>
                </a:xfrm>
                <a:prstGeom prst="rect">
                  <a:avLst/>
                </a:prstGeom>
              </p:spPr>
              <p:txBody>
                <a:bodyPr lIns="0" tIns="0" rIns="0" bIns="0" rtlCol="0" anchor="t">
                  <a:spAutoFit/>
                </a:bodyPr>
                <a:lstStyle/>
                <a:p>
                  <a:pPr marL="0" lvl="0" indent="0" algn="ctr">
                    <a:lnSpc>
                      <a:spcPts val="1152"/>
                    </a:lnSpc>
                    <a:spcBef>
                      <a:spcPct val="0"/>
                    </a:spcBef>
                  </a:pPr>
                  <a:r>
                    <a:rPr lang="en-US" sz="900" u="none" strike="noStrike" spc="5" dirty="0">
                      <a:solidFill>
                        <a:srgbClr val="3D302C">
                          <a:alpha val="80000"/>
                        </a:srgbClr>
                      </a:solidFill>
                      <a:latin typeface="Ovo" panose="02020502070400060406" pitchFamily="18" charset="0"/>
                    </a:rPr>
                    <a:t>Wedding Begins</a:t>
                  </a:r>
                </a:p>
              </p:txBody>
            </p:sp>
          </p:grpSp>
          <p:grpSp>
            <p:nvGrpSpPr>
              <p:cNvPr id="71" name="Group 70">
                <a:extLst>
                  <a:ext uri="{FF2B5EF4-FFF2-40B4-BE49-F238E27FC236}">
                    <a16:creationId xmlns:a16="http://schemas.microsoft.com/office/drawing/2014/main" id="{E94A5CA8-C3A1-EAEA-7889-7F9BAF569412}"/>
                  </a:ext>
                </a:extLst>
              </p:cNvPr>
              <p:cNvGrpSpPr/>
              <p:nvPr/>
            </p:nvGrpSpPr>
            <p:grpSpPr>
              <a:xfrm>
                <a:off x="767925" y="5189550"/>
                <a:ext cx="1237168" cy="310189"/>
                <a:chOff x="767925" y="5186379"/>
                <a:chExt cx="1237168" cy="310189"/>
              </a:xfrm>
            </p:grpSpPr>
            <p:sp>
              <p:nvSpPr>
                <p:cNvPr id="52" name="TextBox 52"/>
                <p:cNvSpPr txBox="1"/>
                <p:nvPr/>
              </p:nvSpPr>
              <p:spPr>
                <a:xfrm>
                  <a:off x="771203" y="5186379"/>
                  <a:ext cx="1230611" cy="158826"/>
                </a:xfrm>
                <a:prstGeom prst="rect">
                  <a:avLst/>
                </a:prstGeom>
              </p:spPr>
              <p:txBody>
                <a:bodyPr lIns="0" tIns="0" rIns="0" bIns="0" rtlCol="0" anchor="t">
                  <a:spAutoFit/>
                </a:bodyPr>
                <a:lstStyle/>
                <a:p>
                  <a:pPr marL="0" lvl="0" indent="0" algn="ctr">
                    <a:lnSpc>
                      <a:spcPts val="1218"/>
                    </a:lnSpc>
                    <a:spcBef>
                      <a:spcPct val="0"/>
                    </a:spcBef>
                  </a:pPr>
                  <a:r>
                    <a:rPr lang="en-US" sz="1200" spc="7" dirty="0">
                      <a:solidFill>
                        <a:srgbClr val="3D302C"/>
                      </a:solidFill>
                      <a:latin typeface="Ovo" panose="02020502070400060406" pitchFamily="18" charset="0"/>
                    </a:rPr>
                    <a:t>4:00 P.M</a:t>
                  </a:r>
                </a:p>
              </p:txBody>
            </p:sp>
            <p:sp>
              <p:nvSpPr>
                <p:cNvPr id="53" name="TextBox 53"/>
                <p:cNvSpPr txBox="1"/>
                <p:nvPr/>
              </p:nvSpPr>
              <p:spPr>
                <a:xfrm>
                  <a:off x="767925" y="5345514"/>
                  <a:ext cx="1237168" cy="151054"/>
                </a:xfrm>
                <a:prstGeom prst="rect">
                  <a:avLst/>
                </a:prstGeom>
              </p:spPr>
              <p:txBody>
                <a:bodyPr lIns="0" tIns="0" rIns="0" bIns="0" rtlCol="0" anchor="t">
                  <a:spAutoFit/>
                </a:bodyPr>
                <a:lstStyle/>
                <a:p>
                  <a:pPr marL="0" lvl="0" indent="0" algn="ctr">
                    <a:lnSpc>
                      <a:spcPts val="1152"/>
                    </a:lnSpc>
                    <a:spcBef>
                      <a:spcPct val="0"/>
                    </a:spcBef>
                  </a:pPr>
                  <a:r>
                    <a:rPr lang="en-US" sz="900" u="none" strike="noStrike" spc="5" dirty="0">
                      <a:solidFill>
                        <a:srgbClr val="3D302C">
                          <a:alpha val="80000"/>
                        </a:srgbClr>
                      </a:solidFill>
                      <a:latin typeface="Ovo" panose="02020502070400060406" pitchFamily="18" charset="0"/>
                    </a:rPr>
                    <a:t>Opening Remarks</a:t>
                  </a:r>
                </a:p>
              </p:txBody>
            </p:sp>
          </p:grpSp>
          <p:grpSp>
            <p:nvGrpSpPr>
              <p:cNvPr id="72" name="Group 71">
                <a:extLst>
                  <a:ext uri="{FF2B5EF4-FFF2-40B4-BE49-F238E27FC236}">
                    <a16:creationId xmlns:a16="http://schemas.microsoft.com/office/drawing/2014/main" id="{9629E78A-5C39-B373-5447-615885A53CD7}"/>
                  </a:ext>
                </a:extLst>
              </p:cNvPr>
              <p:cNvGrpSpPr/>
              <p:nvPr/>
            </p:nvGrpSpPr>
            <p:grpSpPr>
              <a:xfrm>
                <a:off x="767925" y="6014187"/>
                <a:ext cx="1237168" cy="310188"/>
                <a:chOff x="767925" y="6011649"/>
                <a:chExt cx="1237168" cy="310188"/>
              </a:xfrm>
            </p:grpSpPr>
            <p:sp>
              <p:nvSpPr>
                <p:cNvPr id="54" name="TextBox 54"/>
                <p:cNvSpPr txBox="1"/>
                <p:nvPr/>
              </p:nvSpPr>
              <p:spPr>
                <a:xfrm>
                  <a:off x="771203" y="6011649"/>
                  <a:ext cx="1230611" cy="158826"/>
                </a:xfrm>
                <a:prstGeom prst="rect">
                  <a:avLst/>
                </a:prstGeom>
              </p:spPr>
              <p:txBody>
                <a:bodyPr lIns="0" tIns="0" rIns="0" bIns="0" rtlCol="0" anchor="t">
                  <a:spAutoFit/>
                </a:bodyPr>
                <a:lstStyle/>
                <a:p>
                  <a:pPr marL="0" lvl="0" indent="0" algn="ctr">
                    <a:lnSpc>
                      <a:spcPts val="1218"/>
                    </a:lnSpc>
                    <a:spcBef>
                      <a:spcPct val="0"/>
                    </a:spcBef>
                  </a:pPr>
                  <a:r>
                    <a:rPr lang="en-US" sz="1200" spc="7" dirty="0">
                      <a:solidFill>
                        <a:srgbClr val="3D302C"/>
                      </a:solidFill>
                      <a:latin typeface="Ovo" panose="02020502070400060406" pitchFamily="18" charset="0"/>
                    </a:rPr>
                    <a:t>4:15 P.M</a:t>
                  </a:r>
                </a:p>
              </p:txBody>
            </p:sp>
            <p:sp>
              <p:nvSpPr>
                <p:cNvPr id="55" name="TextBox 55"/>
                <p:cNvSpPr txBox="1"/>
                <p:nvPr/>
              </p:nvSpPr>
              <p:spPr>
                <a:xfrm>
                  <a:off x="767925" y="6170783"/>
                  <a:ext cx="1237168" cy="151054"/>
                </a:xfrm>
                <a:prstGeom prst="rect">
                  <a:avLst/>
                </a:prstGeom>
              </p:spPr>
              <p:txBody>
                <a:bodyPr lIns="0" tIns="0" rIns="0" bIns="0" rtlCol="0" anchor="t">
                  <a:spAutoFit/>
                </a:bodyPr>
                <a:lstStyle/>
                <a:p>
                  <a:pPr marL="0" lvl="0" indent="0" algn="ctr">
                    <a:lnSpc>
                      <a:spcPts val="1152"/>
                    </a:lnSpc>
                    <a:spcBef>
                      <a:spcPct val="0"/>
                    </a:spcBef>
                  </a:pPr>
                  <a:r>
                    <a:rPr lang="en-US" sz="900" u="none" strike="noStrike" spc="5" dirty="0">
                      <a:solidFill>
                        <a:srgbClr val="3D302C">
                          <a:alpha val="80000"/>
                        </a:srgbClr>
                      </a:solidFill>
                      <a:latin typeface="Ovo" panose="02020502070400060406" pitchFamily="18" charset="0"/>
                    </a:rPr>
                    <a:t>Exchange of Vows</a:t>
                  </a:r>
                </a:p>
              </p:txBody>
            </p:sp>
          </p:grpSp>
          <p:grpSp>
            <p:nvGrpSpPr>
              <p:cNvPr id="73" name="Group 72">
                <a:extLst>
                  <a:ext uri="{FF2B5EF4-FFF2-40B4-BE49-F238E27FC236}">
                    <a16:creationId xmlns:a16="http://schemas.microsoft.com/office/drawing/2014/main" id="{2B2C05CC-F975-E437-0D8D-6AD2AE0E8F69}"/>
                  </a:ext>
                </a:extLst>
              </p:cNvPr>
              <p:cNvGrpSpPr/>
              <p:nvPr/>
            </p:nvGrpSpPr>
            <p:grpSpPr>
              <a:xfrm>
                <a:off x="767925" y="6838823"/>
                <a:ext cx="1237168" cy="310188"/>
                <a:chOff x="767925" y="6836919"/>
                <a:chExt cx="1237168" cy="310188"/>
              </a:xfrm>
            </p:grpSpPr>
            <p:sp>
              <p:nvSpPr>
                <p:cNvPr id="56" name="TextBox 56"/>
                <p:cNvSpPr txBox="1"/>
                <p:nvPr/>
              </p:nvSpPr>
              <p:spPr>
                <a:xfrm>
                  <a:off x="771203" y="6836919"/>
                  <a:ext cx="1230611" cy="158826"/>
                </a:xfrm>
                <a:prstGeom prst="rect">
                  <a:avLst/>
                </a:prstGeom>
              </p:spPr>
              <p:txBody>
                <a:bodyPr lIns="0" tIns="0" rIns="0" bIns="0" rtlCol="0" anchor="t">
                  <a:spAutoFit/>
                </a:bodyPr>
                <a:lstStyle/>
                <a:p>
                  <a:pPr marL="0" lvl="0" indent="0" algn="ctr">
                    <a:lnSpc>
                      <a:spcPts val="1218"/>
                    </a:lnSpc>
                    <a:spcBef>
                      <a:spcPct val="0"/>
                    </a:spcBef>
                  </a:pPr>
                  <a:r>
                    <a:rPr lang="en-US" sz="1200" spc="7" dirty="0">
                      <a:solidFill>
                        <a:srgbClr val="3D302C"/>
                      </a:solidFill>
                      <a:latin typeface="Ovo" panose="02020502070400060406" pitchFamily="18" charset="0"/>
                    </a:rPr>
                    <a:t>4:30 P.M</a:t>
                  </a:r>
                </a:p>
              </p:txBody>
            </p:sp>
            <p:sp>
              <p:nvSpPr>
                <p:cNvPr id="57" name="TextBox 57"/>
                <p:cNvSpPr txBox="1"/>
                <p:nvPr/>
              </p:nvSpPr>
              <p:spPr>
                <a:xfrm>
                  <a:off x="767925" y="6996053"/>
                  <a:ext cx="1237168" cy="151054"/>
                </a:xfrm>
                <a:prstGeom prst="rect">
                  <a:avLst/>
                </a:prstGeom>
              </p:spPr>
              <p:txBody>
                <a:bodyPr lIns="0" tIns="0" rIns="0" bIns="0" rtlCol="0" anchor="t">
                  <a:spAutoFit/>
                </a:bodyPr>
                <a:lstStyle/>
                <a:p>
                  <a:pPr marL="0" lvl="0" indent="0" algn="ctr">
                    <a:lnSpc>
                      <a:spcPts val="1152"/>
                    </a:lnSpc>
                    <a:spcBef>
                      <a:spcPct val="0"/>
                    </a:spcBef>
                  </a:pPr>
                  <a:r>
                    <a:rPr lang="en-US" sz="900" u="none" strike="noStrike" spc="5" dirty="0">
                      <a:solidFill>
                        <a:srgbClr val="3D302C">
                          <a:alpha val="80000"/>
                        </a:srgbClr>
                      </a:solidFill>
                      <a:latin typeface="Ovo" panose="02020502070400060406" pitchFamily="18" charset="0"/>
                    </a:rPr>
                    <a:t> Ring Exchange</a:t>
                  </a:r>
                </a:p>
              </p:txBody>
            </p:sp>
          </p:grpSp>
          <p:grpSp>
            <p:nvGrpSpPr>
              <p:cNvPr id="74" name="Group 73">
                <a:extLst>
                  <a:ext uri="{FF2B5EF4-FFF2-40B4-BE49-F238E27FC236}">
                    <a16:creationId xmlns:a16="http://schemas.microsoft.com/office/drawing/2014/main" id="{2BCC6DD2-84F5-9831-729E-07F4C662AA42}"/>
                  </a:ext>
                </a:extLst>
              </p:cNvPr>
              <p:cNvGrpSpPr/>
              <p:nvPr/>
            </p:nvGrpSpPr>
            <p:grpSpPr>
              <a:xfrm>
                <a:off x="554196" y="7663459"/>
                <a:ext cx="1664626" cy="310189"/>
                <a:chOff x="554196" y="7662188"/>
                <a:chExt cx="1664626" cy="310189"/>
              </a:xfrm>
            </p:grpSpPr>
            <p:sp>
              <p:nvSpPr>
                <p:cNvPr id="58" name="TextBox 58"/>
                <p:cNvSpPr txBox="1"/>
                <p:nvPr/>
              </p:nvSpPr>
              <p:spPr>
                <a:xfrm>
                  <a:off x="771203" y="7662188"/>
                  <a:ext cx="1230611" cy="158826"/>
                </a:xfrm>
                <a:prstGeom prst="rect">
                  <a:avLst/>
                </a:prstGeom>
              </p:spPr>
              <p:txBody>
                <a:bodyPr lIns="0" tIns="0" rIns="0" bIns="0" rtlCol="0" anchor="t">
                  <a:spAutoFit/>
                </a:bodyPr>
                <a:lstStyle/>
                <a:p>
                  <a:pPr marL="0" lvl="0" indent="0" algn="ctr">
                    <a:lnSpc>
                      <a:spcPts val="1218"/>
                    </a:lnSpc>
                    <a:spcBef>
                      <a:spcPct val="0"/>
                    </a:spcBef>
                  </a:pPr>
                  <a:r>
                    <a:rPr lang="en-US" sz="1200" spc="7" dirty="0">
                      <a:solidFill>
                        <a:srgbClr val="3D302C"/>
                      </a:solidFill>
                      <a:latin typeface="Ovo" panose="02020502070400060406" pitchFamily="18" charset="0"/>
                    </a:rPr>
                    <a:t>5:00 P.M</a:t>
                  </a:r>
                </a:p>
              </p:txBody>
            </p:sp>
            <p:sp>
              <p:nvSpPr>
                <p:cNvPr id="59" name="TextBox 59"/>
                <p:cNvSpPr txBox="1"/>
                <p:nvPr/>
              </p:nvSpPr>
              <p:spPr>
                <a:xfrm>
                  <a:off x="554196" y="7821323"/>
                  <a:ext cx="1664626" cy="151054"/>
                </a:xfrm>
                <a:prstGeom prst="rect">
                  <a:avLst/>
                </a:prstGeom>
              </p:spPr>
              <p:txBody>
                <a:bodyPr lIns="0" tIns="0" rIns="0" bIns="0" rtlCol="0" anchor="t">
                  <a:spAutoFit/>
                </a:bodyPr>
                <a:lstStyle/>
                <a:p>
                  <a:pPr marL="0" lvl="0" indent="0" algn="ctr">
                    <a:lnSpc>
                      <a:spcPts val="1152"/>
                    </a:lnSpc>
                    <a:spcBef>
                      <a:spcPct val="0"/>
                    </a:spcBef>
                  </a:pPr>
                  <a:r>
                    <a:rPr lang="en-US" sz="900" u="none" strike="noStrike" spc="5" dirty="0">
                      <a:solidFill>
                        <a:srgbClr val="3D302C">
                          <a:alpha val="80000"/>
                        </a:srgbClr>
                      </a:solidFill>
                      <a:latin typeface="Ovo" panose="02020502070400060406" pitchFamily="18" charset="0"/>
                    </a:rPr>
                    <a:t>Cocktail Hour</a:t>
                  </a:r>
                </a:p>
              </p:txBody>
            </p:sp>
          </p:grpSp>
          <p:grpSp>
            <p:nvGrpSpPr>
              <p:cNvPr id="75" name="Group 74">
                <a:extLst>
                  <a:ext uri="{FF2B5EF4-FFF2-40B4-BE49-F238E27FC236}">
                    <a16:creationId xmlns:a16="http://schemas.microsoft.com/office/drawing/2014/main" id="{24C3CBFB-4668-0EF2-0DF6-639C80461008}"/>
                  </a:ext>
                </a:extLst>
              </p:cNvPr>
              <p:cNvGrpSpPr/>
              <p:nvPr/>
            </p:nvGrpSpPr>
            <p:grpSpPr>
              <a:xfrm>
                <a:off x="767925" y="8488096"/>
                <a:ext cx="1237168" cy="310188"/>
                <a:chOff x="767925" y="8487458"/>
                <a:chExt cx="1237168" cy="310188"/>
              </a:xfrm>
            </p:grpSpPr>
            <p:sp>
              <p:nvSpPr>
                <p:cNvPr id="60" name="TextBox 60"/>
                <p:cNvSpPr txBox="1"/>
                <p:nvPr/>
              </p:nvSpPr>
              <p:spPr>
                <a:xfrm>
                  <a:off x="771203" y="8487458"/>
                  <a:ext cx="1230611" cy="158826"/>
                </a:xfrm>
                <a:prstGeom prst="rect">
                  <a:avLst/>
                </a:prstGeom>
              </p:spPr>
              <p:txBody>
                <a:bodyPr lIns="0" tIns="0" rIns="0" bIns="0" rtlCol="0" anchor="t">
                  <a:spAutoFit/>
                </a:bodyPr>
                <a:lstStyle/>
                <a:p>
                  <a:pPr marL="0" lvl="0" indent="0" algn="ctr">
                    <a:lnSpc>
                      <a:spcPts val="1218"/>
                    </a:lnSpc>
                    <a:spcBef>
                      <a:spcPct val="0"/>
                    </a:spcBef>
                  </a:pPr>
                  <a:r>
                    <a:rPr lang="en-US" sz="1200" spc="7" dirty="0">
                      <a:solidFill>
                        <a:srgbClr val="3D302C"/>
                      </a:solidFill>
                      <a:latin typeface="Ovo" panose="02020502070400060406" pitchFamily="18" charset="0"/>
                    </a:rPr>
                    <a:t>6:00 P.M</a:t>
                  </a:r>
                </a:p>
              </p:txBody>
            </p:sp>
            <p:sp>
              <p:nvSpPr>
                <p:cNvPr id="61" name="TextBox 61"/>
                <p:cNvSpPr txBox="1"/>
                <p:nvPr/>
              </p:nvSpPr>
              <p:spPr>
                <a:xfrm>
                  <a:off x="767925" y="8646592"/>
                  <a:ext cx="1237168" cy="151054"/>
                </a:xfrm>
                <a:prstGeom prst="rect">
                  <a:avLst/>
                </a:prstGeom>
              </p:spPr>
              <p:txBody>
                <a:bodyPr lIns="0" tIns="0" rIns="0" bIns="0" rtlCol="0" anchor="t">
                  <a:spAutoFit/>
                </a:bodyPr>
                <a:lstStyle/>
                <a:p>
                  <a:pPr marL="0" lvl="0" indent="0" algn="ctr">
                    <a:lnSpc>
                      <a:spcPts val="1152"/>
                    </a:lnSpc>
                    <a:spcBef>
                      <a:spcPct val="0"/>
                    </a:spcBef>
                  </a:pPr>
                  <a:r>
                    <a:rPr lang="en-US" sz="900" u="none" strike="noStrike" spc="5" dirty="0">
                      <a:solidFill>
                        <a:srgbClr val="3D302C">
                          <a:alpha val="80000"/>
                        </a:srgbClr>
                      </a:solidFill>
                      <a:latin typeface="Ovo" panose="02020502070400060406" pitchFamily="18" charset="0"/>
                    </a:rPr>
                    <a:t>Dinner Service</a:t>
                  </a:r>
                </a:p>
              </p:txBody>
            </p:sp>
          </p:grpSp>
          <p:grpSp>
            <p:nvGrpSpPr>
              <p:cNvPr id="76" name="Group 75">
                <a:extLst>
                  <a:ext uri="{FF2B5EF4-FFF2-40B4-BE49-F238E27FC236}">
                    <a16:creationId xmlns:a16="http://schemas.microsoft.com/office/drawing/2014/main" id="{4D6772D9-8C1D-454E-2A76-C97D68C4CAAB}"/>
                  </a:ext>
                </a:extLst>
              </p:cNvPr>
              <p:cNvGrpSpPr/>
              <p:nvPr/>
            </p:nvGrpSpPr>
            <p:grpSpPr>
              <a:xfrm>
                <a:off x="767925" y="9312728"/>
                <a:ext cx="1237168" cy="310188"/>
                <a:chOff x="767925" y="9312728"/>
                <a:chExt cx="1237168" cy="310188"/>
              </a:xfrm>
            </p:grpSpPr>
            <p:sp>
              <p:nvSpPr>
                <p:cNvPr id="62" name="TextBox 62"/>
                <p:cNvSpPr txBox="1"/>
                <p:nvPr/>
              </p:nvSpPr>
              <p:spPr>
                <a:xfrm>
                  <a:off x="771203" y="9312728"/>
                  <a:ext cx="1230611" cy="158826"/>
                </a:xfrm>
                <a:prstGeom prst="rect">
                  <a:avLst/>
                </a:prstGeom>
              </p:spPr>
              <p:txBody>
                <a:bodyPr lIns="0" tIns="0" rIns="0" bIns="0" rtlCol="0" anchor="t">
                  <a:spAutoFit/>
                </a:bodyPr>
                <a:lstStyle/>
                <a:p>
                  <a:pPr marL="0" lvl="0" indent="0" algn="ctr">
                    <a:lnSpc>
                      <a:spcPts val="1218"/>
                    </a:lnSpc>
                    <a:spcBef>
                      <a:spcPct val="0"/>
                    </a:spcBef>
                  </a:pPr>
                  <a:r>
                    <a:rPr lang="en-US" sz="1200" spc="7" dirty="0">
                      <a:solidFill>
                        <a:srgbClr val="3D302C"/>
                      </a:solidFill>
                      <a:latin typeface="Ovo" panose="02020502070400060406" pitchFamily="18" charset="0"/>
                    </a:rPr>
                    <a:t>7:30 P.M</a:t>
                  </a:r>
                </a:p>
              </p:txBody>
            </p:sp>
            <p:sp>
              <p:nvSpPr>
                <p:cNvPr id="63" name="TextBox 63"/>
                <p:cNvSpPr txBox="1"/>
                <p:nvPr/>
              </p:nvSpPr>
              <p:spPr>
                <a:xfrm>
                  <a:off x="767925" y="9471862"/>
                  <a:ext cx="1237168" cy="151054"/>
                </a:xfrm>
                <a:prstGeom prst="rect">
                  <a:avLst/>
                </a:prstGeom>
              </p:spPr>
              <p:txBody>
                <a:bodyPr lIns="0" tIns="0" rIns="0" bIns="0" rtlCol="0" anchor="t">
                  <a:spAutoFit/>
                </a:bodyPr>
                <a:lstStyle/>
                <a:p>
                  <a:pPr marL="0" lvl="0" indent="0" algn="ctr">
                    <a:lnSpc>
                      <a:spcPts val="1152"/>
                    </a:lnSpc>
                    <a:spcBef>
                      <a:spcPct val="0"/>
                    </a:spcBef>
                  </a:pPr>
                  <a:r>
                    <a:rPr lang="en-US" sz="900" u="none" strike="noStrike" spc="5" dirty="0">
                      <a:solidFill>
                        <a:srgbClr val="3D302C">
                          <a:alpha val="80000"/>
                        </a:srgbClr>
                      </a:solidFill>
                      <a:latin typeface="Ovo" panose="02020502070400060406" pitchFamily="18" charset="0"/>
                    </a:rPr>
                    <a:t>Wedding Party</a:t>
                  </a:r>
                </a:p>
              </p:txBody>
            </p:sp>
          </p:grpSp>
        </p:grpSp>
        <p:grpSp>
          <p:nvGrpSpPr>
            <p:cNvPr id="87" name="Group 86">
              <a:extLst>
                <a:ext uri="{FF2B5EF4-FFF2-40B4-BE49-F238E27FC236}">
                  <a16:creationId xmlns:a16="http://schemas.microsoft.com/office/drawing/2014/main" id="{82D7FE38-8F27-EBDA-EE12-ECFFDAEEB970}"/>
                </a:ext>
              </a:extLst>
            </p:cNvPr>
            <p:cNvGrpSpPr/>
            <p:nvPr/>
          </p:nvGrpSpPr>
          <p:grpSpPr>
            <a:xfrm>
              <a:off x="435240" y="426579"/>
              <a:ext cx="6686019" cy="1734830"/>
              <a:chOff x="435240" y="426579"/>
              <a:chExt cx="6686019" cy="1734830"/>
            </a:xfrm>
          </p:grpSpPr>
          <p:grpSp>
            <p:nvGrpSpPr>
              <p:cNvPr id="27" name="Group 26">
                <a:extLst>
                  <a:ext uri="{FF2B5EF4-FFF2-40B4-BE49-F238E27FC236}">
                    <a16:creationId xmlns:a16="http://schemas.microsoft.com/office/drawing/2014/main" id="{4EA18D5F-5E14-5E3E-259F-18168F680148}"/>
                  </a:ext>
                </a:extLst>
              </p:cNvPr>
              <p:cNvGrpSpPr/>
              <p:nvPr/>
            </p:nvGrpSpPr>
            <p:grpSpPr>
              <a:xfrm>
                <a:off x="551286" y="1920102"/>
                <a:ext cx="6453928" cy="150190"/>
                <a:chOff x="551286" y="1913843"/>
                <a:chExt cx="6453928" cy="150190"/>
              </a:xfrm>
            </p:grpSpPr>
            <p:sp>
              <p:nvSpPr>
                <p:cNvPr id="5" name="TextBox 5"/>
                <p:cNvSpPr txBox="1"/>
                <p:nvPr/>
              </p:nvSpPr>
              <p:spPr>
                <a:xfrm>
                  <a:off x="5193722" y="1913843"/>
                  <a:ext cx="1811492" cy="150190"/>
                </a:xfrm>
                <a:prstGeom prst="rect">
                  <a:avLst/>
                </a:prstGeom>
              </p:spPr>
              <p:txBody>
                <a:bodyPr wrap="square" lIns="0" tIns="0" rIns="0" bIns="0" rtlCol="0" anchor="t">
                  <a:spAutoFit/>
                </a:bodyPr>
                <a:lstStyle/>
                <a:p>
                  <a:pPr algn="r">
                    <a:lnSpc>
                      <a:spcPts val="1152"/>
                    </a:lnSpc>
                  </a:pPr>
                  <a:r>
                    <a:rPr lang="en-US" sz="900" dirty="0">
                      <a:solidFill>
                        <a:srgbClr val="3D302C"/>
                      </a:solidFill>
                      <a:latin typeface="Ovo" panose="02020502070400060406" pitchFamily="18" charset="0"/>
                    </a:rPr>
                    <a:t>86 Oak Avenue, Smalltown, Anycity</a:t>
                  </a:r>
                </a:p>
              </p:txBody>
            </p:sp>
            <p:sp>
              <p:nvSpPr>
                <p:cNvPr id="6" name="TextBox 6"/>
                <p:cNvSpPr txBox="1"/>
                <p:nvPr/>
              </p:nvSpPr>
              <p:spPr>
                <a:xfrm>
                  <a:off x="551286" y="1914911"/>
                  <a:ext cx="1944463" cy="148054"/>
                </a:xfrm>
                <a:prstGeom prst="rect">
                  <a:avLst/>
                </a:prstGeom>
              </p:spPr>
              <p:txBody>
                <a:bodyPr lIns="0" tIns="0" rIns="0" bIns="0" rtlCol="0" anchor="t">
                  <a:spAutoFit/>
                </a:bodyPr>
                <a:lstStyle/>
                <a:p>
                  <a:pPr>
                    <a:lnSpc>
                      <a:spcPts val="1152"/>
                    </a:lnSpc>
                  </a:pPr>
                  <a:r>
                    <a:rPr lang="en-US" sz="900" dirty="0">
                      <a:solidFill>
                        <a:srgbClr val="3D302C"/>
                      </a:solidFill>
                      <a:latin typeface="Ovo" panose="02020502070400060406" pitchFamily="18" charset="0"/>
                    </a:rPr>
                    <a:t>3 PM Wednesday 15 November 2023</a:t>
                  </a:r>
                </a:p>
              </p:txBody>
            </p:sp>
            <p:sp>
              <p:nvSpPr>
                <p:cNvPr id="7" name="TextBox 7"/>
                <p:cNvSpPr txBox="1"/>
                <p:nvPr/>
              </p:nvSpPr>
              <p:spPr>
                <a:xfrm>
                  <a:off x="2808365" y="1913843"/>
                  <a:ext cx="1944463" cy="150190"/>
                </a:xfrm>
                <a:prstGeom prst="rect">
                  <a:avLst/>
                </a:prstGeom>
              </p:spPr>
              <p:txBody>
                <a:bodyPr lIns="0" tIns="0" rIns="0" bIns="0" rtlCol="0" anchor="t">
                  <a:spAutoFit/>
                </a:bodyPr>
                <a:lstStyle/>
                <a:p>
                  <a:pPr algn="ctr">
                    <a:lnSpc>
                      <a:spcPts val="1152"/>
                    </a:lnSpc>
                  </a:pPr>
                  <a:r>
                    <a:rPr lang="en-US" sz="900" dirty="0">
                      <a:solidFill>
                        <a:srgbClr val="3D302C"/>
                      </a:solidFill>
                      <a:latin typeface="Ovo" panose="02020502070400060406" pitchFamily="18" charset="0"/>
                    </a:rPr>
                    <a:t>St. Mary's Church</a:t>
                  </a:r>
                </a:p>
              </p:txBody>
            </p:sp>
          </p:grpSp>
          <p:sp>
            <p:nvSpPr>
              <p:cNvPr id="3" name="AutoShape 3"/>
              <p:cNvSpPr/>
              <p:nvPr/>
            </p:nvSpPr>
            <p:spPr>
              <a:xfrm>
                <a:off x="435240" y="1828985"/>
                <a:ext cx="6686019" cy="0"/>
              </a:xfrm>
              <a:prstGeom prst="line">
                <a:avLst/>
              </a:prstGeom>
              <a:ln w="9525" cap="flat">
                <a:solidFill>
                  <a:srgbClr val="3D302C">
                    <a:alpha val="29804"/>
                  </a:srgbClr>
                </a:solidFill>
                <a:prstDash val="solid"/>
                <a:headEnd type="none" w="sm" len="sm"/>
                <a:tailEnd type="none" w="sm" len="sm"/>
              </a:ln>
            </p:spPr>
            <p:txBody>
              <a:bodyPr/>
              <a:lstStyle/>
              <a:p>
                <a:endParaRPr lang="en-US" dirty="0"/>
              </a:p>
            </p:txBody>
          </p:sp>
          <p:sp>
            <p:nvSpPr>
              <p:cNvPr id="4" name="AutoShape 4"/>
              <p:cNvSpPr/>
              <p:nvPr/>
            </p:nvSpPr>
            <p:spPr>
              <a:xfrm>
                <a:off x="435240" y="2161409"/>
                <a:ext cx="6686019" cy="0"/>
              </a:xfrm>
              <a:prstGeom prst="line">
                <a:avLst/>
              </a:prstGeom>
              <a:ln w="9525" cap="flat">
                <a:solidFill>
                  <a:srgbClr val="3D302C">
                    <a:alpha val="29804"/>
                  </a:srgbClr>
                </a:solidFill>
                <a:prstDash val="solid"/>
                <a:headEnd type="none" w="sm" len="sm"/>
                <a:tailEnd type="none" w="sm" len="sm"/>
              </a:ln>
            </p:spPr>
            <p:txBody>
              <a:bodyPr/>
              <a:lstStyle/>
              <a:p>
                <a:endParaRPr lang="en-US" dirty="0"/>
              </a:p>
            </p:txBody>
          </p:sp>
          <p:sp>
            <p:nvSpPr>
              <p:cNvPr id="8" name="AutoShape 8"/>
              <p:cNvSpPr/>
              <p:nvPr/>
            </p:nvSpPr>
            <p:spPr>
              <a:xfrm>
                <a:off x="435240" y="426579"/>
                <a:ext cx="6686019" cy="0"/>
              </a:xfrm>
              <a:prstGeom prst="line">
                <a:avLst/>
              </a:prstGeom>
              <a:ln w="9525" cap="flat">
                <a:solidFill>
                  <a:srgbClr val="3D302C">
                    <a:alpha val="29804"/>
                  </a:srgbClr>
                </a:solidFill>
                <a:prstDash val="solid"/>
                <a:headEnd type="none" w="sm" len="sm"/>
                <a:tailEnd type="none" w="sm" len="sm"/>
              </a:ln>
            </p:spPr>
            <p:txBody>
              <a:bodyPr/>
              <a:lstStyle/>
              <a:p>
                <a:endParaRPr lang="en-US" dirty="0"/>
              </a:p>
            </p:txBody>
          </p:sp>
          <p:grpSp>
            <p:nvGrpSpPr>
              <p:cNvPr id="20" name="Group 19">
                <a:extLst>
                  <a:ext uri="{FF2B5EF4-FFF2-40B4-BE49-F238E27FC236}">
                    <a16:creationId xmlns:a16="http://schemas.microsoft.com/office/drawing/2014/main" id="{F003A496-B0BB-4004-7F4D-49DCFCD050C4}"/>
                  </a:ext>
                </a:extLst>
              </p:cNvPr>
              <p:cNvGrpSpPr/>
              <p:nvPr/>
            </p:nvGrpSpPr>
            <p:grpSpPr>
              <a:xfrm>
                <a:off x="868325" y="770126"/>
                <a:ext cx="5819851" cy="884129"/>
                <a:chOff x="868325" y="671816"/>
                <a:chExt cx="5819851" cy="884129"/>
              </a:xfrm>
            </p:grpSpPr>
            <p:sp>
              <p:nvSpPr>
                <p:cNvPr id="69" name="TextBox 69"/>
                <p:cNvSpPr txBox="1"/>
                <p:nvPr/>
              </p:nvSpPr>
              <p:spPr>
                <a:xfrm>
                  <a:off x="868325" y="671816"/>
                  <a:ext cx="5819851" cy="431849"/>
                </a:xfrm>
                <a:prstGeom prst="rect">
                  <a:avLst/>
                </a:prstGeom>
              </p:spPr>
              <p:txBody>
                <a:bodyPr lIns="0" tIns="0" rIns="0" bIns="0" rtlCol="0" anchor="t">
                  <a:spAutoFit/>
                </a:bodyPr>
                <a:lstStyle/>
                <a:p>
                  <a:pPr marL="0" lvl="0" indent="0" algn="ctr">
                    <a:lnSpc>
                      <a:spcPts val="3298"/>
                    </a:lnSpc>
                    <a:spcBef>
                      <a:spcPct val="0"/>
                    </a:spcBef>
                  </a:pPr>
                  <a:r>
                    <a:rPr lang="en-US" sz="3950" spc="23" dirty="0">
                      <a:solidFill>
                        <a:srgbClr val="3D302C"/>
                      </a:solidFill>
                      <a:latin typeface="Playfair Display"/>
                    </a:rPr>
                    <a:t>MARINA &amp; </a:t>
                  </a:r>
                  <a:r>
                    <a:rPr lang="en-US" sz="3950" u="none" strike="noStrike" spc="23" dirty="0">
                      <a:solidFill>
                        <a:srgbClr val="3D302C"/>
                      </a:solidFill>
                      <a:latin typeface="Playfair Display"/>
                    </a:rPr>
                    <a:t>FEDERICO </a:t>
                  </a:r>
                </a:p>
              </p:txBody>
            </p:sp>
            <p:sp>
              <p:nvSpPr>
                <p:cNvPr id="70" name="TextBox 70"/>
                <p:cNvSpPr txBox="1"/>
                <p:nvPr/>
              </p:nvSpPr>
              <p:spPr>
                <a:xfrm>
                  <a:off x="868325" y="1202835"/>
                  <a:ext cx="5819851" cy="353110"/>
                </a:xfrm>
                <a:prstGeom prst="rect">
                  <a:avLst/>
                </a:prstGeom>
              </p:spPr>
              <p:txBody>
                <a:bodyPr lIns="0" tIns="0" rIns="0" bIns="0" rtlCol="0" anchor="t">
                  <a:spAutoFit/>
                </a:bodyPr>
                <a:lstStyle/>
                <a:p>
                  <a:pPr marL="0" lvl="0" indent="0" algn="ctr">
                    <a:lnSpc>
                      <a:spcPts val="2710"/>
                    </a:lnSpc>
                    <a:spcBef>
                      <a:spcPct val="0"/>
                    </a:spcBef>
                  </a:pPr>
                  <a:r>
                    <a:rPr lang="en-US" sz="3300" i="1" spc="19" dirty="0">
                      <a:solidFill>
                        <a:srgbClr val="3D302C"/>
                      </a:solidFill>
                      <a:latin typeface="Playfair Display" pitchFamily="2" charset="0"/>
                    </a:rPr>
                    <a:t>are getting married</a:t>
                  </a:r>
                </a:p>
              </p:txBody>
            </p:sp>
          </p:grpSp>
        </p:grpSp>
        <p:sp>
          <p:nvSpPr>
            <p:cNvPr id="29" name="TemplateLAB"/>
            <p:cNvSpPr/>
            <p:nvPr/>
          </p:nvSpPr>
          <p:spPr>
            <a:xfrm>
              <a:off x="3520107" y="10181552"/>
              <a:ext cx="519787" cy="85765"/>
            </a:xfrm>
            <a:custGeom>
              <a:avLst/>
              <a:gdLst/>
              <a:ahLst/>
              <a:cxnLst/>
              <a:rect l="l" t="t" r="r" b="b"/>
              <a:pathLst>
                <a:path w="693049" h="114353">
                  <a:moveTo>
                    <a:pt x="0" y="0"/>
                  </a:moveTo>
                  <a:lnTo>
                    <a:pt x="693050" y="0"/>
                  </a:lnTo>
                  <a:lnTo>
                    <a:pt x="693050" y="114353"/>
                  </a:lnTo>
                  <a:lnTo>
                    <a:pt x="0" y="114353"/>
                  </a:lnTo>
                  <a:lnTo>
                    <a:pt x="0" y="0"/>
                  </a:lnTo>
                  <a:close/>
                </a:path>
              </a:pathLst>
            </a:custGeom>
            <a:blipFill>
              <a:blip r:embed="rId5">
                <a:alphaModFix amt="80000"/>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dirty="0"/>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215</Words>
  <Application>Microsoft Office PowerPoint</Application>
  <PresentationFormat>Custom</PresentationFormat>
  <Paragraphs>46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Mrs Saint Delafield</vt:lpstr>
      <vt:lpstr>Arial</vt:lpstr>
      <vt:lpstr>Calibri</vt:lpstr>
      <vt:lpstr>Ovo</vt:lpstr>
      <vt:lpstr>Playfair Display</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PICK of Wedding program - A4 Portrait</dc:title>
  <dc:creator>Hoang Anh</dc:creator>
  <cp:lastModifiedBy>Hoang Anh</cp:lastModifiedBy>
  <cp:revision>30</cp:revision>
  <dcterms:created xsi:type="dcterms:W3CDTF">2006-08-16T00:00:00Z</dcterms:created>
  <dcterms:modified xsi:type="dcterms:W3CDTF">2024-04-27T07:27:13Z</dcterms:modified>
  <dc:identifier>DAGDhuXIiCA</dc:identifier>
</cp:coreProperties>
</file>