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EB Garamond" pitchFamily="2" charset="0"/>
      <p:regular r:id="rId3"/>
      <p:bold r:id="rId4"/>
      <p:italic r:id="rId5"/>
      <p:boldItalic r:id="rId6"/>
    </p:embeddedFont>
    <p:embeddedFont>
      <p:font typeface="Fraunces 9pt Soft SemiBold" pitchFamily="2" charset="0"/>
      <p:bold r:id="rId7"/>
      <p:boldItalic r:id="rId8"/>
    </p:embeddedFont>
    <p:embeddedFont>
      <p:font typeface="Fraunces 9pt SuperSoft" pitchFamily="2" charset="0"/>
      <p:regular r:id="rId9"/>
      <p:bold r:id="rId10"/>
      <p:italic r:id="rId11"/>
      <p:boldItalic r:id="rId12"/>
    </p:embeddedFont>
    <p:embeddedFont>
      <p:font typeface="Fraunces 9pt SuperSoft SemiBold" pitchFamily="2" charset="0"/>
      <p:bold r:id="rId13"/>
      <p:boldItalic r:id="rId14"/>
    </p:embeddedFont>
    <p:embeddedFont>
      <p:font typeface="Ovo" panose="02020502070400060406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4">
            <a:extLst>
              <a:ext uri="{FF2B5EF4-FFF2-40B4-BE49-F238E27FC236}">
                <a16:creationId xmlns:a16="http://schemas.microsoft.com/office/drawing/2014/main" id="{64DABF58-B5E6-4EC8-D330-E4017325BED7}"/>
              </a:ext>
            </a:extLst>
          </p:cNvPr>
          <p:cNvGrpSpPr/>
          <p:nvPr/>
        </p:nvGrpSpPr>
        <p:grpSpPr>
          <a:xfrm>
            <a:off x="-2044257" y="618050"/>
            <a:ext cx="12195311" cy="12890488"/>
            <a:chOff x="-2044257" y="618050"/>
            <a:chExt cx="12195311" cy="1289048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7C73CEA-C6B3-8079-EBA6-88446CFEB4D7}"/>
                </a:ext>
              </a:extLst>
            </p:cNvPr>
            <p:cNvGrpSpPr/>
            <p:nvPr/>
          </p:nvGrpSpPr>
          <p:grpSpPr>
            <a:xfrm>
              <a:off x="-2044257" y="4754709"/>
              <a:ext cx="12195311" cy="8753829"/>
              <a:chOff x="-2044257" y="4754709"/>
              <a:chExt cx="12195311" cy="8753829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B616A34-8DE4-0EEC-CFB4-C6CFD84A4A87}"/>
                  </a:ext>
                </a:extLst>
              </p:cNvPr>
              <p:cNvSpPr/>
              <p:nvPr/>
            </p:nvSpPr>
            <p:spPr>
              <a:xfrm rot="-690214">
                <a:off x="-2044257" y="8650570"/>
                <a:ext cx="3479430" cy="4857968"/>
              </a:xfrm>
              <a:custGeom>
                <a:avLst/>
                <a:gdLst>
                  <a:gd name="connsiteX0" fmla="*/ 0 w 3479430"/>
                  <a:gd name="connsiteY0" fmla="*/ 4857967 h 4857968"/>
                  <a:gd name="connsiteX1" fmla="*/ 5 w 3479430"/>
                  <a:gd name="connsiteY1" fmla="*/ 4857968 h 4857968"/>
                  <a:gd name="connsiteX2" fmla="*/ 0 w 3479430"/>
                  <a:gd name="connsiteY2" fmla="*/ 4857968 h 4857968"/>
                  <a:gd name="connsiteX3" fmla="*/ 1346008 w 3479430"/>
                  <a:gd name="connsiteY3" fmla="*/ 1 h 4857968"/>
                  <a:gd name="connsiteX4" fmla="*/ 963998 w 3479430"/>
                  <a:gd name="connsiteY4" fmla="*/ 1877041 h 4857968"/>
                  <a:gd name="connsiteX5" fmla="*/ 257879 w 3479430"/>
                  <a:gd name="connsiteY5" fmla="*/ 1733334 h 4857968"/>
                  <a:gd name="connsiteX6" fmla="*/ 0 w 3479430"/>
                  <a:gd name="connsiteY6" fmla="*/ 3000447 h 4857968"/>
                  <a:gd name="connsiteX7" fmla="*/ 0 w 3479430"/>
                  <a:gd name="connsiteY7" fmla="*/ 1 h 4857968"/>
                  <a:gd name="connsiteX8" fmla="*/ 3479430 w 3479430"/>
                  <a:gd name="connsiteY8" fmla="*/ 1 h 4857968"/>
                  <a:gd name="connsiteX9" fmla="*/ 3479430 w 3479430"/>
                  <a:gd name="connsiteY9" fmla="*/ 4857968 h 4857968"/>
                  <a:gd name="connsiteX10" fmla="*/ 2845713 w 3479430"/>
                  <a:gd name="connsiteY10" fmla="*/ 4857968 h 4857968"/>
                  <a:gd name="connsiteX11" fmla="*/ 3353415 w 3479430"/>
                  <a:gd name="connsiteY11" fmla="*/ 2363329 h 4857968"/>
                  <a:gd name="connsiteX12" fmla="*/ 2115150 w 3479430"/>
                  <a:gd name="connsiteY12" fmla="*/ 2111320 h 4857968"/>
                  <a:gd name="connsiteX13" fmla="*/ 2544840 w 3479430"/>
                  <a:gd name="connsiteY13" fmla="*/ 0 h 485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79430" h="4857968">
                    <a:moveTo>
                      <a:pt x="0" y="4857967"/>
                    </a:moveTo>
                    <a:lnTo>
                      <a:pt x="5" y="4857968"/>
                    </a:lnTo>
                    <a:lnTo>
                      <a:pt x="0" y="4857968"/>
                    </a:lnTo>
                    <a:close/>
                    <a:moveTo>
                      <a:pt x="1346008" y="1"/>
                    </a:moveTo>
                    <a:lnTo>
                      <a:pt x="963998" y="1877041"/>
                    </a:lnTo>
                    <a:lnTo>
                      <a:pt x="257879" y="1733334"/>
                    </a:lnTo>
                    <a:lnTo>
                      <a:pt x="0" y="3000447"/>
                    </a:lnTo>
                    <a:lnTo>
                      <a:pt x="0" y="1"/>
                    </a:lnTo>
                    <a:close/>
                    <a:moveTo>
                      <a:pt x="3479430" y="1"/>
                    </a:moveTo>
                    <a:lnTo>
                      <a:pt x="3479430" y="4857968"/>
                    </a:lnTo>
                    <a:lnTo>
                      <a:pt x="2845713" y="4857968"/>
                    </a:lnTo>
                    <a:lnTo>
                      <a:pt x="3353415" y="2363329"/>
                    </a:lnTo>
                    <a:lnTo>
                      <a:pt x="2115150" y="2111320"/>
                    </a:lnTo>
                    <a:lnTo>
                      <a:pt x="2544840" y="0"/>
                    </a:lnTo>
                    <a:close/>
                  </a:path>
                </a:pathLst>
              </a:custGeom>
              <a:blipFill>
                <a:blip r:embed="rId2">
                  <a:alphaModFix amt="20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3F79407-817D-0995-BC56-F31B15357B8B}"/>
                  </a:ext>
                </a:extLst>
              </p:cNvPr>
              <p:cNvSpPr/>
              <p:nvPr/>
            </p:nvSpPr>
            <p:spPr>
              <a:xfrm rot="-470912">
                <a:off x="3306064" y="8877993"/>
                <a:ext cx="3108134" cy="4339566"/>
              </a:xfrm>
              <a:custGeom>
                <a:avLst/>
                <a:gdLst>
                  <a:gd name="connsiteX0" fmla="*/ 3108134 w 3108134"/>
                  <a:gd name="connsiteY0" fmla="*/ 0 h 4339566"/>
                  <a:gd name="connsiteX1" fmla="*/ 3108134 w 3108134"/>
                  <a:gd name="connsiteY1" fmla="*/ 4339566 h 4339566"/>
                  <a:gd name="connsiteX2" fmla="*/ 2669171 w 3108134"/>
                  <a:gd name="connsiteY2" fmla="*/ 4339566 h 4339566"/>
                  <a:gd name="connsiteX3" fmla="*/ 2990479 w 3108134"/>
                  <a:gd name="connsiteY3" fmla="*/ 2008646 h 4339566"/>
                  <a:gd name="connsiteX4" fmla="*/ 187383 w 3108134"/>
                  <a:gd name="connsiteY4" fmla="*/ 1622251 h 4339566"/>
                  <a:gd name="connsiteX5" fmla="*/ 0 w 3108134"/>
                  <a:gd name="connsiteY5" fmla="*/ 2981615 h 4339566"/>
                  <a:gd name="connsiteX6" fmla="*/ 0 w 3108134"/>
                  <a:gd name="connsiteY6" fmla="*/ 0 h 433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8134" h="4339566">
                    <a:moveTo>
                      <a:pt x="3108134" y="0"/>
                    </a:moveTo>
                    <a:lnTo>
                      <a:pt x="3108134" y="4339566"/>
                    </a:lnTo>
                    <a:lnTo>
                      <a:pt x="2669171" y="4339566"/>
                    </a:lnTo>
                    <a:lnTo>
                      <a:pt x="2990479" y="2008646"/>
                    </a:lnTo>
                    <a:lnTo>
                      <a:pt x="187383" y="1622251"/>
                    </a:lnTo>
                    <a:lnTo>
                      <a:pt x="0" y="298161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20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" name="Mask shape"/>
              <p:cNvSpPr/>
              <p:nvPr/>
            </p:nvSpPr>
            <p:spPr>
              <a:xfrm>
                <a:off x="5488695" y="9769929"/>
                <a:ext cx="2071305" cy="922071"/>
              </a:xfrm>
              <a:custGeom>
                <a:avLst/>
                <a:gdLst/>
                <a:ahLst/>
                <a:cxnLst/>
                <a:rect l="l" t="t" r="r" b="b"/>
                <a:pathLst>
                  <a:path w="742309" h="330449">
                    <a:moveTo>
                      <a:pt x="0" y="0"/>
                    </a:moveTo>
                    <a:lnTo>
                      <a:pt x="742309" y="0"/>
                    </a:lnTo>
                    <a:lnTo>
                      <a:pt x="742309" y="330449"/>
                    </a:lnTo>
                    <a:lnTo>
                      <a:pt x="0" y="330449"/>
                    </a:lnTo>
                    <a:close/>
                  </a:path>
                </a:pathLst>
              </a:custGeom>
              <a:solidFill>
                <a:srgbClr val="FDFFF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9FEBD0C-441B-7D67-37A3-38E6B90872D9}"/>
                  </a:ext>
                </a:extLst>
              </p:cNvPr>
              <p:cNvSpPr/>
              <p:nvPr/>
            </p:nvSpPr>
            <p:spPr>
              <a:xfrm rot="-102496" flipH="1">
                <a:off x="5316532" y="5057084"/>
                <a:ext cx="3448258" cy="5649235"/>
              </a:xfrm>
              <a:custGeom>
                <a:avLst/>
                <a:gdLst>
                  <a:gd name="connsiteX0" fmla="*/ 0 w 3448258"/>
                  <a:gd name="connsiteY0" fmla="*/ 0 h 5649235"/>
                  <a:gd name="connsiteX1" fmla="*/ 0 w 3448258"/>
                  <a:gd name="connsiteY1" fmla="*/ 2893927 h 5649235"/>
                  <a:gd name="connsiteX2" fmla="*/ 1202651 w 3448258"/>
                  <a:gd name="connsiteY2" fmla="*/ 2858059 h 5649235"/>
                  <a:gd name="connsiteX3" fmla="*/ 1285893 w 3448258"/>
                  <a:gd name="connsiteY3" fmla="*/ 5649235 h 5649235"/>
                  <a:gd name="connsiteX4" fmla="*/ 1288797 w 3448258"/>
                  <a:gd name="connsiteY4" fmla="*/ 5649149 h 5649235"/>
                  <a:gd name="connsiteX5" fmla="*/ 1288797 w 3448258"/>
                  <a:gd name="connsiteY5" fmla="*/ 5649149 h 5649235"/>
                  <a:gd name="connsiteX6" fmla="*/ 3359182 w 3448258"/>
                  <a:gd name="connsiteY6" fmla="*/ 5587402 h 5649235"/>
                  <a:gd name="connsiteX7" fmla="*/ 3359182 w 3448258"/>
                  <a:gd name="connsiteY7" fmla="*/ 5587401 h 5649235"/>
                  <a:gd name="connsiteX8" fmla="*/ 3448258 w 3448258"/>
                  <a:gd name="connsiteY8" fmla="*/ 5584745 h 5649235"/>
                  <a:gd name="connsiteX9" fmla="*/ 3448258 w 3448258"/>
                  <a:gd name="connsiteY9" fmla="*/ 0 h 564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8258" h="5649235">
                    <a:moveTo>
                      <a:pt x="0" y="0"/>
                    </a:moveTo>
                    <a:lnTo>
                      <a:pt x="0" y="2893927"/>
                    </a:lnTo>
                    <a:lnTo>
                      <a:pt x="1202651" y="2858059"/>
                    </a:lnTo>
                    <a:lnTo>
                      <a:pt x="1285893" y="5649235"/>
                    </a:lnTo>
                    <a:lnTo>
                      <a:pt x="1288797" y="5649149"/>
                    </a:lnTo>
                    <a:lnTo>
                      <a:pt x="1288797" y="5649149"/>
                    </a:lnTo>
                    <a:lnTo>
                      <a:pt x="3359182" y="5587402"/>
                    </a:lnTo>
                    <a:lnTo>
                      <a:pt x="3359182" y="5587401"/>
                    </a:lnTo>
                    <a:lnTo>
                      <a:pt x="3448258" y="5584745"/>
                    </a:lnTo>
                    <a:lnTo>
                      <a:pt x="3448258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508D656-7259-7381-7B5B-D0E93964A81B}"/>
                  </a:ext>
                </a:extLst>
              </p:cNvPr>
              <p:cNvSpPr/>
              <p:nvPr/>
            </p:nvSpPr>
            <p:spPr>
              <a:xfrm rot="-1910159" flipH="1">
                <a:off x="6948818" y="4754709"/>
                <a:ext cx="3202236" cy="4470950"/>
              </a:xfrm>
              <a:custGeom>
                <a:avLst/>
                <a:gdLst>
                  <a:gd name="connsiteX0" fmla="*/ 3202236 w 3202236"/>
                  <a:gd name="connsiteY0" fmla="*/ 3701812 h 4470950"/>
                  <a:gd name="connsiteX1" fmla="*/ 1963482 w 3202236"/>
                  <a:gd name="connsiteY1" fmla="*/ 4470950 h 4470950"/>
                  <a:gd name="connsiteX2" fmla="*/ 3202236 w 3202236"/>
                  <a:gd name="connsiteY2" fmla="*/ 4470950 h 4470950"/>
                  <a:gd name="connsiteX3" fmla="*/ 0 w 3202236"/>
                  <a:gd name="connsiteY3" fmla="*/ 3783835 h 4470950"/>
                  <a:gd name="connsiteX4" fmla="*/ 0 w 3202236"/>
                  <a:gd name="connsiteY4" fmla="*/ 4470950 h 4470950"/>
                  <a:gd name="connsiteX5" fmla="*/ 426627 w 3202236"/>
                  <a:gd name="connsiteY5" fmla="*/ 4470950 h 4470950"/>
                  <a:gd name="connsiteX6" fmla="*/ 0 w 3202236"/>
                  <a:gd name="connsiteY6" fmla="*/ 0 h 4470950"/>
                  <a:gd name="connsiteX7" fmla="*/ 0 w 3202236"/>
                  <a:gd name="connsiteY7" fmla="*/ 862169 h 4470950"/>
                  <a:gd name="connsiteX8" fmla="*/ 1384174 w 3202236"/>
                  <a:gd name="connsiteY8" fmla="*/ 2740 h 4470950"/>
                  <a:gd name="connsiteX9" fmla="*/ 3202236 w 3202236"/>
                  <a:gd name="connsiteY9" fmla="*/ 2930866 h 4470950"/>
                  <a:gd name="connsiteX10" fmla="*/ 3202236 w 3202236"/>
                  <a:gd name="connsiteY10" fmla="*/ 0 h 447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2236" h="4470950">
                    <a:moveTo>
                      <a:pt x="3202236" y="3701812"/>
                    </a:moveTo>
                    <a:lnTo>
                      <a:pt x="1963482" y="4470950"/>
                    </a:lnTo>
                    <a:lnTo>
                      <a:pt x="3202236" y="4470950"/>
                    </a:lnTo>
                    <a:close/>
                    <a:moveTo>
                      <a:pt x="0" y="3783835"/>
                    </a:moveTo>
                    <a:lnTo>
                      <a:pt x="0" y="4470950"/>
                    </a:lnTo>
                    <a:lnTo>
                      <a:pt x="426627" y="4470950"/>
                    </a:lnTo>
                    <a:close/>
                    <a:moveTo>
                      <a:pt x="0" y="0"/>
                    </a:moveTo>
                    <a:lnTo>
                      <a:pt x="0" y="862169"/>
                    </a:lnTo>
                    <a:lnTo>
                      <a:pt x="1384174" y="2740"/>
                    </a:lnTo>
                    <a:lnTo>
                      <a:pt x="3202236" y="2930866"/>
                    </a:lnTo>
                    <a:lnTo>
                      <a:pt x="3202236" y="0"/>
                    </a:lnTo>
                    <a:close/>
                  </a:path>
                </a:pathLst>
              </a:custGeom>
              <a:blipFill>
                <a:blip r:embed="rId2">
                  <a:alphaModFix amt="20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2673333" y="9286179"/>
                <a:ext cx="1623478" cy="1405822"/>
              </a:xfrm>
              <a:custGeom>
                <a:avLst/>
                <a:gdLst/>
                <a:ahLst/>
                <a:cxnLst/>
                <a:rect l="l" t="t" r="r" b="b"/>
                <a:pathLst>
                  <a:path w="1623478" h="2272043">
                    <a:moveTo>
                      <a:pt x="0" y="0"/>
                    </a:moveTo>
                    <a:lnTo>
                      <a:pt x="1623478" y="0"/>
                    </a:lnTo>
                    <a:lnTo>
                      <a:pt x="1623478" y="2272043"/>
                    </a:lnTo>
                    <a:lnTo>
                      <a:pt x="0" y="22720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20999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61617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49"/>
              <p:cNvSpPr/>
              <p:nvPr/>
            </p:nvSpPr>
            <p:spPr>
              <a:xfrm flipH="1">
                <a:off x="1180276" y="9286179"/>
                <a:ext cx="1631291" cy="1405822"/>
              </a:xfrm>
              <a:custGeom>
                <a:avLst/>
                <a:gdLst/>
                <a:ahLst/>
                <a:cxnLst/>
                <a:rect l="l" t="t" r="r" b="b"/>
                <a:pathLst>
                  <a:path w="1631291" h="2282977">
                    <a:moveTo>
                      <a:pt x="1631291" y="0"/>
                    </a:moveTo>
                    <a:lnTo>
                      <a:pt x="0" y="0"/>
                    </a:lnTo>
                    <a:lnTo>
                      <a:pt x="0" y="2282976"/>
                    </a:lnTo>
                    <a:lnTo>
                      <a:pt x="1631291" y="2282976"/>
                    </a:lnTo>
                    <a:lnTo>
                      <a:pt x="1631291" y="0"/>
                    </a:lnTo>
                    <a:close/>
                  </a:path>
                </a:pathLst>
              </a:custGeom>
              <a:blipFill>
                <a:blip r:embed="rId6">
                  <a:alphaModFix amt="20999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6239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F861919-47E3-8D85-88CF-02FE3CB74133}"/>
                </a:ext>
              </a:extLst>
            </p:cNvPr>
            <p:cNvGrpSpPr/>
            <p:nvPr/>
          </p:nvGrpSpPr>
          <p:grpSpPr>
            <a:xfrm>
              <a:off x="590805" y="7531554"/>
              <a:ext cx="4087682" cy="783073"/>
              <a:chOff x="590805" y="7531554"/>
              <a:chExt cx="4087682" cy="783073"/>
            </a:xfrm>
          </p:grpSpPr>
          <p:sp>
            <p:nvSpPr>
              <p:cNvPr id="45" name="Freeform 45"/>
              <p:cNvSpPr/>
              <p:nvPr/>
            </p:nvSpPr>
            <p:spPr>
              <a:xfrm flipH="1">
                <a:off x="590805" y="7531554"/>
                <a:ext cx="265844" cy="371170"/>
              </a:xfrm>
              <a:custGeom>
                <a:avLst/>
                <a:gdLst/>
                <a:ahLst/>
                <a:cxnLst/>
                <a:rect l="l" t="t" r="r" b="b"/>
                <a:pathLst>
                  <a:path w="354459" h="494894">
                    <a:moveTo>
                      <a:pt x="354459" y="0"/>
                    </a:moveTo>
                    <a:lnTo>
                      <a:pt x="0" y="0"/>
                    </a:lnTo>
                    <a:lnTo>
                      <a:pt x="0" y="494894"/>
                    </a:lnTo>
                    <a:lnTo>
                      <a:pt x="354459" y="494894"/>
                    </a:lnTo>
                    <a:lnTo>
                      <a:pt x="354459" y="0"/>
                    </a:lnTo>
                    <a:close/>
                  </a:path>
                </a:pathLst>
              </a:custGeom>
              <a:blipFill>
                <a:blip r:embed="rId2">
                  <a:alphaModFix amt="76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12207" y="7737180"/>
                <a:ext cx="2519274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4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13544E"/>
                    </a:solidFill>
                    <a:latin typeface="Fraunces 9pt SuperSoft" pitchFamily="2" charset="0"/>
                  </a:rPr>
                  <a:t>THANK YOU!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23714" y="8039789"/>
                <a:ext cx="4054773" cy="2748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71"/>
                  </a:lnSpc>
                </a:pPr>
                <a:r>
                  <a:rPr lang="en-US" sz="900" dirty="0">
                    <a:solidFill>
                      <a:srgbClr val="414042"/>
                    </a:solidFill>
                    <a:latin typeface="Ovo"/>
                  </a:rPr>
                  <a:t>We're thrilled to have you join us today for the love celebration of Emily Johnson &amp; Michael Smith. Your presence here adds to the joy of our special day.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5927C2-3F84-14A0-5A9F-1BE81BCD8BB5}"/>
                </a:ext>
              </a:extLst>
            </p:cNvPr>
            <p:cNvGrpSpPr/>
            <p:nvPr/>
          </p:nvGrpSpPr>
          <p:grpSpPr>
            <a:xfrm>
              <a:off x="590805" y="2739997"/>
              <a:ext cx="5096947" cy="4100377"/>
              <a:chOff x="590805" y="2739997"/>
              <a:chExt cx="5096947" cy="41003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BE8C9AE-FA11-D628-665C-E9740AB6A9FD}"/>
                  </a:ext>
                </a:extLst>
              </p:cNvPr>
              <p:cNvGrpSpPr/>
              <p:nvPr/>
            </p:nvGrpSpPr>
            <p:grpSpPr>
              <a:xfrm>
                <a:off x="590805" y="4842385"/>
                <a:ext cx="5096947" cy="618198"/>
                <a:chOff x="590805" y="3462593"/>
                <a:chExt cx="5096947" cy="61819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AFAB4896-C416-9D51-AB01-45621F143E6A}"/>
                    </a:ext>
                  </a:extLst>
                </p:cNvPr>
                <p:cNvGrpSpPr/>
                <p:nvPr/>
              </p:nvGrpSpPr>
              <p:grpSpPr>
                <a:xfrm>
                  <a:off x="590805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102" name="AutoShape 21">
                    <a:extLst>
                      <a:ext uri="{FF2B5EF4-FFF2-40B4-BE49-F238E27FC236}">
                        <a16:creationId xmlns:a16="http://schemas.microsoft.com/office/drawing/2014/main" id="{4754E1D9-4515-A735-D3D9-A53A27C09976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TextBox 22">
                    <a:extLst>
                      <a:ext uri="{FF2B5EF4-FFF2-40B4-BE49-F238E27FC236}">
                        <a16:creationId xmlns:a16="http://schemas.microsoft.com/office/drawing/2014/main" id="{C84F1D47-F2D4-0E48-79C3-F645ED209BE6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4:30 PM  </a:t>
                    </a:r>
                  </a:p>
                </p:txBody>
              </p:sp>
              <p:sp>
                <p:nvSpPr>
                  <p:cNvPr id="104" name="TextBox 23">
                    <a:extLst>
                      <a:ext uri="{FF2B5EF4-FFF2-40B4-BE49-F238E27FC236}">
                        <a16:creationId xmlns:a16="http://schemas.microsoft.com/office/drawing/2014/main" id="{6328236F-F899-61E8-141A-529503359436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1066541" cy="13183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Rite of Marriage</a:t>
                    </a:r>
                  </a:p>
                </p:txBody>
              </p:sp>
              <p:sp>
                <p:nvSpPr>
                  <p:cNvPr id="105" name="TextBox 24">
                    <a:extLst>
                      <a:ext uri="{FF2B5EF4-FFF2-40B4-BE49-F238E27FC236}">
                        <a16:creationId xmlns:a16="http://schemas.microsoft.com/office/drawing/2014/main" id="{57BF3622-876F-AA90-3F3E-5543D1A66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Exchange of vows</a:t>
                    </a:r>
                  </a:p>
                </p:txBody>
              </p:sp>
              <p:sp>
                <p:nvSpPr>
                  <p:cNvPr id="106" name="TextBox 25">
                    <a:extLst>
                      <a:ext uri="{FF2B5EF4-FFF2-40B4-BE49-F238E27FC236}">
                        <a16:creationId xmlns:a16="http://schemas.microsoft.com/office/drawing/2014/main" id="{819EA16A-7EDF-D76E-1A86-F7EA98625E8E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Exchange of rings</a:t>
                    </a: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D59F6C35-72A1-5554-25C8-81BE45A39FCD}"/>
                    </a:ext>
                  </a:extLst>
                </p:cNvPr>
                <p:cNvGrpSpPr/>
                <p:nvPr/>
              </p:nvGrpSpPr>
              <p:grpSpPr>
                <a:xfrm>
                  <a:off x="2509460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97" name="AutoShape 21">
                    <a:extLst>
                      <a:ext uri="{FF2B5EF4-FFF2-40B4-BE49-F238E27FC236}">
                        <a16:creationId xmlns:a16="http://schemas.microsoft.com/office/drawing/2014/main" id="{7AC189F7-AA5D-8597-1A82-6982B71C3956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TextBox 22">
                    <a:extLst>
                      <a:ext uri="{FF2B5EF4-FFF2-40B4-BE49-F238E27FC236}">
                        <a16:creationId xmlns:a16="http://schemas.microsoft.com/office/drawing/2014/main" id="{9B2D3CB4-7AD4-EE84-D08F-293AF56C275B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5:00 PM  </a:t>
                    </a:r>
                  </a:p>
                </p:txBody>
              </p:sp>
              <p:sp>
                <p:nvSpPr>
                  <p:cNvPr id="99" name="TextBox 23">
                    <a:extLst>
                      <a:ext uri="{FF2B5EF4-FFF2-40B4-BE49-F238E27FC236}">
                        <a16:creationId xmlns:a16="http://schemas.microsoft.com/office/drawing/2014/main" id="{AC1A5E9E-91B3-3372-94FB-701162ED441E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1066539" cy="13183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 Unity Ceremony</a:t>
                    </a:r>
                  </a:p>
                </p:txBody>
              </p:sp>
              <p:sp>
                <p:nvSpPr>
                  <p:cNvPr id="100" name="TextBox 24">
                    <a:extLst>
                      <a:ext uri="{FF2B5EF4-FFF2-40B4-BE49-F238E27FC236}">
                        <a16:creationId xmlns:a16="http://schemas.microsoft.com/office/drawing/2014/main" id="{0AD8DB13-D715-1359-47E2-82DAC56A911A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8" y="3831694"/>
                    <a:ext cx="1111895" cy="9226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Lighting of the Unity candle</a:t>
                    </a:r>
                  </a:p>
                </p:txBody>
              </p:sp>
              <p:sp>
                <p:nvSpPr>
                  <p:cNvPr id="101" name="TextBox 25">
                    <a:extLst>
                      <a:ext uri="{FF2B5EF4-FFF2-40B4-BE49-F238E27FC236}">
                        <a16:creationId xmlns:a16="http://schemas.microsoft.com/office/drawing/2014/main" id="{E67E8E64-9DE3-242A-3BDF-AFC3D2E9C56F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Reading of a special passage</a:t>
                    </a:r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2E5BCF24-6164-24C1-D1A9-F2F591BFF102}"/>
                    </a:ext>
                  </a:extLst>
                </p:cNvPr>
                <p:cNvGrpSpPr/>
                <p:nvPr/>
              </p:nvGrpSpPr>
              <p:grpSpPr>
                <a:xfrm>
                  <a:off x="4428115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92" name="AutoShape 21">
                    <a:extLst>
                      <a:ext uri="{FF2B5EF4-FFF2-40B4-BE49-F238E27FC236}">
                        <a16:creationId xmlns:a16="http://schemas.microsoft.com/office/drawing/2014/main" id="{3188E726-F77D-5F99-FDA8-AFC2E8E21C0C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TextBox 22">
                    <a:extLst>
                      <a:ext uri="{FF2B5EF4-FFF2-40B4-BE49-F238E27FC236}">
                        <a16:creationId xmlns:a16="http://schemas.microsoft.com/office/drawing/2014/main" id="{CF88BCDD-9484-A2D8-CCB8-CBA3DC6BBAEF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5:30 PM  </a:t>
                    </a:r>
                  </a:p>
                </p:txBody>
              </p:sp>
              <p:sp>
                <p:nvSpPr>
                  <p:cNvPr id="94" name="TextBox 23">
                    <a:extLst>
                      <a:ext uri="{FF2B5EF4-FFF2-40B4-BE49-F238E27FC236}">
                        <a16:creationId xmlns:a16="http://schemas.microsoft.com/office/drawing/2014/main" id="{DD6C564E-A9F5-B380-C930-5EDA4D87E8F5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997671" cy="13183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Pronouncement</a:t>
                    </a:r>
                  </a:p>
                </p:txBody>
              </p:sp>
              <p:sp>
                <p:nvSpPr>
                  <p:cNvPr id="95" name="TextBox 24">
                    <a:extLst>
                      <a:ext uri="{FF2B5EF4-FFF2-40B4-BE49-F238E27FC236}">
                        <a16:creationId xmlns:a16="http://schemas.microsoft.com/office/drawing/2014/main" id="{97A493A1-7161-53D3-ABED-FEF6EDD8517A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Official statement</a:t>
                    </a:r>
                  </a:p>
                </p:txBody>
              </p:sp>
              <p:sp>
                <p:nvSpPr>
                  <p:cNvPr id="96" name="TextBox 25">
                    <a:extLst>
                      <a:ext uri="{FF2B5EF4-FFF2-40B4-BE49-F238E27FC236}">
                        <a16:creationId xmlns:a16="http://schemas.microsoft.com/office/drawing/2014/main" id="{EA5E6ABB-B113-7098-467F-4766E581D22E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First kiss as a married couple</a:t>
                    </a:r>
                  </a:p>
                </p:txBody>
              </p:sp>
            </p:grpSp>
          </p:grpSp>
          <p:sp>
            <p:nvSpPr>
              <p:cNvPr id="42" name="Freeform 42"/>
              <p:cNvSpPr/>
              <p:nvPr/>
            </p:nvSpPr>
            <p:spPr>
              <a:xfrm flipH="1">
                <a:off x="590805" y="2739997"/>
                <a:ext cx="265844" cy="371171"/>
              </a:xfrm>
              <a:custGeom>
                <a:avLst/>
                <a:gdLst/>
                <a:ahLst/>
                <a:cxnLst/>
                <a:rect l="l" t="t" r="r" b="b"/>
                <a:pathLst>
                  <a:path w="265844" h="371171">
                    <a:moveTo>
                      <a:pt x="265844" y="0"/>
                    </a:moveTo>
                    <a:lnTo>
                      <a:pt x="0" y="0"/>
                    </a:lnTo>
                    <a:lnTo>
                      <a:pt x="0" y="371171"/>
                    </a:lnTo>
                    <a:lnTo>
                      <a:pt x="265844" y="371171"/>
                    </a:lnTo>
                    <a:lnTo>
                      <a:pt x="265844" y="0"/>
                    </a:lnTo>
                    <a:close/>
                  </a:path>
                </a:pathLst>
              </a:custGeom>
              <a:blipFill>
                <a:blip r:embed="rId2">
                  <a:alphaModFix amt="76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12207" y="2950386"/>
                <a:ext cx="2519273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4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13544E"/>
                    </a:solidFill>
                    <a:latin typeface="Fraunces 9pt SuperSoft" pitchFamily="2" charset="0"/>
                  </a:rPr>
                  <a:t>EVENT TIMELINE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C28BF67-54B7-29F9-49C0-B27F1BA27FF1}"/>
                  </a:ext>
                </a:extLst>
              </p:cNvPr>
              <p:cNvGrpSpPr/>
              <p:nvPr/>
            </p:nvGrpSpPr>
            <p:grpSpPr>
              <a:xfrm>
                <a:off x="590805" y="3462593"/>
                <a:ext cx="5096947" cy="630831"/>
                <a:chOff x="590805" y="3462593"/>
                <a:chExt cx="5096947" cy="630831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4A95C54D-6FD1-66F0-8E67-8C55646BA22C}"/>
                    </a:ext>
                  </a:extLst>
                </p:cNvPr>
                <p:cNvGrpSpPr/>
                <p:nvPr/>
              </p:nvGrpSpPr>
              <p:grpSpPr>
                <a:xfrm>
                  <a:off x="590805" y="3462593"/>
                  <a:ext cx="1259637" cy="630831"/>
                  <a:chOff x="590805" y="3462593"/>
                  <a:chExt cx="1259637" cy="630831"/>
                </a:xfrm>
              </p:grpSpPr>
              <p:sp>
                <p:nvSpPr>
                  <p:cNvPr id="21" name="AutoShape 21"/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3:00 PM</a:t>
                    </a:r>
                  </a:p>
                </p:txBody>
              </p:sp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590805" y="3642758"/>
                    <a:ext cx="946355" cy="1370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Processional</a:t>
                    </a:r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671499" y="3831694"/>
                    <a:ext cx="870386" cy="10490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Seating of the guests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671499" y="3988522"/>
                    <a:ext cx="1178943" cy="10490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Entrance of the bridal party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D3CA013E-8690-E867-4A5E-674DD55F26D2}"/>
                    </a:ext>
                  </a:extLst>
                </p:cNvPr>
                <p:cNvGrpSpPr/>
                <p:nvPr/>
              </p:nvGrpSpPr>
              <p:grpSpPr>
                <a:xfrm>
                  <a:off x="2509460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8" name="AutoShape 21">
                    <a:extLst>
                      <a:ext uri="{FF2B5EF4-FFF2-40B4-BE49-F238E27FC236}">
                        <a16:creationId xmlns:a16="http://schemas.microsoft.com/office/drawing/2014/main" id="{1901F42E-8C85-049C-0E1E-1389E82E478C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TextBox 22">
                    <a:extLst>
                      <a:ext uri="{FF2B5EF4-FFF2-40B4-BE49-F238E27FC236}">
                        <a16:creationId xmlns:a16="http://schemas.microsoft.com/office/drawing/2014/main" id="{DA37998B-1BA0-4A95-27F9-53E4F9AF0327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3:30 PM </a:t>
                    </a:r>
                  </a:p>
                </p:txBody>
              </p:sp>
              <p:sp>
                <p:nvSpPr>
                  <p:cNvPr id="65" name="TextBox 23">
                    <a:extLst>
                      <a:ext uri="{FF2B5EF4-FFF2-40B4-BE49-F238E27FC236}">
                        <a16:creationId xmlns:a16="http://schemas.microsoft.com/office/drawing/2014/main" id="{ACE420DA-6290-D0D3-21D3-31612266B8FD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946355" cy="1370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Introduction</a:t>
                    </a:r>
                  </a:p>
                </p:txBody>
              </p:sp>
              <p:sp>
                <p:nvSpPr>
                  <p:cNvPr id="67" name="TextBox 24">
                    <a:extLst>
                      <a:ext uri="{FF2B5EF4-FFF2-40B4-BE49-F238E27FC236}">
                        <a16:creationId xmlns:a16="http://schemas.microsoft.com/office/drawing/2014/main" id="{9FA39C24-B090-C8C3-1FD4-F77330038E56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959496" cy="9226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Greeting by the officiant</a:t>
                    </a:r>
                  </a:p>
                </p:txBody>
              </p:sp>
              <p:sp>
                <p:nvSpPr>
                  <p:cNvPr id="68" name="TextBox 25">
                    <a:extLst>
                      <a:ext uri="{FF2B5EF4-FFF2-40B4-BE49-F238E27FC236}">
                        <a16:creationId xmlns:a16="http://schemas.microsoft.com/office/drawing/2014/main" id="{3E487B5A-5A0F-0C32-693A-A451C4E5FC5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Introduction of the couple</a:t>
                    </a: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C0D38211-D3D3-F4F3-9DF7-D7D73C5A6AFB}"/>
                    </a:ext>
                  </a:extLst>
                </p:cNvPr>
                <p:cNvGrpSpPr/>
                <p:nvPr/>
              </p:nvGrpSpPr>
              <p:grpSpPr>
                <a:xfrm>
                  <a:off x="4428115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72" name="AutoShape 21">
                    <a:extLst>
                      <a:ext uri="{FF2B5EF4-FFF2-40B4-BE49-F238E27FC236}">
                        <a16:creationId xmlns:a16="http://schemas.microsoft.com/office/drawing/2014/main" id="{BA143221-60B1-A119-EB60-1EB64EE4A31B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" name="TextBox 22">
                    <a:extLst>
                      <a:ext uri="{FF2B5EF4-FFF2-40B4-BE49-F238E27FC236}">
                        <a16:creationId xmlns:a16="http://schemas.microsoft.com/office/drawing/2014/main" id="{AC1C9109-95F4-C276-3DE1-C95E5C3BA522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4:00 PM </a:t>
                    </a:r>
                  </a:p>
                </p:txBody>
              </p:sp>
              <p:sp>
                <p:nvSpPr>
                  <p:cNvPr id="74" name="TextBox 23">
                    <a:extLst>
                      <a:ext uri="{FF2B5EF4-FFF2-40B4-BE49-F238E27FC236}">
                        <a16:creationId xmlns:a16="http://schemas.microsoft.com/office/drawing/2014/main" id="{4502CFA8-8C8C-885F-4398-1948A0E659C5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1178938" cy="13183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Prayers and Homily</a:t>
                    </a:r>
                  </a:p>
                </p:txBody>
              </p:sp>
              <p:sp>
                <p:nvSpPr>
                  <p:cNvPr id="75" name="TextBox 24">
                    <a:extLst>
                      <a:ext uri="{FF2B5EF4-FFF2-40B4-BE49-F238E27FC236}">
                        <a16:creationId xmlns:a16="http://schemas.microsoft.com/office/drawing/2014/main" id="{CB6EF9A8-BE0A-5B0C-3625-0FDFFA9BE909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Prayer for the couple</a:t>
                    </a:r>
                  </a:p>
                </p:txBody>
              </p:sp>
              <p:sp>
                <p:nvSpPr>
                  <p:cNvPr id="76" name="TextBox 25">
                    <a:extLst>
                      <a:ext uri="{FF2B5EF4-FFF2-40B4-BE49-F238E27FC236}">
                        <a16:creationId xmlns:a16="http://schemas.microsoft.com/office/drawing/2014/main" id="{57ABDDB9-D021-68A3-83B9-CAB73FFBF11C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Homily or short sermon</a:t>
                    </a:r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D4B1CA1-A7D7-E019-2C54-9ABE39E91C4D}"/>
                  </a:ext>
                </a:extLst>
              </p:cNvPr>
              <p:cNvGrpSpPr/>
              <p:nvPr/>
            </p:nvGrpSpPr>
            <p:grpSpPr>
              <a:xfrm>
                <a:off x="590805" y="6222176"/>
                <a:ext cx="5096947" cy="618198"/>
                <a:chOff x="590805" y="3462593"/>
                <a:chExt cx="5096947" cy="618198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C014D310-5E49-6937-C026-B523929E89C7}"/>
                    </a:ext>
                  </a:extLst>
                </p:cNvPr>
                <p:cNvGrpSpPr/>
                <p:nvPr/>
              </p:nvGrpSpPr>
              <p:grpSpPr>
                <a:xfrm>
                  <a:off x="590805" y="3462593"/>
                  <a:ext cx="1587245" cy="618198"/>
                  <a:chOff x="590805" y="3462593"/>
                  <a:chExt cx="1587245" cy="618198"/>
                </a:xfrm>
              </p:grpSpPr>
              <p:sp>
                <p:nvSpPr>
                  <p:cNvPr id="121" name="AutoShape 21">
                    <a:extLst>
                      <a:ext uri="{FF2B5EF4-FFF2-40B4-BE49-F238E27FC236}">
                        <a16:creationId xmlns:a16="http://schemas.microsoft.com/office/drawing/2014/main" id="{077D46AB-7D36-603C-5E95-9D614E4FE979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TextBox 22">
                    <a:extLst>
                      <a:ext uri="{FF2B5EF4-FFF2-40B4-BE49-F238E27FC236}">
                        <a16:creationId xmlns:a16="http://schemas.microsoft.com/office/drawing/2014/main" id="{A3097E67-F0F0-24BB-8A82-8EEFC7F3B287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6:00 PM  </a:t>
                    </a:r>
                  </a:p>
                </p:txBody>
              </p:sp>
              <p:sp>
                <p:nvSpPr>
                  <p:cNvPr id="123" name="TextBox 23">
                    <a:extLst>
                      <a:ext uri="{FF2B5EF4-FFF2-40B4-BE49-F238E27FC236}">
                        <a16:creationId xmlns:a16="http://schemas.microsoft.com/office/drawing/2014/main" id="{3B019EDC-5F1C-90AE-12F6-72FF9BF1B928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946355" cy="1370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Recessional</a:t>
                    </a:r>
                  </a:p>
                </p:txBody>
              </p:sp>
              <p:sp>
                <p:nvSpPr>
                  <p:cNvPr id="124" name="TextBox 24">
                    <a:extLst>
                      <a:ext uri="{FF2B5EF4-FFF2-40B4-BE49-F238E27FC236}">
                        <a16:creationId xmlns:a16="http://schemas.microsoft.com/office/drawing/2014/main" id="{2A93A24E-5894-92CC-FC9E-8826F734B2EE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Exit of the bridal party </a:t>
                    </a:r>
                  </a:p>
                </p:txBody>
              </p:sp>
              <p:sp>
                <p:nvSpPr>
                  <p:cNvPr id="125" name="TextBox 25">
                    <a:extLst>
                      <a:ext uri="{FF2B5EF4-FFF2-40B4-BE49-F238E27FC236}">
                        <a16:creationId xmlns:a16="http://schemas.microsoft.com/office/drawing/2014/main" id="{8FCBB8A0-2E97-CA58-13F0-C410F8B248F2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506551" cy="9226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Congratulatory greetings from guests</a:t>
                    </a: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6826E050-B5AF-5B99-195F-885332CCBD57}"/>
                    </a:ext>
                  </a:extLst>
                </p:cNvPr>
                <p:cNvGrpSpPr/>
                <p:nvPr/>
              </p:nvGrpSpPr>
              <p:grpSpPr>
                <a:xfrm>
                  <a:off x="2509460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116" name="AutoShape 21">
                    <a:extLst>
                      <a:ext uri="{FF2B5EF4-FFF2-40B4-BE49-F238E27FC236}">
                        <a16:creationId xmlns:a16="http://schemas.microsoft.com/office/drawing/2014/main" id="{3F48E65A-F07E-7246-D4B6-A81E72F78939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TextBox 22">
                    <a:extLst>
                      <a:ext uri="{FF2B5EF4-FFF2-40B4-BE49-F238E27FC236}">
                        <a16:creationId xmlns:a16="http://schemas.microsoft.com/office/drawing/2014/main" id="{09D4609A-0BE8-AF93-2A4E-838169340775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7:00 PM  </a:t>
                    </a:r>
                  </a:p>
                </p:txBody>
              </p:sp>
              <p:sp>
                <p:nvSpPr>
                  <p:cNvPr id="118" name="TextBox 23">
                    <a:extLst>
                      <a:ext uri="{FF2B5EF4-FFF2-40B4-BE49-F238E27FC236}">
                        <a16:creationId xmlns:a16="http://schemas.microsoft.com/office/drawing/2014/main" id="{5501B0CB-D9D7-9C22-24AA-E0B34D1D6876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946355" cy="1370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Wedding party</a:t>
                    </a:r>
                  </a:p>
                </p:txBody>
              </p:sp>
              <p:sp>
                <p:nvSpPr>
                  <p:cNvPr id="119" name="TextBox 24">
                    <a:extLst>
                      <a:ext uri="{FF2B5EF4-FFF2-40B4-BE49-F238E27FC236}">
                        <a16:creationId xmlns:a16="http://schemas.microsoft.com/office/drawing/2014/main" id="{1FBDFE14-BBF6-7600-77D6-AA0C197FDD0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Toasts and speeches </a:t>
                    </a:r>
                  </a:p>
                </p:txBody>
              </p:sp>
              <p:sp>
                <p:nvSpPr>
                  <p:cNvPr id="120" name="TextBox 25">
                    <a:extLst>
                      <a:ext uri="{FF2B5EF4-FFF2-40B4-BE49-F238E27FC236}">
                        <a16:creationId xmlns:a16="http://schemas.microsoft.com/office/drawing/2014/main" id="{905E82F4-C054-86A0-0B57-2F11B39D6452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Bouquet and Garter Toss</a:t>
                    </a:r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F35D77EA-0CB3-ED7C-1436-B84C66D89EDC}"/>
                    </a:ext>
                  </a:extLst>
                </p:cNvPr>
                <p:cNvGrpSpPr/>
                <p:nvPr/>
              </p:nvGrpSpPr>
              <p:grpSpPr>
                <a:xfrm>
                  <a:off x="4428115" y="3462593"/>
                  <a:ext cx="1259637" cy="618198"/>
                  <a:chOff x="590805" y="3462593"/>
                  <a:chExt cx="1259637" cy="618198"/>
                </a:xfrm>
              </p:grpSpPr>
              <p:sp>
                <p:nvSpPr>
                  <p:cNvPr id="111" name="AutoShape 21">
                    <a:extLst>
                      <a:ext uri="{FF2B5EF4-FFF2-40B4-BE49-F238E27FC236}">
                        <a16:creationId xmlns:a16="http://schemas.microsoft.com/office/drawing/2014/main" id="{5DA366B9-E79D-7305-5372-E163ABF84641}"/>
                      </a:ext>
                    </a:extLst>
                  </p:cNvPr>
                  <p:cNvSpPr/>
                  <p:nvPr/>
                </p:nvSpPr>
                <p:spPr>
                  <a:xfrm>
                    <a:off x="595568" y="3819437"/>
                    <a:ext cx="0" cy="259701"/>
                  </a:xfrm>
                  <a:prstGeom prst="line">
                    <a:avLst/>
                  </a:prstGeom>
                  <a:ln w="9525" cap="flat">
                    <a:solidFill>
                      <a:srgbClr val="13544E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TextBox 22">
                    <a:extLst>
                      <a:ext uri="{FF2B5EF4-FFF2-40B4-BE49-F238E27FC236}">
                        <a16:creationId xmlns:a16="http://schemas.microsoft.com/office/drawing/2014/main" id="{C9F6C058-CCFB-E880-4BA4-0215DD0AF0D2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462593"/>
                    <a:ext cx="589472" cy="12824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13544E"/>
                        </a:solidFill>
                        <a:latin typeface="Fraunces 9pt SuperSoft" pitchFamily="2" charset="0"/>
                      </a:rPr>
                      <a:t>9:00 PM  </a:t>
                    </a:r>
                  </a:p>
                </p:txBody>
              </p:sp>
              <p:sp>
                <p:nvSpPr>
                  <p:cNvPr id="113" name="TextBox 23">
                    <a:extLst>
                      <a:ext uri="{FF2B5EF4-FFF2-40B4-BE49-F238E27FC236}">
                        <a16:creationId xmlns:a16="http://schemas.microsoft.com/office/drawing/2014/main" id="{5BBB31F7-222F-25C0-6203-33F4D8B5DF6F}"/>
                      </a:ext>
                    </a:extLst>
                  </p:cNvPr>
                  <p:cNvSpPr txBox="1"/>
                  <p:nvPr/>
                </p:nvSpPr>
                <p:spPr>
                  <a:xfrm>
                    <a:off x="590805" y="3642758"/>
                    <a:ext cx="946355" cy="1370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1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13544E"/>
                        </a:solidFill>
                        <a:latin typeface="Ovo" panose="02020502070400060406" pitchFamily="18" charset="0"/>
                        <a:ea typeface="Cardo" panose="02020600000000000000" pitchFamily="18" charset="-79"/>
                        <a:cs typeface="Cardo" panose="02020600000000000000" pitchFamily="18" charset="-79"/>
                      </a:rPr>
                      <a:t>- End party</a:t>
                    </a:r>
                  </a:p>
                </p:txBody>
              </p:sp>
              <p:sp>
                <p:nvSpPr>
                  <p:cNvPr id="114" name="TextBox 24">
                    <a:extLst>
                      <a:ext uri="{FF2B5EF4-FFF2-40B4-BE49-F238E27FC236}">
                        <a16:creationId xmlns:a16="http://schemas.microsoft.com/office/drawing/2014/main" id="{C4D2DD97-3492-93B8-96E5-DD7C23D94FD2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831694"/>
                    <a:ext cx="870386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Dance-off Finale</a:t>
                    </a:r>
                  </a:p>
                </p:txBody>
              </p:sp>
              <p:sp>
                <p:nvSpPr>
                  <p:cNvPr id="115" name="TextBox 25">
                    <a:extLst>
                      <a:ext uri="{FF2B5EF4-FFF2-40B4-BE49-F238E27FC236}">
                        <a16:creationId xmlns:a16="http://schemas.microsoft.com/office/drawing/2014/main" id="{20FE74DA-4415-9808-3FA5-F96A09ECC9C4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99" y="3988522"/>
                    <a:ext cx="1178943" cy="922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713"/>
                      </a:lnSpc>
                      <a:spcBef>
                        <a:spcPct val="0"/>
                      </a:spcBef>
                    </a:pPr>
                    <a:r>
                      <a:rPr lang="en-US" sz="699" dirty="0">
                        <a:solidFill>
                          <a:srgbClr val="414042"/>
                        </a:solidFill>
                        <a:latin typeface="Ovo"/>
                      </a:rPr>
                      <a:t>Farewell Photo Booth</a:t>
                    </a:r>
                  </a:p>
                </p:txBody>
              </p:sp>
            </p:grp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5FBE11-9265-B097-0F9C-10C44675716C}"/>
                </a:ext>
              </a:extLst>
            </p:cNvPr>
            <p:cNvGrpSpPr/>
            <p:nvPr/>
          </p:nvGrpSpPr>
          <p:grpSpPr>
            <a:xfrm>
              <a:off x="590805" y="618050"/>
              <a:ext cx="6367774" cy="1655222"/>
              <a:chOff x="590805" y="618050"/>
              <a:chExt cx="6367774" cy="1655222"/>
            </a:xfrm>
          </p:grpSpPr>
          <p:sp>
            <p:nvSpPr>
              <p:cNvPr id="4" name="TextBox 65">
                <a:extLst>
                  <a:ext uri="{FF2B5EF4-FFF2-40B4-BE49-F238E27FC236}">
                    <a16:creationId xmlns:a16="http://schemas.microsoft.com/office/drawing/2014/main" id="{52A3515D-4259-BFEA-1D1E-6DB416B7E4C1}"/>
                  </a:ext>
                </a:extLst>
              </p:cNvPr>
              <p:cNvSpPr txBox="1"/>
              <p:nvPr/>
            </p:nvSpPr>
            <p:spPr>
              <a:xfrm>
                <a:off x="590805" y="1197096"/>
                <a:ext cx="4237056" cy="1076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04"/>
                  </a:lnSpc>
                </a:pPr>
                <a:r>
                  <a:rPr lang="en-US" sz="3503" spc="-70" dirty="0">
                    <a:solidFill>
                      <a:srgbClr val="13544E"/>
                    </a:solidFill>
                    <a:latin typeface="Fraunces 9pt Soft SemiBold" pitchFamily="2" charset="0"/>
                  </a:rPr>
                  <a:t>Emily Johnson </a:t>
                </a:r>
              </a:p>
              <a:p>
                <a:pPr>
                  <a:lnSpc>
                    <a:spcPts val="4204"/>
                  </a:lnSpc>
                </a:pPr>
                <a:r>
                  <a:rPr lang="en-US" sz="3503" b="1" spc="-70" dirty="0">
                    <a:solidFill>
                      <a:srgbClr val="13544E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&amp;</a:t>
                </a:r>
                <a:r>
                  <a:rPr lang="en-US" sz="3503" spc="-70" dirty="0">
                    <a:solidFill>
                      <a:srgbClr val="13544E"/>
                    </a:solidFill>
                    <a:latin typeface="Fraunces 9pt Soft SemiBold" pitchFamily="2" charset="0"/>
                  </a:rPr>
                  <a:t> Michael Smith     </a:t>
                </a:r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1657350" y="676382"/>
                <a:ext cx="2636168" cy="0"/>
              </a:xfrm>
              <a:prstGeom prst="line">
                <a:avLst/>
              </a:prstGeom>
              <a:ln w="9525" cap="flat">
                <a:solidFill>
                  <a:srgbClr val="13544E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4296811" y="618674"/>
                <a:ext cx="2661768" cy="1154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916"/>
                  </a:lnSpc>
                </a:pPr>
                <a:r>
                  <a:rPr lang="en-US" sz="804" dirty="0">
                    <a:solidFill>
                      <a:srgbClr val="13544E"/>
                    </a:solidFill>
                    <a:latin typeface="Fraunces 9pt SuperSoft SemiBold" pitchFamily="2" charset="0"/>
                  </a:rPr>
                  <a:t>Shine Church </a:t>
                </a:r>
                <a:r>
                  <a:rPr lang="en-US" sz="804" dirty="0">
                    <a:solidFill>
                      <a:srgbClr val="13544E"/>
                    </a:solidFill>
                    <a:latin typeface="Fraunces 9pt SuperSoft" pitchFamily="2" charset="0"/>
                  </a:rPr>
                  <a:t>| 12 Anywhere St., Any City, ST 12345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590805" y="618050"/>
                <a:ext cx="965272" cy="1166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916"/>
                  </a:lnSpc>
                  <a:spcBef>
                    <a:spcPct val="0"/>
                  </a:spcBef>
                </a:pPr>
                <a:r>
                  <a:rPr lang="en-US" sz="804" u="none" strike="noStrike" dirty="0">
                    <a:solidFill>
                      <a:srgbClr val="13544E"/>
                    </a:solidFill>
                    <a:latin typeface="Fraunces 9pt SuperSoft" pitchFamily="2" charset="0"/>
                  </a:rPr>
                  <a:t>Wedding ceremony</a:t>
                </a:r>
              </a:p>
            </p:txBody>
          </p:sp>
          <p:sp>
            <p:nvSpPr>
              <p:cNvPr id="66" name="TextBox 67">
                <a:extLst>
                  <a:ext uri="{FF2B5EF4-FFF2-40B4-BE49-F238E27FC236}">
                    <a16:creationId xmlns:a16="http://schemas.microsoft.com/office/drawing/2014/main" id="{5C2CAF0C-13D9-93F3-B00C-0E15CC13C032}"/>
                  </a:ext>
                </a:extLst>
              </p:cNvPr>
              <p:cNvSpPr txBox="1"/>
              <p:nvPr/>
            </p:nvSpPr>
            <p:spPr>
              <a:xfrm>
                <a:off x="5487713" y="1927725"/>
                <a:ext cx="1470866" cy="288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312"/>
                  </a:lnSpc>
                </a:pPr>
                <a:r>
                  <a:rPr lang="en-US" sz="1895" dirty="0">
                    <a:solidFill>
                      <a:srgbClr val="13544E"/>
                    </a:solidFill>
                    <a:latin typeface="Fraunces 9pt SuperSoft SemiBold" pitchFamily="2" charset="0"/>
                  </a:rPr>
                  <a:t>May 12th</a:t>
                </a:r>
              </a:p>
            </p:txBody>
          </p:sp>
          <p:sp>
            <p:nvSpPr>
              <p:cNvPr id="70" name="TextBox 68">
                <a:extLst>
                  <a:ext uri="{FF2B5EF4-FFF2-40B4-BE49-F238E27FC236}">
                    <a16:creationId xmlns:a16="http://schemas.microsoft.com/office/drawing/2014/main" id="{46E4B213-AD29-9B66-8048-A08BC39F9932}"/>
                  </a:ext>
                </a:extLst>
              </p:cNvPr>
              <p:cNvSpPr txBox="1"/>
              <p:nvPr/>
            </p:nvSpPr>
            <p:spPr>
              <a:xfrm>
                <a:off x="5700375" y="1739947"/>
                <a:ext cx="1258204" cy="159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81"/>
                  </a:lnSpc>
                </a:pPr>
                <a:r>
                  <a:rPr lang="en-US" sz="1050" spc="108" dirty="0">
                    <a:solidFill>
                      <a:srgbClr val="13544E"/>
                    </a:solidFill>
                    <a:latin typeface="Fraunces 9pt SuperSoft" pitchFamily="2" charset="0"/>
                  </a:rPr>
                  <a:t>3 PM | Sunday</a:t>
                </a:r>
              </a:p>
            </p:txBody>
          </p:sp>
        </p:grpSp>
        <p:sp>
          <p:nvSpPr>
            <p:cNvPr id="69" name="TemplateLAB"/>
            <p:cNvSpPr/>
            <p:nvPr/>
          </p:nvSpPr>
          <p:spPr>
            <a:xfrm>
              <a:off x="590805" y="9371903"/>
              <a:ext cx="519787" cy="85765"/>
            </a:xfrm>
            <a:custGeom>
              <a:avLst/>
              <a:gdLst/>
              <a:ahLst/>
              <a:cxnLst/>
              <a:rect l="l" t="t" r="r" b="b"/>
              <a:pathLst>
                <a:path w="519787" h="85765">
                  <a:moveTo>
                    <a:pt x="0" y="0"/>
                  </a:moveTo>
                  <a:lnTo>
                    <a:pt x="519787" y="0"/>
                  </a:lnTo>
                  <a:lnTo>
                    <a:pt x="519787" y="85765"/>
                  </a:lnTo>
                  <a:lnTo>
                    <a:pt x="0" y="85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463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174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EB Garamond</vt:lpstr>
      <vt:lpstr>Fraunces 9pt Soft SemiBold</vt:lpstr>
      <vt:lpstr>Fraunces 9pt SuperSoft SemiBold</vt:lpstr>
      <vt:lpstr>Ovo</vt:lpstr>
      <vt:lpstr>Fraunces 9pt SuperSoft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A4 Portrait</dc:title>
  <dc:creator>Hoang Anh</dc:creator>
  <cp:lastModifiedBy>Hoang Anh</cp:lastModifiedBy>
  <cp:revision>37</cp:revision>
  <dcterms:created xsi:type="dcterms:W3CDTF">2006-08-16T00:00:00Z</dcterms:created>
  <dcterms:modified xsi:type="dcterms:W3CDTF">2024-04-27T13:41:17Z</dcterms:modified>
  <dc:identifier>DAGDhuXIiCA</dc:identifier>
</cp:coreProperties>
</file>