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76" r:id="rId2"/>
  </p:sldIdLst>
  <p:sldSz cx="10693400" cy="7556500"/>
  <p:notesSz cx="6858000" cy="9144000"/>
  <p:embeddedFontLst>
    <p:embeddedFont>
      <p:font typeface="Public Sans" pitchFamily="2" charset="0"/>
      <p:regular r:id="rId3"/>
      <p:bold r:id="rId4"/>
      <p:italic r:id="rId5"/>
      <p:boldItalic r:id="rId6"/>
    </p:embeddedFont>
  </p:embeddedFontLst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8" userDrawn="1">
          <p15:clr>
            <a:srgbClr val="A4A3A4"/>
          </p15:clr>
        </p15:guide>
        <p15:guide id="2" pos="6464" userDrawn="1">
          <p15:clr>
            <a:srgbClr val="A4A3A4"/>
          </p15:clr>
        </p15:guide>
        <p15:guide id="3" orient="horz" pos="288" userDrawn="1">
          <p15:clr>
            <a:srgbClr val="A4A3A4"/>
          </p15:clr>
        </p15:guide>
        <p15:guide id="4" orient="horz" pos="364" userDrawn="1">
          <p15:clr>
            <a:srgbClr val="A4A3A4"/>
          </p15:clr>
        </p15:guide>
        <p15:guide id="6" orient="horz" pos="44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8BC86C-340E-8C78-79EA-A26ACB967DFD}" name="Hoang Anh" initials="HA" userId="21b114a6ef79705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131"/>
    <a:srgbClr val="ECA628"/>
    <a:srgbClr val="E46C0A"/>
    <a:srgbClr val="397927"/>
    <a:srgbClr val="82302E"/>
    <a:srgbClr val="3B7239"/>
    <a:srgbClr val="1485CA"/>
    <a:srgbClr val="E56C31"/>
    <a:srgbClr val="0156AC"/>
    <a:srgbClr val="4A4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1158" y="96"/>
      </p:cViewPr>
      <p:guideLst>
        <p:guide pos="248"/>
        <p:guide pos="6464"/>
        <p:guide orient="horz" pos="288"/>
        <p:guide orient="horz" pos="364"/>
        <p:guide orient="horz" pos="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tags" Target="tags/tag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57D2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01-48D2-A9B2-7030DE3FEA26}"/>
              </c:ext>
            </c:extLst>
          </c:dPt>
          <c:dPt>
            <c:idx val="1"/>
            <c:invertIfNegative val="0"/>
            <c:bubble3D val="0"/>
            <c:spPr>
              <a:solidFill>
                <a:srgbClr val="F5BC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001-48D2-A9B2-7030DE3FEA26}"/>
              </c:ext>
            </c:extLst>
          </c:dPt>
          <c:dPt>
            <c:idx val="2"/>
            <c:invertIfNegative val="0"/>
            <c:bubble3D val="0"/>
            <c:spPr>
              <a:solidFill>
                <a:srgbClr val="F5E55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001-48D2-A9B2-7030DE3FEA26}"/>
              </c:ext>
            </c:extLst>
          </c:dPt>
          <c:dPt>
            <c:idx val="3"/>
            <c:invertIfNegative val="0"/>
            <c:bubble3D val="0"/>
            <c:spPr>
              <a:solidFill>
                <a:srgbClr val="E9F2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001-48D2-A9B2-7030DE3FEA26}"/>
              </c:ext>
            </c:extLst>
          </c:dPt>
          <c:dPt>
            <c:idx val="4"/>
            <c:invertIfNegative val="0"/>
            <c:bubble3D val="0"/>
            <c:spPr>
              <a:solidFill>
                <a:srgbClr val="DBEE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001-48D2-A9B2-7030DE3FEA26}"/>
              </c:ext>
            </c:extLst>
          </c:dPt>
          <c:dPt>
            <c:idx val="5"/>
            <c:invertIfNegative val="0"/>
            <c:bubble3D val="0"/>
            <c:spPr>
              <a:solidFill>
                <a:srgbClr val="C7E9A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993-4476-B16D-81EFCF3B30FA}"/>
              </c:ext>
            </c:extLst>
          </c:dPt>
          <c:dPt>
            <c:idx val="6"/>
            <c:invertIfNegative val="0"/>
            <c:bubble3D val="0"/>
            <c:spPr>
              <a:solidFill>
                <a:srgbClr val="C0E7B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993-4476-B16D-81EFCF3B30FA}"/>
              </c:ext>
            </c:extLst>
          </c:dPt>
          <c:dPt>
            <c:idx val="7"/>
            <c:invertIfNegative val="0"/>
            <c:bubble3D val="0"/>
            <c:spPr>
              <a:solidFill>
                <a:srgbClr val="C7E9A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993-4476-B16D-81EFCF3B30FA}"/>
              </c:ext>
            </c:extLst>
          </c:dPt>
          <c:dPt>
            <c:idx val="8"/>
            <c:invertIfNegative val="0"/>
            <c:bubble3D val="0"/>
            <c:spPr>
              <a:solidFill>
                <a:srgbClr val="DBEE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993-4476-B16D-81EFCF3B30FA}"/>
              </c:ext>
            </c:extLst>
          </c:dPt>
          <c:dPt>
            <c:idx val="9"/>
            <c:invertIfNegative val="0"/>
            <c:bubble3D val="0"/>
            <c:spPr>
              <a:solidFill>
                <a:srgbClr val="E9F2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93-4476-B16D-81EFCF3B30FA}"/>
              </c:ext>
            </c:extLst>
          </c:dPt>
          <c:dPt>
            <c:idx val="10"/>
            <c:invertIfNegative val="0"/>
            <c:bubble3D val="0"/>
            <c:spPr>
              <a:solidFill>
                <a:srgbClr val="F5E55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93-4476-B16D-81EFCF3B30FA}"/>
              </c:ext>
            </c:extLst>
          </c:dPt>
          <c:dPt>
            <c:idx val="11"/>
            <c:invertIfNegative val="0"/>
            <c:bubble3D val="0"/>
            <c:spPr>
              <a:solidFill>
                <a:srgbClr val="F5A93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12CC-4895-B97C-5A76237F02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ublic Sans" pitchFamily="2" charset="0"/>
                    <a:ea typeface="+mn-ea"/>
                    <a:cs typeface="Plus Jakarta Sans SemiBold" pitchFamily="2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35</c:v>
                </c:pt>
                <c:pt idx="1">
                  <c:v>30</c:v>
                </c:pt>
                <c:pt idx="2">
                  <c:v>26</c:v>
                </c:pt>
                <c:pt idx="3">
                  <c:v>23</c:v>
                </c:pt>
                <c:pt idx="4">
                  <c:v>20</c:v>
                </c:pt>
                <c:pt idx="5">
                  <c:v>17.600000000000001</c:v>
                </c:pt>
                <c:pt idx="6">
                  <c:v>17</c:v>
                </c:pt>
                <c:pt idx="7">
                  <c:v>18.3</c:v>
                </c:pt>
                <c:pt idx="8">
                  <c:v>20.5</c:v>
                </c:pt>
                <c:pt idx="9">
                  <c:v>22.5</c:v>
                </c:pt>
                <c:pt idx="10">
                  <c:v>25</c:v>
                </c:pt>
                <c:pt idx="1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01-48D2-A9B2-7030DE3FEA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16321904"/>
        <c:axId val="116312304"/>
      </c:barChart>
      <c:catAx>
        <c:axId val="116321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100" baseline="0">
                <a:solidFill>
                  <a:srgbClr val="9F9F9F"/>
                </a:solidFill>
                <a:latin typeface="Public Sans" pitchFamily="2" charset="0"/>
                <a:ea typeface="+mn-ea"/>
                <a:cs typeface="Plus Jakarta Sans SemiBold" pitchFamily="2" charset="0"/>
              </a:defRPr>
            </a:pPr>
            <a:endParaRPr lang="en-US"/>
          </a:p>
        </c:txPr>
        <c:crossAx val="116312304"/>
        <c:crosses val="autoZero"/>
        <c:auto val="1"/>
        <c:lblAlgn val="ctr"/>
        <c:lblOffset val="100"/>
        <c:noMultiLvlLbl val="0"/>
      </c:catAx>
      <c:valAx>
        <c:axId val="116312304"/>
        <c:scaling>
          <c:orientation val="minMax"/>
          <c:max val="5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63219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64" userDrawn="1">
          <p15:clr>
            <a:srgbClr val="F26B43"/>
          </p15:clr>
        </p15:guide>
        <p15:guide id="2" pos="6464" userDrawn="1">
          <p15:clr>
            <a:srgbClr val="F26B43"/>
          </p15:clr>
        </p15:guide>
        <p15:guide id="5" orient="horz" pos="4472" userDrawn="1">
          <p15:clr>
            <a:srgbClr val="F26B43"/>
          </p15:clr>
        </p15:guide>
        <p15:guide id="6" orient="horz" pos="4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09FA0FD-C99B-3B22-C7EE-9E229F58D9C9}"/>
              </a:ext>
            </a:extLst>
          </p:cNvPr>
          <p:cNvGrpSpPr/>
          <p:nvPr/>
        </p:nvGrpSpPr>
        <p:grpSpPr>
          <a:xfrm>
            <a:off x="323851" y="407987"/>
            <a:ext cx="10137483" cy="6740526"/>
            <a:chOff x="323851" y="407987"/>
            <a:chExt cx="10137483" cy="674052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1980B10-5CD5-F8E2-414F-097D1952C6DF}"/>
                </a:ext>
              </a:extLst>
            </p:cNvPr>
            <p:cNvSpPr/>
            <p:nvPr/>
          </p:nvSpPr>
          <p:spPr>
            <a:xfrm>
              <a:off x="419100" y="1377156"/>
              <a:ext cx="357204" cy="5457829"/>
            </a:xfrm>
            <a:prstGeom prst="rect">
              <a:avLst/>
            </a:prstGeom>
            <a:gradFill>
              <a:gsLst>
                <a:gs pos="18000">
                  <a:srgbClr val="F53100"/>
                </a:gs>
                <a:gs pos="49000">
                  <a:srgbClr val="F5F563"/>
                </a:gs>
                <a:gs pos="81000">
                  <a:srgbClr val="9ADDF5"/>
                </a:gs>
                <a:gs pos="100000">
                  <a:srgbClr val="0261F5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FC96D11-3C16-7C16-4212-A3585D63AF0A}"/>
                </a:ext>
              </a:extLst>
            </p:cNvPr>
            <p:cNvGrpSpPr/>
            <p:nvPr/>
          </p:nvGrpSpPr>
          <p:grpSpPr>
            <a:xfrm>
              <a:off x="419100" y="1377157"/>
              <a:ext cx="9842500" cy="5457828"/>
              <a:chOff x="419100" y="1377157"/>
              <a:chExt cx="9842500" cy="5457828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17CAA341-FBA1-C560-3B81-FC8EA3308D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9100" y="1377157"/>
                <a:ext cx="9842500" cy="0"/>
              </a:xfrm>
              <a:prstGeom prst="line">
                <a:avLst/>
              </a:prstGeom>
              <a:ln>
                <a:solidFill>
                  <a:srgbClr val="D9D9D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20F2CED-9DA5-A647-D324-5F017C67512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9100" y="2741615"/>
                <a:ext cx="9842500" cy="0"/>
              </a:xfrm>
              <a:prstGeom prst="line">
                <a:avLst/>
              </a:prstGeom>
              <a:ln>
                <a:solidFill>
                  <a:srgbClr val="D9D9D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A7512498-9825-88B0-4E77-64A2769EFF7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9100" y="4106073"/>
                <a:ext cx="9842500" cy="0"/>
              </a:xfrm>
              <a:prstGeom prst="line">
                <a:avLst/>
              </a:prstGeom>
              <a:ln>
                <a:solidFill>
                  <a:srgbClr val="D9D9D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3072118-1ECD-FAD7-3BED-8C80D29EE73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9100" y="6834985"/>
                <a:ext cx="9842500" cy="0"/>
              </a:xfrm>
              <a:prstGeom prst="line">
                <a:avLst/>
              </a:prstGeom>
              <a:ln>
                <a:solidFill>
                  <a:srgbClr val="D9D9D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97CE183-1F92-F26B-AE08-53E8423C58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9100" y="5470531"/>
                <a:ext cx="9842500" cy="0"/>
              </a:xfrm>
              <a:prstGeom prst="line">
                <a:avLst/>
              </a:prstGeom>
              <a:ln>
                <a:solidFill>
                  <a:srgbClr val="D9D9D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76" name="Chart 75">
              <a:extLst>
                <a:ext uri="{FF2B5EF4-FFF2-40B4-BE49-F238E27FC236}">
                  <a16:creationId xmlns:a16="http://schemas.microsoft.com/office/drawing/2014/main" id="{8A664B5A-2DAC-B042-9E20-EA485D4D4ED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69875689"/>
                </p:ext>
              </p:extLst>
            </p:nvPr>
          </p:nvGraphicFramePr>
          <p:xfrm>
            <a:off x="2193926" y="1236673"/>
            <a:ext cx="8204199" cy="59118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AE61972-8AB8-28AA-FA6D-5ED46FDE5C81}"/>
                </a:ext>
              </a:extLst>
            </p:cNvPr>
            <p:cNvGrpSpPr/>
            <p:nvPr/>
          </p:nvGrpSpPr>
          <p:grpSpPr>
            <a:xfrm>
              <a:off x="419100" y="1377157"/>
              <a:ext cx="1915316" cy="5457827"/>
              <a:chOff x="419100" y="1377157"/>
              <a:chExt cx="1915316" cy="545782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8683C04C-3F23-4FD1-FA52-842882121B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304" y="1377157"/>
                <a:ext cx="0" cy="5457827"/>
              </a:xfrm>
              <a:prstGeom prst="line">
                <a:avLst/>
              </a:prstGeom>
              <a:ln>
                <a:solidFill>
                  <a:srgbClr val="D9D9D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311CDC8-0C9A-748C-52CB-6F259591B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4416" y="1377157"/>
                <a:ext cx="0" cy="5457827"/>
              </a:xfrm>
              <a:prstGeom prst="line">
                <a:avLst/>
              </a:prstGeom>
              <a:ln>
                <a:solidFill>
                  <a:srgbClr val="D9D9D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7DC519E-5297-6FA7-DFA5-A5C085A17F28}"/>
                  </a:ext>
                </a:extLst>
              </p:cNvPr>
              <p:cNvSpPr txBox="1"/>
              <p:nvPr/>
            </p:nvSpPr>
            <p:spPr>
              <a:xfrm>
                <a:off x="993337" y="5903495"/>
                <a:ext cx="1124046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000" b="1">
                    <a:solidFill>
                      <a:srgbClr val="6F6F6F"/>
                    </a:solidFill>
                    <a:latin typeface="Public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sz="1500" dirty="0"/>
                  <a:t>Cold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206E052-C5EF-3D80-4FA2-A7A4F83F364E}"/>
                  </a:ext>
                </a:extLst>
              </p:cNvPr>
              <p:cNvSpPr txBox="1"/>
              <p:nvPr/>
            </p:nvSpPr>
            <p:spPr>
              <a:xfrm>
                <a:off x="993337" y="6155804"/>
                <a:ext cx="11240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000" b="1">
                    <a:solidFill>
                      <a:srgbClr val="6F6F6F"/>
                    </a:solidFill>
                    <a:latin typeface="Public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b="0" dirty="0"/>
                  <a:t>0°C - 12.5°C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1849BF-0740-374A-DAF7-868A2B6F0CBA}"/>
                  </a:ext>
                </a:extLst>
              </p:cNvPr>
              <p:cNvSpPr txBox="1"/>
              <p:nvPr/>
            </p:nvSpPr>
            <p:spPr>
              <a:xfrm>
                <a:off x="993337" y="4539037"/>
                <a:ext cx="1124045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000" b="1">
                    <a:solidFill>
                      <a:srgbClr val="6F6F6F"/>
                    </a:solidFill>
                    <a:latin typeface="Public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sz="1500" dirty="0"/>
                  <a:t>Cool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1FA5A92-9E7E-B3BE-8D99-7AF874106744}"/>
                  </a:ext>
                </a:extLst>
              </p:cNvPr>
              <p:cNvSpPr txBox="1"/>
              <p:nvPr/>
            </p:nvSpPr>
            <p:spPr>
              <a:xfrm>
                <a:off x="886981" y="4791346"/>
                <a:ext cx="133675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000" b="1">
                    <a:solidFill>
                      <a:srgbClr val="6F6F6F"/>
                    </a:solidFill>
                    <a:latin typeface="Public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b="0" dirty="0"/>
                  <a:t>13°C - 25°C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0025D26-351C-13B6-5553-1F348C4BCF4A}"/>
                  </a:ext>
                </a:extLst>
              </p:cNvPr>
              <p:cNvSpPr txBox="1"/>
              <p:nvPr/>
            </p:nvSpPr>
            <p:spPr>
              <a:xfrm>
                <a:off x="993337" y="3174579"/>
                <a:ext cx="1124045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000" b="1">
                    <a:solidFill>
                      <a:srgbClr val="6F6F6F"/>
                    </a:solidFill>
                    <a:latin typeface="Public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sz="1500" dirty="0"/>
                  <a:t>Warm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6B0266-A4BA-5234-6247-1BE6F3C479FA}"/>
                  </a:ext>
                </a:extLst>
              </p:cNvPr>
              <p:cNvSpPr txBox="1"/>
              <p:nvPr/>
            </p:nvSpPr>
            <p:spPr>
              <a:xfrm>
                <a:off x="795665" y="3426888"/>
                <a:ext cx="151939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000" b="1">
                    <a:solidFill>
                      <a:srgbClr val="6F6F6F"/>
                    </a:solidFill>
                    <a:latin typeface="Public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b="0" dirty="0"/>
                  <a:t>25.5°C - 36°C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07BEBC0-9BA0-4411-9F9A-9A95C9029F2C}"/>
                  </a:ext>
                </a:extLst>
              </p:cNvPr>
              <p:cNvSpPr txBox="1"/>
              <p:nvPr/>
            </p:nvSpPr>
            <p:spPr>
              <a:xfrm>
                <a:off x="993337" y="1810121"/>
                <a:ext cx="1124045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000" b="1">
                    <a:solidFill>
                      <a:srgbClr val="6F6F6F"/>
                    </a:solidFill>
                    <a:latin typeface="Public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sz="1500" dirty="0"/>
                  <a:t>Hot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1835784-E099-4780-C826-FDE3B5A6B5D8}"/>
                  </a:ext>
                </a:extLst>
              </p:cNvPr>
              <p:cNvSpPr txBox="1"/>
              <p:nvPr/>
            </p:nvSpPr>
            <p:spPr>
              <a:xfrm>
                <a:off x="795665" y="2062430"/>
                <a:ext cx="151939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000" b="1">
                    <a:solidFill>
                      <a:srgbClr val="6F6F6F"/>
                    </a:solidFill>
                    <a:latin typeface="Public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b="0" dirty="0"/>
                  <a:t>37°C - 50°C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C99306BA-D136-5CE1-14C3-8B0E1D457E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9100" y="5470531"/>
                <a:ext cx="357204" cy="0"/>
              </a:xfrm>
              <a:prstGeom prst="line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C6CC613C-98AD-572B-DBAB-4C8F9BC3AC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9100" y="4106073"/>
                <a:ext cx="35720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7E24DCC4-69AA-AB34-D1FA-2E6A4936E57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9100" y="2741615"/>
                <a:ext cx="357204" cy="0"/>
              </a:xfrm>
              <a:prstGeom prst="line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B738385-F9FB-3578-31C8-DA56C4ABB496}"/>
                </a:ext>
              </a:extLst>
            </p:cNvPr>
            <p:cNvGrpSpPr/>
            <p:nvPr/>
          </p:nvGrpSpPr>
          <p:grpSpPr>
            <a:xfrm>
              <a:off x="323851" y="407987"/>
              <a:ext cx="10074275" cy="583137"/>
              <a:chOff x="323851" y="407987"/>
              <a:chExt cx="10074275" cy="583137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216A222-2EBD-8D06-2C0C-790ECC7BEFF8}"/>
                  </a:ext>
                </a:extLst>
              </p:cNvPr>
              <p:cNvSpPr txBox="1"/>
              <p:nvPr/>
            </p:nvSpPr>
            <p:spPr>
              <a:xfrm>
                <a:off x="2193926" y="407987"/>
                <a:ext cx="820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>
                    <a:solidFill>
                      <a:srgbClr val="6F6F6F"/>
                    </a:solidFill>
                    <a:latin typeface="Public Sans" pitchFamily="2" charset="0"/>
                    <a:cs typeface="Poppins" panose="00000500000000000000" pitchFamily="2" charset="0"/>
                  </a:rPr>
                  <a:t>Sydney Australian Temperature Trends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ADE529-11D5-7184-A114-D6772A13FB80}"/>
                  </a:ext>
                </a:extLst>
              </p:cNvPr>
              <p:cNvSpPr txBox="1"/>
              <p:nvPr/>
            </p:nvSpPr>
            <p:spPr>
              <a:xfrm>
                <a:off x="2193926" y="775680"/>
                <a:ext cx="8204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800" i="1" dirty="0">
                    <a:solidFill>
                      <a:srgbClr val="6F6F6F"/>
                    </a:solidFill>
                    <a:latin typeface="Public Sans" pitchFamily="2" charset="0"/>
                    <a:cs typeface="Plus Jakarta Sans" pitchFamily="2" charset="0"/>
                  </a:rPr>
                  <a:t>Exploring Average Temperatures Across Australia from 2010 to 2020 taken from </a:t>
                </a:r>
                <a:r>
                  <a:rPr lang="en-US" sz="800" b="1" i="1" dirty="0">
                    <a:solidFill>
                      <a:srgbClr val="6F6F6F"/>
                    </a:solidFill>
                    <a:latin typeface="Public Sans" pitchFamily="2" charset="0"/>
                    <a:cs typeface="Plus Jakarta Sans" pitchFamily="2" charset="0"/>
                  </a:rPr>
                  <a:t>Meteorological Institute of Australis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8C21CA7-B650-A3CD-CDA5-D9C7400D7BD6}"/>
                  </a:ext>
                </a:extLst>
              </p:cNvPr>
              <p:cNvSpPr txBox="1"/>
              <p:nvPr/>
            </p:nvSpPr>
            <p:spPr>
              <a:xfrm>
                <a:off x="323851" y="484931"/>
                <a:ext cx="209549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>
                    <a:solidFill>
                      <a:srgbClr val="6F6F6F"/>
                    </a:solidFill>
                    <a:latin typeface="Public Sans" pitchFamily="2" charset="0"/>
                    <a:cs typeface="Plus Jakarta Sans" pitchFamily="2" charset="0"/>
                  </a:rPr>
                  <a:t>Temperature bar graph template</a:t>
                </a:r>
              </a:p>
            </p:txBody>
          </p:sp>
        </p:grpSp>
        <p:sp>
          <p:nvSpPr>
            <p:cNvPr id="2" name="TemplateLAB">
              <a:extLst>
                <a:ext uri="{FF2B5EF4-FFF2-40B4-BE49-F238E27FC236}">
                  <a16:creationId xmlns:a16="http://schemas.microsoft.com/office/drawing/2014/main" id="{B9F6B2D1-3C11-30D9-5549-39032E2066BE}"/>
                </a:ext>
              </a:extLst>
            </p:cNvPr>
            <p:cNvSpPr>
              <a:spLocks/>
            </p:cNvSpPr>
            <p:nvPr/>
          </p:nvSpPr>
          <p:spPr>
            <a:xfrm rot="16200000">
              <a:off x="10159730" y="6533380"/>
              <a:ext cx="517775" cy="85433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80000"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175226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Moderate&quot;,&quot;Name&quot;:&quot;GuidesStyle_Moderate&quot;,&quot;Kind&quot;:0,&quot;OldGuidesSetting&quot;:{&quot;HeaderHeight&quot;:13.0,&quot;FooterHeight&quot;:6.0,&quot;SideMargin&quot;:4.0,&quot;TopMargin&quot;:0.0,&quot;BottomMargin&quot;:0.0,&quot;IntervalMargin&quot;:1.5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55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Public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Family tree (Landscape)</dc:title>
  <dc:creator>Hoang Anh</dc:creator>
  <cp:lastModifiedBy>Hoang Anh</cp:lastModifiedBy>
  <cp:revision>306</cp:revision>
  <dcterms:created xsi:type="dcterms:W3CDTF">2006-08-16T00:00:00Z</dcterms:created>
  <dcterms:modified xsi:type="dcterms:W3CDTF">2024-04-18T15:53:02Z</dcterms:modified>
  <dc:identifier>DAGCE2v4M3E</dc:identifier>
</cp:coreProperties>
</file>