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Fredoka" pitchFamily="2" charset="-79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24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9">
            <a:extLst>
              <a:ext uri="{FF2B5EF4-FFF2-40B4-BE49-F238E27FC236}">
                <a16:creationId xmlns:a16="http://schemas.microsoft.com/office/drawing/2014/main" id="{FE1FC635-26AB-8F56-72B2-020501420A44}"/>
              </a:ext>
            </a:extLst>
          </p:cNvPr>
          <p:cNvGrpSpPr/>
          <p:nvPr/>
        </p:nvGrpSpPr>
        <p:grpSpPr>
          <a:xfrm>
            <a:off x="-1" y="-1"/>
            <a:ext cx="7556501" cy="10693398"/>
            <a:chOff x="-1" y="-1"/>
            <a:chExt cx="7556501" cy="1069339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8F871FE-62C5-61F1-E75B-DD783C541640}"/>
                </a:ext>
              </a:extLst>
            </p:cNvPr>
            <p:cNvGrpSpPr/>
            <p:nvPr/>
          </p:nvGrpSpPr>
          <p:grpSpPr>
            <a:xfrm>
              <a:off x="-1" y="-1"/>
              <a:ext cx="7556501" cy="10693398"/>
              <a:chOff x="-1" y="-1"/>
              <a:chExt cx="7556501" cy="10693398"/>
            </a:xfrm>
          </p:grpSpPr>
          <p:sp>
            <p:nvSpPr>
              <p:cNvPr id="2" name="Freeform 2"/>
              <p:cNvSpPr/>
              <p:nvPr/>
            </p:nvSpPr>
            <p:spPr>
              <a:xfrm>
                <a:off x="-1" y="0"/>
                <a:ext cx="5377367" cy="3278906"/>
              </a:xfrm>
              <a:custGeom>
                <a:avLst/>
                <a:gdLst/>
                <a:ahLst/>
                <a:cxnLst/>
                <a:rect l="l" t="t" r="r" b="b"/>
                <a:pathLst>
                  <a:path w="5775346" h="3278906">
                    <a:moveTo>
                      <a:pt x="0" y="0"/>
                    </a:moveTo>
                    <a:lnTo>
                      <a:pt x="5775346" y="0"/>
                    </a:lnTo>
                    <a:lnTo>
                      <a:pt x="5775346" y="3278906"/>
                    </a:lnTo>
                    <a:lnTo>
                      <a:pt x="0" y="327890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12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7401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Freeform 3"/>
              <p:cNvSpPr/>
              <p:nvPr/>
            </p:nvSpPr>
            <p:spPr>
              <a:xfrm>
                <a:off x="-1" y="7635796"/>
                <a:ext cx="5377367" cy="3057601"/>
              </a:xfrm>
              <a:custGeom>
                <a:avLst/>
                <a:gdLst/>
                <a:ahLst/>
                <a:cxnLst/>
                <a:rect l="l" t="t" r="r" b="b"/>
                <a:pathLst>
                  <a:path w="5775346" h="3278906">
                    <a:moveTo>
                      <a:pt x="0" y="0"/>
                    </a:moveTo>
                    <a:lnTo>
                      <a:pt x="5775346" y="0"/>
                    </a:lnTo>
                    <a:lnTo>
                      <a:pt x="5775346" y="3278905"/>
                    </a:lnTo>
                    <a:lnTo>
                      <a:pt x="0" y="327890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12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7401" b="-7238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Freeform 4"/>
              <p:cNvSpPr/>
              <p:nvPr/>
            </p:nvSpPr>
            <p:spPr>
              <a:xfrm flipH="1">
                <a:off x="-1" y="3943079"/>
                <a:ext cx="4698475" cy="3278906"/>
              </a:xfrm>
              <a:custGeom>
                <a:avLst/>
                <a:gdLst/>
                <a:ahLst/>
                <a:cxnLst/>
                <a:rect l="l" t="t" r="r" b="b"/>
                <a:pathLst>
                  <a:path w="5775346" h="3278906">
                    <a:moveTo>
                      <a:pt x="5775345" y="0"/>
                    </a:moveTo>
                    <a:lnTo>
                      <a:pt x="0" y="0"/>
                    </a:lnTo>
                    <a:lnTo>
                      <a:pt x="0" y="3278906"/>
                    </a:lnTo>
                    <a:lnTo>
                      <a:pt x="5775345" y="3278906"/>
                    </a:lnTo>
                    <a:lnTo>
                      <a:pt x="5775345" y="0"/>
                    </a:lnTo>
                    <a:close/>
                  </a:path>
                </a:pathLst>
              </a:custGeom>
              <a:blipFill>
                <a:blip r:embed="rId2">
                  <a:alphaModFix amt="12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r="-22920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Freeform 5"/>
              <p:cNvSpPr/>
              <p:nvPr/>
            </p:nvSpPr>
            <p:spPr>
              <a:xfrm flipH="1">
                <a:off x="2955599" y="3366816"/>
                <a:ext cx="4600901" cy="3278906"/>
              </a:xfrm>
              <a:custGeom>
                <a:avLst/>
                <a:gdLst/>
                <a:ahLst/>
                <a:cxnLst/>
                <a:rect l="l" t="t" r="r" b="b"/>
                <a:pathLst>
                  <a:path w="5775346" h="3278906">
                    <a:moveTo>
                      <a:pt x="5775346" y="0"/>
                    </a:moveTo>
                    <a:lnTo>
                      <a:pt x="0" y="0"/>
                    </a:lnTo>
                    <a:lnTo>
                      <a:pt x="0" y="3278906"/>
                    </a:lnTo>
                    <a:lnTo>
                      <a:pt x="5775346" y="3278906"/>
                    </a:lnTo>
                    <a:lnTo>
                      <a:pt x="5775346" y="0"/>
                    </a:lnTo>
                    <a:close/>
                  </a:path>
                </a:pathLst>
              </a:custGeom>
              <a:blipFill>
                <a:blip r:embed="rId2">
                  <a:alphaModFix amt="12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5526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5981430" y="-1"/>
                <a:ext cx="1575070" cy="2762935"/>
              </a:xfrm>
              <a:custGeom>
                <a:avLst/>
                <a:gdLst/>
                <a:ahLst/>
                <a:cxnLst/>
                <a:rect l="l" t="t" r="r" b="b"/>
                <a:pathLst>
                  <a:path w="5775346" h="3278906">
                    <a:moveTo>
                      <a:pt x="0" y="0"/>
                    </a:moveTo>
                    <a:lnTo>
                      <a:pt x="5775346" y="0"/>
                    </a:lnTo>
                    <a:lnTo>
                      <a:pt x="5775346" y="3278906"/>
                    </a:lnTo>
                    <a:lnTo>
                      <a:pt x="0" y="327890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12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t="-18674" r="-266672" b="-1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5981430" y="7635796"/>
                <a:ext cx="1575070" cy="3057601"/>
              </a:xfrm>
              <a:custGeom>
                <a:avLst/>
                <a:gdLst/>
                <a:ahLst/>
                <a:cxnLst/>
                <a:rect l="l" t="t" r="r" b="b"/>
                <a:pathLst>
                  <a:path w="5775346" h="3278906">
                    <a:moveTo>
                      <a:pt x="0" y="0"/>
                    </a:moveTo>
                    <a:lnTo>
                      <a:pt x="5775346" y="0"/>
                    </a:lnTo>
                    <a:lnTo>
                      <a:pt x="5775346" y="3278905"/>
                    </a:lnTo>
                    <a:lnTo>
                      <a:pt x="0" y="327890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12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r="-266672" b="-7238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301197" y="316319"/>
              <a:ext cx="6957606" cy="10059361"/>
            </a:xfrm>
            <a:custGeom>
              <a:avLst/>
              <a:gdLst/>
              <a:ahLst/>
              <a:cxnLst/>
              <a:rect l="l" t="t" r="r" b="b"/>
              <a:pathLst>
                <a:path w="2493449" h="3605048">
                  <a:moveTo>
                    <a:pt x="0" y="0"/>
                  </a:moveTo>
                  <a:lnTo>
                    <a:pt x="2493449" y="0"/>
                  </a:lnTo>
                  <a:lnTo>
                    <a:pt x="2493449" y="3605048"/>
                  </a:lnTo>
                  <a:lnTo>
                    <a:pt x="0" y="3605048"/>
                  </a:lnTo>
                  <a:close/>
                </a:path>
              </a:pathLst>
            </a:custGeom>
            <a:solidFill>
              <a:schemeClr val="bg1"/>
            </a:solidFill>
            <a:ln w="9525" cap="sq">
              <a:solidFill>
                <a:srgbClr val="FF8F48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" name="Table">
              <a:extLst>
                <a:ext uri="{FF2B5EF4-FFF2-40B4-BE49-F238E27FC236}">
                  <a16:creationId xmlns:a16="http://schemas.microsoft.com/office/drawing/2014/main" id="{E7190E39-02C6-FFEB-E2FF-281C3CA971C7}"/>
                </a:ext>
              </a:extLst>
            </p:cNvPr>
            <p:cNvGrpSpPr/>
            <p:nvPr/>
          </p:nvGrpSpPr>
          <p:grpSpPr>
            <a:xfrm>
              <a:off x="1178168" y="3081338"/>
              <a:ext cx="5625834" cy="6179343"/>
              <a:chOff x="1178168" y="3081338"/>
              <a:chExt cx="5625834" cy="6179343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FC1B69C-BAC5-CC3F-57B1-065820728277}"/>
                  </a:ext>
                </a:extLst>
              </p:cNvPr>
              <p:cNvCxnSpPr/>
              <p:nvPr/>
            </p:nvCxnSpPr>
            <p:spPr>
              <a:xfrm>
                <a:off x="1178168" y="3086785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D7CF64F-7D8C-4071-CE79-C13B15E6A557}"/>
                  </a:ext>
                </a:extLst>
              </p:cNvPr>
              <p:cNvCxnSpPr/>
              <p:nvPr/>
            </p:nvCxnSpPr>
            <p:spPr>
              <a:xfrm>
                <a:off x="1178168" y="3703631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61DA081-E775-0B29-AB93-BD4E59AAD86B}"/>
                  </a:ext>
                </a:extLst>
              </p:cNvPr>
              <p:cNvCxnSpPr/>
              <p:nvPr/>
            </p:nvCxnSpPr>
            <p:spPr>
              <a:xfrm>
                <a:off x="1178168" y="4320477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F0684450-9BD9-E398-70CB-EC4240C013EB}"/>
                  </a:ext>
                </a:extLst>
              </p:cNvPr>
              <p:cNvCxnSpPr/>
              <p:nvPr/>
            </p:nvCxnSpPr>
            <p:spPr>
              <a:xfrm>
                <a:off x="1178168" y="4937323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26F3776-D24B-2ACB-6F1B-0A4C1BCE160B}"/>
                  </a:ext>
                </a:extLst>
              </p:cNvPr>
              <p:cNvCxnSpPr/>
              <p:nvPr/>
            </p:nvCxnSpPr>
            <p:spPr>
              <a:xfrm>
                <a:off x="1178168" y="5554169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3BA6D24-51C1-3A8D-2F00-8B0AD1B87E29}"/>
                  </a:ext>
                </a:extLst>
              </p:cNvPr>
              <p:cNvCxnSpPr/>
              <p:nvPr/>
            </p:nvCxnSpPr>
            <p:spPr>
              <a:xfrm>
                <a:off x="1178168" y="6171015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E17488F2-059E-1F90-1359-A022578C6D11}"/>
                  </a:ext>
                </a:extLst>
              </p:cNvPr>
              <p:cNvCxnSpPr/>
              <p:nvPr/>
            </p:nvCxnSpPr>
            <p:spPr>
              <a:xfrm>
                <a:off x="1178168" y="6787861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E5B0EA18-4F64-04CE-CAEF-F33E412A367F}"/>
                  </a:ext>
                </a:extLst>
              </p:cNvPr>
              <p:cNvCxnSpPr/>
              <p:nvPr/>
            </p:nvCxnSpPr>
            <p:spPr>
              <a:xfrm>
                <a:off x="1178168" y="7404707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6E0A011-B32C-5672-9206-85896C8AE075}"/>
                  </a:ext>
                </a:extLst>
              </p:cNvPr>
              <p:cNvCxnSpPr/>
              <p:nvPr/>
            </p:nvCxnSpPr>
            <p:spPr>
              <a:xfrm>
                <a:off x="1178168" y="8021553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61BCA97-6D62-AB5E-28A0-AF0DA033585F}"/>
                  </a:ext>
                </a:extLst>
              </p:cNvPr>
              <p:cNvCxnSpPr/>
              <p:nvPr/>
            </p:nvCxnSpPr>
            <p:spPr>
              <a:xfrm>
                <a:off x="1178168" y="8638399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5D8B115-0F95-893C-473C-E920A8FC92A8}"/>
                  </a:ext>
                </a:extLst>
              </p:cNvPr>
              <p:cNvCxnSpPr/>
              <p:nvPr/>
            </p:nvCxnSpPr>
            <p:spPr>
              <a:xfrm>
                <a:off x="1178168" y="9255245"/>
                <a:ext cx="5625834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1A10DEB5-B213-397E-1476-DD6C0EEE96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8168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7B72F823-EEF7-9D33-94DB-6EA98D195D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5807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F5381074-A6A0-BB04-940D-34B07548E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53446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4CA210FB-008B-8586-F4F8-4DAB65C37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1085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A1BE98B-4137-3230-685E-5D2A94B966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28724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B2C6D73-1F2E-130E-2417-6011B8BDB2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6363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2D59091D-FD73-F007-18B6-07BF1B9BE6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4002" y="3081338"/>
                <a:ext cx="0" cy="6179343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</p:cxn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C14EB3D-83BC-3B7F-75D1-35874A295D60}"/>
                </a:ext>
              </a:extLst>
            </p:cNvPr>
            <p:cNvGrpSpPr/>
            <p:nvPr/>
          </p:nvGrpSpPr>
          <p:grpSpPr>
            <a:xfrm>
              <a:off x="756000" y="2937682"/>
              <a:ext cx="6201866" cy="6957556"/>
              <a:chOff x="756000" y="2937682"/>
              <a:chExt cx="6201866" cy="6957556"/>
            </a:xfrm>
          </p:grpSpPr>
          <p:sp>
            <p:nvSpPr>
              <p:cNvPr id="13" name="AutoShape 13"/>
              <p:cNvSpPr/>
              <p:nvPr/>
            </p:nvSpPr>
            <p:spPr>
              <a:xfrm>
                <a:off x="1284514" y="9895238"/>
                <a:ext cx="771839" cy="0"/>
              </a:xfrm>
              <a:prstGeom prst="line">
                <a:avLst/>
              </a:prstGeom>
              <a:ln w="12700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5925817" y="9895238"/>
                <a:ext cx="771839" cy="0"/>
              </a:xfrm>
              <a:prstGeom prst="line">
                <a:avLst/>
              </a:prstGeom>
              <a:ln w="12700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4997556" y="9895238"/>
                <a:ext cx="771839" cy="0"/>
              </a:xfrm>
              <a:prstGeom prst="line">
                <a:avLst/>
              </a:prstGeom>
              <a:ln w="12700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4069296" y="9895238"/>
                <a:ext cx="771839" cy="0"/>
              </a:xfrm>
              <a:prstGeom prst="line">
                <a:avLst/>
              </a:prstGeom>
              <a:ln w="12700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3141036" y="9895238"/>
                <a:ext cx="771839" cy="0"/>
              </a:xfrm>
              <a:prstGeom prst="line">
                <a:avLst/>
              </a:prstGeom>
              <a:ln w="12700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2212775" y="9895238"/>
                <a:ext cx="771839" cy="0"/>
              </a:xfrm>
              <a:prstGeom prst="line">
                <a:avLst/>
              </a:prstGeom>
              <a:ln w="12700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756000" y="8634585"/>
                <a:ext cx="319481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756000" y="9250478"/>
                <a:ext cx="319481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756000" y="8018692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1178168" y="2937682"/>
                <a:ext cx="0" cy="6312796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triangl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 flipH="1" flipV="1">
                <a:off x="1182931" y="9255245"/>
                <a:ext cx="5774935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triangl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756000" y="7402799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756000" y="6786906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756000" y="6171013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756000" y="5555120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756000" y="4939227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756000" y="4323334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756000" y="3707441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756000" y="3091548"/>
                <a:ext cx="315823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0822F41-47DB-6C90-8418-9F43DC9D3267}"/>
                </a:ext>
              </a:extLst>
            </p:cNvPr>
            <p:cNvGrpSpPr/>
            <p:nvPr/>
          </p:nvGrpSpPr>
          <p:grpSpPr>
            <a:xfrm>
              <a:off x="754250" y="2272398"/>
              <a:ext cx="6048000" cy="0"/>
              <a:chOff x="756000" y="2272398"/>
              <a:chExt cx="6048000" cy="0"/>
            </a:xfrm>
          </p:grpSpPr>
          <p:sp>
            <p:nvSpPr>
              <p:cNvPr id="32" name="AutoShape 32"/>
              <p:cNvSpPr/>
              <p:nvPr/>
            </p:nvSpPr>
            <p:spPr>
              <a:xfrm flipV="1">
                <a:off x="756000" y="2272398"/>
                <a:ext cx="2778625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33"/>
              <p:cNvSpPr/>
              <p:nvPr/>
            </p:nvSpPr>
            <p:spPr>
              <a:xfrm flipV="1">
                <a:off x="4025375" y="2272398"/>
                <a:ext cx="2778625" cy="0"/>
              </a:xfrm>
              <a:prstGeom prst="line">
                <a:avLst/>
              </a:prstGeom>
              <a:ln w="9525" cap="flat">
                <a:solidFill>
                  <a:srgbClr val="FF8F48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D909386-2AAF-5CC1-8BCA-74B1DDE2C0FC}"/>
                </a:ext>
              </a:extLst>
            </p:cNvPr>
            <p:cNvGrpSpPr/>
            <p:nvPr/>
          </p:nvGrpSpPr>
          <p:grpSpPr>
            <a:xfrm>
              <a:off x="756000" y="765525"/>
              <a:ext cx="4704701" cy="1396636"/>
              <a:chOff x="756000" y="765525"/>
              <a:chExt cx="4704701" cy="1396636"/>
            </a:xfrm>
          </p:grpSpPr>
          <p:sp>
            <p:nvSpPr>
              <p:cNvPr id="35" name="TextBox 35"/>
              <p:cNvSpPr txBox="1"/>
              <p:nvPr/>
            </p:nvSpPr>
            <p:spPr>
              <a:xfrm>
                <a:off x="756000" y="2009761"/>
                <a:ext cx="422168" cy="1524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1"/>
                  </a:lnSpc>
                  <a:spcBef>
                    <a:spcPct val="0"/>
                  </a:spcBef>
                </a:pPr>
                <a:r>
                  <a:rPr lang="en-US" sz="1050" b="1" dirty="0">
                    <a:solidFill>
                      <a:srgbClr val="FF8F48"/>
                    </a:solidFill>
                    <a:latin typeface="Fredoka"/>
                  </a:rPr>
                  <a:t>Name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4025375" y="2009761"/>
                <a:ext cx="373491" cy="1524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1"/>
                  </a:lnSpc>
                  <a:spcBef>
                    <a:spcPct val="0"/>
                  </a:spcBef>
                </a:pPr>
                <a:r>
                  <a:rPr lang="en-US" sz="1050" b="1">
                    <a:solidFill>
                      <a:srgbClr val="FF8F48"/>
                    </a:solidFill>
                    <a:latin typeface="Fredoka"/>
                  </a:rPr>
                  <a:t>Class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2099299" y="765525"/>
                <a:ext cx="3361402" cy="77024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0"/>
                  </a:lnSpc>
                </a:pPr>
                <a:r>
                  <a:rPr lang="en-US" sz="2650" b="1" dirty="0">
                    <a:solidFill>
                      <a:srgbClr val="FF8F48"/>
                    </a:solidFill>
                    <a:latin typeface="Fredoka"/>
                  </a:rPr>
                  <a:t>ELEMENTARY BLANK BAR GRAPH </a:t>
                </a:r>
              </a:p>
            </p:txBody>
          </p:sp>
        </p:grpSp>
        <p:sp>
          <p:nvSpPr>
            <p:cNvPr id="34" name="TemplateLAB"/>
            <p:cNvSpPr/>
            <p:nvPr/>
          </p:nvSpPr>
          <p:spPr>
            <a:xfrm rot="-5400000">
              <a:off x="6749661" y="8643886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Fredoka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Graph Template (Portrait)</dc:title>
  <dc:creator>Hoang Anh</dc:creator>
  <cp:lastModifiedBy>Hoang Anh</cp:lastModifiedBy>
  <cp:revision>9</cp:revision>
  <dcterms:created xsi:type="dcterms:W3CDTF">2006-08-16T00:00:00Z</dcterms:created>
  <dcterms:modified xsi:type="dcterms:W3CDTF">2024-04-19T03:46:19Z</dcterms:modified>
  <dc:identifier>DAGCc1leOFA</dc:identifier>
</cp:coreProperties>
</file>