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sldIdLst>
    <p:sldId id="407" r:id="rId2"/>
  </p:sldIdLst>
  <p:sldSz cx="10693400" cy="7556500"/>
  <p:notesSz cx="6858000" cy="9144000"/>
  <p:embeddedFontLst>
    <p:embeddedFont>
      <p:font typeface="Plus Jakarta Sans" pitchFamily="2" charset="0"/>
      <p:regular r:id="rId3"/>
      <p:bold r:id="rId4"/>
      <p:italic r:id="rId5"/>
      <p:boldItalic r:id="rId6"/>
    </p:embeddedFont>
  </p:embeddedFontLst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248" userDrawn="1">
          <p15:clr>
            <a:srgbClr val="A4A3A4"/>
          </p15:clr>
        </p15:guide>
        <p15:guide id="2" pos="6464" userDrawn="1">
          <p15:clr>
            <a:srgbClr val="A4A3A4"/>
          </p15:clr>
        </p15:guide>
        <p15:guide id="3" orient="horz" pos="288" userDrawn="1">
          <p15:clr>
            <a:srgbClr val="A4A3A4"/>
          </p15:clr>
        </p15:guide>
        <p15:guide id="4" orient="horz" pos="364" userDrawn="1">
          <p15:clr>
            <a:srgbClr val="A4A3A4"/>
          </p15:clr>
        </p15:guide>
        <p15:guide id="6" orient="horz" pos="440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778BC86C-340E-8C78-79EA-A26ACB967DFD}" name="Hoang Anh" initials="HA" userId="21b114a6ef797054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7F7F"/>
    <a:srgbClr val="E83131"/>
    <a:srgbClr val="ECA628"/>
    <a:srgbClr val="E46C0A"/>
    <a:srgbClr val="397927"/>
    <a:srgbClr val="82302E"/>
    <a:srgbClr val="3B7239"/>
    <a:srgbClr val="1485CA"/>
    <a:srgbClr val="E56C31"/>
    <a:srgbClr val="0156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120" autoAdjust="0"/>
    <p:restoredTop sz="94622" autoAdjust="0"/>
  </p:normalViewPr>
  <p:slideViewPr>
    <p:cSldViewPr>
      <p:cViewPr varScale="1">
        <p:scale>
          <a:sx n="96" d="100"/>
          <a:sy n="96" d="100"/>
        </p:scale>
        <p:origin x="246" y="96"/>
      </p:cViewPr>
      <p:guideLst>
        <p:guide pos="248"/>
        <p:guide pos="6464"/>
        <p:guide orient="horz" pos="288"/>
        <p:guide orient="horz" pos="364"/>
        <p:guide orient="horz" pos="440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font" Target="fonts/font1.fntdata"/><Relationship Id="rId7" Type="http://schemas.openxmlformats.org/officeDocument/2006/relationships/tags" Target="tags/tag1.xml"/><Relationship Id="rId12" Type="http://schemas.microsoft.com/office/2018/10/relationships/authors" Target="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4.fntdata"/><Relationship Id="rId11" Type="http://schemas.openxmlformats.org/officeDocument/2006/relationships/tableStyles" Target="tableStyles.xml"/><Relationship Id="rId5" Type="http://schemas.openxmlformats.org/officeDocument/2006/relationships/font" Target="fonts/font3.fntdata"/><Relationship Id="rId10" Type="http://schemas.openxmlformats.org/officeDocument/2006/relationships/theme" Target="theme/theme1.xml"/><Relationship Id="rId4" Type="http://schemas.openxmlformats.org/officeDocument/2006/relationships/font" Target="fonts/font2.fntdata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264" userDrawn="1">
          <p15:clr>
            <a:srgbClr val="F26B43"/>
          </p15:clr>
        </p15:guide>
        <p15:guide id="2" pos="6464" userDrawn="1">
          <p15:clr>
            <a:srgbClr val="F26B43"/>
          </p15:clr>
        </p15:guide>
        <p15:guide id="5" orient="horz" pos="4472" userDrawn="1">
          <p15:clr>
            <a:srgbClr val="F26B43"/>
          </p15:clr>
        </p15:guide>
        <p15:guide id="6" orient="horz" pos="440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4" name="Group 1">
            <a:extLst>
              <a:ext uri="{FF2B5EF4-FFF2-40B4-BE49-F238E27FC236}">
                <a16:creationId xmlns:a16="http://schemas.microsoft.com/office/drawing/2014/main" id="{45FFDA9A-E42B-502F-58EA-AAC8F87FC71B}"/>
              </a:ext>
            </a:extLst>
          </p:cNvPr>
          <p:cNvGrpSpPr/>
          <p:nvPr/>
        </p:nvGrpSpPr>
        <p:grpSpPr>
          <a:xfrm>
            <a:off x="-51593" y="0"/>
            <a:ext cx="10744993" cy="7556500"/>
            <a:chOff x="-51593" y="0"/>
            <a:chExt cx="10744993" cy="7556500"/>
          </a:xfrm>
        </p:grpSpPr>
        <p:grpSp>
          <p:nvGrpSpPr>
            <p:cNvPr id="89" name="Group 88">
              <a:extLst>
                <a:ext uri="{FF2B5EF4-FFF2-40B4-BE49-F238E27FC236}">
                  <a16:creationId xmlns:a16="http://schemas.microsoft.com/office/drawing/2014/main" id="{3A2C8849-3B0C-A543-0DE0-CBCCF8E6A985}"/>
                </a:ext>
              </a:extLst>
            </p:cNvPr>
            <p:cNvGrpSpPr/>
            <p:nvPr/>
          </p:nvGrpSpPr>
          <p:grpSpPr>
            <a:xfrm>
              <a:off x="-51593" y="0"/>
              <a:ext cx="10744993" cy="7556500"/>
              <a:chOff x="-51593" y="0"/>
              <a:chExt cx="10744993" cy="7556500"/>
            </a:xfrm>
          </p:grpSpPr>
          <p:sp>
            <p:nvSpPr>
              <p:cNvPr id="3" name="Freeform 3"/>
              <p:cNvSpPr/>
              <p:nvPr/>
            </p:nvSpPr>
            <p:spPr>
              <a:xfrm>
                <a:off x="-1" y="0"/>
                <a:ext cx="1752075" cy="1088112"/>
              </a:xfrm>
              <a:custGeom>
                <a:avLst/>
                <a:gdLst/>
                <a:ahLst/>
                <a:cxnLst/>
                <a:rect l="l" t="t" r="r" b="b"/>
                <a:pathLst>
                  <a:path w="2404890" h="2404890">
                    <a:moveTo>
                      <a:pt x="0" y="0"/>
                    </a:moveTo>
                    <a:lnTo>
                      <a:pt x="2404890" y="0"/>
                    </a:lnTo>
                    <a:lnTo>
                      <a:pt x="2404890" y="2404890"/>
                    </a:lnTo>
                    <a:lnTo>
                      <a:pt x="0" y="2404890"/>
                    </a:lnTo>
                    <a:lnTo>
                      <a:pt x="0" y="0"/>
                    </a:lnTo>
                    <a:close/>
                  </a:path>
                </a:pathLst>
              </a:custGeom>
              <a:blipFill>
                <a:blip r:embed="rId2">
                  <a:alphaModFix amt="4000"/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  <a:stretch>
                  <a:fillRect l="-2945" t="-65761" b="1"/>
                </a:stretch>
              </a:blipFill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" name="Freeform 4"/>
              <p:cNvSpPr/>
              <p:nvPr/>
            </p:nvSpPr>
            <p:spPr>
              <a:xfrm>
                <a:off x="1746990" y="0"/>
                <a:ext cx="1803668" cy="1088112"/>
              </a:xfrm>
              <a:custGeom>
                <a:avLst/>
                <a:gdLst/>
                <a:ahLst/>
                <a:cxnLst/>
                <a:rect l="l" t="t" r="r" b="b"/>
                <a:pathLst>
                  <a:path w="2404890" h="2404890">
                    <a:moveTo>
                      <a:pt x="0" y="0"/>
                    </a:moveTo>
                    <a:lnTo>
                      <a:pt x="2404890" y="0"/>
                    </a:lnTo>
                    <a:lnTo>
                      <a:pt x="2404890" y="2404890"/>
                    </a:lnTo>
                    <a:lnTo>
                      <a:pt x="0" y="2404890"/>
                    </a:lnTo>
                    <a:lnTo>
                      <a:pt x="0" y="0"/>
                    </a:lnTo>
                    <a:close/>
                  </a:path>
                </a:pathLst>
              </a:custGeom>
              <a:blipFill>
                <a:blip r:embed="rId2">
                  <a:alphaModFix amt="4000"/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  <a:stretch>
                  <a:fillRect t="-65761" b="1"/>
                </a:stretch>
              </a:blipFill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" name="Freeform 5"/>
              <p:cNvSpPr/>
              <p:nvPr/>
            </p:nvSpPr>
            <p:spPr>
              <a:xfrm>
                <a:off x="3545573" y="0"/>
                <a:ext cx="1803668" cy="1088112"/>
              </a:xfrm>
              <a:custGeom>
                <a:avLst/>
                <a:gdLst/>
                <a:ahLst/>
                <a:cxnLst/>
                <a:rect l="l" t="t" r="r" b="b"/>
                <a:pathLst>
                  <a:path w="2404890" h="2404890">
                    <a:moveTo>
                      <a:pt x="0" y="0"/>
                    </a:moveTo>
                    <a:lnTo>
                      <a:pt x="2404890" y="0"/>
                    </a:lnTo>
                    <a:lnTo>
                      <a:pt x="2404890" y="2404890"/>
                    </a:lnTo>
                    <a:lnTo>
                      <a:pt x="0" y="2404890"/>
                    </a:lnTo>
                    <a:lnTo>
                      <a:pt x="0" y="0"/>
                    </a:lnTo>
                    <a:close/>
                  </a:path>
                </a:pathLst>
              </a:custGeom>
              <a:blipFill>
                <a:blip r:embed="rId2">
                  <a:alphaModFix amt="4000"/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  <a:stretch>
                  <a:fillRect t="-65761" b="1"/>
                </a:stretch>
              </a:blipFill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6" name="Freeform 6"/>
              <p:cNvSpPr/>
              <p:nvPr/>
            </p:nvSpPr>
            <p:spPr>
              <a:xfrm>
                <a:off x="5344156" y="0"/>
                <a:ext cx="1803668" cy="1088112"/>
              </a:xfrm>
              <a:custGeom>
                <a:avLst/>
                <a:gdLst/>
                <a:ahLst/>
                <a:cxnLst/>
                <a:rect l="l" t="t" r="r" b="b"/>
                <a:pathLst>
                  <a:path w="2404890" h="2404890">
                    <a:moveTo>
                      <a:pt x="0" y="0"/>
                    </a:moveTo>
                    <a:lnTo>
                      <a:pt x="2404890" y="0"/>
                    </a:lnTo>
                    <a:lnTo>
                      <a:pt x="2404890" y="2404890"/>
                    </a:lnTo>
                    <a:lnTo>
                      <a:pt x="0" y="2404890"/>
                    </a:lnTo>
                    <a:lnTo>
                      <a:pt x="0" y="0"/>
                    </a:lnTo>
                    <a:close/>
                  </a:path>
                </a:pathLst>
              </a:custGeom>
              <a:blipFill>
                <a:blip r:embed="rId2">
                  <a:alphaModFix amt="4000"/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  <a:stretch>
                  <a:fillRect t="-65761" b="1"/>
                </a:stretch>
              </a:blipFill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7" name="Freeform 7"/>
              <p:cNvSpPr/>
              <p:nvPr/>
            </p:nvSpPr>
            <p:spPr>
              <a:xfrm>
                <a:off x="7142739" y="0"/>
                <a:ext cx="1803668" cy="1088112"/>
              </a:xfrm>
              <a:custGeom>
                <a:avLst/>
                <a:gdLst/>
                <a:ahLst/>
                <a:cxnLst/>
                <a:rect l="l" t="t" r="r" b="b"/>
                <a:pathLst>
                  <a:path w="2404890" h="2404890">
                    <a:moveTo>
                      <a:pt x="0" y="0"/>
                    </a:moveTo>
                    <a:lnTo>
                      <a:pt x="2404890" y="0"/>
                    </a:lnTo>
                    <a:lnTo>
                      <a:pt x="2404890" y="2404890"/>
                    </a:lnTo>
                    <a:lnTo>
                      <a:pt x="0" y="2404890"/>
                    </a:lnTo>
                    <a:lnTo>
                      <a:pt x="0" y="0"/>
                    </a:lnTo>
                    <a:close/>
                  </a:path>
                </a:pathLst>
              </a:custGeom>
              <a:blipFill>
                <a:blip r:embed="rId2">
                  <a:alphaModFix amt="4000"/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  <a:stretch>
                  <a:fillRect t="-65761" b="1"/>
                </a:stretch>
              </a:blipFill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8" name="Freeform 8"/>
              <p:cNvSpPr/>
              <p:nvPr/>
            </p:nvSpPr>
            <p:spPr>
              <a:xfrm>
                <a:off x="8941324" y="0"/>
                <a:ext cx="1752076" cy="1088112"/>
              </a:xfrm>
              <a:custGeom>
                <a:avLst/>
                <a:gdLst/>
                <a:ahLst/>
                <a:cxnLst/>
                <a:rect l="l" t="t" r="r" b="b"/>
                <a:pathLst>
                  <a:path w="2404890" h="2404890">
                    <a:moveTo>
                      <a:pt x="0" y="0"/>
                    </a:moveTo>
                    <a:lnTo>
                      <a:pt x="2404890" y="0"/>
                    </a:lnTo>
                    <a:lnTo>
                      <a:pt x="2404890" y="2404890"/>
                    </a:lnTo>
                    <a:lnTo>
                      <a:pt x="0" y="2404890"/>
                    </a:lnTo>
                    <a:lnTo>
                      <a:pt x="0" y="0"/>
                    </a:lnTo>
                    <a:close/>
                  </a:path>
                </a:pathLst>
              </a:custGeom>
              <a:blipFill>
                <a:blip r:embed="rId2">
                  <a:alphaModFix amt="4000"/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  <a:stretch>
                  <a:fillRect t="-65761" r="-2945" b="1"/>
                </a:stretch>
              </a:blipFill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61" name="Freeform 3">
                <a:extLst>
                  <a:ext uri="{FF2B5EF4-FFF2-40B4-BE49-F238E27FC236}">
                    <a16:creationId xmlns:a16="http://schemas.microsoft.com/office/drawing/2014/main" id="{211BE4BC-4719-1525-A66D-342A79493857}"/>
                  </a:ext>
                </a:extLst>
              </p:cNvPr>
              <p:cNvSpPr/>
              <p:nvPr/>
            </p:nvSpPr>
            <p:spPr>
              <a:xfrm>
                <a:off x="-51593" y="1080430"/>
                <a:ext cx="1803668" cy="1803668"/>
              </a:xfrm>
              <a:custGeom>
                <a:avLst/>
                <a:gdLst/>
                <a:ahLst/>
                <a:cxnLst/>
                <a:rect l="l" t="t" r="r" b="b"/>
                <a:pathLst>
                  <a:path w="2404890" h="2404890">
                    <a:moveTo>
                      <a:pt x="0" y="0"/>
                    </a:moveTo>
                    <a:lnTo>
                      <a:pt x="2404890" y="0"/>
                    </a:lnTo>
                    <a:lnTo>
                      <a:pt x="2404890" y="2404890"/>
                    </a:lnTo>
                    <a:lnTo>
                      <a:pt x="0" y="2404890"/>
                    </a:lnTo>
                    <a:lnTo>
                      <a:pt x="0" y="0"/>
                    </a:lnTo>
                    <a:close/>
                  </a:path>
                </a:pathLst>
              </a:custGeom>
              <a:blipFill>
                <a:blip r:embed="rId2">
                  <a:alphaModFix amt="4000"/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  <a:stretch>
                  <a:fillRect/>
                </a:stretch>
              </a:blipFill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62" name="Freeform 4">
                <a:extLst>
                  <a:ext uri="{FF2B5EF4-FFF2-40B4-BE49-F238E27FC236}">
                    <a16:creationId xmlns:a16="http://schemas.microsoft.com/office/drawing/2014/main" id="{D2799B89-4C8F-1EE9-E119-BCEAE3B3119F}"/>
                  </a:ext>
                </a:extLst>
              </p:cNvPr>
              <p:cNvSpPr/>
              <p:nvPr/>
            </p:nvSpPr>
            <p:spPr>
              <a:xfrm>
                <a:off x="1746990" y="1080430"/>
                <a:ext cx="1803668" cy="1803668"/>
              </a:xfrm>
              <a:custGeom>
                <a:avLst/>
                <a:gdLst/>
                <a:ahLst/>
                <a:cxnLst/>
                <a:rect l="l" t="t" r="r" b="b"/>
                <a:pathLst>
                  <a:path w="2404890" h="2404890">
                    <a:moveTo>
                      <a:pt x="0" y="0"/>
                    </a:moveTo>
                    <a:lnTo>
                      <a:pt x="2404890" y="0"/>
                    </a:lnTo>
                    <a:lnTo>
                      <a:pt x="2404890" y="2404890"/>
                    </a:lnTo>
                    <a:lnTo>
                      <a:pt x="0" y="2404890"/>
                    </a:lnTo>
                    <a:lnTo>
                      <a:pt x="0" y="0"/>
                    </a:lnTo>
                    <a:close/>
                  </a:path>
                </a:pathLst>
              </a:custGeom>
              <a:blipFill>
                <a:blip r:embed="rId2">
                  <a:alphaModFix amt="4000"/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  <a:stretch>
                  <a:fillRect/>
                </a:stretch>
              </a:blipFill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63" name="Freeform 5">
                <a:extLst>
                  <a:ext uri="{FF2B5EF4-FFF2-40B4-BE49-F238E27FC236}">
                    <a16:creationId xmlns:a16="http://schemas.microsoft.com/office/drawing/2014/main" id="{41998454-42E3-E319-BC3E-2F89BB3FB0B2}"/>
                  </a:ext>
                </a:extLst>
              </p:cNvPr>
              <p:cNvSpPr/>
              <p:nvPr/>
            </p:nvSpPr>
            <p:spPr>
              <a:xfrm>
                <a:off x="3545573" y="1080430"/>
                <a:ext cx="1803668" cy="1803668"/>
              </a:xfrm>
              <a:custGeom>
                <a:avLst/>
                <a:gdLst/>
                <a:ahLst/>
                <a:cxnLst/>
                <a:rect l="l" t="t" r="r" b="b"/>
                <a:pathLst>
                  <a:path w="2404890" h="2404890">
                    <a:moveTo>
                      <a:pt x="0" y="0"/>
                    </a:moveTo>
                    <a:lnTo>
                      <a:pt x="2404890" y="0"/>
                    </a:lnTo>
                    <a:lnTo>
                      <a:pt x="2404890" y="2404890"/>
                    </a:lnTo>
                    <a:lnTo>
                      <a:pt x="0" y="2404890"/>
                    </a:lnTo>
                    <a:lnTo>
                      <a:pt x="0" y="0"/>
                    </a:lnTo>
                    <a:close/>
                  </a:path>
                </a:pathLst>
              </a:custGeom>
              <a:blipFill>
                <a:blip r:embed="rId2">
                  <a:alphaModFix amt="4000"/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  <a:stretch>
                  <a:fillRect/>
                </a:stretch>
              </a:blipFill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64" name="Freeform 6">
                <a:extLst>
                  <a:ext uri="{FF2B5EF4-FFF2-40B4-BE49-F238E27FC236}">
                    <a16:creationId xmlns:a16="http://schemas.microsoft.com/office/drawing/2014/main" id="{19794BF9-7F72-574D-EDE0-FB57A562662F}"/>
                  </a:ext>
                </a:extLst>
              </p:cNvPr>
              <p:cNvSpPr/>
              <p:nvPr/>
            </p:nvSpPr>
            <p:spPr>
              <a:xfrm>
                <a:off x="5344156" y="1080430"/>
                <a:ext cx="1803668" cy="1803668"/>
              </a:xfrm>
              <a:custGeom>
                <a:avLst/>
                <a:gdLst/>
                <a:ahLst/>
                <a:cxnLst/>
                <a:rect l="l" t="t" r="r" b="b"/>
                <a:pathLst>
                  <a:path w="2404890" h="2404890">
                    <a:moveTo>
                      <a:pt x="0" y="0"/>
                    </a:moveTo>
                    <a:lnTo>
                      <a:pt x="2404890" y="0"/>
                    </a:lnTo>
                    <a:lnTo>
                      <a:pt x="2404890" y="2404890"/>
                    </a:lnTo>
                    <a:lnTo>
                      <a:pt x="0" y="2404890"/>
                    </a:lnTo>
                    <a:lnTo>
                      <a:pt x="0" y="0"/>
                    </a:lnTo>
                    <a:close/>
                  </a:path>
                </a:pathLst>
              </a:custGeom>
              <a:blipFill>
                <a:blip r:embed="rId2">
                  <a:alphaModFix amt="4000"/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  <a:stretch>
                  <a:fillRect/>
                </a:stretch>
              </a:blipFill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65" name="Freeform 7">
                <a:extLst>
                  <a:ext uri="{FF2B5EF4-FFF2-40B4-BE49-F238E27FC236}">
                    <a16:creationId xmlns:a16="http://schemas.microsoft.com/office/drawing/2014/main" id="{B5E54FA0-7133-CBEE-9A98-58EA447DA777}"/>
                  </a:ext>
                </a:extLst>
              </p:cNvPr>
              <p:cNvSpPr/>
              <p:nvPr/>
            </p:nvSpPr>
            <p:spPr>
              <a:xfrm>
                <a:off x="7142739" y="1080430"/>
                <a:ext cx="1803668" cy="1803668"/>
              </a:xfrm>
              <a:custGeom>
                <a:avLst/>
                <a:gdLst/>
                <a:ahLst/>
                <a:cxnLst/>
                <a:rect l="l" t="t" r="r" b="b"/>
                <a:pathLst>
                  <a:path w="2404890" h="2404890">
                    <a:moveTo>
                      <a:pt x="0" y="0"/>
                    </a:moveTo>
                    <a:lnTo>
                      <a:pt x="2404890" y="0"/>
                    </a:lnTo>
                    <a:lnTo>
                      <a:pt x="2404890" y="2404890"/>
                    </a:lnTo>
                    <a:lnTo>
                      <a:pt x="0" y="2404890"/>
                    </a:lnTo>
                    <a:lnTo>
                      <a:pt x="0" y="0"/>
                    </a:lnTo>
                    <a:close/>
                  </a:path>
                </a:pathLst>
              </a:custGeom>
              <a:blipFill>
                <a:blip r:embed="rId2">
                  <a:alphaModFix amt="4000"/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  <a:stretch>
                  <a:fillRect/>
                </a:stretch>
              </a:blipFill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66" name="Freeform 8">
                <a:extLst>
                  <a:ext uri="{FF2B5EF4-FFF2-40B4-BE49-F238E27FC236}">
                    <a16:creationId xmlns:a16="http://schemas.microsoft.com/office/drawing/2014/main" id="{94A466FF-51C6-2AE1-102C-6712265E79B8}"/>
                  </a:ext>
                </a:extLst>
              </p:cNvPr>
              <p:cNvSpPr/>
              <p:nvPr/>
            </p:nvSpPr>
            <p:spPr>
              <a:xfrm>
                <a:off x="8941324" y="1080430"/>
                <a:ext cx="1752076" cy="1803668"/>
              </a:xfrm>
              <a:custGeom>
                <a:avLst/>
                <a:gdLst/>
                <a:ahLst/>
                <a:cxnLst/>
                <a:rect l="l" t="t" r="r" b="b"/>
                <a:pathLst>
                  <a:path w="2404890" h="2404890">
                    <a:moveTo>
                      <a:pt x="0" y="0"/>
                    </a:moveTo>
                    <a:lnTo>
                      <a:pt x="2404890" y="0"/>
                    </a:lnTo>
                    <a:lnTo>
                      <a:pt x="2404890" y="2404890"/>
                    </a:lnTo>
                    <a:lnTo>
                      <a:pt x="0" y="2404890"/>
                    </a:lnTo>
                    <a:lnTo>
                      <a:pt x="0" y="0"/>
                    </a:lnTo>
                    <a:close/>
                  </a:path>
                </a:pathLst>
              </a:custGeom>
              <a:blipFill>
                <a:blip r:embed="rId2">
                  <a:alphaModFix amt="4000"/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  <a:stretch>
                  <a:fillRect r="-2945"/>
                </a:stretch>
              </a:blipFill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68" name="Freeform 3">
                <a:extLst>
                  <a:ext uri="{FF2B5EF4-FFF2-40B4-BE49-F238E27FC236}">
                    <a16:creationId xmlns:a16="http://schemas.microsoft.com/office/drawing/2014/main" id="{071C142F-8AF2-7341-2B28-329D05E79635}"/>
                  </a:ext>
                </a:extLst>
              </p:cNvPr>
              <p:cNvSpPr/>
              <p:nvPr/>
            </p:nvSpPr>
            <p:spPr>
              <a:xfrm>
                <a:off x="-51593" y="2876416"/>
                <a:ext cx="1803668" cy="1803668"/>
              </a:xfrm>
              <a:custGeom>
                <a:avLst/>
                <a:gdLst/>
                <a:ahLst/>
                <a:cxnLst/>
                <a:rect l="l" t="t" r="r" b="b"/>
                <a:pathLst>
                  <a:path w="2404890" h="2404890">
                    <a:moveTo>
                      <a:pt x="0" y="0"/>
                    </a:moveTo>
                    <a:lnTo>
                      <a:pt x="2404890" y="0"/>
                    </a:lnTo>
                    <a:lnTo>
                      <a:pt x="2404890" y="2404890"/>
                    </a:lnTo>
                    <a:lnTo>
                      <a:pt x="0" y="2404890"/>
                    </a:lnTo>
                    <a:lnTo>
                      <a:pt x="0" y="0"/>
                    </a:lnTo>
                    <a:close/>
                  </a:path>
                </a:pathLst>
              </a:custGeom>
              <a:blipFill>
                <a:blip r:embed="rId2">
                  <a:alphaModFix amt="4000"/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  <a:stretch>
                  <a:fillRect/>
                </a:stretch>
              </a:blipFill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69" name="Freeform 4">
                <a:extLst>
                  <a:ext uri="{FF2B5EF4-FFF2-40B4-BE49-F238E27FC236}">
                    <a16:creationId xmlns:a16="http://schemas.microsoft.com/office/drawing/2014/main" id="{0A9B840B-A1F7-1118-C426-E3829F287406}"/>
                  </a:ext>
                </a:extLst>
              </p:cNvPr>
              <p:cNvSpPr/>
              <p:nvPr/>
            </p:nvSpPr>
            <p:spPr>
              <a:xfrm>
                <a:off x="1746990" y="2876416"/>
                <a:ext cx="1803668" cy="1803668"/>
              </a:xfrm>
              <a:custGeom>
                <a:avLst/>
                <a:gdLst/>
                <a:ahLst/>
                <a:cxnLst/>
                <a:rect l="l" t="t" r="r" b="b"/>
                <a:pathLst>
                  <a:path w="2404890" h="2404890">
                    <a:moveTo>
                      <a:pt x="0" y="0"/>
                    </a:moveTo>
                    <a:lnTo>
                      <a:pt x="2404890" y="0"/>
                    </a:lnTo>
                    <a:lnTo>
                      <a:pt x="2404890" y="2404890"/>
                    </a:lnTo>
                    <a:lnTo>
                      <a:pt x="0" y="2404890"/>
                    </a:lnTo>
                    <a:lnTo>
                      <a:pt x="0" y="0"/>
                    </a:lnTo>
                    <a:close/>
                  </a:path>
                </a:pathLst>
              </a:custGeom>
              <a:blipFill>
                <a:blip r:embed="rId2">
                  <a:alphaModFix amt="4000"/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  <a:stretch>
                  <a:fillRect/>
                </a:stretch>
              </a:blipFill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70" name="Freeform 5">
                <a:extLst>
                  <a:ext uri="{FF2B5EF4-FFF2-40B4-BE49-F238E27FC236}">
                    <a16:creationId xmlns:a16="http://schemas.microsoft.com/office/drawing/2014/main" id="{6EAFE366-3F7C-2E77-E38F-87B48A34097A}"/>
                  </a:ext>
                </a:extLst>
              </p:cNvPr>
              <p:cNvSpPr/>
              <p:nvPr/>
            </p:nvSpPr>
            <p:spPr>
              <a:xfrm>
                <a:off x="3545573" y="2876416"/>
                <a:ext cx="1803668" cy="1803668"/>
              </a:xfrm>
              <a:custGeom>
                <a:avLst/>
                <a:gdLst/>
                <a:ahLst/>
                <a:cxnLst/>
                <a:rect l="l" t="t" r="r" b="b"/>
                <a:pathLst>
                  <a:path w="2404890" h="2404890">
                    <a:moveTo>
                      <a:pt x="0" y="0"/>
                    </a:moveTo>
                    <a:lnTo>
                      <a:pt x="2404890" y="0"/>
                    </a:lnTo>
                    <a:lnTo>
                      <a:pt x="2404890" y="2404890"/>
                    </a:lnTo>
                    <a:lnTo>
                      <a:pt x="0" y="2404890"/>
                    </a:lnTo>
                    <a:lnTo>
                      <a:pt x="0" y="0"/>
                    </a:lnTo>
                    <a:close/>
                  </a:path>
                </a:pathLst>
              </a:custGeom>
              <a:blipFill>
                <a:blip r:embed="rId2">
                  <a:alphaModFix amt="4000"/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  <a:stretch>
                  <a:fillRect/>
                </a:stretch>
              </a:blipFill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71" name="Freeform 6">
                <a:extLst>
                  <a:ext uri="{FF2B5EF4-FFF2-40B4-BE49-F238E27FC236}">
                    <a16:creationId xmlns:a16="http://schemas.microsoft.com/office/drawing/2014/main" id="{F854AA34-4DE4-5B57-46EB-261D9F054248}"/>
                  </a:ext>
                </a:extLst>
              </p:cNvPr>
              <p:cNvSpPr/>
              <p:nvPr/>
            </p:nvSpPr>
            <p:spPr>
              <a:xfrm>
                <a:off x="5344156" y="2876416"/>
                <a:ext cx="1803668" cy="1803668"/>
              </a:xfrm>
              <a:custGeom>
                <a:avLst/>
                <a:gdLst/>
                <a:ahLst/>
                <a:cxnLst/>
                <a:rect l="l" t="t" r="r" b="b"/>
                <a:pathLst>
                  <a:path w="2404890" h="2404890">
                    <a:moveTo>
                      <a:pt x="0" y="0"/>
                    </a:moveTo>
                    <a:lnTo>
                      <a:pt x="2404890" y="0"/>
                    </a:lnTo>
                    <a:lnTo>
                      <a:pt x="2404890" y="2404890"/>
                    </a:lnTo>
                    <a:lnTo>
                      <a:pt x="0" y="2404890"/>
                    </a:lnTo>
                    <a:lnTo>
                      <a:pt x="0" y="0"/>
                    </a:lnTo>
                    <a:close/>
                  </a:path>
                </a:pathLst>
              </a:custGeom>
              <a:blipFill>
                <a:blip r:embed="rId2">
                  <a:alphaModFix amt="4000"/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  <a:stretch>
                  <a:fillRect/>
                </a:stretch>
              </a:blipFill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72" name="Freeform 7">
                <a:extLst>
                  <a:ext uri="{FF2B5EF4-FFF2-40B4-BE49-F238E27FC236}">
                    <a16:creationId xmlns:a16="http://schemas.microsoft.com/office/drawing/2014/main" id="{1804907F-01F7-8E71-8FF6-A91713BD7A3F}"/>
                  </a:ext>
                </a:extLst>
              </p:cNvPr>
              <p:cNvSpPr/>
              <p:nvPr/>
            </p:nvSpPr>
            <p:spPr>
              <a:xfrm>
                <a:off x="7142739" y="2876416"/>
                <a:ext cx="1803668" cy="1803668"/>
              </a:xfrm>
              <a:custGeom>
                <a:avLst/>
                <a:gdLst/>
                <a:ahLst/>
                <a:cxnLst/>
                <a:rect l="l" t="t" r="r" b="b"/>
                <a:pathLst>
                  <a:path w="2404890" h="2404890">
                    <a:moveTo>
                      <a:pt x="0" y="0"/>
                    </a:moveTo>
                    <a:lnTo>
                      <a:pt x="2404890" y="0"/>
                    </a:lnTo>
                    <a:lnTo>
                      <a:pt x="2404890" y="2404890"/>
                    </a:lnTo>
                    <a:lnTo>
                      <a:pt x="0" y="2404890"/>
                    </a:lnTo>
                    <a:lnTo>
                      <a:pt x="0" y="0"/>
                    </a:lnTo>
                    <a:close/>
                  </a:path>
                </a:pathLst>
              </a:custGeom>
              <a:blipFill>
                <a:blip r:embed="rId2">
                  <a:alphaModFix amt="4000"/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  <a:stretch>
                  <a:fillRect/>
                </a:stretch>
              </a:blipFill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73" name="Freeform 8">
                <a:extLst>
                  <a:ext uri="{FF2B5EF4-FFF2-40B4-BE49-F238E27FC236}">
                    <a16:creationId xmlns:a16="http://schemas.microsoft.com/office/drawing/2014/main" id="{AF683CAD-1652-31C1-2AC9-9B4C557A84E3}"/>
                  </a:ext>
                </a:extLst>
              </p:cNvPr>
              <p:cNvSpPr/>
              <p:nvPr/>
            </p:nvSpPr>
            <p:spPr>
              <a:xfrm>
                <a:off x="8941324" y="2876416"/>
                <a:ext cx="1752076" cy="1803668"/>
              </a:xfrm>
              <a:custGeom>
                <a:avLst/>
                <a:gdLst/>
                <a:ahLst/>
                <a:cxnLst/>
                <a:rect l="l" t="t" r="r" b="b"/>
                <a:pathLst>
                  <a:path w="2404890" h="2404890">
                    <a:moveTo>
                      <a:pt x="0" y="0"/>
                    </a:moveTo>
                    <a:lnTo>
                      <a:pt x="2404890" y="0"/>
                    </a:lnTo>
                    <a:lnTo>
                      <a:pt x="2404890" y="2404890"/>
                    </a:lnTo>
                    <a:lnTo>
                      <a:pt x="0" y="2404890"/>
                    </a:lnTo>
                    <a:lnTo>
                      <a:pt x="0" y="0"/>
                    </a:lnTo>
                    <a:close/>
                  </a:path>
                </a:pathLst>
              </a:custGeom>
              <a:blipFill>
                <a:blip r:embed="rId2">
                  <a:alphaModFix amt="4000"/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  <a:stretch>
                  <a:fillRect r="-2945"/>
                </a:stretch>
              </a:blipFill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75" name="Freeform 3">
                <a:extLst>
                  <a:ext uri="{FF2B5EF4-FFF2-40B4-BE49-F238E27FC236}">
                    <a16:creationId xmlns:a16="http://schemas.microsoft.com/office/drawing/2014/main" id="{F2A9894D-F3C5-52C8-8596-8506AE3BD1A7}"/>
                  </a:ext>
                </a:extLst>
              </p:cNvPr>
              <p:cNvSpPr/>
              <p:nvPr/>
            </p:nvSpPr>
            <p:spPr>
              <a:xfrm>
                <a:off x="-51593" y="4672402"/>
                <a:ext cx="1803668" cy="1803668"/>
              </a:xfrm>
              <a:custGeom>
                <a:avLst/>
                <a:gdLst/>
                <a:ahLst/>
                <a:cxnLst/>
                <a:rect l="l" t="t" r="r" b="b"/>
                <a:pathLst>
                  <a:path w="2404890" h="2404890">
                    <a:moveTo>
                      <a:pt x="0" y="0"/>
                    </a:moveTo>
                    <a:lnTo>
                      <a:pt x="2404890" y="0"/>
                    </a:lnTo>
                    <a:lnTo>
                      <a:pt x="2404890" y="2404890"/>
                    </a:lnTo>
                    <a:lnTo>
                      <a:pt x="0" y="2404890"/>
                    </a:lnTo>
                    <a:lnTo>
                      <a:pt x="0" y="0"/>
                    </a:lnTo>
                    <a:close/>
                  </a:path>
                </a:pathLst>
              </a:custGeom>
              <a:blipFill>
                <a:blip r:embed="rId2">
                  <a:alphaModFix amt="4000"/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  <a:stretch>
                  <a:fillRect/>
                </a:stretch>
              </a:blipFill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76" name="Freeform 4">
                <a:extLst>
                  <a:ext uri="{FF2B5EF4-FFF2-40B4-BE49-F238E27FC236}">
                    <a16:creationId xmlns:a16="http://schemas.microsoft.com/office/drawing/2014/main" id="{363DB382-8424-13C7-6BFA-65EFA7CF911B}"/>
                  </a:ext>
                </a:extLst>
              </p:cNvPr>
              <p:cNvSpPr/>
              <p:nvPr/>
            </p:nvSpPr>
            <p:spPr>
              <a:xfrm>
                <a:off x="1746990" y="4672402"/>
                <a:ext cx="1803668" cy="1803668"/>
              </a:xfrm>
              <a:custGeom>
                <a:avLst/>
                <a:gdLst/>
                <a:ahLst/>
                <a:cxnLst/>
                <a:rect l="l" t="t" r="r" b="b"/>
                <a:pathLst>
                  <a:path w="2404890" h="2404890">
                    <a:moveTo>
                      <a:pt x="0" y="0"/>
                    </a:moveTo>
                    <a:lnTo>
                      <a:pt x="2404890" y="0"/>
                    </a:lnTo>
                    <a:lnTo>
                      <a:pt x="2404890" y="2404890"/>
                    </a:lnTo>
                    <a:lnTo>
                      <a:pt x="0" y="2404890"/>
                    </a:lnTo>
                    <a:lnTo>
                      <a:pt x="0" y="0"/>
                    </a:lnTo>
                    <a:close/>
                  </a:path>
                </a:pathLst>
              </a:custGeom>
              <a:blipFill>
                <a:blip r:embed="rId2">
                  <a:alphaModFix amt="4000"/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  <a:stretch>
                  <a:fillRect/>
                </a:stretch>
              </a:blipFill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77" name="Freeform 5">
                <a:extLst>
                  <a:ext uri="{FF2B5EF4-FFF2-40B4-BE49-F238E27FC236}">
                    <a16:creationId xmlns:a16="http://schemas.microsoft.com/office/drawing/2014/main" id="{0D5E668C-7FCC-EC07-E42E-E864230AF5FE}"/>
                  </a:ext>
                </a:extLst>
              </p:cNvPr>
              <p:cNvSpPr/>
              <p:nvPr/>
            </p:nvSpPr>
            <p:spPr>
              <a:xfrm>
                <a:off x="3545573" y="4672402"/>
                <a:ext cx="1803668" cy="1803668"/>
              </a:xfrm>
              <a:custGeom>
                <a:avLst/>
                <a:gdLst/>
                <a:ahLst/>
                <a:cxnLst/>
                <a:rect l="l" t="t" r="r" b="b"/>
                <a:pathLst>
                  <a:path w="2404890" h="2404890">
                    <a:moveTo>
                      <a:pt x="0" y="0"/>
                    </a:moveTo>
                    <a:lnTo>
                      <a:pt x="2404890" y="0"/>
                    </a:lnTo>
                    <a:lnTo>
                      <a:pt x="2404890" y="2404890"/>
                    </a:lnTo>
                    <a:lnTo>
                      <a:pt x="0" y="2404890"/>
                    </a:lnTo>
                    <a:lnTo>
                      <a:pt x="0" y="0"/>
                    </a:lnTo>
                    <a:close/>
                  </a:path>
                </a:pathLst>
              </a:custGeom>
              <a:blipFill>
                <a:blip r:embed="rId2">
                  <a:alphaModFix amt="4000"/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  <a:stretch>
                  <a:fillRect/>
                </a:stretch>
              </a:blipFill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78" name="Freeform 6">
                <a:extLst>
                  <a:ext uri="{FF2B5EF4-FFF2-40B4-BE49-F238E27FC236}">
                    <a16:creationId xmlns:a16="http://schemas.microsoft.com/office/drawing/2014/main" id="{FE6B1AC2-92D6-11C2-67B6-2E860A364A69}"/>
                  </a:ext>
                </a:extLst>
              </p:cNvPr>
              <p:cNvSpPr/>
              <p:nvPr/>
            </p:nvSpPr>
            <p:spPr>
              <a:xfrm>
                <a:off x="5344156" y="4672402"/>
                <a:ext cx="1803668" cy="1803668"/>
              </a:xfrm>
              <a:custGeom>
                <a:avLst/>
                <a:gdLst/>
                <a:ahLst/>
                <a:cxnLst/>
                <a:rect l="l" t="t" r="r" b="b"/>
                <a:pathLst>
                  <a:path w="2404890" h="2404890">
                    <a:moveTo>
                      <a:pt x="0" y="0"/>
                    </a:moveTo>
                    <a:lnTo>
                      <a:pt x="2404890" y="0"/>
                    </a:lnTo>
                    <a:lnTo>
                      <a:pt x="2404890" y="2404890"/>
                    </a:lnTo>
                    <a:lnTo>
                      <a:pt x="0" y="2404890"/>
                    </a:lnTo>
                    <a:lnTo>
                      <a:pt x="0" y="0"/>
                    </a:lnTo>
                    <a:close/>
                  </a:path>
                </a:pathLst>
              </a:custGeom>
              <a:blipFill>
                <a:blip r:embed="rId2">
                  <a:alphaModFix amt="4000"/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  <a:stretch>
                  <a:fillRect/>
                </a:stretch>
              </a:blipFill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79" name="Freeform 7">
                <a:extLst>
                  <a:ext uri="{FF2B5EF4-FFF2-40B4-BE49-F238E27FC236}">
                    <a16:creationId xmlns:a16="http://schemas.microsoft.com/office/drawing/2014/main" id="{A61FA234-66AB-3B03-89F6-AE42FF998FBB}"/>
                  </a:ext>
                </a:extLst>
              </p:cNvPr>
              <p:cNvSpPr/>
              <p:nvPr/>
            </p:nvSpPr>
            <p:spPr>
              <a:xfrm>
                <a:off x="7142739" y="4672402"/>
                <a:ext cx="1803668" cy="1803668"/>
              </a:xfrm>
              <a:custGeom>
                <a:avLst/>
                <a:gdLst/>
                <a:ahLst/>
                <a:cxnLst/>
                <a:rect l="l" t="t" r="r" b="b"/>
                <a:pathLst>
                  <a:path w="2404890" h="2404890">
                    <a:moveTo>
                      <a:pt x="0" y="0"/>
                    </a:moveTo>
                    <a:lnTo>
                      <a:pt x="2404890" y="0"/>
                    </a:lnTo>
                    <a:lnTo>
                      <a:pt x="2404890" y="2404890"/>
                    </a:lnTo>
                    <a:lnTo>
                      <a:pt x="0" y="2404890"/>
                    </a:lnTo>
                    <a:lnTo>
                      <a:pt x="0" y="0"/>
                    </a:lnTo>
                    <a:close/>
                  </a:path>
                </a:pathLst>
              </a:custGeom>
              <a:blipFill>
                <a:blip r:embed="rId2">
                  <a:alphaModFix amt="4000"/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  <a:stretch>
                  <a:fillRect/>
                </a:stretch>
              </a:blipFill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80" name="Freeform 8">
                <a:extLst>
                  <a:ext uri="{FF2B5EF4-FFF2-40B4-BE49-F238E27FC236}">
                    <a16:creationId xmlns:a16="http://schemas.microsoft.com/office/drawing/2014/main" id="{FED42C46-2209-8DCF-FC49-85340F4E2FB2}"/>
                  </a:ext>
                </a:extLst>
              </p:cNvPr>
              <p:cNvSpPr/>
              <p:nvPr/>
            </p:nvSpPr>
            <p:spPr>
              <a:xfrm>
                <a:off x="8941324" y="4672402"/>
                <a:ext cx="1752076" cy="1803668"/>
              </a:xfrm>
              <a:custGeom>
                <a:avLst/>
                <a:gdLst/>
                <a:ahLst/>
                <a:cxnLst/>
                <a:rect l="l" t="t" r="r" b="b"/>
                <a:pathLst>
                  <a:path w="2404890" h="2404890">
                    <a:moveTo>
                      <a:pt x="0" y="0"/>
                    </a:moveTo>
                    <a:lnTo>
                      <a:pt x="2404890" y="0"/>
                    </a:lnTo>
                    <a:lnTo>
                      <a:pt x="2404890" y="2404890"/>
                    </a:lnTo>
                    <a:lnTo>
                      <a:pt x="0" y="2404890"/>
                    </a:lnTo>
                    <a:lnTo>
                      <a:pt x="0" y="0"/>
                    </a:lnTo>
                    <a:close/>
                  </a:path>
                </a:pathLst>
              </a:custGeom>
              <a:blipFill>
                <a:blip r:embed="rId2">
                  <a:alphaModFix amt="4000"/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  <a:stretch>
                  <a:fillRect r="-2945"/>
                </a:stretch>
              </a:blipFill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82" name="Freeform 3">
                <a:extLst>
                  <a:ext uri="{FF2B5EF4-FFF2-40B4-BE49-F238E27FC236}">
                    <a16:creationId xmlns:a16="http://schemas.microsoft.com/office/drawing/2014/main" id="{63B7F4A7-6F2B-7403-A5FB-7AEE1D5D99CA}"/>
                  </a:ext>
                </a:extLst>
              </p:cNvPr>
              <p:cNvSpPr/>
              <p:nvPr/>
            </p:nvSpPr>
            <p:spPr>
              <a:xfrm>
                <a:off x="-1" y="6468387"/>
                <a:ext cx="1752075" cy="1088106"/>
              </a:xfrm>
              <a:custGeom>
                <a:avLst/>
                <a:gdLst/>
                <a:ahLst/>
                <a:cxnLst/>
                <a:rect l="l" t="t" r="r" b="b"/>
                <a:pathLst>
                  <a:path w="2404890" h="2404890">
                    <a:moveTo>
                      <a:pt x="0" y="0"/>
                    </a:moveTo>
                    <a:lnTo>
                      <a:pt x="2404890" y="0"/>
                    </a:lnTo>
                    <a:lnTo>
                      <a:pt x="2404890" y="2404890"/>
                    </a:lnTo>
                    <a:lnTo>
                      <a:pt x="0" y="2404890"/>
                    </a:lnTo>
                    <a:lnTo>
                      <a:pt x="0" y="0"/>
                    </a:lnTo>
                    <a:close/>
                  </a:path>
                </a:pathLst>
              </a:custGeom>
              <a:blipFill>
                <a:blip r:embed="rId2">
                  <a:alphaModFix amt="4000"/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  <a:stretch>
                  <a:fillRect l="-2945" b="-65762"/>
                </a:stretch>
              </a:blipFill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83" name="Freeform 4">
                <a:extLst>
                  <a:ext uri="{FF2B5EF4-FFF2-40B4-BE49-F238E27FC236}">
                    <a16:creationId xmlns:a16="http://schemas.microsoft.com/office/drawing/2014/main" id="{E5513EA8-0566-0401-B815-15EEAFEFAD1F}"/>
                  </a:ext>
                </a:extLst>
              </p:cNvPr>
              <p:cNvSpPr/>
              <p:nvPr/>
            </p:nvSpPr>
            <p:spPr>
              <a:xfrm>
                <a:off x="1746990" y="6468387"/>
                <a:ext cx="1803668" cy="1088108"/>
              </a:xfrm>
              <a:custGeom>
                <a:avLst/>
                <a:gdLst/>
                <a:ahLst/>
                <a:cxnLst/>
                <a:rect l="l" t="t" r="r" b="b"/>
                <a:pathLst>
                  <a:path w="2404890" h="2404890">
                    <a:moveTo>
                      <a:pt x="0" y="0"/>
                    </a:moveTo>
                    <a:lnTo>
                      <a:pt x="2404890" y="0"/>
                    </a:lnTo>
                    <a:lnTo>
                      <a:pt x="2404890" y="2404890"/>
                    </a:lnTo>
                    <a:lnTo>
                      <a:pt x="0" y="2404890"/>
                    </a:lnTo>
                    <a:lnTo>
                      <a:pt x="0" y="0"/>
                    </a:lnTo>
                    <a:close/>
                  </a:path>
                </a:pathLst>
              </a:custGeom>
              <a:blipFill>
                <a:blip r:embed="rId2">
                  <a:alphaModFix amt="4000"/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  <a:stretch>
                  <a:fillRect b="-65762"/>
                </a:stretch>
              </a:blipFill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84" name="Freeform 5">
                <a:extLst>
                  <a:ext uri="{FF2B5EF4-FFF2-40B4-BE49-F238E27FC236}">
                    <a16:creationId xmlns:a16="http://schemas.microsoft.com/office/drawing/2014/main" id="{B2229A82-DE32-C3B2-18BC-97A526FF0B2B}"/>
                  </a:ext>
                </a:extLst>
              </p:cNvPr>
              <p:cNvSpPr/>
              <p:nvPr/>
            </p:nvSpPr>
            <p:spPr>
              <a:xfrm>
                <a:off x="3545573" y="6468387"/>
                <a:ext cx="1803668" cy="1088113"/>
              </a:xfrm>
              <a:custGeom>
                <a:avLst/>
                <a:gdLst/>
                <a:ahLst/>
                <a:cxnLst/>
                <a:rect l="l" t="t" r="r" b="b"/>
                <a:pathLst>
                  <a:path w="2404890" h="2404890">
                    <a:moveTo>
                      <a:pt x="0" y="0"/>
                    </a:moveTo>
                    <a:lnTo>
                      <a:pt x="2404890" y="0"/>
                    </a:lnTo>
                    <a:lnTo>
                      <a:pt x="2404890" y="2404890"/>
                    </a:lnTo>
                    <a:lnTo>
                      <a:pt x="0" y="2404890"/>
                    </a:lnTo>
                    <a:lnTo>
                      <a:pt x="0" y="0"/>
                    </a:lnTo>
                    <a:close/>
                  </a:path>
                </a:pathLst>
              </a:custGeom>
              <a:blipFill>
                <a:blip r:embed="rId2">
                  <a:alphaModFix amt="4000"/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  <a:stretch>
                  <a:fillRect b="-65761"/>
                </a:stretch>
              </a:blipFill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85" name="Freeform 6">
                <a:extLst>
                  <a:ext uri="{FF2B5EF4-FFF2-40B4-BE49-F238E27FC236}">
                    <a16:creationId xmlns:a16="http://schemas.microsoft.com/office/drawing/2014/main" id="{030CB5DE-63BE-B137-C0B2-B8ECD13A854F}"/>
                  </a:ext>
                </a:extLst>
              </p:cNvPr>
              <p:cNvSpPr/>
              <p:nvPr/>
            </p:nvSpPr>
            <p:spPr>
              <a:xfrm>
                <a:off x="5344156" y="6468387"/>
                <a:ext cx="1803668" cy="1088109"/>
              </a:xfrm>
              <a:custGeom>
                <a:avLst/>
                <a:gdLst/>
                <a:ahLst/>
                <a:cxnLst/>
                <a:rect l="l" t="t" r="r" b="b"/>
                <a:pathLst>
                  <a:path w="2404890" h="2404890">
                    <a:moveTo>
                      <a:pt x="0" y="0"/>
                    </a:moveTo>
                    <a:lnTo>
                      <a:pt x="2404890" y="0"/>
                    </a:lnTo>
                    <a:lnTo>
                      <a:pt x="2404890" y="2404890"/>
                    </a:lnTo>
                    <a:lnTo>
                      <a:pt x="0" y="2404890"/>
                    </a:lnTo>
                    <a:lnTo>
                      <a:pt x="0" y="0"/>
                    </a:lnTo>
                    <a:close/>
                  </a:path>
                </a:pathLst>
              </a:custGeom>
              <a:blipFill>
                <a:blip r:embed="rId2">
                  <a:alphaModFix amt="4000"/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  <a:stretch>
                  <a:fillRect b="-65762"/>
                </a:stretch>
              </a:blipFill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86" name="Freeform 7">
                <a:extLst>
                  <a:ext uri="{FF2B5EF4-FFF2-40B4-BE49-F238E27FC236}">
                    <a16:creationId xmlns:a16="http://schemas.microsoft.com/office/drawing/2014/main" id="{11C7F6CA-D6BA-A98C-F2F6-9BE7F71611E5}"/>
                  </a:ext>
                </a:extLst>
              </p:cNvPr>
              <p:cNvSpPr/>
              <p:nvPr/>
            </p:nvSpPr>
            <p:spPr>
              <a:xfrm>
                <a:off x="7142739" y="6468387"/>
                <a:ext cx="1803668" cy="1088110"/>
              </a:xfrm>
              <a:custGeom>
                <a:avLst/>
                <a:gdLst/>
                <a:ahLst/>
                <a:cxnLst/>
                <a:rect l="l" t="t" r="r" b="b"/>
                <a:pathLst>
                  <a:path w="2404890" h="2404890">
                    <a:moveTo>
                      <a:pt x="0" y="0"/>
                    </a:moveTo>
                    <a:lnTo>
                      <a:pt x="2404890" y="0"/>
                    </a:lnTo>
                    <a:lnTo>
                      <a:pt x="2404890" y="2404890"/>
                    </a:lnTo>
                    <a:lnTo>
                      <a:pt x="0" y="2404890"/>
                    </a:lnTo>
                    <a:lnTo>
                      <a:pt x="0" y="0"/>
                    </a:lnTo>
                    <a:close/>
                  </a:path>
                </a:pathLst>
              </a:custGeom>
              <a:blipFill>
                <a:blip r:embed="rId2">
                  <a:alphaModFix amt="4000"/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  <a:stretch>
                  <a:fillRect b="-65762"/>
                </a:stretch>
              </a:blipFill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87" name="Freeform 8">
                <a:extLst>
                  <a:ext uri="{FF2B5EF4-FFF2-40B4-BE49-F238E27FC236}">
                    <a16:creationId xmlns:a16="http://schemas.microsoft.com/office/drawing/2014/main" id="{5FEF34C0-07EF-B266-AD13-A74C1CCD45AE}"/>
                  </a:ext>
                </a:extLst>
              </p:cNvPr>
              <p:cNvSpPr/>
              <p:nvPr/>
            </p:nvSpPr>
            <p:spPr>
              <a:xfrm>
                <a:off x="8941324" y="6468387"/>
                <a:ext cx="1752076" cy="1088110"/>
              </a:xfrm>
              <a:custGeom>
                <a:avLst/>
                <a:gdLst/>
                <a:ahLst/>
                <a:cxnLst/>
                <a:rect l="l" t="t" r="r" b="b"/>
                <a:pathLst>
                  <a:path w="2404890" h="2404890">
                    <a:moveTo>
                      <a:pt x="0" y="0"/>
                    </a:moveTo>
                    <a:lnTo>
                      <a:pt x="2404890" y="0"/>
                    </a:lnTo>
                    <a:lnTo>
                      <a:pt x="2404890" y="2404890"/>
                    </a:lnTo>
                    <a:lnTo>
                      <a:pt x="0" y="2404890"/>
                    </a:lnTo>
                    <a:lnTo>
                      <a:pt x="0" y="0"/>
                    </a:lnTo>
                    <a:close/>
                  </a:path>
                </a:pathLst>
              </a:custGeom>
              <a:blipFill>
                <a:blip r:embed="rId2">
                  <a:alphaModFix amt="4000"/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  <a:stretch>
                  <a:fillRect r="-2945" b="-65762"/>
                </a:stretch>
              </a:blipFill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91" name="Group 90">
              <a:extLst>
                <a:ext uri="{FF2B5EF4-FFF2-40B4-BE49-F238E27FC236}">
                  <a16:creationId xmlns:a16="http://schemas.microsoft.com/office/drawing/2014/main" id="{BB69F961-A7F5-6F79-ECB4-1B1955DF9813}"/>
                </a:ext>
              </a:extLst>
            </p:cNvPr>
            <p:cNvGrpSpPr/>
            <p:nvPr/>
          </p:nvGrpSpPr>
          <p:grpSpPr>
            <a:xfrm>
              <a:off x="661648" y="1658706"/>
              <a:ext cx="9274352" cy="5140531"/>
              <a:chOff x="661648" y="1658706"/>
              <a:chExt cx="9274352" cy="5140531"/>
            </a:xfrm>
          </p:grpSpPr>
          <p:sp>
            <p:nvSpPr>
              <p:cNvPr id="33" name="AutoShape 33"/>
              <p:cNvSpPr/>
              <p:nvPr/>
            </p:nvSpPr>
            <p:spPr>
              <a:xfrm>
                <a:off x="664030" y="2217244"/>
                <a:ext cx="539701" cy="0"/>
              </a:xfrm>
              <a:prstGeom prst="line">
                <a:avLst/>
              </a:prstGeom>
              <a:ln w="9525" cap="flat">
                <a:solidFill>
                  <a:srgbClr val="E83131">
                    <a:alpha val="61961"/>
                  </a:srgbClr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34" name="AutoShape 34"/>
              <p:cNvSpPr/>
              <p:nvPr/>
            </p:nvSpPr>
            <p:spPr>
              <a:xfrm>
                <a:off x="664030" y="1658706"/>
                <a:ext cx="539701" cy="0"/>
              </a:xfrm>
              <a:prstGeom prst="line">
                <a:avLst/>
              </a:prstGeom>
              <a:ln w="9525" cap="flat">
                <a:solidFill>
                  <a:srgbClr val="E83131">
                    <a:alpha val="61961"/>
                  </a:srgbClr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5" name="AutoShape 35"/>
              <p:cNvSpPr/>
              <p:nvPr/>
            </p:nvSpPr>
            <p:spPr>
              <a:xfrm>
                <a:off x="664030" y="2775782"/>
                <a:ext cx="539701" cy="0"/>
              </a:xfrm>
              <a:prstGeom prst="line">
                <a:avLst/>
              </a:prstGeom>
              <a:ln w="9525" cap="flat">
                <a:solidFill>
                  <a:srgbClr val="E83131">
                    <a:alpha val="61961"/>
                  </a:srgbClr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36" name="AutoShape 36"/>
              <p:cNvSpPr/>
              <p:nvPr/>
            </p:nvSpPr>
            <p:spPr>
              <a:xfrm>
                <a:off x="664030" y="3334320"/>
                <a:ext cx="539701" cy="0"/>
              </a:xfrm>
              <a:prstGeom prst="line">
                <a:avLst/>
              </a:prstGeom>
              <a:ln w="9525" cap="flat">
                <a:solidFill>
                  <a:srgbClr val="E83131">
                    <a:alpha val="61961"/>
                  </a:srgbClr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37" name="AutoShape 37"/>
              <p:cNvSpPr/>
              <p:nvPr/>
            </p:nvSpPr>
            <p:spPr>
              <a:xfrm>
                <a:off x="664030" y="3892858"/>
                <a:ext cx="539701" cy="0"/>
              </a:xfrm>
              <a:prstGeom prst="line">
                <a:avLst/>
              </a:prstGeom>
              <a:ln w="9525" cap="flat">
                <a:solidFill>
                  <a:srgbClr val="E83131">
                    <a:alpha val="61961"/>
                  </a:srgbClr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38" name="AutoShape 38"/>
              <p:cNvSpPr/>
              <p:nvPr/>
            </p:nvSpPr>
            <p:spPr>
              <a:xfrm>
                <a:off x="664030" y="4451396"/>
                <a:ext cx="539701" cy="0"/>
              </a:xfrm>
              <a:prstGeom prst="line">
                <a:avLst/>
              </a:prstGeom>
              <a:ln w="9525" cap="flat">
                <a:solidFill>
                  <a:srgbClr val="E83131">
                    <a:alpha val="61961"/>
                  </a:srgbClr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39" name="AutoShape 39"/>
              <p:cNvSpPr/>
              <p:nvPr/>
            </p:nvSpPr>
            <p:spPr>
              <a:xfrm>
                <a:off x="664030" y="5009934"/>
                <a:ext cx="539701" cy="0"/>
              </a:xfrm>
              <a:prstGeom prst="line">
                <a:avLst/>
              </a:prstGeom>
              <a:ln w="9525" cap="flat">
                <a:solidFill>
                  <a:srgbClr val="E83131">
                    <a:alpha val="61961"/>
                  </a:srgbClr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40" name="AutoShape 40"/>
              <p:cNvSpPr/>
              <p:nvPr/>
            </p:nvSpPr>
            <p:spPr>
              <a:xfrm>
                <a:off x="664030" y="5568472"/>
                <a:ext cx="539701" cy="0"/>
              </a:xfrm>
              <a:prstGeom prst="line">
                <a:avLst/>
              </a:prstGeom>
              <a:ln w="9525" cap="flat">
                <a:solidFill>
                  <a:srgbClr val="E83131">
                    <a:alpha val="61961"/>
                  </a:srgbClr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41" name="AutoShape 41"/>
              <p:cNvSpPr/>
              <p:nvPr/>
            </p:nvSpPr>
            <p:spPr>
              <a:xfrm>
                <a:off x="661648" y="6127013"/>
                <a:ext cx="544464" cy="0"/>
              </a:xfrm>
              <a:prstGeom prst="line">
                <a:avLst/>
              </a:prstGeom>
              <a:ln w="9525" cap="flat">
                <a:solidFill>
                  <a:srgbClr val="E83131">
                    <a:alpha val="61961"/>
                  </a:srgbClr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42" name="AutoShape 42"/>
              <p:cNvSpPr/>
              <p:nvPr/>
            </p:nvSpPr>
            <p:spPr>
              <a:xfrm>
                <a:off x="1500981" y="6799237"/>
                <a:ext cx="854881" cy="0"/>
              </a:xfrm>
              <a:prstGeom prst="line">
                <a:avLst/>
              </a:prstGeom>
              <a:ln w="9525" cap="flat">
                <a:solidFill>
                  <a:srgbClr val="E83131">
                    <a:alpha val="61961"/>
                  </a:srgbClr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45" name="AutoShape 45"/>
              <p:cNvSpPr/>
              <p:nvPr/>
            </p:nvSpPr>
            <p:spPr>
              <a:xfrm>
                <a:off x="9081119" y="6799237"/>
                <a:ext cx="854881" cy="0"/>
              </a:xfrm>
              <a:prstGeom prst="line">
                <a:avLst/>
              </a:prstGeom>
              <a:ln w="9525" cap="flat">
                <a:solidFill>
                  <a:srgbClr val="E83131">
                    <a:alpha val="61961"/>
                  </a:srgbClr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46" name="AutoShape 46"/>
              <p:cNvSpPr/>
              <p:nvPr/>
            </p:nvSpPr>
            <p:spPr>
              <a:xfrm>
                <a:off x="8003394" y="6799237"/>
                <a:ext cx="818806" cy="0"/>
              </a:xfrm>
              <a:prstGeom prst="line">
                <a:avLst/>
              </a:prstGeom>
              <a:ln w="9525" cap="flat">
                <a:solidFill>
                  <a:srgbClr val="E83131">
                    <a:alpha val="61961"/>
                  </a:srgbClr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47" name="AutoShape 47"/>
              <p:cNvSpPr/>
              <p:nvPr/>
            </p:nvSpPr>
            <p:spPr>
              <a:xfrm>
                <a:off x="6925671" y="6799237"/>
                <a:ext cx="818806" cy="0"/>
              </a:xfrm>
              <a:prstGeom prst="line">
                <a:avLst/>
              </a:prstGeom>
              <a:ln w="9525" cap="flat">
                <a:solidFill>
                  <a:srgbClr val="E83131">
                    <a:alpha val="61961"/>
                  </a:srgbClr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48" name="AutoShape 48"/>
              <p:cNvSpPr/>
              <p:nvPr/>
            </p:nvSpPr>
            <p:spPr>
              <a:xfrm>
                <a:off x="5847948" y="6799237"/>
                <a:ext cx="818806" cy="0"/>
              </a:xfrm>
              <a:prstGeom prst="line">
                <a:avLst/>
              </a:prstGeom>
              <a:ln w="9525" cap="flat">
                <a:solidFill>
                  <a:srgbClr val="E83131">
                    <a:alpha val="61961"/>
                  </a:srgbClr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49" name="AutoShape 49"/>
              <p:cNvSpPr/>
              <p:nvPr/>
            </p:nvSpPr>
            <p:spPr>
              <a:xfrm>
                <a:off x="4770225" y="6799237"/>
                <a:ext cx="818806" cy="0"/>
              </a:xfrm>
              <a:prstGeom prst="line">
                <a:avLst/>
              </a:prstGeom>
              <a:ln w="9525" cap="flat">
                <a:solidFill>
                  <a:srgbClr val="E83131">
                    <a:alpha val="61961"/>
                  </a:srgbClr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50" name="AutoShape 50"/>
              <p:cNvSpPr/>
              <p:nvPr/>
            </p:nvSpPr>
            <p:spPr>
              <a:xfrm>
                <a:off x="3692502" y="6799237"/>
                <a:ext cx="818806" cy="0"/>
              </a:xfrm>
              <a:prstGeom prst="line">
                <a:avLst/>
              </a:prstGeom>
              <a:ln w="9525" cap="flat">
                <a:solidFill>
                  <a:srgbClr val="E83131">
                    <a:alpha val="61961"/>
                  </a:srgbClr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51" name="AutoShape 51"/>
              <p:cNvSpPr/>
              <p:nvPr/>
            </p:nvSpPr>
            <p:spPr>
              <a:xfrm>
                <a:off x="2614779" y="6799237"/>
                <a:ext cx="818806" cy="0"/>
              </a:xfrm>
              <a:prstGeom prst="line">
                <a:avLst/>
              </a:prstGeom>
              <a:ln w="9525" cap="flat">
                <a:solidFill>
                  <a:srgbClr val="E83131">
                    <a:alpha val="61961"/>
                  </a:srgbClr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  <a:latin typeface="Calibri"/>
                </a:endParaRPr>
              </a:p>
            </p:txBody>
          </p:sp>
        </p:grpSp>
        <p:grpSp>
          <p:nvGrpSpPr>
            <p:cNvPr id="90" name="Group 89">
              <a:extLst>
                <a:ext uri="{FF2B5EF4-FFF2-40B4-BE49-F238E27FC236}">
                  <a16:creationId xmlns:a16="http://schemas.microsoft.com/office/drawing/2014/main" id="{863D472D-8226-0CB9-39BD-3F72916B7CA1}"/>
                </a:ext>
              </a:extLst>
            </p:cNvPr>
            <p:cNvGrpSpPr/>
            <p:nvPr/>
          </p:nvGrpSpPr>
          <p:grpSpPr>
            <a:xfrm>
              <a:off x="1394816" y="1653942"/>
              <a:ext cx="8640299" cy="4482539"/>
              <a:chOff x="1394816" y="1653942"/>
              <a:chExt cx="8640299" cy="4482539"/>
            </a:xfrm>
          </p:grpSpPr>
          <p:sp>
            <p:nvSpPr>
              <p:cNvPr id="43" name="AutoShape 43"/>
              <p:cNvSpPr/>
              <p:nvPr/>
            </p:nvSpPr>
            <p:spPr>
              <a:xfrm>
                <a:off x="1394816" y="6127013"/>
                <a:ext cx="8640299" cy="0"/>
              </a:xfrm>
              <a:prstGeom prst="line">
                <a:avLst/>
              </a:prstGeom>
              <a:ln w="19050" cap="flat">
                <a:solidFill>
                  <a:srgbClr val="F17F7F"/>
                </a:solidFill>
                <a:prstDash val="solid"/>
                <a:headEnd type="none" w="sm" len="sm"/>
                <a:tailEnd type="triangle" w="lg" len="med"/>
              </a:ln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4" name="AutoShape 44"/>
              <p:cNvSpPr/>
              <p:nvPr/>
            </p:nvSpPr>
            <p:spPr>
              <a:xfrm>
                <a:off x="1394816" y="1653942"/>
                <a:ext cx="0" cy="4482539"/>
              </a:xfrm>
              <a:prstGeom prst="line">
                <a:avLst/>
              </a:prstGeom>
              <a:ln w="19050" cap="flat">
                <a:solidFill>
                  <a:srgbClr val="F17F7F"/>
                </a:solidFill>
                <a:prstDash val="solid"/>
                <a:headEnd type="triangle" w="lg" len="med"/>
                <a:tailEnd type="none" w="sm" len="sm"/>
              </a:ln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sp>
          <p:nvSpPr>
            <p:cNvPr id="52" name="TextBox 52"/>
            <p:cNvSpPr txBox="1"/>
            <p:nvPr/>
          </p:nvSpPr>
          <p:spPr>
            <a:xfrm>
              <a:off x="661648" y="519670"/>
              <a:ext cx="4414077" cy="370422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ts val="3212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300" b="1" i="0" u="none" strike="noStrike" kern="1200" cap="none" spc="0" normalizeH="0" baseline="0" noProof="0" dirty="0">
                  <a:ln>
                    <a:noFill/>
                  </a:ln>
                  <a:solidFill>
                    <a:srgbClr val="E83131"/>
                  </a:solidFill>
                  <a:effectLst/>
                  <a:uLnTx/>
                  <a:uFillTx/>
                  <a:latin typeface="Plus Jakarta Sans" pitchFamily="2" charset="0"/>
                  <a:cs typeface="Plus Jakarta Sans" pitchFamily="2" charset="0"/>
                </a:rPr>
                <a:t>BLANK BAR GRAPH TEMPLATE</a:t>
              </a:r>
            </a:p>
          </p:txBody>
        </p:sp>
        <p:sp>
          <p:nvSpPr>
            <p:cNvPr id="53" name="TemplateLAB"/>
            <p:cNvSpPr/>
            <p:nvPr/>
          </p:nvSpPr>
          <p:spPr>
            <a:xfrm rot="-5400000">
              <a:off x="9878925" y="5520955"/>
              <a:ext cx="576000" cy="95040"/>
            </a:xfrm>
            <a:custGeom>
              <a:avLst/>
              <a:gdLst/>
              <a:ahLst/>
              <a:cxnLst/>
              <a:rect l="l" t="t" r="r" b="b"/>
              <a:pathLst>
                <a:path w="576000" h="95040">
                  <a:moveTo>
                    <a:pt x="0" y="0"/>
                  </a:moveTo>
                  <a:lnTo>
                    <a:pt x="576000" y="0"/>
                  </a:lnTo>
                  <a:lnTo>
                    <a:pt x="576000" y="95040"/>
                  </a:lnTo>
                  <a:lnTo>
                    <a:pt x="0" y="9504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5">
                <a:extLs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GUIDESSETTING" val="{&quot;Id&quot;:&quot;GuidesStyle_Moderate&quot;,&quot;Name&quot;:&quot;GuidesStyle_Moderate&quot;,&quot;Kind&quot;:0,&quot;OldGuidesSetting&quot;:{&quot;HeaderHeight&quot;:13.0,&quot;FooterHeight&quot;:6.0,&quot;SideMargin&quot;:4.0,&quot;TopMargin&quot;:0.0,&quot;BottomMargin&quot;:0.0,&quot;IntervalMargin&quot;:1.5}}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1250</TotalTime>
  <Words>4</Words>
  <Application>Microsoft Office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Arial</vt:lpstr>
      <vt:lpstr>Plus Jakarta Sans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PICK of Family tree (Landscape)</dc:title>
  <dc:creator>Hoang Anh</dc:creator>
  <cp:lastModifiedBy>Hoang Anh</cp:lastModifiedBy>
  <cp:revision>307</cp:revision>
  <dcterms:created xsi:type="dcterms:W3CDTF">2006-08-16T00:00:00Z</dcterms:created>
  <dcterms:modified xsi:type="dcterms:W3CDTF">2024-04-18T14:57:27Z</dcterms:modified>
  <dc:identifier>DAGCE2v4M3E</dc:identifier>
</cp:coreProperties>
</file>