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Bevan" pitchFamily="2" charset="0"/>
      <p:regular r:id="rId3"/>
      <p:italic r:id="rId4"/>
    </p:embeddedFont>
    <p:embeddedFont>
      <p:font typeface="Roboto Slab" pitchFamily="2" charset="0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6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941183C1-251A-DD55-BC5E-9C51058299A2}"/>
              </a:ext>
            </a:extLst>
          </p:cNvPr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556500" cy="10693400"/>
            </a:xfrm>
            <a:custGeom>
              <a:avLst/>
              <a:gdLst/>
              <a:ahLst/>
              <a:cxnLst/>
              <a:rect l="l" t="t" r="r" b="b"/>
              <a:pathLst>
                <a:path w="8123764" h="11054788">
                  <a:moveTo>
                    <a:pt x="0" y="0"/>
                  </a:moveTo>
                  <a:lnTo>
                    <a:pt x="8123764" y="0"/>
                  </a:lnTo>
                  <a:lnTo>
                    <a:pt x="8123764" y="11054788"/>
                  </a:lnTo>
                  <a:lnTo>
                    <a:pt x="0" y="11054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</a:blip>
              <a:stretch>
                <a:fillRect l="-63399" r="-63399"/>
              </a:stretch>
            </a:blipFill>
          </p:spPr>
          <p:txBody>
            <a:bodyPr>
              <a:normAutofit/>
            </a:bodyPr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86BFE34-628B-B361-AAC7-9D8CCF6EFA08}"/>
                </a:ext>
              </a:extLst>
            </p:cNvPr>
            <p:cNvGrpSpPr/>
            <p:nvPr/>
          </p:nvGrpSpPr>
          <p:grpSpPr>
            <a:xfrm>
              <a:off x="774000" y="9838696"/>
              <a:ext cx="6012001" cy="140744"/>
              <a:chOff x="774000" y="9802981"/>
              <a:chExt cx="6012001" cy="14074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082213" y="9814526"/>
                <a:ext cx="117653" cy="117653"/>
              </a:xfrm>
              <a:custGeom>
                <a:avLst/>
                <a:gdLst/>
                <a:ahLst/>
                <a:cxnLst/>
                <a:rect l="l" t="t" r="r" b="b"/>
                <a:pathLst>
                  <a:path w="156871" h="156871">
                    <a:moveTo>
                      <a:pt x="0" y="0"/>
                    </a:moveTo>
                    <a:lnTo>
                      <a:pt x="156871" y="0"/>
                    </a:lnTo>
                    <a:lnTo>
                      <a:pt x="156871" y="156872"/>
                    </a:lnTo>
                    <a:lnTo>
                      <a:pt x="0" y="1568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285591" y="9815644"/>
                <a:ext cx="779540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25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394059"/>
                    </a:solidFill>
                    <a:latin typeface="Roboto Slab"/>
                  </a:rPr>
                  <a:t>(555) 789-1234</a:t>
                </a: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418876" y="9824058"/>
                <a:ext cx="138128" cy="98588"/>
              </a:xfrm>
              <a:custGeom>
                <a:avLst/>
                <a:gdLst/>
                <a:ahLst/>
                <a:cxnLst/>
                <a:rect l="l" t="t" r="r" b="b"/>
                <a:pathLst>
                  <a:path w="184170" h="131451">
                    <a:moveTo>
                      <a:pt x="0" y="0"/>
                    </a:moveTo>
                    <a:lnTo>
                      <a:pt x="184170" y="0"/>
                    </a:lnTo>
                    <a:lnTo>
                      <a:pt x="184170" y="131451"/>
                    </a:lnTo>
                    <a:lnTo>
                      <a:pt x="0" y="1314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642729" y="9812599"/>
                <a:ext cx="1143272" cy="1215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017"/>
                  </a:lnSpc>
                </a:pPr>
                <a:r>
                  <a:rPr lang="en-US" sz="800" dirty="0">
                    <a:solidFill>
                      <a:srgbClr val="394059"/>
                    </a:solidFill>
                    <a:latin typeface="Roboto Slab"/>
                  </a:rPr>
                  <a:t>jane@example.com</a:t>
                </a: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2876835" y="9812043"/>
                <a:ext cx="122619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163492" h="163492">
                    <a:moveTo>
                      <a:pt x="0" y="0"/>
                    </a:moveTo>
                    <a:lnTo>
                      <a:pt x="163491" y="0"/>
                    </a:lnTo>
                    <a:lnTo>
                      <a:pt x="163491" y="163492"/>
                    </a:lnTo>
                    <a:lnTo>
                      <a:pt x="0" y="1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082889" y="9815644"/>
                <a:ext cx="645578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3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394059"/>
                    </a:solidFill>
                    <a:latin typeface="Roboto Slab"/>
                  </a:rPr>
                  <a:t>Jane Smith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74000" y="9802981"/>
                <a:ext cx="1749089" cy="1407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50"/>
                  </a:lnSpc>
                </a:pPr>
                <a:r>
                  <a:rPr lang="en-US" sz="800" dirty="0">
                    <a:solidFill>
                      <a:srgbClr val="394059"/>
                    </a:solidFill>
                    <a:latin typeface="Roboto Slab"/>
                  </a:rPr>
                  <a:t>CONTACT INFORMATION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77DC0F8-0500-5D33-E8AB-E54F9EB424E3}"/>
                </a:ext>
              </a:extLst>
            </p:cNvPr>
            <p:cNvGrpSpPr/>
            <p:nvPr/>
          </p:nvGrpSpPr>
          <p:grpSpPr>
            <a:xfrm>
              <a:off x="534120" y="7987341"/>
              <a:ext cx="6488259" cy="1386776"/>
              <a:chOff x="534120" y="7987341"/>
              <a:chExt cx="6488259" cy="1386776"/>
            </a:xfrm>
          </p:grpSpPr>
          <p:sp>
            <p:nvSpPr>
              <p:cNvPr id="4" name="AutoShape 4"/>
              <p:cNvSpPr/>
              <p:nvPr/>
            </p:nvSpPr>
            <p:spPr>
              <a:xfrm flipV="1">
                <a:off x="2566177" y="8593560"/>
                <a:ext cx="2550028" cy="0"/>
              </a:xfrm>
              <a:prstGeom prst="line">
                <a:avLst/>
              </a:prstGeom>
              <a:ln w="9525" cap="flat">
                <a:solidFill>
                  <a:srgbClr val="686C7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 flipH="1">
                <a:off x="2566177" y="7987341"/>
                <a:ext cx="0" cy="1386776"/>
              </a:xfrm>
              <a:prstGeom prst="line">
                <a:avLst/>
              </a:prstGeom>
              <a:ln w="9525" cap="flat">
                <a:solidFill>
                  <a:srgbClr val="686C7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H="1">
                <a:off x="5116205" y="7987341"/>
                <a:ext cx="0" cy="1386776"/>
              </a:xfrm>
              <a:prstGeom prst="line">
                <a:avLst/>
              </a:prstGeom>
              <a:ln w="9525" cap="flat">
                <a:solidFill>
                  <a:srgbClr val="686C7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AutoShape 3"/>
              <p:cNvSpPr/>
              <p:nvPr/>
            </p:nvSpPr>
            <p:spPr>
              <a:xfrm flipV="1">
                <a:off x="534120" y="7987341"/>
                <a:ext cx="6488259" cy="0"/>
              </a:xfrm>
              <a:prstGeom prst="line">
                <a:avLst/>
              </a:prstGeom>
              <a:ln w="9525" cap="flat">
                <a:solidFill>
                  <a:srgbClr val="686C7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AutoShape 5"/>
              <p:cNvSpPr/>
              <p:nvPr/>
            </p:nvSpPr>
            <p:spPr>
              <a:xfrm flipV="1">
                <a:off x="534120" y="9374117"/>
                <a:ext cx="6488259" cy="0"/>
              </a:xfrm>
              <a:prstGeom prst="line">
                <a:avLst/>
              </a:prstGeom>
              <a:ln w="9525" cap="flat">
                <a:solidFill>
                  <a:srgbClr val="686C7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10027" y="8346217"/>
                <a:ext cx="1614640" cy="7925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425"/>
                  </a:lnSpc>
                </a:pPr>
                <a:r>
                  <a:rPr lang="en-US" sz="4600" dirty="0">
                    <a:solidFill>
                      <a:srgbClr val="D87131"/>
                    </a:solidFill>
                    <a:latin typeface="Bevan"/>
                  </a:rPr>
                  <a:t>2024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51376" y="8232061"/>
                <a:ext cx="1573291" cy="2846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93"/>
                  </a:lnSpc>
                </a:pPr>
                <a:r>
                  <a:rPr lang="en-US" sz="1650" dirty="0">
                    <a:solidFill>
                      <a:srgbClr val="D87131"/>
                    </a:solidFill>
                    <a:latin typeface="Bevan"/>
                  </a:rPr>
                  <a:t>15 December,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F38D491-7264-5B5F-EA68-3FFB3A74B9E3}"/>
                  </a:ext>
                </a:extLst>
              </p:cNvPr>
              <p:cNvGrpSpPr/>
              <p:nvPr/>
            </p:nvGrpSpPr>
            <p:grpSpPr>
              <a:xfrm>
                <a:off x="2771687" y="8810945"/>
                <a:ext cx="2139009" cy="355258"/>
                <a:chOff x="2771686" y="8810945"/>
                <a:chExt cx="2139009" cy="355258"/>
              </a:xfrm>
            </p:grpSpPr>
            <p:sp>
              <p:nvSpPr>
                <p:cNvPr id="33" name="TextBox 33"/>
                <p:cNvSpPr txBox="1"/>
                <p:nvPr/>
              </p:nvSpPr>
              <p:spPr>
                <a:xfrm>
                  <a:off x="2771686" y="8810945"/>
                  <a:ext cx="2139009" cy="1710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18"/>
                    </a:lnSpc>
                    <a:spcBef>
                      <a:spcPct val="0"/>
                    </a:spcBef>
                  </a:pPr>
                  <a:r>
                    <a:rPr lang="en-US" sz="1150" b="1" u="none" strike="noStrike" dirty="0">
                      <a:solidFill>
                        <a:srgbClr val="394059"/>
                      </a:solidFill>
                      <a:latin typeface="Roboto Slab" pitchFamily="2" charset="0"/>
                      <a:ea typeface="Roboto Slab" pitchFamily="2" charset="0"/>
                    </a:rPr>
                    <a:t>AT RETRO PARK PAVILION 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2881067" y="9044695"/>
                  <a:ext cx="1920247" cy="1215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4"/>
                    </a:lnSpc>
                    <a:spcBef>
                      <a:spcPct val="0"/>
                    </a:spcBef>
                  </a:pPr>
                  <a:r>
                    <a:rPr lang="en-US" sz="800" u="none" strike="noStrike" spc="-16" dirty="0">
                      <a:solidFill>
                        <a:srgbClr val="394059"/>
                      </a:solidFill>
                      <a:latin typeface="Roboto Slab"/>
                    </a:rPr>
                    <a:t>456 Vintage Avenue, Oldtown, USA</a:t>
                  </a:r>
                </a:p>
              </p:txBody>
            </p:sp>
          </p:grpSp>
          <p:sp>
            <p:nvSpPr>
              <p:cNvPr id="35" name="TextBox 35"/>
              <p:cNvSpPr txBox="1"/>
              <p:nvPr/>
            </p:nvSpPr>
            <p:spPr>
              <a:xfrm>
                <a:off x="3043868" y="8204725"/>
                <a:ext cx="1594646" cy="1710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18"/>
                  </a:lnSpc>
                  <a:spcBef>
                    <a:spcPct val="0"/>
                  </a:spcBef>
                </a:pPr>
                <a:r>
                  <a:rPr lang="en-US" sz="1150" b="1" dirty="0">
                    <a:solidFill>
                      <a:srgbClr val="394059"/>
                    </a:solidFill>
                    <a:latin typeface="Roboto Slab" pitchFamily="2" charset="0"/>
                    <a:ea typeface="Roboto Slab" pitchFamily="2" charset="0"/>
                  </a:rPr>
                  <a:t>10:00 AM - 6:00 PM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8FF3D70-7EF5-154C-4A63-4A68E8BE6E02}"/>
                  </a:ext>
                </a:extLst>
              </p:cNvPr>
              <p:cNvGrpSpPr/>
              <p:nvPr/>
            </p:nvGrpSpPr>
            <p:grpSpPr>
              <a:xfrm>
                <a:off x="5359092" y="8259155"/>
                <a:ext cx="1492029" cy="843149"/>
                <a:chOff x="5359092" y="8252011"/>
                <a:chExt cx="1492029" cy="843149"/>
              </a:xfrm>
            </p:grpSpPr>
            <p:sp>
              <p:nvSpPr>
                <p:cNvPr id="37" name="TextBox 37"/>
                <p:cNvSpPr txBox="1"/>
                <p:nvPr/>
              </p:nvSpPr>
              <p:spPr>
                <a:xfrm>
                  <a:off x="5359092" y="8252011"/>
                  <a:ext cx="1492029" cy="19029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07"/>
                    </a:lnSpc>
                  </a:pPr>
                  <a:r>
                    <a:rPr lang="en-US" sz="1150" b="1" u="none" strike="noStrike" dirty="0">
                      <a:solidFill>
                        <a:srgbClr val="394059"/>
                      </a:solidFill>
                      <a:latin typeface="Roboto Slab" pitchFamily="2" charset="0"/>
                      <a:ea typeface="Roboto Slab" pitchFamily="2" charset="0"/>
                    </a:rPr>
                    <a:t>LIVE MUSIC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5359092" y="8469628"/>
                  <a:ext cx="1492029" cy="19029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07"/>
                    </a:lnSpc>
                  </a:pPr>
                  <a:r>
                    <a:rPr lang="en-US" sz="1150" b="1" dirty="0">
                      <a:solidFill>
                        <a:srgbClr val="394059"/>
                      </a:solidFill>
                      <a:latin typeface="Roboto Slab" pitchFamily="2" charset="0"/>
                      <a:ea typeface="Roboto Slab" pitchFamily="2" charset="0"/>
                    </a:rPr>
                    <a:t>FOOD VENDORS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5359092" y="8687245"/>
                  <a:ext cx="1492029" cy="19029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07"/>
                    </a:lnSpc>
                  </a:pPr>
                  <a:r>
                    <a:rPr lang="en-US" sz="1150" b="1" dirty="0">
                      <a:solidFill>
                        <a:srgbClr val="394059"/>
                      </a:solidFill>
                      <a:latin typeface="Roboto Slab" pitchFamily="2" charset="0"/>
                      <a:ea typeface="Roboto Slab" pitchFamily="2" charset="0"/>
                    </a:rPr>
                    <a:t>FAMILY-FRIENDLY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5359092" y="8904861"/>
                  <a:ext cx="1492029" cy="19029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07"/>
                    </a:lnSpc>
                  </a:pPr>
                  <a:r>
                    <a:rPr lang="en-US" sz="1150" b="1" dirty="0">
                      <a:solidFill>
                        <a:srgbClr val="394059"/>
                      </a:solidFill>
                      <a:latin typeface="Roboto Slab" pitchFamily="2" charset="0"/>
                      <a:ea typeface="Roboto Slab" pitchFamily="2" charset="0"/>
                    </a:rPr>
                    <a:t>EXHIBITION</a:t>
                  </a: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73372C9-9282-9EF4-CA26-51C1E024AC95}"/>
                </a:ext>
              </a:extLst>
            </p:cNvPr>
            <p:cNvGrpSpPr/>
            <p:nvPr/>
          </p:nvGrpSpPr>
          <p:grpSpPr>
            <a:xfrm>
              <a:off x="754250" y="7272300"/>
              <a:ext cx="6048000" cy="413255"/>
              <a:chOff x="756000" y="7272300"/>
              <a:chExt cx="6048000" cy="413255"/>
            </a:xfrm>
          </p:grpSpPr>
          <p:sp>
            <p:nvSpPr>
              <p:cNvPr id="27" name="TextBox 27"/>
              <p:cNvSpPr txBox="1"/>
              <p:nvPr/>
            </p:nvSpPr>
            <p:spPr>
              <a:xfrm>
                <a:off x="756000" y="7294525"/>
                <a:ext cx="1955447" cy="3847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514"/>
                  </a:lnSpc>
                  <a:spcBef>
                    <a:spcPct val="0"/>
                  </a:spcBef>
                </a:pPr>
                <a:r>
                  <a:rPr lang="en-US" sz="1250" dirty="0">
                    <a:solidFill>
                      <a:srgbClr val="D87131"/>
                    </a:solidFill>
                    <a:latin typeface="Bevan"/>
                  </a:rPr>
                  <a:t>VINTAGE WHEELS INFORMATION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3056439" y="7272300"/>
                <a:ext cx="3747561" cy="4132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9"/>
                  </a:lnSpc>
                </a:pPr>
                <a:r>
                  <a:rPr lang="en-US" sz="800" dirty="0">
                    <a:solidFill>
                      <a:srgbClr val="394059"/>
                    </a:solidFill>
                    <a:latin typeface="Roboto Slab"/>
                  </a:rPr>
                  <a:t>Step back in time and marvel at a stunning collection of classic cars from </a:t>
                </a:r>
                <a:br>
                  <a:rPr lang="en-US" sz="800" dirty="0">
                    <a:solidFill>
                      <a:srgbClr val="394059"/>
                    </a:solidFill>
                    <a:latin typeface="Roboto Slab"/>
                  </a:rPr>
                </a:br>
                <a:r>
                  <a:rPr lang="en-US" sz="800" dirty="0">
                    <a:solidFill>
                      <a:srgbClr val="394059"/>
                    </a:solidFill>
                    <a:latin typeface="Roboto Slab"/>
                  </a:rPr>
                  <a:t>the golden era of automobiles. Immerse yourself in nostalgic wonder as you explore these timeless treasures, each with its own captivating story to tell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7ED2031-63BC-326A-6271-E88D912E912A}"/>
                </a:ext>
              </a:extLst>
            </p:cNvPr>
            <p:cNvGrpSpPr/>
            <p:nvPr/>
          </p:nvGrpSpPr>
          <p:grpSpPr>
            <a:xfrm>
              <a:off x="534120" y="718054"/>
              <a:ext cx="6489895" cy="5843046"/>
              <a:chOff x="534120" y="718054"/>
              <a:chExt cx="6489895" cy="5843046"/>
            </a:xfrm>
          </p:grpSpPr>
          <p:sp>
            <p:nvSpPr>
              <p:cNvPr id="8" name="Freeform 8"/>
              <p:cNvSpPr/>
              <p:nvPr/>
            </p:nvSpPr>
            <p:spPr>
              <a:xfrm flipH="1">
                <a:off x="680346" y="3729835"/>
                <a:ext cx="6203968" cy="2831265"/>
              </a:xfrm>
              <a:custGeom>
                <a:avLst/>
                <a:gdLst/>
                <a:ahLst/>
                <a:cxnLst/>
                <a:rect l="l" t="t" r="r" b="b"/>
                <a:pathLst>
                  <a:path w="6203968" h="2831265">
                    <a:moveTo>
                      <a:pt x="6203968" y="0"/>
                    </a:moveTo>
                    <a:lnTo>
                      <a:pt x="0" y="0"/>
                    </a:lnTo>
                    <a:lnTo>
                      <a:pt x="0" y="2831265"/>
                    </a:lnTo>
                    <a:lnTo>
                      <a:pt x="6203968" y="2831265"/>
                    </a:lnTo>
                    <a:lnTo>
                      <a:pt x="6203968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534120" y="987483"/>
                <a:ext cx="6488259" cy="0"/>
              </a:xfrm>
              <a:prstGeom prst="line">
                <a:avLst/>
              </a:prstGeom>
              <a:ln w="9525" cap="flat">
                <a:solidFill>
                  <a:srgbClr val="686C7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34120" y="1450394"/>
                <a:ext cx="4413018" cy="12311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811"/>
                  </a:lnSpc>
                  <a:spcBef>
                    <a:spcPct val="0"/>
                  </a:spcBef>
                </a:pPr>
                <a:r>
                  <a:rPr lang="en-US" sz="4000" dirty="0">
                    <a:solidFill>
                      <a:srgbClr val="D87131"/>
                    </a:solidFill>
                    <a:latin typeface="Bevan"/>
                  </a:rPr>
                  <a:t>VINTAGE CAR</a:t>
                </a:r>
              </a:p>
              <a:p>
                <a:pPr>
                  <a:lnSpc>
                    <a:spcPts val="4811"/>
                  </a:lnSpc>
                  <a:spcBef>
                    <a:spcPct val="0"/>
                  </a:spcBef>
                </a:pPr>
                <a:r>
                  <a:rPr lang="en-US" sz="4000" dirty="0">
                    <a:solidFill>
                      <a:srgbClr val="394059"/>
                    </a:solidFill>
                    <a:latin typeface="Bevan"/>
                  </a:rPr>
                  <a:t>SHOWCASE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227488" y="2133211"/>
                <a:ext cx="1794891" cy="4132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48"/>
                  </a:lnSpc>
                  <a:spcBef>
                    <a:spcPct val="0"/>
                  </a:spcBef>
                </a:pPr>
                <a:r>
                  <a:rPr lang="en-US" sz="800" spc="-16" dirty="0">
                    <a:solidFill>
                      <a:srgbClr val="394059"/>
                    </a:solidFill>
                    <a:latin typeface="Roboto Slab"/>
                  </a:rPr>
                  <a:t>Embark on a journey back in time and immerse yourself in automotive history at our Vintage Car Showcase!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4455317" y="718054"/>
                <a:ext cx="1082520" cy="1311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48"/>
                  </a:lnSpc>
                  <a:spcBef>
                    <a:spcPct val="0"/>
                  </a:spcBef>
                </a:pPr>
                <a:r>
                  <a:rPr lang="en-US" sz="800" u="none" strike="noStrike" spc="-16" dirty="0">
                    <a:solidFill>
                      <a:srgbClr val="394059"/>
                    </a:solidFill>
                    <a:latin typeface="Roboto Slab"/>
                  </a:rPr>
                  <a:t>Retro Auto Restoration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535756" y="718054"/>
                <a:ext cx="1272468" cy="1311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48"/>
                  </a:lnSpc>
                  <a:spcBef>
                    <a:spcPct val="0"/>
                  </a:spcBef>
                </a:pPr>
                <a:r>
                  <a:rPr lang="en-US" sz="800" spc="-16" dirty="0">
                    <a:solidFill>
                      <a:srgbClr val="394059"/>
                    </a:solidFill>
                    <a:latin typeface="Roboto Slab"/>
                  </a:rPr>
                  <a:t>PROUDLY SPONSORED BY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5848528" y="718054"/>
                <a:ext cx="1175487" cy="1311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48"/>
                  </a:lnSpc>
                  <a:spcBef>
                    <a:spcPct val="0"/>
                  </a:spcBef>
                </a:pPr>
                <a:r>
                  <a:rPr lang="en-US" sz="800" u="none" strike="noStrike" spc="-16" dirty="0">
                    <a:solidFill>
                      <a:srgbClr val="394059"/>
                    </a:solidFill>
                    <a:latin typeface="Roboto Slab"/>
                  </a:rPr>
                  <a:t>Vintage Parts Emporium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9EEACC-2452-729B-6157-21E18F6A8839}"/>
                </a:ext>
              </a:extLst>
            </p:cNvPr>
            <p:cNvGrpSpPr/>
            <p:nvPr/>
          </p:nvGrpSpPr>
          <p:grpSpPr>
            <a:xfrm>
              <a:off x="4529426" y="3066979"/>
              <a:ext cx="1522281" cy="1522281"/>
              <a:chOff x="4529426" y="3066979"/>
              <a:chExt cx="1522281" cy="1522281"/>
            </a:xfrm>
          </p:grpSpPr>
          <p:sp>
            <p:nvSpPr>
              <p:cNvPr id="19" name="Freeform 19"/>
              <p:cNvSpPr/>
              <p:nvPr/>
            </p:nvSpPr>
            <p:spPr>
              <a:xfrm rot="353500">
                <a:off x="4529426" y="3066979"/>
                <a:ext cx="1522281" cy="152228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85289" y="111986"/>
                    </a:lnTo>
                    <a:lnTo>
                      <a:pt x="609600" y="54447"/>
                    </a:lnTo>
                    <a:lnTo>
                      <a:pt x="621927" y="190873"/>
                    </a:lnTo>
                    <a:lnTo>
                      <a:pt x="758353" y="203200"/>
                    </a:lnTo>
                    <a:lnTo>
                      <a:pt x="700814" y="327511"/>
                    </a:lnTo>
                    <a:lnTo>
                      <a:pt x="812800" y="406400"/>
                    </a:lnTo>
                    <a:lnTo>
                      <a:pt x="700814" y="485289"/>
                    </a:lnTo>
                    <a:lnTo>
                      <a:pt x="758353" y="609600"/>
                    </a:lnTo>
                    <a:lnTo>
                      <a:pt x="621927" y="621927"/>
                    </a:lnTo>
                    <a:lnTo>
                      <a:pt x="609600" y="758353"/>
                    </a:lnTo>
                    <a:lnTo>
                      <a:pt x="485289" y="700814"/>
                    </a:lnTo>
                    <a:lnTo>
                      <a:pt x="406400" y="812800"/>
                    </a:lnTo>
                    <a:lnTo>
                      <a:pt x="327511" y="700814"/>
                    </a:lnTo>
                    <a:lnTo>
                      <a:pt x="203200" y="758353"/>
                    </a:lnTo>
                    <a:lnTo>
                      <a:pt x="190873" y="621927"/>
                    </a:lnTo>
                    <a:lnTo>
                      <a:pt x="54447" y="609600"/>
                    </a:lnTo>
                    <a:lnTo>
                      <a:pt x="111986" y="485289"/>
                    </a:lnTo>
                    <a:lnTo>
                      <a:pt x="0" y="406400"/>
                    </a:lnTo>
                    <a:lnTo>
                      <a:pt x="111986" y="327511"/>
                    </a:lnTo>
                    <a:lnTo>
                      <a:pt x="54447" y="203200"/>
                    </a:lnTo>
                    <a:lnTo>
                      <a:pt x="190873" y="190873"/>
                    </a:lnTo>
                    <a:lnTo>
                      <a:pt x="203200" y="54447"/>
                    </a:lnTo>
                    <a:lnTo>
                      <a:pt x="327511" y="11198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87131"/>
              </a:solidFill>
              <a:ln w="47625" cap="sq">
                <a:solidFill>
                  <a:srgbClr val="F4E9C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4422951-70A0-6E5A-89AE-CF254A6D36C6}"/>
                  </a:ext>
                </a:extLst>
              </p:cNvPr>
              <p:cNvGrpSpPr/>
              <p:nvPr/>
            </p:nvGrpSpPr>
            <p:grpSpPr>
              <a:xfrm rot="466353">
                <a:off x="4933322" y="3589651"/>
                <a:ext cx="714488" cy="573884"/>
                <a:chOff x="4925429" y="3542333"/>
                <a:chExt cx="714488" cy="573884"/>
              </a:xfrm>
            </p:grpSpPr>
            <p:sp>
              <p:nvSpPr>
                <p:cNvPr id="21" name="TextBox 21"/>
                <p:cNvSpPr txBox="1"/>
                <p:nvPr/>
              </p:nvSpPr>
              <p:spPr>
                <a:xfrm rot="353500">
                  <a:off x="4925429" y="3693024"/>
                  <a:ext cx="714488" cy="42319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3328"/>
                    </a:lnSpc>
                    <a:spcBef>
                      <a:spcPct val="0"/>
                    </a:spcBef>
                  </a:pPr>
                  <a:r>
                    <a:rPr lang="en-US" sz="2750" dirty="0">
                      <a:solidFill>
                        <a:srgbClr val="F4E9CD"/>
                      </a:solidFill>
                      <a:latin typeface="Bevan"/>
                    </a:rPr>
                    <a:t>$10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 rot="353500">
                  <a:off x="5001889" y="3542333"/>
                  <a:ext cx="620481" cy="1536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1050" dirty="0">
                      <a:solidFill>
                        <a:srgbClr val="F4E9CD"/>
                      </a:solidFill>
                      <a:latin typeface="Bevan"/>
                    </a:rPr>
                    <a:t>TICKET</a:t>
                  </a:r>
                </a:p>
              </p:txBody>
            </p:sp>
          </p:grpSp>
        </p:grpSp>
        <p:sp>
          <p:nvSpPr>
            <p:cNvPr id="44" name="TemplateLAB"/>
            <p:cNvSpPr/>
            <p:nvPr/>
          </p:nvSpPr>
          <p:spPr>
            <a:xfrm rot="606840">
              <a:off x="3497660" y="3653887"/>
              <a:ext cx="564680" cy="93172"/>
            </a:xfrm>
            <a:custGeom>
              <a:avLst/>
              <a:gdLst/>
              <a:ahLst/>
              <a:cxnLst/>
              <a:rect l="l" t="t" r="r" b="b"/>
              <a:pathLst>
                <a:path w="564680" h="93172">
                  <a:moveTo>
                    <a:pt x="0" y="0"/>
                  </a:moveTo>
                  <a:lnTo>
                    <a:pt x="564680" y="0"/>
                  </a:lnTo>
                  <a:lnTo>
                    <a:pt x="564680" y="93172"/>
                  </a:lnTo>
                  <a:lnTo>
                    <a:pt x="0" y="93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117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Bevan</vt:lpstr>
      <vt:lpstr>Roboto Slab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Car show flyer templates</dc:title>
  <dc:creator>Hoang Anh</dc:creator>
  <cp:lastModifiedBy>Hoang Anh</cp:lastModifiedBy>
  <cp:revision>31</cp:revision>
  <dcterms:created xsi:type="dcterms:W3CDTF">2006-08-16T00:00:00Z</dcterms:created>
  <dcterms:modified xsi:type="dcterms:W3CDTF">2024-04-05T10:02:10Z</dcterms:modified>
  <dc:identifier>DAGBdxiAhKc</dc:identifier>
</cp:coreProperties>
</file>