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Odibee Sans" pitchFamily="2" charset="0"/>
      <p:regular r:id="rId3"/>
    </p:embeddedFont>
    <p:embeddedFont>
      <p:font typeface="Rye" panose="020E0803070500060000" pitchFamily="3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78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D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7">
            <a:extLst>
              <a:ext uri="{FF2B5EF4-FFF2-40B4-BE49-F238E27FC236}">
                <a16:creationId xmlns:a16="http://schemas.microsoft.com/office/drawing/2014/main" id="{ED7131E1-DA58-0E7F-C134-BC599B387CCF}"/>
              </a:ext>
            </a:extLst>
          </p:cNvPr>
          <p:cNvGrpSpPr/>
          <p:nvPr/>
        </p:nvGrpSpPr>
        <p:grpSpPr>
          <a:xfrm>
            <a:off x="0" y="381291"/>
            <a:ext cx="7071940" cy="9867983"/>
            <a:chOff x="0" y="381291"/>
            <a:chExt cx="7071940" cy="9867983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A7D5885-F33C-7D81-AAB8-E997CF5C7F25}"/>
                </a:ext>
              </a:extLst>
            </p:cNvPr>
            <p:cNvGrpSpPr/>
            <p:nvPr/>
          </p:nvGrpSpPr>
          <p:grpSpPr>
            <a:xfrm>
              <a:off x="490136" y="9804553"/>
              <a:ext cx="6581804" cy="444721"/>
              <a:chOff x="490136" y="9804553"/>
              <a:chExt cx="6581804" cy="444721"/>
            </a:xfrm>
          </p:grpSpPr>
          <p:sp>
            <p:nvSpPr>
              <p:cNvPr id="20" name="AutoShape 20"/>
              <p:cNvSpPr/>
              <p:nvPr/>
            </p:nvSpPr>
            <p:spPr>
              <a:xfrm>
                <a:off x="490136" y="9804553"/>
                <a:ext cx="6576228" cy="0"/>
              </a:xfrm>
              <a:prstGeom prst="line">
                <a:avLst/>
              </a:prstGeom>
              <a:ln w="19050" cap="flat">
                <a:solidFill>
                  <a:srgbClr val="F6EAC5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4688FC08-ED4B-881E-DAED-DE418D4A88EF}"/>
                  </a:ext>
                </a:extLst>
              </p:cNvPr>
              <p:cNvGrpSpPr/>
              <p:nvPr/>
            </p:nvGrpSpPr>
            <p:grpSpPr>
              <a:xfrm>
                <a:off x="495711" y="10045693"/>
                <a:ext cx="6576229" cy="203581"/>
                <a:chOff x="495711" y="10045693"/>
                <a:chExt cx="6576229" cy="203581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5A91DE8D-E918-6B8B-3C69-278E37985901}"/>
                    </a:ext>
                  </a:extLst>
                </p:cNvPr>
                <p:cNvGrpSpPr/>
                <p:nvPr/>
              </p:nvGrpSpPr>
              <p:grpSpPr>
                <a:xfrm>
                  <a:off x="5955792" y="10045693"/>
                  <a:ext cx="1116148" cy="203581"/>
                  <a:chOff x="5955792" y="10045693"/>
                  <a:chExt cx="1116148" cy="203581"/>
                </a:xfrm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693D5960-6778-4D7C-9D58-A9F6D6A591D7}"/>
                      </a:ext>
                    </a:extLst>
                  </p:cNvPr>
                  <p:cNvGrpSpPr/>
                  <p:nvPr/>
                </p:nvGrpSpPr>
                <p:grpSpPr>
                  <a:xfrm>
                    <a:off x="5955792" y="10045693"/>
                    <a:ext cx="203581" cy="203581"/>
                    <a:chOff x="5955792" y="10052837"/>
                    <a:chExt cx="203581" cy="203581"/>
                  </a:xfrm>
                </p:grpSpPr>
                <p:sp>
                  <p:nvSpPr>
                    <p:cNvPr id="24" name="Freeform 24"/>
                    <p:cNvSpPr/>
                    <p:nvPr/>
                  </p:nvSpPr>
                  <p:spPr>
                    <a:xfrm>
                      <a:off x="5955792" y="10052837"/>
                      <a:ext cx="203581" cy="20358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9525" cap="sq">
                      <a:solidFill>
                        <a:srgbClr val="F6EAC5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" name="Freeform 26"/>
                    <p:cNvSpPr/>
                    <p:nvPr/>
                  </p:nvSpPr>
                  <p:spPr>
                    <a:xfrm>
                      <a:off x="6005998" y="10103605"/>
                      <a:ext cx="103170" cy="1020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560" h="136060">
                          <a:moveTo>
                            <a:pt x="0" y="0"/>
                          </a:moveTo>
                          <a:lnTo>
                            <a:pt x="137560" y="0"/>
                          </a:lnTo>
                          <a:lnTo>
                            <a:pt x="137560" y="136060"/>
                          </a:lnTo>
                          <a:lnTo>
                            <a:pt x="0" y="13606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  <a:ln cap="sq">
                      <a:noFill/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36" name="TextBox 36"/>
                  <p:cNvSpPr txBox="1"/>
                  <p:nvPr/>
                </p:nvSpPr>
                <p:spPr>
                  <a:xfrm>
                    <a:off x="6244801" y="10083190"/>
                    <a:ext cx="827139" cy="1285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spc="40" dirty="0">
                        <a:solidFill>
                          <a:srgbClr val="F6EAC5"/>
                        </a:solidFill>
                        <a:latin typeface="Odibee Sans"/>
                      </a:rPr>
                      <a:t>hotwheelssociety.com</a:t>
                    </a:r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8F5CC904-C71D-840B-4E94-E4A4C2056A18}"/>
                    </a:ext>
                  </a:extLst>
                </p:cNvPr>
                <p:cNvGrpSpPr/>
                <p:nvPr/>
              </p:nvGrpSpPr>
              <p:grpSpPr>
                <a:xfrm>
                  <a:off x="4653691" y="10048304"/>
                  <a:ext cx="962343" cy="198360"/>
                  <a:chOff x="4653692" y="10048304"/>
                  <a:chExt cx="962343" cy="198360"/>
                </a:xfrm>
              </p:grpSpPr>
              <p:sp>
                <p:nvSpPr>
                  <p:cNvPr id="27" name="Freeform 27"/>
                  <p:cNvSpPr/>
                  <p:nvPr/>
                </p:nvSpPr>
                <p:spPr>
                  <a:xfrm>
                    <a:off x="4653692" y="10048304"/>
                    <a:ext cx="198360" cy="198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480" h="264480">
                        <a:moveTo>
                          <a:pt x="0" y="0"/>
                        </a:moveTo>
                        <a:lnTo>
                          <a:pt x="264480" y="0"/>
                        </a:lnTo>
                        <a:lnTo>
                          <a:pt x="264480" y="264480"/>
                        </a:lnTo>
                        <a:lnTo>
                          <a:pt x="0" y="2644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" name="TextBox 37"/>
                  <p:cNvSpPr txBox="1"/>
                  <p:nvPr/>
                </p:nvSpPr>
                <p:spPr>
                  <a:xfrm>
                    <a:off x="4942700" y="10083190"/>
                    <a:ext cx="673335" cy="1285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u="none" strike="noStrike" spc="40" dirty="0">
                        <a:solidFill>
                          <a:srgbClr val="F6EAC5"/>
                        </a:solidFill>
                        <a:latin typeface="Odibee Sans"/>
                      </a:rPr>
                      <a:t>+123-456-7890</a:t>
                    </a:r>
                  </a:p>
                </p:txBody>
              </p:sp>
            </p:grpSp>
            <p:sp>
              <p:nvSpPr>
                <p:cNvPr id="42" name="TextBox 42"/>
                <p:cNvSpPr txBox="1"/>
                <p:nvPr/>
              </p:nvSpPr>
              <p:spPr>
                <a:xfrm>
                  <a:off x="495711" y="10089955"/>
                  <a:ext cx="2130911" cy="14638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1104"/>
                    </a:lnSpc>
                    <a:spcBef>
                      <a:spcPct val="0"/>
                    </a:spcBef>
                  </a:pPr>
                  <a:r>
                    <a:rPr lang="en-US" sz="1250" spc="-30" dirty="0">
                      <a:solidFill>
                        <a:srgbClr val="F6EAC5"/>
                      </a:solidFill>
                      <a:latin typeface="Rye"/>
                    </a:rPr>
                    <a:t>CONTACT INFORMATION</a:t>
                  </a:r>
                </a:p>
              </p:txBody>
            </p: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57F7C866-400A-B8CE-4C64-65854793223D}"/>
                    </a:ext>
                  </a:extLst>
                </p:cNvPr>
                <p:cNvGrpSpPr/>
                <p:nvPr/>
              </p:nvGrpSpPr>
              <p:grpSpPr>
                <a:xfrm>
                  <a:off x="2966379" y="10048304"/>
                  <a:ext cx="1347555" cy="198360"/>
                  <a:chOff x="2966379" y="10048304"/>
                  <a:chExt cx="1347555" cy="198360"/>
                </a:xfrm>
              </p:grpSpPr>
              <p:sp>
                <p:nvSpPr>
                  <p:cNvPr id="28" name="Freeform 28"/>
                  <p:cNvSpPr/>
                  <p:nvPr/>
                </p:nvSpPr>
                <p:spPr>
                  <a:xfrm>
                    <a:off x="2966379" y="10048304"/>
                    <a:ext cx="198360" cy="198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480" h="264480">
                        <a:moveTo>
                          <a:pt x="0" y="0"/>
                        </a:moveTo>
                        <a:lnTo>
                          <a:pt x="264480" y="0"/>
                        </a:lnTo>
                        <a:lnTo>
                          <a:pt x="264480" y="264480"/>
                        </a:lnTo>
                        <a:lnTo>
                          <a:pt x="0" y="2644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>
                      <a:extLst>
                        <a:ext uri="{96DAC541-7B7A-43D3-8B79-37D633B846F1}">
                          <asvg:svgBlip xmlns:asvg="http://schemas.microsoft.com/office/drawing/2016/SVG/main" r:embed="rId7"/>
                        </a:ext>
                      </a:extLst>
                    </a:blip>
                    <a:stretch>
                      <a:fillRect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TextBox 43"/>
                  <p:cNvSpPr txBox="1"/>
                  <p:nvPr/>
                </p:nvSpPr>
                <p:spPr>
                  <a:xfrm>
                    <a:off x="3255388" y="10081106"/>
                    <a:ext cx="1058546" cy="13275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60"/>
                      </a:lnSpc>
                      <a:spcBef>
                        <a:spcPct val="0"/>
                      </a:spcBef>
                    </a:pPr>
                    <a:r>
                      <a:rPr lang="en-US" sz="800" spc="40" dirty="0">
                        <a:solidFill>
                          <a:srgbClr val="F6EAC5"/>
                        </a:solidFill>
                        <a:latin typeface="Odibee Sans"/>
                      </a:rPr>
                      <a:t>hello@hotwheelssociety.com</a:t>
                    </a:r>
                  </a:p>
                </p:txBody>
              </p:sp>
            </p:grpSp>
          </p:grp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66C9491-1421-BCBA-E7B8-5E9C1480ACBA}"/>
                </a:ext>
              </a:extLst>
            </p:cNvPr>
            <p:cNvGrpSpPr/>
            <p:nvPr/>
          </p:nvGrpSpPr>
          <p:grpSpPr>
            <a:xfrm>
              <a:off x="535051" y="7797037"/>
              <a:ext cx="6536888" cy="1750374"/>
              <a:chOff x="535051" y="7797037"/>
              <a:chExt cx="6536888" cy="1750374"/>
            </a:xfrm>
          </p:grpSpPr>
          <p:sp>
            <p:nvSpPr>
              <p:cNvPr id="21" name="AutoShape 21"/>
              <p:cNvSpPr/>
              <p:nvPr/>
            </p:nvSpPr>
            <p:spPr>
              <a:xfrm>
                <a:off x="2804865" y="7797037"/>
                <a:ext cx="0" cy="1750374"/>
              </a:xfrm>
              <a:prstGeom prst="line">
                <a:avLst/>
              </a:prstGeom>
              <a:ln w="19050" cap="flat">
                <a:solidFill>
                  <a:srgbClr val="F6EAC5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3502712" y="8183897"/>
                <a:ext cx="3569227" cy="0"/>
              </a:xfrm>
              <a:prstGeom prst="line">
                <a:avLst/>
              </a:prstGeom>
              <a:ln w="12700" cap="flat">
                <a:solidFill>
                  <a:srgbClr val="F6EAC5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3502712" y="8672225"/>
                <a:ext cx="3569227" cy="0"/>
              </a:xfrm>
              <a:prstGeom prst="line">
                <a:avLst/>
              </a:prstGeom>
              <a:ln w="12700" cap="flat">
                <a:solidFill>
                  <a:srgbClr val="F6EAC5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 flipV="1">
                <a:off x="3502712" y="9160553"/>
                <a:ext cx="3569227" cy="0"/>
              </a:xfrm>
              <a:prstGeom prst="line">
                <a:avLst/>
              </a:prstGeom>
              <a:ln w="12700" cap="flat">
                <a:solidFill>
                  <a:srgbClr val="F6EAC5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3128739" y="7797037"/>
                <a:ext cx="297283" cy="285392"/>
              </a:xfrm>
              <a:custGeom>
                <a:avLst/>
                <a:gdLst/>
                <a:ahLst/>
                <a:cxnLst/>
                <a:rect l="l" t="t" r="r" b="b"/>
                <a:pathLst>
                  <a:path w="396377" h="380522">
                    <a:moveTo>
                      <a:pt x="0" y="0"/>
                    </a:moveTo>
                    <a:lnTo>
                      <a:pt x="396378" y="0"/>
                    </a:lnTo>
                    <a:lnTo>
                      <a:pt x="396378" y="380522"/>
                    </a:lnTo>
                    <a:lnTo>
                      <a:pt x="0" y="38052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3576184" y="7855236"/>
                <a:ext cx="3446008" cy="16899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20"/>
                  </a:lnSpc>
                </a:pPr>
                <a:r>
                  <a:rPr lang="en-US" sz="1100" dirty="0">
                    <a:solidFill>
                      <a:srgbClr val="F6EAC5"/>
                    </a:solidFill>
                    <a:latin typeface="Odibee Sans"/>
                  </a:rPr>
                  <a:t>Drag Racing Showdown - Hot rods battle for speed supremacy on track</a:t>
                </a:r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3128739" y="8285365"/>
                <a:ext cx="297283" cy="285392"/>
              </a:xfrm>
              <a:custGeom>
                <a:avLst/>
                <a:gdLst/>
                <a:ahLst/>
                <a:cxnLst/>
                <a:rect l="l" t="t" r="r" b="b"/>
                <a:pathLst>
                  <a:path w="396377" h="380522">
                    <a:moveTo>
                      <a:pt x="0" y="0"/>
                    </a:moveTo>
                    <a:lnTo>
                      <a:pt x="396378" y="0"/>
                    </a:lnTo>
                    <a:lnTo>
                      <a:pt x="396378" y="380522"/>
                    </a:lnTo>
                    <a:lnTo>
                      <a:pt x="0" y="38052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3576184" y="8343564"/>
                <a:ext cx="3446008" cy="16899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20"/>
                  </a:lnSpc>
                </a:pPr>
                <a:r>
                  <a:rPr lang="en-US" sz="1100" dirty="0">
                    <a:solidFill>
                      <a:srgbClr val="F6EAC5"/>
                    </a:solidFill>
                    <a:latin typeface="Odibee Sans" pitchFamily="2" charset="0"/>
                  </a:rPr>
                  <a:t>Hot Rod Showcase - Rare classics display timeless automotive craftsmanship</a:t>
                </a:r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3128739" y="8773693"/>
                <a:ext cx="297283" cy="285392"/>
              </a:xfrm>
              <a:custGeom>
                <a:avLst/>
                <a:gdLst/>
                <a:ahLst/>
                <a:cxnLst/>
                <a:rect l="l" t="t" r="r" b="b"/>
                <a:pathLst>
                  <a:path w="396377" h="380522">
                    <a:moveTo>
                      <a:pt x="0" y="0"/>
                    </a:moveTo>
                    <a:lnTo>
                      <a:pt x="396378" y="0"/>
                    </a:lnTo>
                    <a:lnTo>
                      <a:pt x="396378" y="380522"/>
                    </a:lnTo>
                    <a:lnTo>
                      <a:pt x="0" y="38052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3576184" y="8831892"/>
                <a:ext cx="3446008" cy="16899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20"/>
                  </a:lnSpc>
                </a:pPr>
                <a:r>
                  <a:rPr lang="en-US" sz="1100" dirty="0">
                    <a:solidFill>
                      <a:srgbClr val="F6EAC5"/>
                    </a:solidFill>
                    <a:latin typeface="Odibee Sans" pitchFamily="2" charset="0"/>
                  </a:rPr>
                  <a:t>Rock 'n' Roll Concert - Groove to live bands amidst roaring engines</a:t>
                </a:r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3128739" y="9262019"/>
                <a:ext cx="297283" cy="285392"/>
              </a:xfrm>
              <a:custGeom>
                <a:avLst/>
                <a:gdLst/>
                <a:ahLst/>
                <a:cxnLst/>
                <a:rect l="l" t="t" r="r" b="b"/>
                <a:pathLst>
                  <a:path w="396377" h="380522">
                    <a:moveTo>
                      <a:pt x="0" y="0"/>
                    </a:moveTo>
                    <a:lnTo>
                      <a:pt x="396378" y="0"/>
                    </a:lnTo>
                    <a:lnTo>
                      <a:pt x="396378" y="380522"/>
                    </a:lnTo>
                    <a:lnTo>
                      <a:pt x="0" y="38052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3576184" y="9320218"/>
                <a:ext cx="3383753" cy="16899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20"/>
                  </a:lnSpc>
                </a:pPr>
                <a:r>
                  <a:rPr lang="en-US" sz="1100" dirty="0">
                    <a:solidFill>
                      <a:srgbClr val="F6EAC5"/>
                    </a:solidFill>
                    <a:latin typeface="Odibee Sans" pitchFamily="2" charset="0"/>
                  </a:rPr>
                  <a:t>Food Truck Fiesta - Indulge in delicious eats amidst hot rod spectacles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6243234-5B9F-E4C5-FB91-3AE305AF532D}"/>
                  </a:ext>
                </a:extLst>
              </p:cNvPr>
              <p:cNvGrpSpPr/>
              <p:nvPr/>
            </p:nvGrpSpPr>
            <p:grpSpPr>
              <a:xfrm>
                <a:off x="535051" y="7825612"/>
                <a:ext cx="1897419" cy="1698805"/>
                <a:chOff x="535051" y="7825612"/>
                <a:chExt cx="1897419" cy="1698805"/>
              </a:xfrm>
            </p:grpSpPr>
            <p:sp>
              <p:nvSpPr>
                <p:cNvPr id="44" name="TextBox 44"/>
                <p:cNvSpPr txBox="1"/>
                <p:nvPr/>
              </p:nvSpPr>
              <p:spPr>
                <a:xfrm>
                  <a:off x="535051" y="8040360"/>
                  <a:ext cx="1897419" cy="12001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4500"/>
                    </a:lnSpc>
                  </a:pPr>
                  <a:r>
                    <a:rPr lang="en-US" sz="4500" spc="-108" dirty="0">
                      <a:solidFill>
                        <a:srgbClr val="FF956F"/>
                      </a:solidFill>
                      <a:latin typeface="Rye"/>
                    </a:rPr>
                    <a:t>JUNE 15TH</a:t>
                  </a:r>
                </a:p>
              </p:txBody>
            </p:sp>
            <p:sp>
              <p:nvSpPr>
                <p:cNvPr id="45" name="TextBox 45"/>
                <p:cNvSpPr txBox="1"/>
                <p:nvPr/>
              </p:nvSpPr>
              <p:spPr>
                <a:xfrm>
                  <a:off x="846236" y="7825612"/>
                  <a:ext cx="1586234" cy="14638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1104"/>
                    </a:lnSpc>
                    <a:spcBef>
                      <a:spcPct val="0"/>
                    </a:spcBef>
                  </a:pPr>
                  <a:r>
                    <a:rPr lang="en-US" sz="1250" u="none" strike="noStrike" spc="-30" dirty="0">
                      <a:solidFill>
                        <a:srgbClr val="F6EAC5"/>
                      </a:solidFill>
                      <a:latin typeface="Rye"/>
                    </a:rPr>
                    <a:t>SATURDAY</a:t>
                  </a:r>
                </a:p>
              </p:txBody>
            </p:sp>
            <p:sp>
              <p:nvSpPr>
                <p:cNvPr id="46" name="TextBox 46"/>
                <p:cNvSpPr txBox="1"/>
                <p:nvPr/>
              </p:nvSpPr>
              <p:spPr>
                <a:xfrm>
                  <a:off x="846236" y="9293776"/>
                  <a:ext cx="1586234" cy="23064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683"/>
                    </a:lnSpc>
                  </a:pPr>
                  <a:r>
                    <a:rPr lang="en-US" sz="1900" spc="-46" dirty="0">
                      <a:solidFill>
                        <a:srgbClr val="F6EAC5"/>
                      </a:solidFill>
                      <a:latin typeface="Odibee Sans"/>
                    </a:rPr>
                    <a:t>START</a:t>
                  </a:r>
                  <a:r>
                    <a:rPr lang="en-US" sz="1934" spc="-46" dirty="0">
                      <a:solidFill>
                        <a:srgbClr val="F6EAC5"/>
                      </a:solidFill>
                      <a:latin typeface="Odibee Sans"/>
                    </a:rPr>
                    <a:t> FROM </a:t>
                  </a:r>
                  <a:r>
                    <a:rPr lang="en-US" sz="1934" spc="-46" dirty="0">
                      <a:solidFill>
                        <a:srgbClr val="FF956F"/>
                      </a:solidFill>
                      <a:latin typeface="Odibee Sans"/>
                    </a:rPr>
                    <a:t>10 AM</a:t>
                  </a:r>
                </a:p>
              </p:txBody>
            </p: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AD9EE8F-EDFA-F16B-725E-64622F7CD42E}"/>
                </a:ext>
              </a:extLst>
            </p:cNvPr>
            <p:cNvGrpSpPr/>
            <p:nvPr/>
          </p:nvGrpSpPr>
          <p:grpSpPr>
            <a:xfrm>
              <a:off x="490136" y="6842518"/>
              <a:ext cx="6576228" cy="698511"/>
              <a:chOff x="490136" y="6842518"/>
              <a:chExt cx="6576228" cy="698511"/>
            </a:xfrm>
          </p:grpSpPr>
          <p:sp>
            <p:nvSpPr>
              <p:cNvPr id="18" name="AutoShape 18"/>
              <p:cNvSpPr/>
              <p:nvPr/>
            </p:nvSpPr>
            <p:spPr>
              <a:xfrm flipV="1">
                <a:off x="490136" y="6842518"/>
                <a:ext cx="6576228" cy="0"/>
              </a:xfrm>
              <a:prstGeom prst="line">
                <a:avLst/>
              </a:prstGeom>
              <a:ln w="19050" cap="flat">
                <a:solidFill>
                  <a:srgbClr val="F6EAC5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 flipV="1">
                <a:off x="490136" y="7541029"/>
                <a:ext cx="6576228" cy="0"/>
              </a:xfrm>
              <a:prstGeom prst="line">
                <a:avLst/>
              </a:prstGeom>
              <a:ln w="19050" cap="flat">
                <a:solidFill>
                  <a:srgbClr val="F6EAC5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DF57D86-41CC-163A-0700-E0CD69EB5492}"/>
                  </a:ext>
                </a:extLst>
              </p:cNvPr>
              <p:cNvGrpSpPr/>
              <p:nvPr/>
            </p:nvGrpSpPr>
            <p:grpSpPr>
              <a:xfrm>
                <a:off x="820188" y="7094699"/>
                <a:ext cx="5863584" cy="194149"/>
                <a:chOff x="820188" y="7098526"/>
                <a:chExt cx="5863584" cy="194149"/>
              </a:xfrm>
            </p:grpSpPr>
            <p:sp>
              <p:nvSpPr>
                <p:cNvPr id="22" name="Freeform 22"/>
                <p:cNvSpPr/>
                <p:nvPr/>
              </p:nvSpPr>
              <p:spPr>
                <a:xfrm>
                  <a:off x="2717878" y="7098526"/>
                  <a:ext cx="173975" cy="165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66" h="220948">
                      <a:moveTo>
                        <a:pt x="0" y="0"/>
                      </a:moveTo>
                      <a:lnTo>
                        <a:pt x="231966" y="0"/>
                      </a:lnTo>
                      <a:lnTo>
                        <a:pt x="231966" y="220948"/>
                      </a:lnTo>
                      <a:lnTo>
                        <a:pt x="0" y="2209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" name="TextBox 47"/>
                <p:cNvSpPr txBox="1"/>
                <p:nvPr/>
              </p:nvSpPr>
              <p:spPr>
                <a:xfrm>
                  <a:off x="820188" y="7146288"/>
                  <a:ext cx="1660827" cy="14638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104"/>
                    </a:lnSpc>
                    <a:spcBef>
                      <a:spcPct val="0"/>
                    </a:spcBef>
                  </a:pPr>
                  <a:r>
                    <a:rPr lang="en-US" sz="1250" spc="-30" dirty="0">
                      <a:solidFill>
                        <a:srgbClr val="F6EAC5"/>
                      </a:solidFill>
                      <a:latin typeface="Rye"/>
                    </a:rPr>
                    <a:t>SPEEDWAY ARENA</a:t>
                  </a:r>
                </a:p>
              </p:txBody>
            </p:sp>
            <p:sp>
              <p:nvSpPr>
                <p:cNvPr id="48" name="TextBox 48"/>
                <p:cNvSpPr txBox="1"/>
                <p:nvPr/>
              </p:nvSpPr>
              <p:spPr>
                <a:xfrm>
                  <a:off x="3112145" y="7146288"/>
                  <a:ext cx="3571627" cy="14638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104"/>
                    </a:lnSpc>
                    <a:spcBef>
                      <a:spcPct val="0"/>
                    </a:spcBef>
                  </a:pPr>
                  <a:r>
                    <a:rPr lang="en-US" sz="1250" spc="-30" dirty="0">
                      <a:solidFill>
                        <a:srgbClr val="F6EAC5"/>
                      </a:solidFill>
                      <a:latin typeface="Rye"/>
                    </a:rPr>
                    <a:t>312 Main Street 456 Oak Avenue, Yourtown</a:t>
                  </a:r>
                </a:p>
              </p:txBody>
            </p: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4634882-CD69-33AD-6AE5-17DEF4EB6318}"/>
                </a:ext>
              </a:extLst>
            </p:cNvPr>
            <p:cNvGrpSpPr/>
            <p:nvPr/>
          </p:nvGrpSpPr>
          <p:grpSpPr>
            <a:xfrm>
              <a:off x="0" y="381291"/>
              <a:ext cx="7071939" cy="5957200"/>
              <a:chOff x="0" y="381291"/>
              <a:chExt cx="7071939" cy="5957200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0" y="381291"/>
                <a:ext cx="2668378" cy="3592225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3592225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3592225"/>
                    </a:lnTo>
                    <a:lnTo>
                      <a:pt x="0" y="359222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 l="-13328" r="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" name="Freeform 3"/>
              <p:cNvSpPr/>
              <p:nvPr/>
            </p:nvSpPr>
            <p:spPr>
              <a:xfrm>
                <a:off x="0" y="2551961"/>
                <a:ext cx="6390411" cy="3786530"/>
              </a:xfrm>
              <a:custGeom>
                <a:avLst/>
                <a:gdLst/>
                <a:ahLst/>
                <a:cxnLst/>
                <a:rect l="l" t="t" r="r" b="b"/>
                <a:pathLst>
                  <a:path w="7888605" h="3786530">
                    <a:moveTo>
                      <a:pt x="0" y="0"/>
                    </a:moveTo>
                    <a:lnTo>
                      <a:pt x="7888605" y="0"/>
                    </a:lnTo>
                    <a:lnTo>
                      <a:pt x="7888605" y="3786530"/>
                    </a:lnTo>
                    <a:lnTo>
                      <a:pt x="0" y="37865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 l="-23444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6FBD6367-4ED5-C00C-13F6-D5E313217934}"/>
                  </a:ext>
                </a:extLst>
              </p:cNvPr>
              <p:cNvGrpSpPr/>
              <p:nvPr/>
            </p:nvGrpSpPr>
            <p:grpSpPr>
              <a:xfrm>
                <a:off x="5091890" y="3232790"/>
                <a:ext cx="1980049" cy="1980049"/>
                <a:chOff x="5091890" y="3232790"/>
                <a:chExt cx="1980049" cy="1980049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5091890" y="3232790"/>
                  <a:ext cx="1980049" cy="198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lnTo>
                        <a:pt x="485289" y="111986"/>
                      </a:lnTo>
                      <a:lnTo>
                        <a:pt x="609600" y="54447"/>
                      </a:lnTo>
                      <a:lnTo>
                        <a:pt x="621927" y="190873"/>
                      </a:lnTo>
                      <a:lnTo>
                        <a:pt x="758353" y="203200"/>
                      </a:lnTo>
                      <a:lnTo>
                        <a:pt x="700814" y="327511"/>
                      </a:lnTo>
                      <a:lnTo>
                        <a:pt x="812800" y="406400"/>
                      </a:lnTo>
                      <a:lnTo>
                        <a:pt x="700814" y="485289"/>
                      </a:lnTo>
                      <a:lnTo>
                        <a:pt x="758353" y="609600"/>
                      </a:lnTo>
                      <a:lnTo>
                        <a:pt x="621927" y="621927"/>
                      </a:lnTo>
                      <a:lnTo>
                        <a:pt x="609600" y="758353"/>
                      </a:lnTo>
                      <a:lnTo>
                        <a:pt x="485289" y="700814"/>
                      </a:lnTo>
                      <a:lnTo>
                        <a:pt x="406400" y="812800"/>
                      </a:lnTo>
                      <a:lnTo>
                        <a:pt x="327511" y="700814"/>
                      </a:lnTo>
                      <a:lnTo>
                        <a:pt x="203200" y="758353"/>
                      </a:lnTo>
                      <a:lnTo>
                        <a:pt x="190873" y="621927"/>
                      </a:lnTo>
                      <a:lnTo>
                        <a:pt x="54447" y="609600"/>
                      </a:lnTo>
                      <a:lnTo>
                        <a:pt x="111986" y="485289"/>
                      </a:lnTo>
                      <a:lnTo>
                        <a:pt x="0" y="406400"/>
                      </a:lnTo>
                      <a:lnTo>
                        <a:pt x="111986" y="327511"/>
                      </a:lnTo>
                      <a:lnTo>
                        <a:pt x="54447" y="203200"/>
                      </a:lnTo>
                      <a:lnTo>
                        <a:pt x="190873" y="190873"/>
                      </a:lnTo>
                      <a:lnTo>
                        <a:pt x="203200" y="54447"/>
                      </a:lnTo>
                      <a:lnTo>
                        <a:pt x="327511" y="111986"/>
                      </a:lnTo>
                      <a:lnTo>
                        <a:pt x="406400" y="0"/>
                      </a:lnTo>
                      <a:close/>
                    </a:path>
                  </a:pathLst>
                </a:custGeom>
                <a:solidFill>
                  <a:srgbClr val="292C2C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" name="Freeform 9"/>
                <p:cNvSpPr/>
                <p:nvPr/>
              </p:nvSpPr>
              <p:spPr>
                <a:xfrm>
                  <a:off x="5156593" y="3297493"/>
                  <a:ext cx="1850644" cy="185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lnTo>
                        <a:pt x="485289" y="111986"/>
                      </a:lnTo>
                      <a:lnTo>
                        <a:pt x="609600" y="54447"/>
                      </a:lnTo>
                      <a:lnTo>
                        <a:pt x="621927" y="190873"/>
                      </a:lnTo>
                      <a:lnTo>
                        <a:pt x="758353" y="203200"/>
                      </a:lnTo>
                      <a:lnTo>
                        <a:pt x="700814" y="327511"/>
                      </a:lnTo>
                      <a:lnTo>
                        <a:pt x="812800" y="406400"/>
                      </a:lnTo>
                      <a:lnTo>
                        <a:pt x="700814" y="485289"/>
                      </a:lnTo>
                      <a:lnTo>
                        <a:pt x="758353" y="609600"/>
                      </a:lnTo>
                      <a:lnTo>
                        <a:pt x="621927" y="621927"/>
                      </a:lnTo>
                      <a:lnTo>
                        <a:pt x="609600" y="758353"/>
                      </a:lnTo>
                      <a:lnTo>
                        <a:pt x="485289" y="700814"/>
                      </a:lnTo>
                      <a:lnTo>
                        <a:pt x="406400" y="812800"/>
                      </a:lnTo>
                      <a:lnTo>
                        <a:pt x="327511" y="700814"/>
                      </a:lnTo>
                      <a:lnTo>
                        <a:pt x="203200" y="758353"/>
                      </a:lnTo>
                      <a:lnTo>
                        <a:pt x="190873" y="621927"/>
                      </a:lnTo>
                      <a:lnTo>
                        <a:pt x="54447" y="609600"/>
                      </a:lnTo>
                      <a:lnTo>
                        <a:pt x="111986" y="485289"/>
                      </a:lnTo>
                      <a:lnTo>
                        <a:pt x="0" y="406400"/>
                      </a:lnTo>
                      <a:lnTo>
                        <a:pt x="111986" y="327511"/>
                      </a:lnTo>
                      <a:lnTo>
                        <a:pt x="54447" y="203200"/>
                      </a:lnTo>
                      <a:lnTo>
                        <a:pt x="190873" y="190873"/>
                      </a:lnTo>
                      <a:lnTo>
                        <a:pt x="203200" y="54447"/>
                      </a:lnTo>
                      <a:lnTo>
                        <a:pt x="327511" y="111986"/>
                      </a:lnTo>
                      <a:lnTo>
                        <a:pt x="406400" y="0"/>
                      </a:lnTo>
                      <a:close/>
                    </a:path>
                  </a:pathLst>
                </a:custGeom>
                <a:solidFill>
                  <a:srgbClr val="F6EAC5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5724929" y="3762311"/>
                  <a:ext cx="713972" cy="338811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2802"/>
                    </a:lnSpc>
                  </a:pPr>
                  <a:r>
                    <a:rPr lang="en-US" sz="2002" dirty="0">
                      <a:solidFill>
                        <a:srgbClr val="181D1F"/>
                      </a:solidFill>
                      <a:latin typeface="Odibee Sans"/>
                    </a:rPr>
                    <a:t>TICKET</a:t>
                  </a:r>
                </a:p>
              </p:txBody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5476323" y="3973728"/>
                  <a:ext cx="1211184" cy="70439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5820"/>
                    </a:lnSpc>
                  </a:pPr>
                  <a:r>
                    <a:rPr lang="en-US" sz="4150" dirty="0">
                      <a:solidFill>
                        <a:srgbClr val="181D1F"/>
                      </a:solidFill>
                      <a:latin typeface="Rye"/>
                    </a:rPr>
                    <a:t>$20</a:t>
                  </a:r>
                </a:p>
              </p:txBody>
            </p:sp>
          </p:grpSp>
          <p:sp>
            <p:nvSpPr>
              <p:cNvPr id="13" name="TextBox 13"/>
              <p:cNvSpPr txBox="1"/>
              <p:nvPr/>
            </p:nvSpPr>
            <p:spPr>
              <a:xfrm>
                <a:off x="2740239" y="405343"/>
                <a:ext cx="4331700" cy="1841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 u="none" strike="noStrike" spc="200" dirty="0">
                    <a:solidFill>
                      <a:srgbClr val="F6EAC5"/>
                    </a:solidFill>
                    <a:latin typeface="Odibee Sans"/>
                  </a:rPr>
                  <a:t>FRADEL AND SPIES CO.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2740264" y="1315692"/>
                <a:ext cx="4331675" cy="76581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5778"/>
                  </a:lnSpc>
                </a:pPr>
                <a:r>
                  <a:rPr lang="en-US" sz="5750" dirty="0">
                    <a:solidFill>
                      <a:srgbClr val="F6EAC5"/>
                    </a:solidFill>
                    <a:latin typeface="Rye"/>
                  </a:rPr>
                  <a:t>CAR SHOW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3654041" y="684743"/>
                <a:ext cx="3417898" cy="6945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5218"/>
                  </a:lnSpc>
                </a:pPr>
                <a:r>
                  <a:rPr lang="en-US" sz="5200" dirty="0">
                    <a:solidFill>
                      <a:srgbClr val="FF956F"/>
                    </a:solidFill>
                    <a:latin typeface="Rye"/>
                  </a:rPr>
                  <a:t>HOT ROD</a:t>
                </a:r>
              </a:p>
            </p:txBody>
          </p:sp>
        </p:grpSp>
        <p:sp>
          <p:nvSpPr>
            <p:cNvPr id="15" name="TemplateLAB"/>
            <p:cNvSpPr/>
            <p:nvPr/>
          </p:nvSpPr>
          <p:spPr>
            <a:xfrm>
              <a:off x="5799574" y="5252828"/>
              <a:ext cx="564680" cy="93172"/>
            </a:xfrm>
            <a:custGeom>
              <a:avLst/>
              <a:gdLst/>
              <a:ahLst/>
              <a:cxnLst/>
              <a:rect l="l" t="t" r="r" b="b"/>
              <a:pathLst>
                <a:path w="564680" h="93172">
                  <a:moveTo>
                    <a:pt x="0" y="0"/>
                  </a:moveTo>
                  <a:lnTo>
                    <a:pt x="564681" y="0"/>
                  </a:lnTo>
                  <a:lnTo>
                    <a:pt x="564681" y="93172"/>
                  </a:lnTo>
                  <a:lnTo>
                    <a:pt x="0" y="93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8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48952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88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Odibee Sans</vt:lpstr>
      <vt:lpstr>Rye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Car show flyer templates</dc:title>
  <dc:creator>Hoang Anh</dc:creator>
  <cp:lastModifiedBy>Hoang Anh</cp:lastModifiedBy>
  <cp:revision>30</cp:revision>
  <dcterms:created xsi:type="dcterms:W3CDTF">2006-08-16T00:00:00Z</dcterms:created>
  <dcterms:modified xsi:type="dcterms:W3CDTF">2024-04-05T04:46:02Z</dcterms:modified>
  <dc:identifier>DAGBdxiAhKc</dc:identifier>
</cp:coreProperties>
</file>