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4" r:id="rId2"/>
  </p:sldIdLst>
  <p:sldSz cx="7556500" cy="10693400"/>
  <p:notesSz cx="6858000" cy="9144000"/>
  <p:embeddedFontLst>
    <p:embeddedFont>
      <p:font typeface="Rajdhani" panose="02000000000000000000" pitchFamily="2" charset="0"/>
      <p:regular r:id="rId3"/>
      <p:bold r:id="rId4"/>
    </p:embeddedFont>
    <p:embeddedFont>
      <p:font typeface="Rajdhani Medium" panose="02000000000000000000" pitchFamily="2" charset="0"/>
      <p:regular r:id="rId5"/>
    </p:embeddedFont>
    <p:embeddedFont>
      <p:font typeface="Rajdhani SemiBold" panose="02000000000000000000" pitchFamily="2" charset="0"/>
      <p:bold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838" y="6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9">
            <a:extLst>
              <a:ext uri="{FF2B5EF4-FFF2-40B4-BE49-F238E27FC236}">
                <a16:creationId xmlns:a16="http://schemas.microsoft.com/office/drawing/2014/main" id="{4F8067FC-B1CA-BE63-23EC-B242F6B5D16F}"/>
              </a:ext>
            </a:extLst>
          </p:cNvPr>
          <p:cNvGrpSpPr/>
          <p:nvPr/>
        </p:nvGrpSpPr>
        <p:grpSpPr>
          <a:xfrm>
            <a:off x="497773" y="689394"/>
            <a:ext cx="6530351" cy="9384079"/>
            <a:chOff x="497773" y="689394"/>
            <a:chExt cx="6530351" cy="9384079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5800D7DA-A9D6-DD81-94B5-751A99BBA9EE}"/>
                </a:ext>
              </a:extLst>
            </p:cNvPr>
            <p:cNvGrpSpPr/>
            <p:nvPr/>
          </p:nvGrpSpPr>
          <p:grpSpPr>
            <a:xfrm>
              <a:off x="535756" y="9886883"/>
              <a:ext cx="6492367" cy="186590"/>
              <a:chOff x="535756" y="9886883"/>
              <a:chExt cx="6492367" cy="186590"/>
            </a:xfrm>
          </p:grpSpPr>
          <p:sp>
            <p:nvSpPr>
              <p:cNvPr id="44" name="AutoShape 44"/>
              <p:cNvSpPr/>
              <p:nvPr/>
            </p:nvSpPr>
            <p:spPr>
              <a:xfrm>
                <a:off x="2054880" y="9980178"/>
                <a:ext cx="2180404" cy="0"/>
              </a:xfrm>
              <a:prstGeom prst="line">
                <a:avLst/>
              </a:prstGeom>
              <a:ln w="9525" cap="flat">
                <a:solidFill>
                  <a:srgbClr val="D3101F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Freeform 45"/>
              <p:cNvSpPr/>
              <p:nvPr/>
            </p:nvSpPr>
            <p:spPr>
              <a:xfrm>
                <a:off x="4397651" y="9921343"/>
                <a:ext cx="136718" cy="136718"/>
              </a:xfrm>
              <a:custGeom>
                <a:avLst/>
                <a:gdLst/>
                <a:ahLst/>
                <a:cxnLst/>
                <a:rect l="l" t="t" r="r" b="b"/>
                <a:pathLst>
                  <a:path w="136718" h="136718">
                    <a:moveTo>
                      <a:pt x="0" y="0"/>
                    </a:moveTo>
                    <a:lnTo>
                      <a:pt x="136719" y="0"/>
                    </a:lnTo>
                    <a:lnTo>
                      <a:pt x="136719" y="136718"/>
                    </a:lnTo>
                    <a:lnTo>
                      <a:pt x="0" y="136718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TextBox 46"/>
              <p:cNvSpPr txBox="1"/>
              <p:nvPr/>
            </p:nvSpPr>
            <p:spPr>
              <a:xfrm>
                <a:off x="4623426" y="9902390"/>
                <a:ext cx="817159" cy="1555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D3101F"/>
                    </a:solidFill>
                    <a:latin typeface="Rajdhani Medium"/>
                  </a:rPr>
                  <a:t>(555) 123-4567</a:t>
                </a:r>
              </a:p>
            </p:txBody>
          </p:sp>
          <p:sp>
            <p:nvSpPr>
              <p:cNvPr id="47" name="TextBox 47"/>
              <p:cNvSpPr txBox="1"/>
              <p:nvPr/>
            </p:nvSpPr>
            <p:spPr>
              <a:xfrm>
                <a:off x="5833218" y="9902390"/>
                <a:ext cx="1194905" cy="1555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u="none" strike="noStrike" dirty="0">
                    <a:solidFill>
                      <a:srgbClr val="D3101F"/>
                    </a:solidFill>
                    <a:latin typeface="Rajdhani Medium"/>
                  </a:rPr>
                  <a:t>carsandcoffeeexample</a:t>
                </a:r>
              </a:p>
            </p:txBody>
          </p:sp>
          <p:sp>
            <p:nvSpPr>
              <p:cNvPr id="48" name="Freeform 48"/>
              <p:cNvSpPr/>
              <p:nvPr/>
            </p:nvSpPr>
            <p:spPr>
              <a:xfrm>
                <a:off x="5602953" y="9937705"/>
                <a:ext cx="145700" cy="103993"/>
              </a:xfrm>
              <a:custGeom>
                <a:avLst/>
                <a:gdLst/>
                <a:ahLst/>
                <a:cxnLst/>
                <a:rect l="l" t="t" r="r" b="b"/>
                <a:pathLst>
                  <a:path w="145700" h="103993">
                    <a:moveTo>
                      <a:pt x="0" y="0"/>
                    </a:moveTo>
                    <a:lnTo>
                      <a:pt x="145699" y="0"/>
                    </a:lnTo>
                    <a:lnTo>
                      <a:pt x="145699" y="103993"/>
                    </a:lnTo>
                    <a:lnTo>
                      <a:pt x="0" y="103993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TextBox 49"/>
              <p:cNvSpPr txBox="1"/>
              <p:nvPr/>
            </p:nvSpPr>
            <p:spPr>
              <a:xfrm>
                <a:off x="535756" y="9886883"/>
                <a:ext cx="1356756" cy="1865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540"/>
                  </a:lnSpc>
                </a:pPr>
                <a:r>
                  <a:rPr lang="en-US" sz="1100" dirty="0">
                    <a:solidFill>
                      <a:srgbClr val="000000"/>
                    </a:solidFill>
                    <a:latin typeface="Rajdhani SemiBold" panose="02000000000000000000" pitchFamily="2" charset="0"/>
                    <a:cs typeface="Rajdhani SemiBold" panose="02000000000000000000" pitchFamily="2" charset="0"/>
                  </a:rPr>
                  <a:t>CONTACT INFORMATION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E669BDFC-AD3B-87EA-A4B4-8048F8544261}"/>
                </a:ext>
              </a:extLst>
            </p:cNvPr>
            <p:cNvGrpSpPr/>
            <p:nvPr/>
          </p:nvGrpSpPr>
          <p:grpSpPr>
            <a:xfrm>
              <a:off x="534120" y="6933168"/>
              <a:ext cx="6488260" cy="2342587"/>
              <a:chOff x="535870" y="6933168"/>
              <a:chExt cx="6488260" cy="2342587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DFF36DEE-3303-13F1-1022-DC44EFCD34D2}"/>
                  </a:ext>
                </a:extLst>
              </p:cNvPr>
              <p:cNvGrpSpPr/>
              <p:nvPr/>
            </p:nvGrpSpPr>
            <p:grpSpPr>
              <a:xfrm>
                <a:off x="5045387" y="6933168"/>
                <a:ext cx="1978743" cy="2342587"/>
                <a:chOff x="5045387" y="6933168"/>
                <a:chExt cx="1978743" cy="2342587"/>
              </a:xfrm>
            </p:grpSpPr>
            <p:sp>
              <p:nvSpPr>
                <p:cNvPr id="35" name="Freeform 26">
                  <a:extLst>
                    <a:ext uri="{FF2B5EF4-FFF2-40B4-BE49-F238E27FC236}">
                      <a16:creationId xmlns:a16="http://schemas.microsoft.com/office/drawing/2014/main" id="{0F651B5F-8921-0B15-57F9-A7BEEA0FE416}"/>
                    </a:ext>
                  </a:extLst>
                </p:cNvPr>
                <p:cNvSpPr/>
                <p:nvPr/>
              </p:nvSpPr>
              <p:spPr>
                <a:xfrm>
                  <a:off x="5045387" y="6933168"/>
                  <a:ext cx="1978743" cy="2342587"/>
                </a:xfrm>
                <a:prstGeom prst="roundRect">
                  <a:avLst>
                    <a:gd name="adj" fmla="val 6077"/>
                  </a:avLst>
                </a:prstGeom>
                <a:solidFill>
                  <a:srgbClr val="FDFDFD"/>
                </a:solidFill>
                <a:ln w="9525" cap="sq">
                  <a:solidFill>
                    <a:srgbClr val="D3101F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>
                  <a:off x="5359487" y="7827897"/>
                  <a:ext cx="1350543" cy="0"/>
                </a:xfrm>
                <a:prstGeom prst="line">
                  <a:avLst/>
                </a:prstGeom>
                <a:ln w="9525" cap="flat">
                  <a:solidFill>
                    <a:srgbClr val="D3101F">
                      <a:alpha val="49804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>
                  <a:off x="5359487" y="8233406"/>
                  <a:ext cx="1350543" cy="0"/>
                </a:xfrm>
                <a:prstGeom prst="line">
                  <a:avLst/>
                </a:prstGeom>
                <a:ln w="9525" cap="flat">
                  <a:solidFill>
                    <a:srgbClr val="D3101F">
                      <a:alpha val="49804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5359487" y="8638915"/>
                  <a:ext cx="1350543" cy="0"/>
                </a:xfrm>
                <a:prstGeom prst="line">
                  <a:avLst/>
                </a:prstGeom>
                <a:ln w="9525" cap="flat">
                  <a:solidFill>
                    <a:srgbClr val="D3101F">
                      <a:alpha val="49804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TextBox 19"/>
                <p:cNvSpPr txBox="1"/>
                <p:nvPr/>
              </p:nvSpPr>
              <p:spPr>
                <a:xfrm>
                  <a:off x="5425264" y="7547355"/>
                  <a:ext cx="1218989" cy="15557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Rajdhani Medium"/>
                    </a:rPr>
                    <a:t>Casual car showcase</a:t>
                  </a:r>
                </a:p>
              </p:txBody>
            </p:sp>
            <p:sp>
              <p:nvSpPr>
                <p:cNvPr id="20" name="TextBox 20"/>
                <p:cNvSpPr txBox="1"/>
                <p:nvPr/>
              </p:nvSpPr>
              <p:spPr>
                <a:xfrm>
                  <a:off x="5359487" y="8358373"/>
                  <a:ext cx="1350543" cy="15557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Rajdhani Medium"/>
                    </a:rPr>
                    <a:t>Free coffee and pastries</a:t>
                  </a:r>
                </a:p>
              </p:txBody>
            </p:sp>
            <p:sp>
              <p:nvSpPr>
                <p:cNvPr id="21" name="TextBox 21"/>
                <p:cNvSpPr txBox="1"/>
                <p:nvPr/>
              </p:nvSpPr>
              <p:spPr>
                <a:xfrm>
                  <a:off x="5402925" y="8763882"/>
                  <a:ext cx="1263666" cy="15557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Rajdhani Medium"/>
                    </a:rPr>
                    <a:t>Bring your own vehicle</a:t>
                  </a:r>
                </a:p>
              </p:txBody>
            </p:sp>
            <p:sp>
              <p:nvSpPr>
                <p:cNvPr id="22" name="TextBox 22"/>
                <p:cNvSpPr txBox="1"/>
                <p:nvPr/>
              </p:nvSpPr>
              <p:spPr>
                <a:xfrm>
                  <a:off x="5402925" y="8924733"/>
                  <a:ext cx="1263666" cy="11027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980"/>
                    </a:lnSpc>
                    <a:spcBef>
                      <a:spcPct val="0"/>
                    </a:spcBef>
                  </a:pPr>
                  <a:r>
                    <a:rPr lang="en-US" sz="700" dirty="0">
                      <a:solidFill>
                        <a:srgbClr val="000000"/>
                      </a:solidFill>
                      <a:latin typeface="Rajdhani"/>
                    </a:rPr>
                    <a:t>(All Makes and Models Welcome)</a:t>
                  </a:r>
                </a:p>
              </p:txBody>
            </p:sp>
            <p:sp>
              <p:nvSpPr>
                <p:cNvPr id="23" name="TextBox 23"/>
                <p:cNvSpPr txBox="1"/>
                <p:nvPr/>
              </p:nvSpPr>
              <p:spPr>
                <a:xfrm>
                  <a:off x="5333599" y="7952864"/>
                  <a:ext cx="1402318" cy="17312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Rajdhani Medium"/>
                    </a:rPr>
                    <a:t>Family-Friendly Activities</a:t>
                  </a:r>
                </a:p>
              </p:txBody>
            </p:sp>
            <p:sp>
              <p:nvSpPr>
                <p:cNvPr id="24" name="TextBox 24"/>
                <p:cNvSpPr txBox="1"/>
                <p:nvPr/>
              </p:nvSpPr>
              <p:spPr>
                <a:xfrm>
                  <a:off x="5597144" y="7164387"/>
                  <a:ext cx="875228" cy="20967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668"/>
                    </a:lnSpc>
                    <a:spcBef>
                      <a:spcPct val="0"/>
                    </a:spcBef>
                  </a:pPr>
                  <a:r>
                    <a:rPr lang="en-US" sz="1200" u="none" strike="noStrike" dirty="0">
                      <a:solidFill>
                        <a:srgbClr val="D3101F"/>
                      </a:solidFill>
                      <a:latin typeface="Rajdhani SemiBold" panose="02000000000000000000" pitchFamily="2" charset="0"/>
                      <a:cs typeface="Rajdhani SemiBold" panose="02000000000000000000" pitchFamily="2" charset="0"/>
                    </a:rPr>
                    <a:t>FEATURES</a:t>
                  </a: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383C455F-E09F-A191-F0B1-CA89E2CC93AD}"/>
                  </a:ext>
                </a:extLst>
              </p:cNvPr>
              <p:cNvGrpSpPr/>
              <p:nvPr/>
            </p:nvGrpSpPr>
            <p:grpSpPr>
              <a:xfrm>
                <a:off x="535870" y="6933168"/>
                <a:ext cx="1978743" cy="2342587"/>
                <a:chOff x="535870" y="6933168"/>
                <a:chExt cx="1978743" cy="2342587"/>
              </a:xfrm>
            </p:grpSpPr>
            <p:sp>
              <p:nvSpPr>
                <p:cNvPr id="26" name="Freeform 26"/>
                <p:cNvSpPr/>
                <p:nvPr/>
              </p:nvSpPr>
              <p:spPr>
                <a:xfrm>
                  <a:off x="535870" y="6933168"/>
                  <a:ext cx="1978743" cy="2342587"/>
                </a:xfrm>
                <a:prstGeom prst="roundRect">
                  <a:avLst>
                    <a:gd name="adj" fmla="val 6077"/>
                  </a:avLst>
                </a:prstGeom>
                <a:solidFill>
                  <a:srgbClr val="FDFDFD"/>
                </a:solidFill>
                <a:ln w="9525" cap="sq">
                  <a:solidFill>
                    <a:srgbClr val="D3101F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>
                  <a:off x="833827" y="8409577"/>
                  <a:ext cx="1382828" cy="0"/>
                </a:xfrm>
                <a:prstGeom prst="line">
                  <a:avLst/>
                </a:prstGeom>
                <a:ln w="9525" cap="flat">
                  <a:solidFill>
                    <a:srgbClr val="D3101F">
                      <a:alpha val="49804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TextBox 29"/>
                <p:cNvSpPr txBox="1"/>
                <p:nvPr/>
              </p:nvSpPr>
              <p:spPr>
                <a:xfrm>
                  <a:off x="927356" y="7384815"/>
                  <a:ext cx="1195771" cy="76687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6161"/>
                    </a:lnSpc>
                    <a:spcBef>
                      <a:spcPct val="0"/>
                    </a:spcBef>
                  </a:pPr>
                  <a:r>
                    <a:rPr lang="en-US" sz="4400" spc="-319" dirty="0">
                      <a:solidFill>
                        <a:srgbClr val="D3101F"/>
                      </a:solidFill>
                      <a:latin typeface="Rajdhani SemiBold" panose="02000000000000000000" pitchFamily="2" charset="0"/>
                      <a:cs typeface="Rajdhani SemiBold" panose="02000000000000000000" pitchFamily="2" charset="0"/>
                    </a:rPr>
                    <a:t>APRIL</a:t>
                  </a:r>
                </a:p>
              </p:txBody>
            </p:sp>
            <p:sp>
              <p:nvSpPr>
                <p:cNvPr id="30" name="TextBox 30"/>
                <p:cNvSpPr txBox="1"/>
                <p:nvPr/>
              </p:nvSpPr>
              <p:spPr>
                <a:xfrm>
                  <a:off x="1091294" y="8027650"/>
                  <a:ext cx="867895" cy="27368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2240"/>
                    </a:lnSpc>
                    <a:spcBef>
                      <a:spcPct val="0"/>
                    </a:spcBef>
                  </a:pPr>
                  <a:r>
                    <a:rPr lang="en-US" sz="1600" dirty="0">
                      <a:solidFill>
                        <a:srgbClr val="000000"/>
                      </a:solidFill>
                      <a:latin typeface="Rajdhani Medium"/>
                    </a:rPr>
                    <a:t>6TH, 2024</a:t>
                  </a:r>
                </a:p>
              </p:txBody>
            </p:sp>
            <p:sp>
              <p:nvSpPr>
                <p:cNvPr id="31" name="TextBox 31"/>
                <p:cNvSpPr txBox="1"/>
                <p:nvPr/>
              </p:nvSpPr>
              <p:spPr>
                <a:xfrm>
                  <a:off x="1037140" y="8571003"/>
                  <a:ext cx="976204" cy="15388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1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Rajdhani SemiBold" panose="02000000000000000000" pitchFamily="2" charset="0"/>
                      <a:cs typeface="Rajdhani SemiBold" panose="02000000000000000000" pitchFamily="2" charset="0"/>
                    </a:rPr>
                    <a:t>8:00 AM - 10:00 AM</a:t>
                  </a:r>
                </a:p>
              </p:txBody>
            </p:sp>
            <p:sp>
              <p:nvSpPr>
                <p:cNvPr id="32" name="TextBox 32"/>
                <p:cNvSpPr txBox="1"/>
                <p:nvPr/>
              </p:nvSpPr>
              <p:spPr>
                <a:xfrm>
                  <a:off x="833827" y="8775166"/>
                  <a:ext cx="1382828" cy="15388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1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Rajdhani SemiBold" panose="02000000000000000000" pitchFamily="2" charset="0"/>
                      <a:cs typeface="Rajdhani SemiBold" panose="02000000000000000000" pitchFamily="2" charset="0"/>
                    </a:rPr>
                    <a:t>At Main Street Light Café  </a:t>
                  </a:r>
                </a:p>
              </p:txBody>
            </p:sp>
            <p:sp>
              <p:nvSpPr>
                <p:cNvPr id="33" name="TextBox 33"/>
                <p:cNvSpPr txBox="1"/>
                <p:nvPr/>
              </p:nvSpPr>
              <p:spPr>
                <a:xfrm>
                  <a:off x="857570" y="8919399"/>
                  <a:ext cx="1335344" cy="11561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937"/>
                    </a:lnSpc>
                  </a:pPr>
                  <a:r>
                    <a:rPr lang="en-US" sz="699" dirty="0">
                      <a:solidFill>
                        <a:srgbClr val="000000"/>
                      </a:solidFill>
                      <a:latin typeface="Rajdhani"/>
                    </a:rPr>
                    <a:t>456 Oak Avenue, Yourtown, USA</a:t>
                  </a:r>
                </a:p>
              </p:txBody>
            </p:sp>
            <p:sp>
              <p:nvSpPr>
                <p:cNvPr id="34" name="TextBox 34"/>
                <p:cNvSpPr txBox="1"/>
                <p:nvPr/>
              </p:nvSpPr>
              <p:spPr>
                <a:xfrm>
                  <a:off x="857570" y="7164387"/>
                  <a:ext cx="1335344" cy="20967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668"/>
                    </a:lnSpc>
                  </a:pPr>
                  <a:r>
                    <a:rPr lang="en-US" sz="1200" dirty="0">
                      <a:solidFill>
                        <a:srgbClr val="D3101F"/>
                      </a:solidFill>
                      <a:latin typeface="Rajdhani SemiBold" panose="02000000000000000000" pitchFamily="2" charset="0"/>
                      <a:cs typeface="Rajdhani SemiBold" panose="02000000000000000000" pitchFamily="2" charset="0"/>
                    </a:rPr>
                    <a:t>EVERY SUNDAY</a:t>
                  </a:r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099F2014-F279-8A52-8505-F0EEAC923A1C}"/>
                  </a:ext>
                </a:extLst>
              </p:cNvPr>
              <p:cNvGrpSpPr/>
              <p:nvPr/>
            </p:nvGrpSpPr>
            <p:grpSpPr>
              <a:xfrm>
                <a:off x="2790628" y="6933168"/>
                <a:ext cx="1978743" cy="2342587"/>
                <a:chOff x="2790629" y="6933168"/>
                <a:chExt cx="1978743" cy="2342587"/>
              </a:xfrm>
            </p:grpSpPr>
            <p:sp>
              <p:nvSpPr>
                <p:cNvPr id="25" name="Freeform 26">
                  <a:extLst>
                    <a:ext uri="{FF2B5EF4-FFF2-40B4-BE49-F238E27FC236}">
                      <a16:creationId xmlns:a16="http://schemas.microsoft.com/office/drawing/2014/main" id="{7FF41E10-5172-4DE7-6091-5368151D43C5}"/>
                    </a:ext>
                  </a:extLst>
                </p:cNvPr>
                <p:cNvSpPr/>
                <p:nvPr/>
              </p:nvSpPr>
              <p:spPr>
                <a:xfrm>
                  <a:off x="2790629" y="6933168"/>
                  <a:ext cx="1978743" cy="2342587"/>
                </a:xfrm>
                <a:prstGeom prst="roundRect">
                  <a:avLst>
                    <a:gd name="adj" fmla="val 6077"/>
                  </a:avLst>
                </a:prstGeom>
                <a:solidFill>
                  <a:srgbClr val="FDFDFD"/>
                </a:solidFill>
                <a:ln w="9525" cap="sq">
                  <a:solidFill>
                    <a:srgbClr val="D3101F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AutoShape 38"/>
                <p:cNvSpPr/>
                <p:nvPr/>
              </p:nvSpPr>
              <p:spPr>
                <a:xfrm flipV="1">
                  <a:off x="3263960" y="8406964"/>
                  <a:ext cx="1032081" cy="0"/>
                </a:xfrm>
                <a:prstGeom prst="line">
                  <a:avLst/>
                </a:prstGeom>
                <a:ln w="9525" cap="flat">
                  <a:solidFill>
                    <a:srgbClr val="D3101F">
                      <a:alpha val="49804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TextBox 39"/>
                <p:cNvSpPr txBox="1"/>
                <p:nvPr/>
              </p:nvSpPr>
              <p:spPr>
                <a:xfrm>
                  <a:off x="3307403" y="7164387"/>
                  <a:ext cx="945196" cy="20967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668"/>
                    </a:lnSpc>
                  </a:pPr>
                  <a:r>
                    <a:rPr lang="en-US" sz="1200" dirty="0">
                      <a:solidFill>
                        <a:srgbClr val="D3101F"/>
                      </a:solidFill>
                      <a:latin typeface="Rajdhani SemiBold" panose="02000000000000000000" pitchFamily="2" charset="0"/>
                      <a:cs typeface="Rajdhani SemiBold" panose="02000000000000000000" pitchFamily="2" charset="0"/>
                    </a:rPr>
                    <a:t>ENTRY FEE</a:t>
                  </a:r>
                </a:p>
              </p:txBody>
            </p:sp>
            <p:sp>
              <p:nvSpPr>
                <p:cNvPr id="40" name="TextBox 40"/>
                <p:cNvSpPr txBox="1"/>
                <p:nvPr/>
              </p:nvSpPr>
              <p:spPr>
                <a:xfrm>
                  <a:off x="3118142" y="7384815"/>
                  <a:ext cx="1323717" cy="76687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6161"/>
                    </a:lnSpc>
                    <a:spcBef>
                      <a:spcPct val="0"/>
                    </a:spcBef>
                  </a:pPr>
                  <a:r>
                    <a:rPr lang="en-US" sz="4400" u="none" strike="noStrike" spc="-319" dirty="0">
                      <a:solidFill>
                        <a:srgbClr val="D3101F"/>
                      </a:solidFill>
                      <a:latin typeface="Rajdhani SemiBold" panose="02000000000000000000" pitchFamily="2" charset="0"/>
                      <a:cs typeface="Rajdhani SemiBold" panose="02000000000000000000" pitchFamily="2" charset="0"/>
                    </a:rPr>
                    <a:t>$10</a:t>
                  </a:r>
                </a:p>
              </p:txBody>
            </p:sp>
            <p:sp>
              <p:nvSpPr>
                <p:cNvPr id="41" name="TextBox 41"/>
                <p:cNvSpPr txBox="1"/>
                <p:nvPr/>
              </p:nvSpPr>
              <p:spPr>
                <a:xfrm>
                  <a:off x="3365826" y="8106523"/>
                  <a:ext cx="828349" cy="15557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u="none" strike="noStrike" dirty="0">
                      <a:solidFill>
                        <a:srgbClr val="292623"/>
                      </a:solidFill>
                      <a:latin typeface="Rajdhani Medium"/>
                    </a:rPr>
                    <a:t>per person</a:t>
                  </a:r>
                </a:p>
              </p:txBody>
            </p:sp>
            <p:sp>
              <p:nvSpPr>
                <p:cNvPr id="42" name="TextBox 42"/>
                <p:cNvSpPr txBox="1"/>
                <p:nvPr/>
              </p:nvSpPr>
              <p:spPr>
                <a:xfrm>
                  <a:off x="3307403" y="8571003"/>
                  <a:ext cx="945196" cy="30752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/>
                  <a:r>
                    <a:rPr lang="en-US" sz="999" u="none" strike="noStrike" dirty="0">
                      <a:solidFill>
                        <a:srgbClr val="000000"/>
                      </a:solidFill>
                      <a:latin typeface="Rajdhani SemiBold" panose="02000000000000000000" pitchFamily="2" charset="0"/>
                      <a:cs typeface="Rajdhani SemiBold" panose="02000000000000000000" pitchFamily="2" charset="0"/>
                    </a:rPr>
                    <a:t>Free entry </a:t>
                  </a:r>
                  <a:r>
                    <a:rPr lang="en-US" sz="999" u="none" strike="noStrike" dirty="0">
                      <a:solidFill>
                        <a:srgbClr val="000000"/>
                      </a:solidFill>
                      <a:latin typeface="Rajdhani"/>
                    </a:rPr>
                    <a:t>for children under 12</a:t>
                  </a:r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EB9134F-66AC-174F-0F11-324D34600D43}"/>
                </a:ext>
              </a:extLst>
            </p:cNvPr>
            <p:cNvGrpSpPr/>
            <p:nvPr/>
          </p:nvGrpSpPr>
          <p:grpSpPr>
            <a:xfrm>
              <a:off x="497773" y="689394"/>
              <a:ext cx="6530351" cy="5519850"/>
              <a:chOff x="497773" y="689394"/>
              <a:chExt cx="6530351" cy="551985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869800" y="4099083"/>
                <a:ext cx="5587090" cy="2110161"/>
              </a:xfrm>
              <a:custGeom>
                <a:avLst/>
                <a:gdLst/>
                <a:ahLst/>
                <a:cxnLst/>
                <a:rect l="l" t="t" r="r" b="b"/>
                <a:pathLst>
                  <a:path w="1421494" h="536877">
                    <a:moveTo>
                      <a:pt x="710747" y="0"/>
                    </a:moveTo>
                    <a:cubicBezTo>
                      <a:pt x="318212" y="0"/>
                      <a:pt x="0" y="120184"/>
                      <a:pt x="0" y="268439"/>
                    </a:cubicBezTo>
                    <a:cubicBezTo>
                      <a:pt x="0" y="416693"/>
                      <a:pt x="318212" y="536877"/>
                      <a:pt x="710747" y="536877"/>
                    </a:cubicBezTo>
                    <a:cubicBezTo>
                      <a:pt x="1103282" y="536877"/>
                      <a:pt x="1421494" y="416693"/>
                      <a:pt x="1421494" y="268439"/>
                    </a:cubicBezTo>
                    <a:cubicBezTo>
                      <a:pt x="1421494" y="120184"/>
                      <a:pt x="1103282" y="0"/>
                      <a:pt x="710747" y="0"/>
                    </a:cubicBezTo>
                    <a:close/>
                  </a:path>
                </a:pathLst>
              </a:custGeom>
              <a:solidFill>
                <a:srgbClr val="E1E1E1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531877" y="3449453"/>
                <a:ext cx="6496247" cy="2681178"/>
              </a:xfrm>
              <a:custGeom>
                <a:avLst/>
                <a:gdLst/>
                <a:ahLst/>
                <a:cxnLst/>
                <a:rect l="l" t="t" r="r" b="b"/>
                <a:pathLst>
                  <a:path w="6496247" h="2681178">
                    <a:moveTo>
                      <a:pt x="0" y="0"/>
                    </a:moveTo>
                    <a:lnTo>
                      <a:pt x="6496246" y="0"/>
                    </a:lnTo>
                    <a:lnTo>
                      <a:pt x="6496246" y="2681178"/>
                    </a:lnTo>
                    <a:lnTo>
                      <a:pt x="0" y="2681178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6607944" y="1720546"/>
                <a:ext cx="416192" cy="473925"/>
              </a:xfrm>
              <a:custGeom>
                <a:avLst/>
                <a:gdLst/>
                <a:ahLst/>
                <a:cxnLst/>
                <a:rect l="l" t="t" r="r" b="b"/>
                <a:pathLst>
                  <a:path w="416192" h="473925">
                    <a:moveTo>
                      <a:pt x="0" y="0"/>
                    </a:moveTo>
                    <a:lnTo>
                      <a:pt x="416192" y="0"/>
                    </a:lnTo>
                    <a:lnTo>
                      <a:pt x="416192" y="473925"/>
                    </a:lnTo>
                    <a:lnTo>
                      <a:pt x="0" y="473925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6286086" y="2251762"/>
                <a:ext cx="738050" cy="2087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569"/>
                  </a:lnSpc>
                </a:pPr>
                <a:r>
                  <a:rPr lang="en-US" sz="1400" b="1" spc="-21" dirty="0">
                    <a:solidFill>
                      <a:srgbClr val="D3101F"/>
                    </a:solidFill>
                    <a:latin typeface="Rajdhani" panose="02000000000000000000" pitchFamily="2" charset="0"/>
                    <a:cs typeface="Rajdhani" panose="02000000000000000000" pitchFamily="2" charset="0"/>
                  </a:rPr>
                  <a:t>2P COFFEE</a:t>
                </a:r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6286086" y="2442295"/>
                <a:ext cx="738050" cy="1682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376"/>
                  </a:lnSpc>
                </a:pPr>
                <a:r>
                  <a:rPr lang="en-US" sz="1251" spc="-18" dirty="0">
                    <a:solidFill>
                      <a:srgbClr val="D3101F"/>
                    </a:solidFill>
                    <a:latin typeface="Rajdhani Medium"/>
                  </a:rPr>
                  <a:t>JAVA JOY</a:t>
                </a:r>
              </a:p>
            </p:txBody>
          </p:sp>
          <p:sp>
            <p:nvSpPr>
              <p:cNvPr id="2" name="AutoShape 2"/>
              <p:cNvSpPr/>
              <p:nvPr/>
            </p:nvSpPr>
            <p:spPr>
              <a:xfrm>
                <a:off x="2042276" y="782689"/>
                <a:ext cx="2739099" cy="0"/>
              </a:xfrm>
              <a:prstGeom prst="line">
                <a:avLst/>
              </a:prstGeom>
              <a:ln w="9525" cap="flat">
                <a:solidFill>
                  <a:srgbClr val="D3101F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535877" y="689394"/>
                <a:ext cx="1442622" cy="1865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540"/>
                  </a:lnSpc>
                </a:pPr>
                <a:r>
                  <a:rPr lang="en-US" sz="1100" dirty="0">
                    <a:solidFill>
                      <a:srgbClr val="000000"/>
                    </a:solidFill>
                    <a:latin typeface="Rajdhani SemiBold" panose="02000000000000000000" pitchFamily="2" charset="0"/>
                    <a:cs typeface="Rajdhani SemiBold" panose="02000000000000000000" pitchFamily="2" charset="0"/>
                  </a:rPr>
                  <a:t>PROUDLY SPONSORED BY</a:t>
                </a:r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4845159" y="704902"/>
                <a:ext cx="2178971" cy="1555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399"/>
                  </a:lnSpc>
                </a:pPr>
                <a:r>
                  <a:rPr lang="en-US" sz="999" dirty="0">
                    <a:solidFill>
                      <a:srgbClr val="D3101F"/>
                    </a:solidFill>
                    <a:latin typeface="Rajdhani Medium"/>
                  </a:rPr>
                  <a:t>Gearheads Garage | Drive-In Diner &amp; Cafe</a:t>
                </a:r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497773" y="1411520"/>
                <a:ext cx="5448124" cy="141551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5290"/>
                  </a:lnSpc>
                </a:pPr>
                <a:r>
                  <a:rPr lang="en-US" sz="5900" b="1" spc="-88" dirty="0">
                    <a:solidFill>
                      <a:srgbClr val="D3101F"/>
                    </a:solidFill>
                    <a:latin typeface="Rajdhani" panose="02000000000000000000" pitchFamily="2" charset="0"/>
                    <a:cs typeface="Rajdhani" panose="02000000000000000000" pitchFamily="2" charset="0"/>
                  </a:rPr>
                  <a:t>CARS &amp; COFFEE</a:t>
                </a:r>
              </a:p>
              <a:p>
                <a:pPr>
                  <a:lnSpc>
                    <a:spcPts val="5290"/>
                  </a:lnSpc>
                </a:pPr>
                <a:r>
                  <a:rPr lang="en-US" sz="5900" b="1" spc="-88" dirty="0">
                    <a:solidFill>
                      <a:srgbClr val="D3101F"/>
                    </a:solidFill>
                    <a:latin typeface="Rajdhani" panose="02000000000000000000" pitchFamily="2" charset="0"/>
                    <a:cs typeface="Rajdhani" panose="02000000000000000000" pitchFamily="2" charset="0"/>
                  </a:rPr>
                  <a:t>MORNING MEETUP</a:t>
                </a:r>
              </a:p>
            </p:txBody>
          </p:sp>
        </p:grpSp>
        <p:sp>
          <p:nvSpPr>
            <p:cNvPr id="7" name="TemplateLAB"/>
            <p:cNvSpPr/>
            <p:nvPr/>
          </p:nvSpPr>
          <p:spPr>
            <a:xfrm rot="-546495">
              <a:off x="2234658" y="3850343"/>
              <a:ext cx="564680" cy="93172"/>
            </a:xfrm>
            <a:custGeom>
              <a:avLst/>
              <a:gdLst/>
              <a:ahLst/>
              <a:cxnLst/>
              <a:rect l="l" t="t" r="r" b="b"/>
              <a:pathLst>
                <a:path w="564680" h="93172">
                  <a:moveTo>
                    <a:pt x="0" y="0"/>
                  </a:moveTo>
                  <a:lnTo>
                    <a:pt x="564680" y="0"/>
                  </a:lnTo>
                  <a:lnTo>
                    <a:pt x="564680" y="93173"/>
                  </a:lnTo>
                  <a:lnTo>
                    <a:pt x="0" y="931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Rajdhani Medium</vt:lpstr>
      <vt:lpstr>Rajdhani SemiBold</vt:lpstr>
      <vt:lpstr>Rajdhani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Car show flyer templates</dc:title>
  <dc:creator>Hoang Anh</dc:creator>
  <cp:lastModifiedBy>Hoang Anh</cp:lastModifiedBy>
  <cp:revision>32</cp:revision>
  <dcterms:created xsi:type="dcterms:W3CDTF">2006-08-16T00:00:00Z</dcterms:created>
  <dcterms:modified xsi:type="dcterms:W3CDTF">2024-04-05T15:35:31Z</dcterms:modified>
  <dc:identifier>DAGBdxiAhKc</dc:identifier>
</cp:coreProperties>
</file>