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7556500" cy="10693400"/>
  <p:notesSz cx="6858000" cy="9144000"/>
  <p:embeddedFontLst>
    <p:embeddedFont>
      <p:font typeface="Sora" pitchFamily="2" charset="0"/>
      <p:regular r:id="rId3"/>
      <p:bold r:id="rId4"/>
    </p:embeddedFont>
    <p:embeddedFont>
      <p:font typeface="Sora Light" pitchFamily="2" charset="0"/>
      <p:regular r:id="rId5"/>
    </p:embeddedFont>
    <p:embeddedFont>
      <p:font typeface="Sora SemiBold" pitchFamily="2" charset="0"/>
      <p:bold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41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8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3">
            <a:extLst>
              <a:ext uri="{FF2B5EF4-FFF2-40B4-BE49-F238E27FC236}">
                <a16:creationId xmlns:a16="http://schemas.microsoft.com/office/drawing/2014/main" id="{57E55462-6C4E-9895-A38A-27464F75146B}"/>
              </a:ext>
            </a:extLst>
          </p:cNvPr>
          <p:cNvGrpSpPr/>
          <p:nvPr/>
        </p:nvGrpSpPr>
        <p:grpSpPr>
          <a:xfrm>
            <a:off x="-2" y="471481"/>
            <a:ext cx="7556502" cy="9910165"/>
            <a:chOff x="-2" y="471481"/>
            <a:chExt cx="7556502" cy="99101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555D88A-BCB7-F5D1-8B72-1F6FE956BADB}"/>
                </a:ext>
              </a:extLst>
            </p:cNvPr>
            <p:cNvGrpSpPr/>
            <p:nvPr/>
          </p:nvGrpSpPr>
          <p:grpSpPr>
            <a:xfrm>
              <a:off x="473589" y="10083198"/>
              <a:ext cx="6647421" cy="298448"/>
              <a:chOff x="473589" y="10083198"/>
              <a:chExt cx="6647421" cy="298448"/>
            </a:xfrm>
          </p:grpSpPr>
          <p:sp>
            <p:nvSpPr>
              <p:cNvPr id="11" name="AutoShape 11"/>
              <p:cNvSpPr/>
              <p:nvPr/>
            </p:nvSpPr>
            <p:spPr>
              <a:xfrm>
                <a:off x="3788103" y="10256112"/>
                <a:ext cx="0" cy="100257"/>
              </a:xfrm>
              <a:prstGeom prst="line">
                <a:avLst/>
              </a:prstGeom>
              <a:ln w="9525" cap="flat">
                <a:solidFill>
                  <a:srgbClr val="E4FF7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AutoShape 12"/>
              <p:cNvSpPr/>
              <p:nvPr/>
            </p:nvSpPr>
            <p:spPr>
              <a:xfrm>
                <a:off x="5282749" y="10256112"/>
                <a:ext cx="0" cy="100257"/>
              </a:xfrm>
              <a:prstGeom prst="line">
                <a:avLst/>
              </a:prstGeom>
              <a:ln w="9525" cap="flat">
                <a:solidFill>
                  <a:srgbClr val="E4FF7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AutoShape 10"/>
              <p:cNvSpPr/>
              <p:nvPr/>
            </p:nvSpPr>
            <p:spPr>
              <a:xfrm>
                <a:off x="473589" y="10083198"/>
                <a:ext cx="6609321" cy="0"/>
              </a:xfrm>
              <a:prstGeom prst="line">
                <a:avLst/>
              </a:prstGeom>
              <a:ln w="9525" cap="flat">
                <a:solidFill>
                  <a:srgbClr val="E4FF79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473589" y="10230835"/>
                <a:ext cx="1705367" cy="1508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spc="-3" dirty="0">
                    <a:solidFill>
                      <a:srgbClr val="E4FF79"/>
                    </a:solidFill>
                    <a:latin typeface="Sora SemiBold" pitchFamily="2" charset="0"/>
                    <a:cs typeface="Sora SemiBold" pitchFamily="2" charset="0"/>
                  </a:rPr>
                  <a:t>CONTACT INFORMATION</a:t>
                </a:r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3953595" y="10243980"/>
                <a:ext cx="1163662" cy="1245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960"/>
                  </a:lnSpc>
                  <a:spcBef>
                    <a:spcPct val="0"/>
                  </a:spcBef>
                </a:pPr>
                <a:r>
                  <a:rPr lang="en-US" sz="800" spc="-30" dirty="0">
                    <a:solidFill>
                      <a:srgbClr val="E4FF79"/>
                    </a:solidFill>
                    <a:latin typeface="Sora" pitchFamily="2" charset="0"/>
                    <a:cs typeface="Sora" pitchFamily="2" charset="0"/>
                  </a:rPr>
                  <a:t>Phone</a:t>
                </a:r>
                <a:r>
                  <a:rPr lang="en-US" sz="800" spc="-30" dirty="0">
                    <a:solidFill>
                      <a:srgbClr val="E4FF79"/>
                    </a:solidFill>
                    <a:latin typeface="Sora SemiBold" pitchFamily="2" charset="0"/>
                    <a:cs typeface="Sora SemiBold" pitchFamily="2" charset="0"/>
                  </a:rPr>
                  <a:t> </a:t>
                </a:r>
                <a:r>
                  <a:rPr lang="en-US" sz="800" spc="-30" dirty="0">
                    <a:solidFill>
                      <a:srgbClr val="E4FF79"/>
                    </a:solidFill>
                    <a:latin typeface="Sora" pitchFamily="2" charset="0"/>
                    <a:cs typeface="Sora" pitchFamily="2" charset="0"/>
                  </a:rPr>
                  <a:t>-</a:t>
                </a:r>
                <a:r>
                  <a:rPr lang="en-US" sz="800" spc="-30" dirty="0">
                    <a:solidFill>
                      <a:srgbClr val="E4FF79"/>
                    </a:solidFill>
                    <a:latin typeface="Sora SemiBold" pitchFamily="2" charset="0"/>
                    <a:cs typeface="Sora SemiBold" pitchFamily="2" charset="0"/>
                  </a:rPr>
                  <a:t> (555) 123-4567</a:t>
                </a: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5448243" y="10243980"/>
                <a:ext cx="1672767" cy="1245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960"/>
                  </a:lnSpc>
                  <a:spcBef>
                    <a:spcPct val="0"/>
                  </a:spcBef>
                </a:pPr>
                <a:r>
                  <a:rPr lang="en-US" sz="800" spc="-30" dirty="0">
                    <a:solidFill>
                      <a:srgbClr val="E4FF79"/>
                    </a:solidFill>
                    <a:latin typeface="Sora" pitchFamily="2" charset="0"/>
                    <a:cs typeface="Sora" pitchFamily="2" charset="0"/>
                  </a:rPr>
                  <a:t>Email</a:t>
                </a:r>
                <a:r>
                  <a:rPr lang="en-US" sz="800" spc="-30" dirty="0">
                    <a:solidFill>
                      <a:srgbClr val="E4FF79"/>
                    </a:solidFill>
                    <a:latin typeface="Sora SemiBold" pitchFamily="2" charset="0"/>
                    <a:cs typeface="Sora SemiBold" pitchFamily="2" charset="0"/>
                  </a:rPr>
                  <a:t> </a:t>
                </a:r>
                <a:r>
                  <a:rPr lang="en-US" sz="800" spc="-30" dirty="0">
                    <a:solidFill>
                      <a:srgbClr val="E4FF79"/>
                    </a:solidFill>
                    <a:latin typeface="Sora" pitchFamily="2" charset="0"/>
                    <a:cs typeface="Sora" pitchFamily="2" charset="0"/>
                  </a:rPr>
                  <a:t>- </a:t>
                </a:r>
                <a:r>
                  <a:rPr lang="en-US" sz="800" spc="-30" dirty="0">
                    <a:solidFill>
                      <a:srgbClr val="E4FF79"/>
                    </a:solidFill>
                    <a:latin typeface="Sora SemiBold" pitchFamily="2" charset="0"/>
                    <a:cs typeface="Sora SemiBold" pitchFamily="2" charset="0"/>
                  </a:rPr>
                  <a:t> johnsmith@example.com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2439699" y="10243980"/>
                <a:ext cx="1182912" cy="1245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960"/>
                  </a:lnSpc>
                  <a:spcBef>
                    <a:spcPct val="0"/>
                  </a:spcBef>
                </a:pPr>
                <a:r>
                  <a:rPr lang="en-US" sz="800" u="none" strike="noStrike" spc="-30" dirty="0">
                    <a:solidFill>
                      <a:srgbClr val="E4FF79"/>
                    </a:solidFill>
                    <a:latin typeface="Sora" pitchFamily="2" charset="0"/>
                    <a:cs typeface="Sora" pitchFamily="2" charset="0"/>
                  </a:rPr>
                  <a:t>Organizer</a:t>
                </a:r>
                <a:r>
                  <a:rPr lang="en-US" sz="800" u="none" strike="noStrike" spc="-30" dirty="0">
                    <a:solidFill>
                      <a:srgbClr val="E4FF79"/>
                    </a:solidFill>
                    <a:latin typeface="Sora SemiBold" pitchFamily="2" charset="0"/>
                    <a:cs typeface="Sora SemiBold" pitchFamily="2" charset="0"/>
                  </a:rPr>
                  <a:t> </a:t>
                </a:r>
                <a:r>
                  <a:rPr lang="en-US" sz="800" u="none" strike="noStrike" spc="-30" dirty="0">
                    <a:solidFill>
                      <a:srgbClr val="E4FF79"/>
                    </a:solidFill>
                    <a:latin typeface="Sora" pitchFamily="2" charset="0"/>
                    <a:cs typeface="Sora" pitchFamily="2" charset="0"/>
                  </a:rPr>
                  <a:t>- </a:t>
                </a:r>
                <a:r>
                  <a:rPr lang="en-US" sz="800" u="none" strike="noStrike" spc="-30" dirty="0">
                    <a:solidFill>
                      <a:srgbClr val="E4FF79"/>
                    </a:solidFill>
                    <a:latin typeface="Sora SemiBold" pitchFamily="2" charset="0"/>
                    <a:cs typeface="Sora SemiBold" pitchFamily="2" charset="0"/>
                  </a:rPr>
                  <a:t>John Smith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B50B282-C76E-465A-0E0F-23FBA874DD98}"/>
                </a:ext>
              </a:extLst>
            </p:cNvPr>
            <p:cNvGrpSpPr/>
            <p:nvPr/>
          </p:nvGrpSpPr>
          <p:grpSpPr>
            <a:xfrm>
              <a:off x="-2" y="6556031"/>
              <a:ext cx="7556502" cy="3197949"/>
              <a:chOff x="-2" y="6556031"/>
              <a:chExt cx="7556502" cy="3197949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5FAB2FF-0940-E78F-8F19-C5F69ABB1812}"/>
                  </a:ext>
                </a:extLst>
              </p:cNvPr>
              <p:cNvSpPr/>
              <p:nvPr/>
            </p:nvSpPr>
            <p:spPr>
              <a:xfrm>
                <a:off x="-2" y="9450095"/>
                <a:ext cx="3782618" cy="303885"/>
              </a:xfrm>
              <a:custGeom>
                <a:avLst/>
                <a:gdLst>
                  <a:gd name="connsiteX0" fmla="*/ 1301931 w 3782618"/>
                  <a:gd name="connsiteY0" fmla="*/ 0 h 303885"/>
                  <a:gd name="connsiteX1" fmla="*/ 3782618 w 3782618"/>
                  <a:gd name="connsiteY1" fmla="*/ 151943 h 303885"/>
                  <a:gd name="connsiteX2" fmla="*/ 1301931 w 3782618"/>
                  <a:gd name="connsiteY2" fmla="*/ 303885 h 303885"/>
                  <a:gd name="connsiteX3" fmla="*/ 336336 w 3782618"/>
                  <a:gd name="connsiteY3" fmla="*/ 291944 h 303885"/>
                  <a:gd name="connsiteX4" fmla="*/ 0 w 3782618"/>
                  <a:gd name="connsiteY4" fmla="*/ 278055 h 303885"/>
                  <a:gd name="connsiteX5" fmla="*/ 0 w 3782618"/>
                  <a:gd name="connsiteY5" fmla="*/ 25830 h 303885"/>
                  <a:gd name="connsiteX6" fmla="*/ 336336 w 3782618"/>
                  <a:gd name="connsiteY6" fmla="*/ 11940 h 303885"/>
                  <a:gd name="connsiteX7" fmla="*/ 1301931 w 3782618"/>
                  <a:gd name="connsiteY7" fmla="*/ 0 h 303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82618" h="303885">
                    <a:moveTo>
                      <a:pt x="1301931" y="0"/>
                    </a:moveTo>
                    <a:cubicBezTo>
                      <a:pt x="2671979" y="0"/>
                      <a:pt x="3782618" y="68026"/>
                      <a:pt x="3782618" y="151943"/>
                    </a:cubicBezTo>
                    <a:cubicBezTo>
                      <a:pt x="3782618" y="235856"/>
                      <a:pt x="2671979" y="303885"/>
                      <a:pt x="1301931" y="303885"/>
                    </a:cubicBezTo>
                    <a:cubicBezTo>
                      <a:pt x="959420" y="303885"/>
                      <a:pt x="633121" y="299633"/>
                      <a:pt x="336336" y="291944"/>
                    </a:cubicBezTo>
                    <a:lnTo>
                      <a:pt x="0" y="278055"/>
                    </a:lnTo>
                    <a:lnTo>
                      <a:pt x="0" y="25830"/>
                    </a:lnTo>
                    <a:lnTo>
                      <a:pt x="336336" y="11940"/>
                    </a:lnTo>
                    <a:cubicBezTo>
                      <a:pt x="633121" y="4252"/>
                      <a:pt x="959420" y="0"/>
                      <a:pt x="1301931" y="0"/>
                    </a:cubicBezTo>
                    <a:close/>
                  </a:path>
                </a:pathLst>
              </a:custGeom>
              <a:solidFill>
                <a:srgbClr val="12645F">
                  <a:alpha val="53725"/>
                </a:srgbClr>
              </a:solid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E9A2CAB-883B-207A-6779-AA35A62DC055}"/>
                  </a:ext>
                </a:extLst>
              </p:cNvPr>
              <p:cNvSpPr/>
              <p:nvPr/>
            </p:nvSpPr>
            <p:spPr>
              <a:xfrm>
                <a:off x="4260439" y="9450095"/>
                <a:ext cx="3296060" cy="303885"/>
              </a:xfrm>
              <a:custGeom>
                <a:avLst/>
                <a:gdLst>
                  <a:gd name="connsiteX0" fmla="*/ 2480687 w 3296060"/>
                  <a:gd name="connsiteY0" fmla="*/ 0 h 303885"/>
                  <a:gd name="connsiteX1" fmla="*/ 3296060 w 3296060"/>
                  <a:gd name="connsiteY1" fmla="*/ 10083 h 303885"/>
                  <a:gd name="connsiteX2" fmla="*/ 3296060 w 3296060"/>
                  <a:gd name="connsiteY2" fmla="*/ 293802 h 303885"/>
                  <a:gd name="connsiteX3" fmla="*/ 2480687 w 3296060"/>
                  <a:gd name="connsiteY3" fmla="*/ 303885 h 303885"/>
                  <a:gd name="connsiteX4" fmla="*/ 0 w 3296060"/>
                  <a:gd name="connsiteY4" fmla="*/ 151943 h 303885"/>
                  <a:gd name="connsiteX5" fmla="*/ 2480687 w 3296060"/>
                  <a:gd name="connsiteY5" fmla="*/ 0 h 303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6060" h="303885">
                    <a:moveTo>
                      <a:pt x="2480687" y="0"/>
                    </a:moveTo>
                    <a:lnTo>
                      <a:pt x="3296060" y="10083"/>
                    </a:lnTo>
                    <a:lnTo>
                      <a:pt x="3296060" y="293802"/>
                    </a:lnTo>
                    <a:lnTo>
                      <a:pt x="2480687" y="303885"/>
                    </a:lnTo>
                    <a:cubicBezTo>
                      <a:pt x="1110642" y="303885"/>
                      <a:pt x="0" y="235856"/>
                      <a:pt x="0" y="151943"/>
                    </a:cubicBezTo>
                    <a:cubicBezTo>
                      <a:pt x="0" y="68026"/>
                      <a:pt x="1110642" y="0"/>
                      <a:pt x="2480687" y="0"/>
                    </a:cubicBezTo>
                    <a:close/>
                  </a:path>
                </a:pathLst>
              </a:custGeom>
              <a:solidFill>
                <a:srgbClr val="12645F">
                  <a:alpha val="53725"/>
                </a:srgbClr>
              </a:solid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" name="Freeform 8"/>
              <p:cNvSpPr/>
              <p:nvPr/>
            </p:nvSpPr>
            <p:spPr>
              <a:xfrm flipH="1">
                <a:off x="-1" y="6556031"/>
                <a:ext cx="4260439" cy="3197949"/>
              </a:xfrm>
              <a:custGeom>
                <a:avLst/>
                <a:gdLst/>
                <a:ahLst/>
                <a:cxnLst/>
                <a:rect l="l" t="t" r="r" b="b"/>
                <a:pathLst>
                  <a:path w="5592681" h="3197949">
                    <a:moveTo>
                      <a:pt x="5592681" y="0"/>
                    </a:moveTo>
                    <a:lnTo>
                      <a:pt x="0" y="0"/>
                    </a:lnTo>
                    <a:lnTo>
                      <a:pt x="0" y="3197950"/>
                    </a:lnTo>
                    <a:lnTo>
                      <a:pt x="5592681" y="3197950"/>
                    </a:lnTo>
                    <a:lnTo>
                      <a:pt x="5592681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r="-31270" b="-16588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Freeform 9"/>
              <p:cNvSpPr/>
              <p:nvPr/>
            </p:nvSpPr>
            <p:spPr>
              <a:xfrm flipH="1">
                <a:off x="3495407" y="6556031"/>
                <a:ext cx="4061093" cy="3197949"/>
              </a:xfrm>
              <a:custGeom>
                <a:avLst/>
                <a:gdLst/>
                <a:ahLst/>
                <a:cxnLst/>
                <a:rect l="l" t="t" r="r" b="b"/>
                <a:pathLst>
                  <a:path w="4935482" h="3197949">
                    <a:moveTo>
                      <a:pt x="4935482" y="0"/>
                    </a:moveTo>
                    <a:lnTo>
                      <a:pt x="0" y="0"/>
                    </a:lnTo>
                    <a:lnTo>
                      <a:pt x="0" y="3197950"/>
                    </a:lnTo>
                    <a:lnTo>
                      <a:pt x="4935482" y="3197950"/>
                    </a:lnTo>
                    <a:lnTo>
                      <a:pt x="4935482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21531" b="-2824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5B357E5-B50A-7AE4-9E88-420EF2E5AE52}"/>
                </a:ext>
              </a:extLst>
            </p:cNvPr>
            <p:cNvGrpSpPr/>
            <p:nvPr/>
          </p:nvGrpSpPr>
          <p:grpSpPr>
            <a:xfrm>
              <a:off x="436131" y="2595162"/>
              <a:ext cx="6709212" cy="3886979"/>
              <a:chOff x="436131" y="2595162"/>
              <a:chExt cx="6709212" cy="3886979"/>
            </a:xfrm>
          </p:grpSpPr>
          <p:sp>
            <p:nvSpPr>
              <p:cNvPr id="15" name="TextBox 15"/>
              <p:cNvSpPr txBox="1"/>
              <p:nvPr/>
            </p:nvSpPr>
            <p:spPr>
              <a:xfrm>
                <a:off x="473589" y="5803980"/>
                <a:ext cx="2663154" cy="1455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15"/>
                  </a:lnSpc>
                  <a:spcBef>
                    <a:spcPct val="0"/>
                  </a:spcBef>
                </a:pPr>
                <a:r>
                  <a:rPr lang="en-US" sz="850" dirty="0">
                    <a:solidFill>
                      <a:srgbClr val="E4FF79">
                        <a:alpha val="80000"/>
                      </a:srgbClr>
                    </a:solidFill>
                    <a:latin typeface="Sora"/>
                  </a:rPr>
                  <a:t>THIS EVENT IS PROUDLY supported by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2466387" y="6144791"/>
                <a:ext cx="673053" cy="3079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154"/>
                  </a:lnSpc>
                </a:pPr>
                <a:r>
                  <a:rPr lang="en-US" sz="1100" dirty="0">
                    <a:solidFill>
                      <a:srgbClr val="E4FF79">
                        <a:alpha val="69804"/>
                      </a:srgbClr>
                    </a:solidFill>
                    <a:latin typeface="Sora SemiBold" pitchFamily="2" charset="0"/>
                    <a:cs typeface="Sora SemiBold" pitchFamily="2" charset="0"/>
                  </a:rPr>
                  <a:t>Wardiere Inc.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55C12F9-E28D-C0E9-7E9B-F7F0958FB3F2}"/>
                  </a:ext>
                </a:extLst>
              </p:cNvPr>
              <p:cNvGrpSpPr/>
              <p:nvPr/>
            </p:nvGrpSpPr>
            <p:grpSpPr>
              <a:xfrm>
                <a:off x="1314665" y="6130697"/>
                <a:ext cx="851121" cy="305402"/>
                <a:chOff x="1314665" y="6130697"/>
                <a:chExt cx="851121" cy="305402"/>
              </a:xfrm>
            </p:grpSpPr>
            <p:sp>
              <p:nvSpPr>
                <p:cNvPr id="17" name="Freeform 17"/>
                <p:cNvSpPr/>
                <p:nvPr/>
              </p:nvSpPr>
              <p:spPr>
                <a:xfrm>
                  <a:off x="1314665" y="6130697"/>
                  <a:ext cx="308486" cy="305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315" h="407202">
                      <a:moveTo>
                        <a:pt x="0" y="0"/>
                      </a:moveTo>
                      <a:lnTo>
                        <a:pt x="411314" y="0"/>
                      </a:lnTo>
                      <a:lnTo>
                        <a:pt x="411314" y="407201"/>
                      </a:lnTo>
                      <a:lnTo>
                        <a:pt x="0" y="4072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>
                    <a:alphaModFix amt="70000"/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" name="TextBox 18"/>
                <p:cNvSpPr txBox="1"/>
                <p:nvPr/>
              </p:nvSpPr>
              <p:spPr>
                <a:xfrm>
                  <a:off x="1705144" y="6180357"/>
                  <a:ext cx="460642" cy="2060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18"/>
                    </a:lnSpc>
                  </a:pPr>
                  <a:r>
                    <a:rPr lang="en-US" sz="750" dirty="0">
                      <a:solidFill>
                        <a:srgbClr val="E4FF79">
                          <a:alpha val="69804"/>
                        </a:srgbClr>
                      </a:solidFill>
                      <a:latin typeface="Sora"/>
                    </a:rPr>
                    <a:t>Paucek and Lage</a:t>
                  </a:r>
                </a:p>
              </p:txBody>
            </p:sp>
          </p:grpSp>
          <p:sp>
            <p:nvSpPr>
              <p:cNvPr id="19" name="Freeform 19"/>
              <p:cNvSpPr/>
              <p:nvPr/>
            </p:nvSpPr>
            <p:spPr>
              <a:xfrm>
                <a:off x="6168499" y="6143827"/>
                <a:ext cx="338383" cy="270619"/>
              </a:xfrm>
              <a:custGeom>
                <a:avLst/>
                <a:gdLst/>
                <a:ahLst/>
                <a:cxnLst/>
                <a:rect l="l" t="t" r="r" b="b"/>
                <a:pathLst>
                  <a:path w="451177" h="360825">
                    <a:moveTo>
                      <a:pt x="0" y="0"/>
                    </a:moveTo>
                    <a:lnTo>
                      <a:pt x="451176" y="0"/>
                    </a:lnTo>
                    <a:lnTo>
                      <a:pt x="451176" y="360824"/>
                    </a:lnTo>
                    <a:lnTo>
                      <a:pt x="0" y="3608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70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6557856" y="6141639"/>
                <a:ext cx="529421" cy="2691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715"/>
                  </a:lnSpc>
                </a:pPr>
                <a:r>
                  <a:rPr lang="en-US" sz="650" dirty="0">
                    <a:solidFill>
                      <a:srgbClr val="E4FF79">
                        <a:alpha val="69804"/>
                      </a:srgbClr>
                    </a:solidFill>
                    <a:latin typeface="Sora"/>
                  </a:rPr>
                  <a:t>KEITHSTON AND PARTNERS</a:t>
                </a: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CB67834-6AC1-3BFA-C1BE-A93072A3E823}"/>
                  </a:ext>
                </a:extLst>
              </p:cNvPr>
              <p:cNvGrpSpPr/>
              <p:nvPr/>
            </p:nvGrpSpPr>
            <p:grpSpPr>
              <a:xfrm>
                <a:off x="4710934" y="6122278"/>
                <a:ext cx="1156963" cy="311528"/>
                <a:chOff x="4710934" y="6122278"/>
                <a:chExt cx="1156963" cy="311528"/>
              </a:xfrm>
            </p:grpSpPr>
            <p:sp>
              <p:nvSpPr>
                <p:cNvPr id="21" name="Freeform 21"/>
                <p:cNvSpPr/>
                <p:nvPr/>
              </p:nvSpPr>
              <p:spPr>
                <a:xfrm>
                  <a:off x="4710934" y="6122278"/>
                  <a:ext cx="484587" cy="290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116" h="387360">
                      <a:moveTo>
                        <a:pt x="0" y="0"/>
                      </a:moveTo>
                      <a:lnTo>
                        <a:pt x="646116" y="0"/>
                      </a:lnTo>
                      <a:lnTo>
                        <a:pt x="646116" y="387360"/>
                      </a:lnTo>
                      <a:lnTo>
                        <a:pt x="0" y="3873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>
                    <a:alphaModFix amt="70000"/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5240808" y="6223507"/>
                  <a:ext cx="627089" cy="21029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l">
                    <a:lnSpc>
                      <a:spcPts val="848"/>
                    </a:lnSpc>
                    <a:spcBef>
                      <a:spcPct val="0"/>
                    </a:spcBef>
                  </a:pPr>
                  <a:r>
                    <a:rPr lang="en-US" sz="800" u="none" strike="noStrike" spc="80" dirty="0">
                      <a:solidFill>
                        <a:srgbClr val="E4FF79">
                          <a:alpha val="69804"/>
                        </a:srgbClr>
                      </a:solidFill>
                      <a:latin typeface="Sora"/>
                    </a:rPr>
                    <a:t>Aldenaire &amp; Partners</a:t>
                  </a:r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8D8B8B0-AFB7-69CC-48A7-58183510D4D4}"/>
                  </a:ext>
                </a:extLst>
              </p:cNvPr>
              <p:cNvGrpSpPr/>
              <p:nvPr/>
            </p:nvGrpSpPr>
            <p:grpSpPr>
              <a:xfrm>
                <a:off x="519435" y="6110481"/>
                <a:ext cx="494628" cy="327826"/>
                <a:chOff x="519435" y="6110481"/>
                <a:chExt cx="494628" cy="327826"/>
              </a:xfrm>
            </p:grpSpPr>
            <p:sp>
              <p:nvSpPr>
                <p:cNvPr id="23" name="Freeform 23"/>
                <p:cNvSpPr/>
                <p:nvPr/>
              </p:nvSpPr>
              <p:spPr>
                <a:xfrm>
                  <a:off x="580231" y="6110481"/>
                  <a:ext cx="373036" cy="166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381" h="221560">
                      <a:moveTo>
                        <a:pt x="0" y="0"/>
                      </a:moveTo>
                      <a:lnTo>
                        <a:pt x="497380" y="0"/>
                      </a:lnTo>
                      <a:lnTo>
                        <a:pt x="497380" y="221560"/>
                      </a:lnTo>
                      <a:lnTo>
                        <a:pt x="0" y="2215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0">
                    <a:alphaModFix amt="70000"/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519435" y="6308400"/>
                  <a:ext cx="494628" cy="12990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516"/>
                    </a:lnSpc>
                  </a:pPr>
                  <a:r>
                    <a:rPr lang="en-US" sz="500" spc="41" dirty="0">
                      <a:solidFill>
                        <a:srgbClr val="E4FF79">
                          <a:alpha val="69804"/>
                        </a:srgbClr>
                      </a:solidFill>
                      <a:latin typeface="Sora"/>
                    </a:rPr>
                    <a:t>TIMMERMAN INDUSTRIES</a:t>
                  </a:r>
                </a:p>
              </p:txBody>
            </p:sp>
          </p:grpSp>
          <p:sp>
            <p:nvSpPr>
              <p:cNvPr id="26" name="Freeform 26"/>
              <p:cNvSpPr/>
              <p:nvPr/>
            </p:nvSpPr>
            <p:spPr>
              <a:xfrm>
                <a:off x="3433628" y="6073944"/>
                <a:ext cx="976704" cy="408197"/>
              </a:xfrm>
              <a:custGeom>
                <a:avLst/>
                <a:gdLst/>
                <a:ahLst/>
                <a:cxnLst/>
                <a:rect l="l" t="t" r="r" b="b"/>
                <a:pathLst>
                  <a:path w="1944806" h="812800">
                    <a:moveTo>
                      <a:pt x="972403" y="0"/>
                    </a:moveTo>
                    <a:cubicBezTo>
                      <a:pt x="435360" y="0"/>
                      <a:pt x="0" y="181951"/>
                      <a:pt x="0" y="406400"/>
                    </a:cubicBezTo>
                    <a:cubicBezTo>
                      <a:pt x="0" y="630849"/>
                      <a:pt x="435360" y="812800"/>
                      <a:pt x="972403" y="812800"/>
                    </a:cubicBezTo>
                    <a:cubicBezTo>
                      <a:pt x="1509447" y="812800"/>
                      <a:pt x="1944806" y="630849"/>
                      <a:pt x="1944806" y="406400"/>
                    </a:cubicBezTo>
                    <a:cubicBezTo>
                      <a:pt x="1944806" y="181951"/>
                      <a:pt x="1509447" y="0"/>
                      <a:pt x="97240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FFFFA1">
                    <a:alpha val="6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3506882" y="6225966"/>
                <a:ext cx="830196" cy="1193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27"/>
                  </a:lnSpc>
                </a:pPr>
                <a:r>
                  <a:rPr lang="en-US" sz="900" dirty="0">
                    <a:solidFill>
                      <a:srgbClr val="E4FF79">
                        <a:alpha val="69804"/>
                      </a:srgbClr>
                    </a:solidFill>
                    <a:latin typeface="Sora SemiBold" pitchFamily="2" charset="0"/>
                    <a:cs typeface="Sora SemiBold" pitchFamily="2" charset="0"/>
                  </a:rPr>
                  <a:t>Salford &amp; Co.</a:t>
                </a: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472657" y="4769887"/>
                <a:ext cx="2060964" cy="598217"/>
              </a:xfrm>
              <a:custGeom>
                <a:avLst/>
                <a:gdLst/>
                <a:ahLst/>
                <a:cxnLst/>
                <a:rect l="l" t="t" r="r" b="b"/>
                <a:pathLst>
                  <a:path w="731618" h="212360">
                    <a:moveTo>
                      <a:pt x="41321" y="0"/>
                    </a:moveTo>
                    <a:lnTo>
                      <a:pt x="690297" y="0"/>
                    </a:lnTo>
                    <a:cubicBezTo>
                      <a:pt x="701256" y="0"/>
                      <a:pt x="711766" y="4353"/>
                      <a:pt x="719515" y="12103"/>
                    </a:cubicBezTo>
                    <a:cubicBezTo>
                      <a:pt x="727264" y="19852"/>
                      <a:pt x="731618" y="30362"/>
                      <a:pt x="731618" y="41321"/>
                    </a:cubicBezTo>
                    <a:lnTo>
                      <a:pt x="731618" y="171039"/>
                    </a:lnTo>
                    <a:cubicBezTo>
                      <a:pt x="731618" y="181998"/>
                      <a:pt x="727264" y="192508"/>
                      <a:pt x="719515" y="200257"/>
                    </a:cubicBezTo>
                    <a:cubicBezTo>
                      <a:pt x="711766" y="208007"/>
                      <a:pt x="701256" y="212360"/>
                      <a:pt x="690297" y="212360"/>
                    </a:cubicBezTo>
                    <a:lnTo>
                      <a:pt x="41321" y="212360"/>
                    </a:lnTo>
                    <a:cubicBezTo>
                      <a:pt x="30362" y="212360"/>
                      <a:pt x="19852" y="208007"/>
                      <a:pt x="12103" y="200257"/>
                    </a:cubicBezTo>
                    <a:cubicBezTo>
                      <a:pt x="4353" y="192508"/>
                      <a:pt x="0" y="181998"/>
                      <a:pt x="0" y="171039"/>
                    </a:cubicBezTo>
                    <a:lnTo>
                      <a:pt x="0" y="41321"/>
                    </a:lnTo>
                    <a:cubicBezTo>
                      <a:pt x="0" y="30362"/>
                      <a:pt x="4353" y="19852"/>
                      <a:pt x="12103" y="12103"/>
                    </a:cubicBezTo>
                    <a:cubicBezTo>
                      <a:pt x="19852" y="4353"/>
                      <a:pt x="30362" y="0"/>
                      <a:pt x="4132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FFFFA1">
                    <a:alpha val="4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2749484" y="4769887"/>
                <a:ext cx="2060964" cy="598217"/>
              </a:xfrm>
              <a:custGeom>
                <a:avLst/>
                <a:gdLst/>
                <a:ahLst/>
                <a:cxnLst/>
                <a:rect l="l" t="t" r="r" b="b"/>
                <a:pathLst>
                  <a:path w="731618" h="212360">
                    <a:moveTo>
                      <a:pt x="41321" y="0"/>
                    </a:moveTo>
                    <a:lnTo>
                      <a:pt x="690297" y="0"/>
                    </a:lnTo>
                    <a:cubicBezTo>
                      <a:pt x="701256" y="0"/>
                      <a:pt x="711766" y="4353"/>
                      <a:pt x="719515" y="12103"/>
                    </a:cubicBezTo>
                    <a:cubicBezTo>
                      <a:pt x="727264" y="19852"/>
                      <a:pt x="731618" y="30362"/>
                      <a:pt x="731618" y="41321"/>
                    </a:cubicBezTo>
                    <a:lnTo>
                      <a:pt x="731618" y="171039"/>
                    </a:lnTo>
                    <a:cubicBezTo>
                      <a:pt x="731618" y="181998"/>
                      <a:pt x="727264" y="192508"/>
                      <a:pt x="719515" y="200257"/>
                    </a:cubicBezTo>
                    <a:cubicBezTo>
                      <a:pt x="711766" y="208007"/>
                      <a:pt x="701256" y="212360"/>
                      <a:pt x="690297" y="212360"/>
                    </a:cubicBezTo>
                    <a:lnTo>
                      <a:pt x="41321" y="212360"/>
                    </a:lnTo>
                    <a:cubicBezTo>
                      <a:pt x="30362" y="212360"/>
                      <a:pt x="19852" y="208007"/>
                      <a:pt x="12103" y="200257"/>
                    </a:cubicBezTo>
                    <a:cubicBezTo>
                      <a:pt x="4353" y="192508"/>
                      <a:pt x="0" y="181998"/>
                      <a:pt x="0" y="171039"/>
                    </a:cubicBezTo>
                    <a:lnTo>
                      <a:pt x="0" y="41321"/>
                    </a:lnTo>
                    <a:cubicBezTo>
                      <a:pt x="0" y="30362"/>
                      <a:pt x="4353" y="19852"/>
                      <a:pt x="12103" y="12103"/>
                    </a:cubicBezTo>
                    <a:cubicBezTo>
                      <a:pt x="19852" y="4353"/>
                      <a:pt x="30362" y="0"/>
                      <a:pt x="4132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FFFFA1">
                    <a:alpha val="4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5026312" y="4769887"/>
                <a:ext cx="2060964" cy="598217"/>
              </a:xfrm>
              <a:custGeom>
                <a:avLst/>
                <a:gdLst/>
                <a:ahLst/>
                <a:cxnLst/>
                <a:rect l="l" t="t" r="r" b="b"/>
                <a:pathLst>
                  <a:path w="731618" h="212360">
                    <a:moveTo>
                      <a:pt x="41321" y="0"/>
                    </a:moveTo>
                    <a:lnTo>
                      <a:pt x="690297" y="0"/>
                    </a:lnTo>
                    <a:cubicBezTo>
                      <a:pt x="701256" y="0"/>
                      <a:pt x="711766" y="4353"/>
                      <a:pt x="719515" y="12103"/>
                    </a:cubicBezTo>
                    <a:cubicBezTo>
                      <a:pt x="727264" y="19852"/>
                      <a:pt x="731618" y="30362"/>
                      <a:pt x="731618" y="41321"/>
                    </a:cubicBezTo>
                    <a:lnTo>
                      <a:pt x="731618" y="171039"/>
                    </a:lnTo>
                    <a:cubicBezTo>
                      <a:pt x="731618" y="181998"/>
                      <a:pt x="727264" y="192508"/>
                      <a:pt x="719515" y="200257"/>
                    </a:cubicBezTo>
                    <a:cubicBezTo>
                      <a:pt x="711766" y="208007"/>
                      <a:pt x="701256" y="212360"/>
                      <a:pt x="690297" y="212360"/>
                    </a:cubicBezTo>
                    <a:lnTo>
                      <a:pt x="41321" y="212360"/>
                    </a:lnTo>
                    <a:cubicBezTo>
                      <a:pt x="30362" y="212360"/>
                      <a:pt x="19852" y="208007"/>
                      <a:pt x="12103" y="200257"/>
                    </a:cubicBezTo>
                    <a:cubicBezTo>
                      <a:pt x="4353" y="192508"/>
                      <a:pt x="0" y="181998"/>
                      <a:pt x="0" y="171039"/>
                    </a:cubicBezTo>
                    <a:lnTo>
                      <a:pt x="0" y="41321"/>
                    </a:lnTo>
                    <a:cubicBezTo>
                      <a:pt x="0" y="30362"/>
                      <a:pt x="4353" y="19852"/>
                      <a:pt x="12103" y="12103"/>
                    </a:cubicBezTo>
                    <a:cubicBezTo>
                      <a:pt x="19852" y="4353"/>
                      <a:pt x="30362" y="0"/>
                      <a:pt x="4132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FFFFA1">
                    <a:alpha val="4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AutoShape 14"/>
              <p:cNvSpPr/>
              <p:nvPr/>
            </p:nvSpPr>
            <p:spPr>
              <a:xfrm flipH="1" flipV="1">
                <a:off x="473589" y="5708607"/>
                <a:ext cx="6609321" cy="0"/>
              </a:xfrm>
              <a:prstGeom prst="line">
                <a:avLst/>
              </a:prstGeom>
              <a:ln w="12700" cap="flat">
                <a:solidFill>
                  <a:srgbClr val="E4FF79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 flipH="1" flipV="1">
                <a:off x="473589" y="4434147"/>
                <a:ext cx="6609321" cy="0"/>
              </a:xfrm>
              <a:prstGeom prst="line">
                <a:avLst/>
              </a:prstGeom>
              <a:ln w="9525" cap="flat">
                <a:solidFill>
                  <a:srgbClr val="E4FF79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AutoShape 39"/>
              <p:cNvSpPr/>
              <p:nvPr/>
            </p:nvSpPr>
            <p:spPr>
              <a:xfrm flipH="1" flipV="1">
                <a:off x="473589" y="2595162"/>
                <a:ext cx="6609321" cy="0"/>
              </a:xfrm>
              <a:prstGeom prst="line">
                <a:avLst/>
              </a:prstGeom>
              <a:ln w="9525" cap="flat">
                <a:solidFill>
                  <a:srgbClr val="E4FF79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AutoShape 40"/>
              <p:cNvSpPr/>
              <p:nvPr/>
            </p:nvSpPr>
            <p:spPr>
              <a:xfrm flipH="1" flipV="1">
                <a:off x="473589" y="3514654"/>
                <a:ext cx="6609321" cy="0"/>
              </a:xfrm>
              <a:prstGeom prst="line">
                <a:avLst/>
              </a:prstGeom>
              <a:ln w="9525" cap="flat">
                <a:solidFill>
                  <a:srgbClr val="E4FF79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473589" y="4524757"/>
                <a:ext cx="1586996" cy="1455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15"/>
                  </a:lnSpc>
                  <a:spcBef>
                    <a:spcPct val="0"/>
                  </a:spcBef>
                </a:pPr>
                <a:r>
                  <a:rPr lang="en-US" sz="850" dirty="0">
                    <a:solidFill>
                      <a:srgbClr val="E4FF79">
                        <a:alpha val="80000"/>
                      </a:srgbClr>
                    </a:solidFill>
                    <a:latin typeface="Sora"/>
                  </a:rPr>
                  <a:t>MAIN ACTIVITIES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837608" y="4930419"/>
                <a:ext cx="1331062" cy="3334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73"/>
                  </a:lnSpc>
                </a:pPr>
                <a:r>
                  <a:rPr lang="en-US" sz="1150" b="1" dirty="0">
                    <a:solidFill>
                      <a:srgbClr val="E4FF79"/>
                    </a:solidFill>
                    <a:latin typeface="Sora" pitchFamily="2" charset="0"/>
                    <a:cs typeface="Sora" pitchFamily="2" charset="0"/>
                  </a:rPr>
                  <a:t>LIVE MUSIC</a:t>
                </a:r>
              </a:p>
              <a:p>
                <a:pPr algn="ctr">
                  <a:lnSpc>
                    <a:spcPts val="1273"/>
                  </a:lnSpc>
                </a:pPr>
                <a:r>
                  <a:rPr lang="en-US" sz="1150" b="1" dirty="0">
                    <a:solidFill>
                      <a:srgbClr val="E4FF79"/>
                    </a:solidFill>
                    <a:latin typeface="Sora" pitchFamily="2" charset="0"/>
                    <a:cs typeface="Sora" pitchFamily="2" charset="0"/>
                  </a:rPr>
                  <a:t>SHINE BAND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3114435" y="4930419"/>
                <a:ext cx="1331062" cy="3334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73"/>
                  </a:lnSpc>
                </a:pPr>
                <a:r>
                  <a:rPr lang="en-US" sz="1150" b="1" dirty="0">
                    <a:solidFill>
                      <a:srgbClr val="E4FF79"/>
                    </a:solidFill>
                    <a:latin typeface="Sora" pitchFamily="2" charset="0"/>
                    <a:cs typeface="Sora" pitchFamily="2" charset="0"/>
                  </a:rPr>
                  <a:t>EXHIBITION </a:t>
                </a:r>
              </a:p>
              <a:p>
                <a:pPr algn="ctr">
                  <a:lnSpc>
                    <a:spcPts val="1273"/>
                  </a:lnSpc>
                </a:pPr>
                <a:r>
                  <a:rPr lang="en-US" sz="1150" b="1" dirty="0">
                    <a:solidFill>
                      <a:srgbClr val="E4FF79"/>
                    </a:solidFill>
                    <a:latin typeface="Sora" pitchFamily="2" charset="0"/>
                    <a:cs typeface="Sora" pitchFamily="2" charset="0"/>
                  </a:rPr>
                  <a:t>SHOWCASE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5391263" y="4930419"/>
                <a:ext cx="1331062" cy="3334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73"/>
                  </a:lnSpc>
                </a:pPr>
                <a:r>
                  <a:rPr lang="en-US" sz="1150" b="1" dirty="0">
                    <a:solidFill>
                      <a:srgbClr val="E4FF79"/>
                    </a:solidFill>
                    <a:latin typeface="Sora" pitchFamily="2" charset="0"/>
                    <a:cs typeface="Sora" pitchFamily="2" charset="0"/>
                  </a:rPr>
                  <a:t>FORTUNATE DRAW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473589" y="2685773"/>
                <a:ext cx="1586996" cy="1455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15"/>
                  </a:lnSpc>
                  <a:spcBef>
                    <a:spcPct val="0"/>
                  </a:spcBef>
                </a:pPr>
                <a:r>
                  <a:rPr lang="en-US" sz="850" dirty="0">
                    <a:solidFill>
                      <a:srgbClr val="E4FF79">
                        <a:alpha val="80000"/>
                      </a:srgbClr>
                    </a:solidFill>
                    <a:latin typeface="Sora"/>
                  </a:rPr>
                  <a:t>TIME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436131" y="2843707"/>
                <a:ext cx="2812352" cy="2565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124"/>
                  </a:lnSpc>
                  <a:spcBef>
                    <a:spcPct val="0"/>
                  </a:spcBef>
                </a:pPr>
                <a:r>
                  <a:rPr lang="en-US" sz="1500" b="1" dirty="0">
                    <a:solidFill>
                      <a:srgbClr val="E4FF79"/>
                    </a:solidFill>
                    <a:latin typeface="Sora" pitchFamily="2" charset="0"/>
                    <a:cs typeface="Sora" pitchFamily="2" charset="0"/>
                  </a:rPr>
                  <a:t> 10:00 AM - 5:00 PM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3790906" y="2843707"/>
                <a:ext cx="2812352" cy="2565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124"/>
                  </a:lnSpc>
                  <a:spcBef>
                    <a:spcPct val="0"/>
                  </a:spcBef>
                </a:pPr>
                <a:r>
                  <a:rPr lang="en-US" sz="1500" b="1" u="none" strike="noStrike" dirty="0">
                    <a:solidFill>
                      <a:srgbClr val="E4FF79"/>
                    </a:solidFill>
                    <a:latin typeface="Sora" pitchFamily="2" charset="0"/>
                    <a:cs typeface="Sora" pitchFamily="2" charset="0"/>
                  </a:rPr>
                  <a:t>SATURDAY, MAY 18TH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3790906" y="2685773"/>
                <a:ext cx="1586996" cy="1455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15"/>
                  </a:lnSpc>
                  <a:spcBef>
                    <a:spcPct val="0"/>
                  </a:spcBef>
                </a:pPr>
                <a:r>
                  <a:rPr lang="en-US" sz="850" dirty="0">
                    <a:solidFill>
                      <a:srgbClr val="E4FF79">
                        <a:alpha val="80000"/>
                      </a:srgbClr>
                    </a:solidFill>
                    <a:latin typeface="Sora"/>
                  </a:rPr>
                  <a:t>DATE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473589" y="3605265"/>
                <a:ext cx="1586996" cy="1455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15"/>
                  </a:lnSpc>
                  <a:spcBef>
                    <a:spcPct val="0"/>
                  </a:spcBef>
                </a:pPr>
                <a:r>
                  <a:rPr lang="en-US" sz="850" dirty="0">
                    <a:solidFill>
                      <a:srgbClr val="E4FF79">
                        <a:alpha val="80000"/>
                      </a:srgbClr>
                    </a:solidFill>
                    <a:latin typeface="Sora"/>
                  </a:rPr>
                  <a:t>LOCATION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472657" y="3763200"/>
                <a:ext cx="2812352" cy="2565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124"/>
                  </a:lnSpc>
                  <a:spcBef>
                    <a:spcPct val="0"/>
                  </a:spcBef>
                </a:pPr>
                <a:r>
                  <a:rPr lang="en-US" sz="1500" b="1" dirty="0">
                    <a:solidFill>
                      <a:srgbClr val="E4FF79"/>
                    </a:solidFill>
                    <a:latin typeface="Sora" pitchFamily="2" charset="0"/>
                    <a:cs typeface="Sora" pitchFamily="2" charset="0"/>
                  </a:rPr>
                  <a:t>CITY CONVENTION CENTER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3790906" y="3763200"/>
                <a:ext cx="3354437" cy="2565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124"/>
                  </a:lnSpc>
                  <a:spcBef>
                    <a:spcPct val="0"/>
                  </a:spcBef>
                </a:pPr>
                <a:r>
                  <a:rPr lang="en-US" sz="1500" b="1" dirty="0">
                    <a:solidFill>
                      <a:srgbClr val="E4FF79"/>
                    </a:solidFill>
                    <a:latin typeface="Sora" pitchFamily="2" charset="0"/>
                    <a:cs typeface="Sora" pitchFamily="2" charset="0"/>
                  </a:rPr>
                  <a:t>123 MAIN STREET, CENTRAL CITY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3790906" y="3605265"/>
                <a:ext cx="1586996" cy="1455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15"/>
                  </a:lnSpc>
                  <a:spcBef>
                    <a:spcPct val="0"/>
                  </a:spcBef>
                </a:pPr>
                <a:r>
                  <a:rPr lang="en-US" sz="850" dirty="0">
                    <a:solidFill>
                      <a:srgbClr val="E4FF79">
                        <a:alpha val="80000"/>
                      </a:srgbClr>
                    </a:solidFill>
                    <a:latin typeface="Sora"/>
                  </a:rPr>
                  <a:t>ADDRESS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6AE5E09-FFF4-8266-1BA6-1DD33460292B}"/>
                </a:ext>
              </a:extLst>
            </p:cNvPr>
            <p:cNvGrpSpPr/>
            <p:nvPr/>
          </p:nvGrpSpPr>
          <p:grpSpPr>
            <a:xfrm>
              <a:off x="419890" y="471481"/>
              <a:ext cx="6690202" cy="1808762"/>
              <a:chOff x="419890" y="471481"/>
              <a:chExt cx="6690202" cy="180876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6C1C69CE-C2D0-69C0-87BA-52E9988B2371}"/>
                  </a:ext>
                </a:extLst>
              </p:cNvPr>
              <p:cNvGrpSpPr/>
              <p:nvPr/>
            </p:nvGrpSpPr>
            <p:grpSpPr>
              <a:xfrm>
                <a:off x="5707835" y="1125824"/>
                <a:ext cx="1402257" cy="885947"/>
                <a:chOff x="5707835" y="1179265"/>
                <a:chExt cx="1402257" cy="885947"/>
              </a:xfrm>
            </p:grpSpPr>
            <p:sp>
              <p:nvSpPr>
                <p:cNvPr id="54" name="TextBox 54"/>
                <p:cNvSpPr txBox="1"/>
                <p:nvPr/>
              </p:nvSpPr>
              <p:spPr>
                <a:xfrm>
                  <a:off x="5743675" y="1179265"/>
                  <a:ext cx="1366417" cy="70302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5065"/>
                    </a:lnSpc>
                    <a:spcBef>
                      <a:spcPct val="0"/>
                    </a:spcBef>
                  </a:pPr>
                  <a:r>
                    <a:rPr lang="en-US" sz="5950" b="1" u="none" strike="noStrike" spc="-208" dirty="0">
                      <a:solidFill>
                        <a:srgbClr val="E4FF79"/>
                      </a:solidFill>
                      <a:latin typeface="Sora" pitchFamily="2" charset="0"/>
                      <a:cs typeface="Sora" pitchFamily="2" charset="0"/>
                    </a:rPr>
                    <a:t>$10</a:t>
                  </a:r>
                </a:p>
              </p:txBody>
            </p:sp>
            <p:sp>
              <p:nvSpPr>
                <p:cNvPr id="55" name="TextBox 55"/>
                <p:cNvSpPr txBox="1"/>
                <p:nvPr/>
              </p:nvSpPr>
              <p:spPr>
                <a:xfrm>
                  <a:off x="5707835" y="1801052"/>
                  <a:ext cx="1375075" cy="2641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2239"/>
                    </a:lnSpc>
                    <a:spcBef>
                      <a:spcPct val="0"/>
                    </a:spcBef>
                  </a:pPr>
                  <a:r>
                    <a:rPr lang="en-US" sz="1599" u="none" strike="noStrike" dirty="0">
                      <a:solidFill>
                        <a:srgbClr val="E4FF79"/>
                      </a:solidFill>
                      <a:latin typeface="Sora Light"/>
                    </a:rPr>
                    <a:t>per person</a:t>
                  </a:r>
                </a:p>
              </p:txBody>
            </p:sp>
          </p:grpSp>
          <p:sp>
            <p:nvSpPr>
              <p:cNvPr id="56" name="TextBox 56"/>
              <p:cNvSpPr txBox="1"/>
              <p:nvPr/>
            </p:nvSpPr>
            <p:spPr>
              <a:xfrm>
                <a:off x="419890" y="857353"/>
                <a:ext cx="4284493" cy="14228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362"/>
                  </a:lnSpc>
                </a:pPr>
                <a:r>
                  <a:rPr lang="en-US" sz="5950" b="1" spc="-208" dirty="0">
                    <a:solidFill>
                      <a:srgbClr val="E4FF79"/>
                    </a:solidFill>
                    <a:latin typeface="Sora" pitchFamily="2" charset="0"/>
                    <a:cs typeface="Sora" pitchFamily="2" charset="0"/>
                  </a:rPr>
                  <a:t>Car and bike show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473589" y="471481"/>
                <a:ext cx="1992193" cy="1905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560"/>
                  </a:lnSpc>
                  <a:spcBef>
                    <a:spcPct val="0"/>
                  </a:spcBef>
                </a:pPr>
                <a:r>
                  <a:rPr lang="en-US" sz="1300" spc="-36" dirty="0">
                    <a:solidFill>
                      <a:srgbClr val="E4FF79"/>
                    </a:solidFill>
                    <a:latin typeface="Sora Light"/>
                  </a:rPr>
                  <a:t>Modern Auto Group</a:t>
                </a:r>
              </a:p>
            </p:txBody>
          </p:sp>
        </p:grpSp>
        <p:sp>
          <p:nvSpPr>
            <p:cNvPr id="41" name="TemplateLAB"/>
            <p:cNvSpPr/>
            <p:nvPr/>
          </p:nvSpPr>
          <p:spPr>
            <a:xfrm>
              <a:off x="756000" y="7815641"/>
              <a:ext cx="564680" cy="93172"/>
            </a:xfrm>
            <a:custGeom>
              <a:avLst/>
              <a:gdLst/>
              <a:ahLst/>
              <a:cxnLst/>
              <a:rect l="l" t="t" r="r" b="b"/>
              <a:pathLst>
                <a:path w="564680" h="93172">
                  <a:moveTo>
                    <a:pt x="0" y="0"/>
                  </a:moveTo>
                  <a:lnTo>
                    <a:pt x="564680" y="0"/>
                  </a:lnTo>
                  <a:lnTo>
                    <a:pt x="564680" y="93172"/>
                  </a:lnTo>
                  <a:lnTo>
                    <a:pt x="0" y="93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9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87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Sora SemiBold</vt:lpstr>
      <vt:lpstr>Sora</vt:lpstr>
      <vt:lpstr>Sora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Car show flyer templates</dc:title>
  <dc:creator>Hoang Anh</dc:creator>
  <cp:lastModifiedBy>Hoang Anh</cp:lastModifiedBy>
  <cp:revision>34</cp:revision>
  <dcterms:created xsi:type="dcterms:W3CDTF">2006-08-16T00:00:00Z</dcterms:created>
  <dcterms:modified xsi:type="dcterms:W3CDTF">2024-04-05T16:10:54Z</dcterms:modified>
  <dc:identifier>DAGBdxiAhKc</dc:identifier>
</cp:coreProperties>
</file>