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7556500" cy="10693400"/>
  <p:notesSz cx="6858000" cy="9144000"/>
  <p:embeddedFontLst>
    <p:embeddedFont>
      <p:font typeface="Sora" pitchFamily="2" charset="0"/>
      <p:regular r:id="rId3"/>
      <p:bold r:id="rId4"/>
    </p:embeddedFont>
    <p:embeddedFont>
      <p:font typeface="Sora SemiBold" pitchFamily="2" charset="0"/>
      <p:bold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241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1">
            <a:extLst>
              <a:ext uri="{FF2B5EF4-FFF2-40B4-BE49-F238E27FC236}">
                <a16:creationId xmlns:a16="http://schemas.microsoft.com/office/drawing/2014/main" id="{B8CF69D3-715B-243D-ECDC-06C497315A6F}"/>
              </a:ext>
            </a:extLst>
          </p:cNvPr>
          <p:cNvGrpSpPr/>
          <p:nvPr/>
        </p:nvGrpSpPr>
        <p:grpSpPr>
          <a:xfrm>
            <a:off x="292105" y="322646"/>
            <a:ext cx="6941876" cy="10017645"/>
            <a:chOff x="292105" y="322646"/>
            <a:chExt cx="6941876" cy="10017645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13788F13-7F77-FB80-48ED-F5143BC1D474}"/>
                </a:ext>
              </a:extLst>
            </p:cNvPr>
            <p:cNvGrpSpPr/>
            <p:nvPr/>
          </p:nvGrpSpPr>
          <p:grpSpPr>
            <a:xfrm>
              <a:off x="292105" y="9917224"/>
              <a:ext cx="6941876" cy="423067"/>
              <a:chOff x="292105" y="9917224"/>
              <a:chExt cx="6941876" cy="423067"/>
            </a:xfrm>
          </p:grpSpPr>
          <p:sp>
            <p:nvSpPr>
              <p:cNvPr id="54" name="TextBox 54"/>
              <p:cNvSpPr txBox="1"/>
              <p:nvPr/>
            </p:nvSpPr>
            <p:spPr>
              <a:xfrm>
                <a:off x="2365609" y="9974613"/>
                <a:ext cx="762818" cy="30829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196"/>
                  </a:lnSpc>
                </a:pPr>
                <a:r>
                  <a:rPr lang="en-US" sz="1100" dirty="0">
                    <a:solidFill>
                      <a:srgbClr val="333333">
                        <a:alpha val="24706"/>
                      </a:srgbClr>
                    </a:solidFill>
                    <a:latin typeface="Sora SemiBold" pitchFamily="2" charset="0"/>
                    <a:cs typeface="Sora SemiBold" pitchFamily="2" charset="0"/>
                  </a:rPr>
                  <a:t>Wardiere Inc.</a:t>
                </a:r>
              </a:p>
            </p:txBody>
          </p:sp>
          <p:sp>
            <p:nvSpPr>
              <p:cNvPr id="47" name="Freeform 47"/>
              <p:cNvSpPr/>
              <p:nvPr/>
            </p:nvSpPr>
            <p:spPr>
              <a:xfrm>
                <a:off x="1192599" y="9970495"/>
                <a:ext cx="319724" cy="316526"/>
              </a:xfrm>
              <a:custGeom>
                <a:avLst/>
                <a:gdLst/>
                <a:ahLst/>
                <a:cxnLst/>
                <a:rect l="l" t="t" r="r" b="b"/>
                <a:pathLst>
                  <a:path w="426298" h="422035">
                    <a:moveTo>
                      <a:pt x="0" y="0"/>
                    </a:moveTo>
                    <a:lnTo>
                      <a:pt x="426299" y="0"/>
                    </a:lnTo>
                    <a:lnTo>
                      <a:pt x="426299" y="422036"/>
                    </a:lnTo>
                    <a:lnTo>
                      <a:pt x="0" y="42203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25000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5" name="TextBox 55"/>
              <p:cNvSpPr txBox="1"/>
              <p:nvPr/>
            </p:nvSpPr>
            <p:spPr>
              <a:xfrm>
                <a:off x="1597303" y="10023682"/>
                <a:ext cx="477422" cy="21015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848"/>
                  </a:lnSpc>
                </a:pPr>
                <a:r>
                  <a:rPr lang="en-US" sz="800" dirty="0">
                    <a:solidFill>
                      <a:srgbClr val="333333">
                        <a:alpha val="24706"/>
                      </a:srgbClr>
                    </a:solidFill>
                    <a:latin typeface="Sora"/>
                  </a:rPr>
                  <a:t>Paucek and Lage</a:t>
                </a:r>
              </a:p>
            </p:txBody>
          </p:sp>
          <p:sp>
            <p:nvSpPr>
              <p:cNvPr id="48" name="Freeform 48"/>
              <p:cNvSpPr/>
              <p:nvPr/>
            </p:nvSpPr>
            <p:spPr>
              <a:xfrm>
                <a:off x="6281734" y="9988520"/>
                <a:ext cx="350709" cy="280476"/>
              </a:xfrm>
              <a:custGeom>
                <a:avLst/>
                <a:gdLst/>
                <a:ahLst/>
                <a:cxnLst/>
                <a:rect l="l" t="t" r="r" b="b"/>
                <a:pathLst>
                  <a:path w="467612" h="373969">
                    <a:moveTo>
                      <a:pt x="0" y="0"/>
                    </a:moveTo>
                    <a:lnTo>
                      <a:pt x="467612" y="0"/>
                    </a:lnTo>
                    <a:lnTo>
                      <a:pt x="467612" y="373969"/>
                    </a:lnTo>
                    <a:lnTo>
                      <a:pt x="0" y="373969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>
                  <a:alphaModFix amt="25000"/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6" name="TextBox 56"/>
              <p:cNvSpPr txBox="1"/>
              <p:nvPr/>
            </p:nvSpPr>
            <p:spPr>
              <a:xfrm>
                <a:off x="6685275" y="9992842"/>
                <a:ext cx="548706" cy="27183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742"/>
                  </a:lnSpc>
                </a:pPr>
                <a:r>
                  <a:rPr lang="en-US" sz="700" dirty="0">
                    <a:solidFill>
                      <a:srgbClr val="333333">
                        <a:alpha val="24706"/>
                      </a:srgbClr>
                    </a:solidFill>
                    <a:latin typeface="Sora"/>
                  </a:rPr>
                  <a:t>KEITHSTON AND PARTNERS</a:t>
                </a:r>
              </a:p>
            </p:txBody>
          </p:sp>
          <p:sp>
            <p:nvSpPr>
              <p:cNvPr id="49" name="Freeform 49"/>
              <p:cNvSpPr/>
              <p:nvPr/>
            </p:nvSpPr>
            <p:spPr>
              <a:xfrm>
                <a:off x="4722479" y="9962467"/>
                <a:ext cx="502240" cy="301103"/>
              </a:xfrm>
              <a:prstGeom prst="rect">
                <a:avLst/>
              </a:prstGeom>
              <a:blipFill>
                <a:blip r:embed="rId6">
                  <a:alphaModFix amt="25000"/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7" name="TextBox 57"/>
              <p:cNvSpPr txBox="1"/>
              <p:nvPr/>
            </p:nvSpPr>
            <p:spPr>
              <a:xfrm>
                <a:off x="5271656" y="10064217"/>
                <a:ext cx="719192" cy="23083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1" indent="0" algn="l">
                  <a:lnSpc>
                    <a:spcPts val="878"/>
                  </a:lnSpc>
                  <a:spcBef>
                    <a:spcPct val="0"/>
                  </a:spcBef>
                </a:pPr>
                <a:r>
                  <a:rPr lang="en-US" sz="800" u="none" strike="noStrike" spc="82" dirty="0">
                    <a:solidFill>
                      <a:srgbClr val="333333">
                        <a:alpha val="24706"/>
                      </a:srgbClr>
                    </a:solidFill>
                    <a:latin typeface="Sora"/>
                  </a:rPr>
                  <a:t>Aldenaire </a:t>
                </a:r>
                <a:br>
                  <a:rPr lang="en-US" sz="800" u="none" strike="noStrike" spc="82" dirty="0">
                    <a:solidFill>
                      <a:srgbClr val="333333">
                        <a:alpha val="24706"/>
                      </a:srgbClr>
                    </a:solidFill>
                    <a:latin typeface="Sora"/>
                  </a:rPr>
                </a:br>
                <a:r>
                  <a:rPr lang="en-US" sz="800" u="none" strike="noStrike" spc="82" dirty="0">
                    <a:solidFill>
                      <a:srgbClr val="333333">
                        <a:alpha val="24706"/>
                      </a:srgbClr>
                    </a:solidFill>
                    <a:latin typeface="Sora"/>
                  </a:rPr>
                  <a:t>&amp; Partners</a:t>
                </a:r>
              </a:p>
            </p:txBody>
          </p:sp>
          <p:sp>
            <p:nvSpPr>
              <p:cNvPr id="50" name="Freeform 50"/>
              <p:cNvSpPr/>
              <p:nvPr/>
            </p:nvSpPr>
            <p:spPr>
              <a:xfrm>
                <a:off x="403598" y="9949924"/>
                <a:ext cx="386624" cy="172224"/>
              </a:xfrm>
              <a:custGeom>
                <a:avLst/>
                <a:gdLst/>
                <a:ahLst/>
                <a:cxnLst/>
                <a:rect l="l" t="t" r="r" b="b"/>
                <a:pathLst>
                  <a:path w="515499" h="229632">
                    <a:moveTo>
                      <a:pt x="0" y="0"/>
                    </a:moveTo>
                    <a:lnTo>
                      <a:pt x="515499" y="0"/>
                    </a:lnTo>
                    <a:lnTo>
                      <a:pt x="515499" y="229632"/>
                    </a:lnTo>
                    <a:lnTo>
                      <a:pt x="0" y="229632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8">
                  <a:alphaModFix amt="25000"/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" name="TextBox 58"/>
              <p:cNvSpPr txBox="1"/>
              <p:nvPr/>
            </p:nvSpPr>
            <p:spPr>
              <a:xfrm>
                <a:off x="292105" y="10154791"/>
                <a:ext cx="609610" cy="15279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550" spc="43" dirty="0">
                    <a:solidFill>
                      <a:srgbClr val="333333">
                        <a:alpha val="24706"/>
                      </a:srgbClr>
                    </a:solidFill>
                    <a:latin typeface="Sora"/>
                  </a:rPr>
                  <a:t>TIMMERMAN INDUSTRIES</a:t>
                </a:r>
              </a:p>
            </p:txBody>
          </p:sp>
          <p:sp>
            <p:nvSpPr>
              <p:cNvPr id="52" name="Freeform 52"/>
              <p:cNvSpPr/>
              <p:nvPr/>
            </p:nvSpPr>
            <p:spPr>
              <a:xfrm>
                <a:off x="3419311" y="9917224"/>
                <a:ext cx="1012284" cy="423067"/>
              </a:xfrm>
              <a:custGeom>
                <a:avLst/>
                <a:gdLst/>
                <a:ahLst/>
                <a:cxnLst/>
                <a:rect l="l" t="t" r="r" b="b"/>
                <a:pathLst>
                  <a:path w="1944806" h="812800">
                    <a:moveTo>
                      <a:pt x="972403" y="0"/>
                    </a:moveTo>
                    <a:cubicBezTo>
                      <a:pt x="435360" y="0"/>
                      <a:pt x="0" y="181951"/>
                      <a:pt x="0" y="406400"/>
                    </a:cubicBezTo>
                    <a:cubicBezTo>
                      <a:pt x="0" y="630849"/>
                      <a:pt x="435360" y="812800"/>
                      <a:pt x="972403" y="812800"/>
                    </a:cubicBezTo>
                    <a:cubicBezTo>
                      <a:pt x="1509447" y="812800"/>
                      <a:pt x="1944806" y="630849"/>
                      <a:pt x="1944806" y="406400"/>
                    </a:cubicBezTo>
                    <a:cubicBezTo>
                      <a:pt x="1944806" y="181951"/>
                      <a:pt x="1509447" y="0"/>
                      <a:pt x="972403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9525" cap="sq">
                <a:solidFill>
                  <a:srgbClr val="333333">
                    <a:alpha val="24706"/>
                  </a:srgbClr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9" name="TextBox 59"/>
              <p:cNvSpPr txBox="1"/>
              <p:nvPr/>
            </p:nvSpPr>
            <p:spPr>
              <a:xfrm>
                <a:off x="3495233" y="10062974"/>
                <a:ext cx="860439" cy="13156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961"/>
                  </a:lnSpc>
                </a:pPr>
                <a:r>
                  <a:rPr lang="en-US" sz="900" dirty="0">
                    <a:solidFill>
                      <a:srgbClr val="333333">
                        <a:alpha val="24706"/>
                      </a:srgbClr>
                    </a:solidFill>
                    <a:latin typeface="Sora SemiBold" pitchFamily="2" charset="0"/>
                    <a:cs typeface="Sora SemiBold" pitchFamily="2" charset="0"/>
                  </a:rPr>
                  <a:t>Salford &amp; Co.</a:t>
                </a:r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B9D93350-9754-6C70-EE1B-7AE01679C91A}"/>
                </a:ext>
              </a:extLst>
            </p:cNvPr>
            <p:cNvGrpSpPr/>
            <p:nvPr/>
          </p:nvGrpSpPr>
          <p:grpSpPr>
            <a:xfrm>
              <a:off x="345666" y="7346073"/>
              <a:ext cx="6865167" cy="2247109"/>
              <a:chOff x="345666" y="7346073"/>
              <a:chExt cx="6865167" cy="2247109"/>
            </a:xfrm>
          </p:grpSpPr>
          <p:sp>
            <p:nvSpPr>
              <p:cNvPr id="15" name="Freeform 15"/>
              <p:cNvSpPr/>
              <p:nvPr/>
            </p:nvSpPr>
            <p:spPr>
              <a:xfrm>
                <a:off x="1767664" y="7726915"/>
                <a:ext cx="1663308" cy="404678"/>
              </a:xfrm>
              <a:custGeom>
                <a:avLst/>
                <a:gdLst/>
                <a:ahLst/>
                <a:cxnLst/>
                <a:rect l="l" t="t" r="r" b="b"/>
                <a:pathLst>
                  <a:path w="569701" h="138606">
                    <a:moveTo>
                      <a:pt x="69303" y="0"/>
                    </a:moveTo>
                    <a:lnTo>
                      <a:pt x="500398" y="0"/>
                    </a:lnTo>
                    <a:cubicBezTo>
                      <a:pt x="538673" y="0"/>
                      <a:pt x="569701" y="31028"/>
                      <a:pt x="569701" y="69303"/>
                    </a:cubicBezTo>
                    <a:lnTo>
                      <a:pt x="569701" y="69303"/>
                    </a:lnTo>
                    <a:cubicBezTo>
                      <a:pt x="569701" y="87684"/>
                      <a:pt x="562400" y="105311"/>
                      <a:pt x="549403" y="118308"/>
                    </a:cubicBezTo>
                    <a:cubicBezTo>
                      <a:pt x="536406" y="131305"/>
                      <a:pt x="518778" y="138606"/>
                      <a:pt x="500398" y="138606"/>
                    </a:cubicBezTo>
                    <a:lnTo>
                      <a:pt x="69303" y="138606"/>
                    </a:lnTo>
                    <a:cubicBezTo>
                      <a:pt x="31028" y="138606"/>
                      <a:pt x="0" y="107578"/>
                      <a:pt x="0" y="69303"/>
                    </a:cubicBezTo>
                    <a:lnTo>
                      <a:pt x="0" y="69303"/>
                    </a:lnTo>
                    <a:cubicBezTo>
                      <a:pt x="0" y="31028"/>
                      <a:pt x="31028" y="0"/>
                      <a:pt x="69303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9525" cap="rnd">
                <a:solidFill>
                  <a:srgbClr val="D8D8D8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Freeform 23"/>
              <p:cNvSpPr/>
              <p:nvPr/>
            </p:nvSpPr>
            <p:spPr>
              <a:xfrm>
                <a:off x="3656073" y="7726915"/>
                <a:ext cx="1663308" cy="404678"/>
              </a:xfrm>
              <a:custGeom>
                <a:avLst/>
                <a:gdLst/>
                <a:ahLst/>
                <a:cxnLst/>
                <a:rect l="l" t="t" r="r" b="b"/>
                <a:pathLst>
                  <a:path w="569701" h="138606">
                    <a:moveTo>
                      <a:pt x="69303" y="0"/>
                    </a:moveTo>
                    <a:lnTo>
                      <a:pt x="500398" y="0"/>
                    </a:lnTo>
                    <a:cubicBezTo>
                      <a:pt x="538673" y="0"/>
                      <a:pt x="569701" y="31028"/>
                      <a:pt x="569701" y="69303"/>
                    </a:cubicBezTo>
                    <a:lnTo>
                      <a:pt x="569701" y="69303"/>
                    </a:lnTo>
                    <a:cubicBezTo>
                      <a:pt x="569701" y="87684"/>
                      <a:pt x="562400" y="105311"/>
                      <a:pt x="549403" y="118308"/>
                    </a:cubicBezTo>
                    <a:cubicBezTo>
                      <a:pt x="536406" y="131305"/>
                      <a:pt x="518778" y="138606"/>
                      <a:pt x="500398" y="138606"/>
                    </a:cubicBezTo>
                    <a:lnTo>
                      <a:pt x="69303" y="138606"/>
                    </a:lnTo>
                    <a:cubicBezTo>
                      <a:pt x="31028" y="138606"/>
                      <a:pt x="0" y="107578"/>
                      <a:pt x="0" y="69303"/>
                    </a:cubicBezTo>
                    <a:lnTo>
                      <a:pt x="0" y="69303"/>
                    </a:lnTo>
                    <a:cubicBezTo>
                      <a:pt x="0" y="31028"/>
                      <a:pt x="31028" y="0"/>
                      <a:pt x="69303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9525" cap="rnd">
                <a:solidFill>
                  <a:srgbClr val="D8D8D8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31"/>
              <p:cNvSpPr/>
              <p:nvPr/>
            </p:nvSpPr>
            <p:spPr>
              <a:xfrm>
                <a:off x="5544482" y="7726915"/>
                <a:ext cx="1663308" cy="404678"/>
              </a:xfrm>
              <a:custGeom>
                <a:avLst/>
                <a:gdLst/>
                <a:ahLst/>
                <a:cxnLst/>
                <a:rect l="l" t="t" r="r" b="b"/>
                <a:pathLst>
                  <a:path w="569701" h="138606">
                    <a:moveTo>
                      <a:pt x="69303" y="0"/>
                    </a:moveTo>
                    <a:lnTo>
                      <a:pt x="500398" y="0"/>
                    </a:lnTo>
                    <a:cubicBezTo>
                      <a:pt x="538673" y="0"/>
                      <a:pt x="569701" y="31028"/>
                      <a:pt x="569701" y="69303"/>
                    </a:cubicBezTo>
                    <a:lnTo>
                      <a:pt x="569701" y="69303"/>
                    </a:lnTo>
                    <a:cubicBezTo>
                      <a:pt x="569701" y="87684"/>
                      <a:pt x="562400" y="105311"/>
                      <a:pt x="549403" y="118308"/>
                    </a:cubicBezTo>
                    <a:cubicBezTo>
                      <a:pt x="536406" y="131305"/>
                      <a:pt x="518778" y="138606"/>
                      <a:pt x="500398" y="138606"/>
                    </a:cubicBezTo>
                    <a:lnTo>
                      <a:pt x="69303" y="138606"/>
                    </a:lnTo>
                    <a:cubicBezTo>
                      <a:pt x="31028" y="138606"/>
                      <a:pt x="0" y="107578"/>
                      <a:pt x="0" y="69303"/>
                    </a:cubicBezTo>
                    <a:lnTo>
                      <a:pt x="0" y="69303"/>
                    </a:lnTo>
                    <a:cubicBezTo>
                      <a:pt x="0" y="31028"/>
                      <a:pt x="31028" y="0"/>
                      <a:pt x="69303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9525" cap="rnd">
                <a:solidFill>
                  <a:srgbClr val="D8D8D8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" name="Freeform 9"/>
              <p:cNvSpPr/>
              <p:nvPr/>
            </p:nvSpPr>
            <p:spPr>
              <a:xfrm>
                <a:off x="349829" y="7346073"/>
                <a:ext cx="228198" cy="216996"/>
              </a:xfrm>
              <a:custGeom>
                <a:avLst/>
                <a:gdLst/>
                <a:ahLst/>
                <a:cxnLst/>
                <a:rect l="l" t="t" r="r" b="b"/>
                <a:pathLst>
                  <a:path w="228198" h="216996">
                    <a:moveTo>
                      <a:pt x="0" y="0"/>
                    </a:moveTo>
                    <a:lnTo>
                      <a:pt x="228198" y="0"/>
                    </a:lnTo>
                    <a:lnTo>
                      <a:pt x="228198" y="216996"/>
                    </a:lnTo>
                    <a:lnTo>
                      <a:pt x="0" y="21699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TextBox 17"/>
              <p:cNvSpPr txBox="1"/>
              <p:nvPr/>
            </p:nvSpPr>
            <p:spPr>
              <a:xfrm>
                <a:off x="1939590" y="7864537"/>
                <a:ext cx="912322" cy="12943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120"/>
                  </a:lnSpc>
                  <a:spcBef>
                    <a:spcPct val="0"/>
                  </a:spcBef>
                </a:pPr>
                <a:r>
                  <a:rPr lang="en-US" sz="800" u="none" strike="noStrike" dirty="0">
                    <a:solidFill>
                      <a:srgbClr val="000000">
                        <a:alpha val="80000"/>
                      </a:srgbClr>
                    </a:solidFill>
                    <a:latin typeface="Sora"/>
                  </a:rPr>
                  <a:t>Best in Show</a:t>
                </a:r>
              </a:p>
            </p:txBody>
          </p:sp>
          <p:sp>
            <p:nvSpPr>
              <p:cNvPr id="25" name="TextBox 25"/>
              <p:cNvSpPr txBox="1"/>
              <p:nvPr/>
            </p:nvSpPr>
            <p:spPr>
              <a:xfrm>
                <a:off x="3826716" y="7864537"/>
                <a:ext cx="915937" cy="12943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120"/>
                  </a:lnSpc>
                  <a:spcBef>
                    <a:spcPct val="0"/>
                  </a:spcBef>
                </a:pPr>
                <a:r>
                  <a:rPr lang="en-US" sz="800" u="none" strike="noStrike" dirty="0">
                    <a:solidFill>
                      <a:srgbClr val="000000">
                        <a:alpha val="80000"/>
                      </a:srgbClr>
                    </a:solidFill>
                    <a:latin typeface="Sora"/>
                  </a:rPr>
                  <a:t>People's Choice</a:t>
                </a:r>
              </a:p>
            </p:txBody>
          </p:sp>
          <p:sp>
            <p:nvSpPr>
              <p:cNvPr id="33" name="TextBox 33"/>
              <p:cNvSpPr txBox="1"/>
              <p:nvPr/>
            </p:nvSpPr>
            <p:spPr>
              <a:xfrm>
                <a:off x="5824225" y="7864537"/>
                <a:ext cx="697738" cy="12943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120"/>
                  </a:lnSpc>
                  <a:spcBef>
                    <a:spcPct val="0"/>
                  </a:spcBef>
                </a:pPr>
                <a:r>
                  <a:rPr lang="en-US" sz="800" u="none" strike="noStrike" dirty="0">
                    <a:solidFill>
                      <a:srgbClr val="000000">
                        <a:alpha val="80000"/>
                      </a:srgbClr>
                    </a:solidFill>
                    <a:latin typeface="Sora"/>
                  </a:rPr>
                  <a:t>Vote engine</a:t>
                </a:r>
              </a:p>
            </p:txBody>
          </p:sp>
          <p:sp>
            <p:nvSpPr>
              <p:cNvPr id="60" name="TextBox 60"/>
              <p:cNvSpPr txBox="1"/>
              <p:nvPr/>
            </p:nvSpPr>
            <p:spPr>
              <a:xfrm>
                <a:off x="632149" y="7369548"/>
                <a:ext cx="2935807" cy="17004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399"/>
                  </a:lnSpc>
                </a:pPr>
                <a:r>
                  <a:rPr lang="en-US" sz="999" b="1" dirty="0">
                    <a:solidFill>
                      <a:srgbClr val="000000"/>
                    </a:solidFill>
                    <a:latin typeface="Sora" pitchFamily="2" charset="0"/>
                    <a:cs typeface="Sora" pitchFamily="2" charset="0"/>
                  </a:rPr>
                  <a:t>Competition Registration (if applicable)</a:t>
                </a:r>
              </a:p>
            </p:txBody>
          </p:sp>
          <p:sp>
            <p:nvSpPr>
              <p:cNvPr id="64" name="TextBox 64"/>
              <p:cNvSpPr txBox="1"/>
              <p:nvPr/>
            </p:nvSpPr>
            <p:spPr>
              <a:xfrm>
                <a:off x="466309" y="8315230"/>
                <a:ext cx="3019721" cy="12724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0"/>
                  </a:lnSpc>
                  <a:spcBef>
                    <a:spcPct val="0"/>
                  </a:spcBef>
                </a:pPr>
                <a:r>
                  <a:rPr lang="en-US" sz="800" u="none" strike="noStrike" dirty="0">
                    <a:solidFill>
                      <a:srgbClr val="000000">
                        <a:alpha val="80000"/>
                      </a:srgbClr>
                    </a:solidFill>
                    <a:latin typeface="Sora"/>
                  </a:rPr>
                  <a:t>Additional Notes or Special Requests</a:t>
                </a:r>
              </a:p>
            </p:txBody>
          </p:sp>
          <p:sp>
            <p:nvSpPr>
              <p:cNvPr id="65" name="TextBox 65"/>
              <p:cNvSpPr txBox="1"/>
              <p:nvPr/>
            </p:nvSpPr>
            <p:spPr>
              <a:xfrm>
                <a:off x="466309" y="7865595"/>
                <a:ext cx="1161224" cy="12731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0"/>
                  </a:lnSpc>
                  <a:spcBef>
                    <a:spcPct val="0"/>
                  </a:spcBef>
                </a:pPr>
                <a:r>
                  <a:rPr lang="en-US" sz="800" u="none" strike="noStrike" dirty="0">
                    <a:solidFill>
                      <a:srgbClr val="000000">
                        <a:alpha val="80000"/>
                      </a:srgbClr>
                    </a:solidFill>
                    <a:latin typeface="Sora"/>
                  </a:rPr>
                  <a:t>Type of competition</a:t>
                </a:r>
              </a:p>
            </p:txBody>
          </p:sp>
          <p:sp>
            <p:nvSpPr>
              <p:cNvPr id="19" name="Freeform 19"/>
              <p:cNvSpPr/>
              <p:nvPr/>
            </p:nvSpPr>
            <p:spPr>
              <a:xfrm>
                <a:off x="3026743" y="7726915"/>
                <a:ext cx="401849" cy="404678"/>
              </a:xfrm>
              <a:custGeom>
                <a:avLst/>
                <a:gdLst/>
                <a:ahLst/>
                <a:cxnLst/>
                <a:rect l="l" t="t" r="r" b="b"/>
                <a:pathLst>
                  <a:path w="137638" h="138606">
                    <a:moveTo>
                      <a:pt x="68819" y="0"/>
                    </a:moveTo>
                    <a:lnTo>
                      <a:pt x="68819" y="0"/>
                    </a:lnTo>
                    <a:cubicBezTo>
                      <a:pt x="106826" y="0"/>
                      <a:pt x="137638" y="30811"/>
                      <a:pt x="137638" y="68819"/>
                    </a:cubicBezTo>
                    <a:lnTo>
                      <a:pt x="137638" y="69788"/>
                    </a:lnTo>
                    <a:cubicBezTo>
                      <a:pt x="137638" y="107795"/>
                      <a:pt x="106826" y="138606"/>
                      <a:pt x="68819" y="138606"/>
                    </a:cubicBezTo>
                    <a:lnTo>
                      <a:pt x="68819" y="138606"/>
                    </a:lnTo>
                    <a:cubicBezTo>
                      <a:pt x="30811" y="138606"/>
                      <a:pt x="0" y="107795"/>
                      <a:pt x="0" y="69788"/>
                    </a:cubicBezTo>
                    <a:lnTo>
                      <a:pt x="0" y="68819"/>
                    </a:lnTo>
                    <a:cubicBezTo>
                      <a:pt x="0" y="30811"/>
                      <a:pt x="30811" y="0"/>
                      <a:pt x="68819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9525" cap="rnd">
                <a:solidFill>
                  <a:srgbClr val="D8D8D8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27"/>
              <p:cNvSpPr/>
              <p:nvPr/>
            </p:nvSpPr>
            <p:spPr>
              <a:xfrm>
                <a:off x="4917533" y="7726915"/>
                <a:ext cx="401849" cy="404678"/>
              </a:xfrm>
              <a:custGeom>
                <a:avLst/>
                <a:gdLst/>
                <a:ahLst/>
                <a:cxnLst/>
                <a:rect l="l" t="t" r="r" b="b"/>
                <a:pathLst>
                  <a:path w="137638" h="138606">
                    <a:moveTo>
                      <a:pt x="68819" y="0"/>
                    </a:moveTo>
                    <a:lnTo>
                      <a:pt x="68819" y="0"/>
                    </a:lnTo>
                    <a:cubicBezTo>
                      <a:pt x="106826" y="0"/>
                      <a:pt x="137638" y="30811"/>
                      <a:pt x="137638" y="68819"/>
                    </a:cubicBezTo>
                    <a:lnTo>
                      <a:pt x="137638" y="69788"/>
                    </a:lnTo>
                    <a:cubicBezTo>
                      <a:pt x="137638" y="107795"/>
                      <a:pt x="106826" y="138606"/>
                      <a:pt x="68819" y="138606"/>
                    </a:cubicBezTo>
                    <a:lnTo>
                      <a:pt x="68819" y="138606"/>
                    </a:lnTo>
                    <a:cubicBezTo>
                      <a:pt x="30811" y="138606"/>
                      <a:pt x="0" y="107795"/>
                      <a:pt x="0" y="69788"/>
                    </a:cubicBezTo>
                    <a:lnTo>
                      <a:pt x="0" y="68819"/>
                    </a:lnTo>
                    <a:cubicBezTo>
                      <a:pt x="0" y="30811"/>
                      <a:pt x="30811" y="0"/>
                      <a:pt x="68819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9525" cap="rnd">
                <a:solidFill>
                  <a:srgbClr val="D8D8D8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5" name="Freeform 35"/>
              <p:cNvSpPr/>
              <p:nvPr/>
            </p:nvSpPr>
            <p:spPr>
              <a:xfrm>
                <a:off x="6805942" y="7726915"/>
                <a:ext cx="401849" cy="404678"/>
              </a:xfrm>
              <a:custGeom>
                <a:avLst/>
                <a:gdLst/>
                <a:ahLst/>
                <a:cxnLst/>
                <a:rect l="l" t="t" r="r" b="b"/>
                <a:pathLst>
                  <a:path w="137638" h="138606">
                    <a:moveTo>
                      <a:pt x="68819" y="0"/>
                    </a:moveTo>
                    <a:lnTo>
                      <a:pt x="68819" y="0"/>
                    </a:lnTo>
                    <a:cubicBezTo>
                      <a:pt x="106826" y="0"/>
                      <a:pt x="137638" y="30811"/>
                      <a:pt x="137638" y="68819"/>
                    </a:cubicBezTo>
                    <a:lnTo>
                      <a:pt x="137638" y="69788"/>
                    </a:lnTo>
                    <a:cubicBezTo>
                      <a:pt x="137638" y="107795"/>
                      <a:pt x="106826" y="138606"/>
                      <a:pt x="68819" y="138606"/>
                    </a:cubicBezTo>
                    <a:lnTo>
                      <a:pt x="68819" y="138606"/>
                    </a:lnTo>
                    <a:cubicBezTo>
                      <a:pt x="30811" y="138606"/>
                      <a:pt x="0" y="107795"/>
                      <a:pt x="0" y="69788"/>
                    </a:cubicBezTo>
                    <a:lnTo>
                      <a:pt x="0" y="68819"/>
                    </a:lnTo>
                    <a:cubicBezTo>
                      <a:pt x="0" y="30811"/>
                      <a:pt x="30811" y="0"/>
                      <a:pt x="68819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9525" cap="rnd">
                <a:solidFill>
                  <a:srgbClr val="D8D8D8"/>
                </a:solidFill>
                <a:prstDash val="solid"/>
                <a:rou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Freeform 38"/>
              <p:cNvSpPr/>
              <p:nvPr/>
            </p:nvSpPr>
            <p:spPr>
              <a:xfrm>
                <a:off x="345666" y="8545408"/>
                <a:ext cx="6865167" cy="1047774"/>
              </a:xfrm>
              <a:custGeom>
                <a:avLst/>
                <a:gdLst/>
                <a:ahLst/>
                <a:cxnLst/>
                <a:rect l="l" t="t" r="r" b="b"/>
                <a:pathLst>
                  <a:path w="2369437" h="365237">
                    <a:moveTo>
                      <a:pt x="22779" y="0"/>
                    </a:moveTo>
                    <a:lnTo>
                      <a:pt x="2346657" y="0"/>
                    </a:lnTo>
                    <a:cubicBezTo>
                      <a:pt x="2352699" y="0"/>
                      <a:pt x="2358493" y="2400"/>
                      <a:pt x="2362765" y="6672"/>
                    </a:cubicBezTo>
                    <a:cubicBezTo>
                      <a:pt x="2367037" y="10944"/>
                      <a:pt x="2369437" y="16738"/>
                      <a:pt x="2369437" y="22779"/>
                    </a:cubicBezTo>
                    <a:lnTo>
                      <a:pt x="2369437" y="342458"/>
                    </a:lnTo>
                    <a:cubicBezTo>
                      <a:pt x="2369437" y="348499"/>
                      <a:pt x="2367037" y="354293"/>
                      <a:pt x="2362765" y="358565"/>
                    </a:cubicBezTo>
                    <a:cubicBezTo>
                      <a:pt x="2358493" y="362837"/>
                      <a:pt x="2352699" y="365237"/>
                      <a:pt x="2346657" y="365237"/>
                    </a:cubicBezTo>
                    <a:lnTo>
                      <a:pt x="22779" y="365237"/>
                    </a:lnTo>
                    <a:cubicBezTo>
                      <a:pt x="10199" y="365237"/>
                      <a:pt x="0" y="355039"/>
                      <a:pt x="0" y="342458"/>
                    </a:cubicBezTo>
                    <a:lnTo>
                      <a:pt x="0" y="22779"/>
                    </a:lnTo>
                    <a:cubicBezTo>
                      <a:pt x="0" y="16738"/>
                      <a:pt x="2400" y="10944"/>
                      <a:pt x="6672" y="6672"/>
                    </a:cubicBezTo>
                    <a:cubicBezTo>
                      <a:pt x="10944" y="2400"/>
                      <a:pt x="16738" y="0"/>
                      <a:pt x="22779" y="0"/>
                    </a:cubicBezTo>
                    <a:close/>
                  </a:path>
                </a:pathLst>
              </a:custGeom>
              <a:solidFill>
                <a:srgbClr val="FFFFFF">
                  <a:alpha val="14902"/>
                </a:srgbClr>
              </a:solidFill>
              <a:ln w="9525" cap="sq">
                <a:solidFill>
                  <a:srgbClr val="D8D8D8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DA67C83F-F6D2-FE9D-0398-C2B6BBA5817F}"/>
                </a:ext>
              </a:extLst>
            </p:cNvPr>
            <p:cNvGrpSpPr/>
            <p:nvPr/>
          </p:nvGrpSpPr>
          <p:grpSpPr>
            <a:xfrm>
              <a:off x="345666" y="4979228"/>
              <a:ext cx="6865167" cy="1891080"/>
              <a:chOff x="345666" y="4979228"/>
              <a:chExt cx="6865167" cy="189108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349829" y="4979228"/>
                <a:ext cx="228198" cy="216996"/>
              </a:xfrm>
              <a:custGeom>
                <a:avLst/>
                <a:gdLst/>
                <a:ahLst/>
                <a:cxnLst/>
                <a:rect l="l" t="t" r="r" b="b"/>
                <a:pathLst>
                  <a:path w="228198" h="216996">
                    <a:moveTo>
                      <a:pt x="0" y="0"/>
                    </a:moveTo>
                    <a:lnTo>
                      <a:pt x="228198" y="0"/>
                    </a:lnTo>
                    <a:lnTo>
                      <a:pt x="228198" y="216996"/>
                    </a:lnTo>
                    <a:lnTo>
                      <a:pt x="0" y="21699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5" name="TextBox 45"/>
              <p:cNvSpPr txBox="1"/>
              <p:nvPr/>
            </p:nvSpPr>
            <p:spPr>
              <a:xfrm>
                <a:off x="632149" y="5002702"/>
                <a:ext cx="2935807" cy="17004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399"/>
                  </a:lnSpc>
                </a:pPr>
                <a:r>
                  <a:rPr lang="en-US" sz="999" b="1" dirty="0">
                    <a:solidFill>
                      <a:srgbClr val="000000"/>
                    </a:solidFill>
                    <a:latin typeface="Sora" pitchFamily="2" charset="0"/>
                    <a:cs typeface="Sora" pitchFamily="2" charset="0"/>
                  </a:rPr>
                  <a:t>Vehicle Details </a:t>
                </a:r>
              </a:p>
            </p:txBody>
          </p:sp>
          <p:sp>
            <p:nvSpPr>
              <p:cNvPr id="66" name="TextBox 66"/>
              <p:cNvSpPr txBox="1"/>
              <p:nvPr/>
            </p:nvSpPr>
            <p:spPr>
              <a:xfrm>
                <a:off x="466309" y="5479003"/>
                <a:ext cx="812788" cy="12724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0"/>
                  </a:lnSpc>
                  <a:spcBef>
                    <a:spcPct val="0"/>
                  </a:spcBef>
                </a:pPr>
                <a:r>
                  <a:rPr lang="en-US" sz="800" u="none" strike="noStrike" dirty="0">
                    <a:solidFill>
                      <a:srgbClr val="000000">
                        <a:alpha val="80000"/>
                      </a:srgbClr>
                    </a:solidFill>
                    <a:latin typeface="Sora"/>
                  </a:rPr>
                  <a:t>Model</a:t>
                </a:r>
              </a:p>
            </p:txBody>
          </p:sp>
          <p:sp>
            <p:nvSpPr>
              <p:cNvPr id="67" name="TextBox 67"/>
              <p:cNvSpPr txBox="1"/>
              <p:nvPr/>
            </p:nvSpPr>
            <p:spPr>
              <a:xfrm>
                <a:off x="4048146" y="5479003"/>
                <a:ext cx="812788" cy="12724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0"/>
                  </a:lnSpc>
                  <a:spcBef>
                    <a:spcPct val="0"/>
                  </a:spcBef>
                </a:pPr>
                <a:r>
                  <a:rPr lang="en-US" sz="800" u="none" strike="noStrike" dirty="0">
                    <a:solidFill>
                      <a:srgbClr val="000000">
                        <a:alpha val="80000"/>
                      </a:srgbClr>
                    </a:solidFill>
                    <a:latin typeface="Sora"/>
                  </a:rPr>
                  <a:t>Year</a:t>
                </a:r>
              </a:p>
            </p:txBody>
          </p:sp>
          <p:sp>
            <p:nvSpPr>
              <p:cNvPr id="68" name="TextBox 68"/>
              <p:cNvSpPr txBox="1"/>
              <p:nvPr/>
            </p:nvSpPr>
            <p:spPr>
              <a:xfrm>
                <a:off x="466309" y="5889945"/>
                <a:ext cx="1508195" cy="12724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0"/>
                  </a:lnSpc>
                  <a:spcBef>
                    <a:spcPct val="0"/>
                  </a:spcBef>
                </a:pPr>
                <a:r>
                  <a:rPr lang="en-US" sz="800" u="none" strike="noStrike" dirty="0">
                    <a:solidFill>
                      <a:srgbClr val="000000">
                        <a:alpha val="80000"/>
                      </a:srgbClr>
                    </a:solidFill>
                    <a:latin typeface="Sora"/>
                  </a:rPr>
                  <a:t>Color</a:t>
                </a:r>
              </a:p>
            </p:txBody>
          </p:sp>
          <p:sp>
            <p:nvSpPr>
              <p:cNvPr id="69" name="TextBox 69"/>
              <p:cNvSpPr txBox="1"/>
              <p:nvPr/>
            </p:nvSpPr>
            <p:spPr>
              <a:xfrm>
                <a:off x="4048146" y="5889945"/>
                <a:ext cx="2940118" cy="12724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0"/>
                  </a:lnSpc>
                  <a:spcBef>
                    <a:spcPct val="0"/>
                  </a:spcBef>
                </a:pPr>
                <a:r>
                  <a:rPr lang="en-US" sz="800" u="none" strike="noStrike" dirty="0">
                    <a:solidFill>
                      <a:srgbClr val="000000">
                        <a:alpha val="80000"/>
                      </a:srgbClr>
                    </a:solidFill>
                    <a:latin typeface="Sora"/>
                  </a:rPr>
                  <a:t>License Plate Number</a:t>
                </a:r>
              </a:p>
            </p:txBody>
          </p:sp>
          <p:sp>
            <p:nvSpPr>
              <p:cNvPr id="70" name="TextBox 70"/>
              <p:cNvSpPr txBox="1"/>
              <p:nvPr/>
            </p:nvSpPr>
            <p:spPr>
              <a:xfrm>
                <a:off x="466309" y="6300885"/>
                <a:ext cx="4131556" cy="12724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0"/>
                  </a:lnSpc>
                  <a:spcBef>
                    <a:spcPct val="0"/>
                  </a:spcBef>
                </a:pPr>
                <a:r>
                  <a:rPr lang="en-US" sz="800" u="none" strike="noStrike" dirty="0">
                    <a:solidFill>
                      <a:srgbClr val="000000">
                        <a:alpha val="80000"/>
                      </a:srgbClr>
                    </a:solidFill>
                    <a:latin typeface="Sora"/>
                  </a:rPr>
                  <a:t>Modifications or Customizations (if applicable)</a:t>
                </a:r>
              </a:p>
            </p:txBody>
          </p:sp>
          <p:sp>
            <p:nvSpPr>
              <p:cNvPr id="40" name="AutoShape 40"/>
              <p:cNvSpPr/>
              <p:nvPr/>
            </p:nvSpPr>
            <p:spPr>
              <a:xfrm>
                <a:off x="352210" y="6110385"/>
                <a:ext cx="3273744" cy="0"/>
              </a:xfrm>
              <a:prstGeom prst="line">
                <a:avLst/>
              </a:prstGeom>
              <a:ln w="9525" cap="flat">
                <a:solidFill>
                  <a:srgbClr val="D8D8D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" name="AutoShape 41"/>
              <p:cNvSpPr/>
              <p:nvPr/>
            </p:nvSpPr>
            <p:spPr>
              <a:xfrm>
                <a:off x="3934046" y="6110385"/>
                <a:ext cx="3273744" cy="0"/>
              </a:xfrm>
              <a:prstGeom prst="line">
                <a:avLst/>
              </a:prstGeom>
              <a:ln w="9525" cap="flat">
                <a:solidFill>
                  <a:srgbClr val="D8D8D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" name="AutoShape 42"/>
              <p:cNvSpPr/>
              <p:nvPr/>
            </p:nvSpPr>
            <p:spPr>
              <a:xfrm>
                <a:off x="352210" y="5699444"/>
                <a:ext cx="3273744" cy="0"/>
              </a:xfrm>
              <a:prstGeom prst="line">
                <a:avLst/>
              </a:prstGeom>
              <a:ln w="9525" cap="flat">
                <a:solidFill>
                  <a:srgbClr val="D8D8D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" name="AutoShape 43"/>
              <p:cNvSpPr/>
              <p:nvPr/>
            </p:nvSpPr>
            <p:spPr>
              <a:xfrm>
                <a:off x="3934046" y="5699444"/>
                <a:ext cx="3273744" cy="0"/>
              </a:xfrm>
              <a:prstGeom prst="line">
                <a:avLst/>
              </a:prstGeom>
              <a:ln w="9525" cap="flat">
                <a:solidFill>
                  <a:srgbClr val="D8D8D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4" name="AutoShape 44"/>
              <p:cNvSpPr/>
              <p:nvPr/>
            </p:nvSpPr>
            <p:spPr>
              <a:xfrm>
                <a:off x="345666" y="6870308"/>
                <a:ext cx="6865167" cy="0"/>
              </a:xfrm>
              <a:prstGeom prst="line">
                <a:avLst/>
              </a:prstGeom>
              <a:ln w="9525" cap="flat">
                <a:solidFill>
                  <a:srgbClr val="D8D8D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A68A1F1F-BB8A-6603-1734-A1F63ED4A457}"/>
                </a:ext>
              </a:extLst>
            </p:cNvPr>
            <p:cNvGrpSpPr/>
            <p:nvPr/>
          </p:nvGrpSpPr>
          <p:grpSpPr>
            <a:xfrm>
              <a:off x="349829" y="3783246"/>
              <a:ext cx="6857961" cy="720216"/>
              <a:chOff x="349829" y="3783246"/>
              <a:chExt cx="6857961" cy="720216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349829" y="3783246"/>
                <a:ext cx="228198" cy="216996"/>
              </a:xfrm>
              <a:custGeom>
                <a:avLst/>
                <a:gdLst/>
                <a:ahLst/>
                <a:cxnLst/>
                <a:rect l="l" t="t" r="r" b="b"/>
                <a:pathLst>
                  <a:path w="228198" h="216996">
                    <a:moveTo>
                      <a:pt x="0" y="0"/>
                    </a:moveTo>
                    <a:lnTo>
                      <a:pt x="228198" y="0"/>
                    </a:lnTo>
                    <a:lnTo>
                      <a:pt x="228198" y="216996"/>
                    </a:lnTo>
                    <a:lnTo>
                      <a:pt x="0" y="21699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632149" y="3806720"/>
                <a:ext cx="2935807" cy="17004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399"/>
                  </a:lnSpc>
                </a:pPr>
                <a:r>
                  <a:rPr lang="en-US" sz="999" b="1" dirty="0">
                    <a:solidFill>
                      <a:srgbClr val="000000"/>
                    </a:solidFill>
                    <a:latin typeface="Sora" pitchFamily="2" charset="0"/>
                    <a:cs typeface="Sora" pitchFamily="2" charset="0"/>
                  </a:rPr>
                  <a:t>Participant Information</a:t>
                </a:r>
              </a:p>
            </p:txBody>
          </p:sp>
          <p:sp>
            <p:nvSpPr>
              <p:cNvPr id="62" name="TextBox 62"/>
              <p:cNvSpPr txBox="1"/>
              <p:nvPr/>
            </p:nvSpPr>
            <p:spPr>
              <a:xfrm>
                <a:off x="466309" y="4283021"/>
                <a:ext cx="812788" cy="12930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0"/>
                  </a:lnSpc>
                  <a:spcBef>
                    <a:spcPct val="0"/>
                  </a:spcBef>
                </a:pPr>
                <a:r>
                  <a:rPr lang="en-US" sz="800" u="none" strike="noStrike" dirty="0">
                    <a:solidFill>
                      <a:srgbClr val="000000">
                        <a:alpha val="80000"/>
                      </a:srgbClr>
                    </a:solidFill>
                    <a:latin typeface="Sora"/>
                  </a:rPr>
                  <a:t>Full Name</a:t>
                </a:r>
              </a:p>
            </p:txBody>
          </p:sp>
          <p:sp>
            <p:nvSpPr>
              <p:cNvPr id="63" name="TextBox 63"/>
              <p:cNvSpPr txBox="1"/>
              <p:nvPr/>
            </p:nvSpPr>
            <p:spPr>
              <a:xfrm>
                <a:off x="4048146" y="4283021"/>
                <a:ext cx="1096776" cy="12724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20"/>
                  </a:lnSpc>
                  <a:spcBef>
                    <a:spcPct val="0"/>
                  </a:spcBef>
                </a:pPr>
                <a:r>
                  <a:rPr lang="en-US" sz="800" u="none" strike="noStrike" dirty="0">
                    <a:solidFill>
                      <a:srgbClr val="000000">
                        <a:alpha val="80000"/>
                      </a:srgbClr>
                    </a:solidFill>
                    <a:latin typeface="Sora"/>
                  </a:rPr>
                  <a:t>Contact Number</a:t>
                </a:r>
              </a:p>
            </p:txBody>
          </p:sp>
          <p:sp>
            <p:nvSpPr>
              <p:cNvPr id="10" name="AutoShape 10"/>
              <p:cNvSpPr/>
              <p:nvPr/>
            </p:nvSpPr>
            <p:spPr>
              <a:xfrm>
                <a:off x="352210" y="4503462"/>
                <a:ext cx="3273744" cy="0"/>
              </a:xfrm>
              <a:prstGeom prst="line">
                <a:avLst/>
              </a:prstGeom>
              <a:ln w="9525" cap="flat">
                <a:solidFill>
                  <a:srgbClr val="D8D8D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AutoShape 12"/>
              <p:cNvSpPr/>
              <p:nvPr/>
            </p:nvSpPr>
            <p:spPr>
              <a:xfrm>
                <a:off x="3934046" y="4503462"/>
                <a:ext cx="3273744" cy="0"/>
              </a:xfrm>
              <a:prstGeom prst="line">
                <a:avLst/>
              </a:prstGeom>
              <a:ln w="9525" cap="flat">
                <a:solidFill>
                  <a:srgbClr val="D8D8D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DAEE7B08-FE24-6FF0-5DEE-BA68D556E422}"/>
                </a:ext>
              </a:extLst>
            </p:cNvPr>
            <p:cNvGrpSpPr/>
            <p:nvPr/>
          </p:nvGrpSpPr>
          <p:grpSpPr>
            <a:xfrm>
              <a:off x="329985" y="322646"/>
              <a:ext cx="6881575" cy="2984835"/>
              <a:chOff x="329985" y="322646"/>
              <a:chExt cx="6881575" cy="2984835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2427067" y="1799028"/>
                <a:ext cx="4222149" cy="1504620"/>
              </a:xfrm>
              <a:custGeom>
                <a:avLst/>
                <a:gdLst/>
                <a:ahLst/>
                <a:cxnLst/>
                <a:rect l="l" t="t" r="r" b="b"/>
                <a:pathLst>
                  <a:path w="4222149" h="1504620">
                    <a:moveTo>
                      <a:pt x="0" y="0"/>
                    </a:moveTo>
                    <a:lnTo>
                      <a:pt x="4222150" y="0"/>
                    </a:lnTo>
                    <a:lnTo>
                      <a:pt x="4222150" y="1504620"/>
                    </a:lnTo>
                    <a:lnTo>
                      <a:pt x="0" y="150462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12">
                  <a:extLst>
                    <a:ext uri="{96DAC541-7B7A-43D3-8B79-37D633B846F1}">
                      <asvg:svgBlip xmlns:asvg="http://schemas.microsoft.com/office/drawing/2016/SVG/main" r:embed="rId1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" name="Freeform 6"/>
              <p:cNvSpPr/>
              <p:nvPr/>
            </p:nvSpPr>
            <p:spPr>
              <a:xfrm rot="1807633">
                <a:off x="5272005" y="796085"/>
                <a:ext cx="1939555" cy="1844340"/>
              </a:xfrm>
              <a:custGeom>
                <a:avLst/>
                <a:gdLst/>
                <a:ahLst/>
                <a:cxnLst/>
                <a:rect l="l" t="t" r="r" b="b"/>
                <a:pathLst>
                  <a:path w="1939555" h="1844340">
                    <a:moveTo>
                      <a:pt x="0" y="0"/>
                    </a:moveTo>
                    <a:lnTo>
                      <a:pt x="1939555" y="0"/>
                    </a:lnTo>
                    <a:lnTo>
                      <a:pt x="1939555" y="1844340"/>
                    </a:lnTo>
                    <a:lnTo>
                      <a:pt x="0" y="184434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" name="TextBox 71"/>
              <p:cNvSpPr txBox="1"/>
              <p:nvPr/>
            </p:nvSpPr>
            <p:spPr>
              <a:xfrm rot="1522675">
                <a:off x="5933651" y="1544977"/>
                <a:ext cx="758811" cy="11392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923"/>
                  </a:lnSpc>
                </a:pPr>
                <a:r>
                  <a:rPr lang="en-US" sz="650" dirty="0">
                    <a:solidFill>
                      <a:srgbClr val="424242"/>
                    </a:solidFill>
                    <a:latin typeface="Sora"/>
                  </a:rPr>
                  <a:t>ENTRANCE FEES</a:t>
                </a:r>
              </a:p>
            </p:txBody>
          </p:sp>
          <p:sp>
            <p:nvSpPr>
              <p:cNvPr id="72" name="TextBox 72"/>
              <p:cNvSpPr txBox="1"/>
              <p:nvPr/>
            </p:nvSpPr>
            <p:spPr>
              <a:xfrm rot="1522675">
                <a:off x="5856189" y="1588481"/>
                <a:ext cx="713651" cy="4172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429"/>
                  </a:lnSpc>
                </a:pPr>
                <a:r>
                  <a:rPr lang="en-US" sz="2449" b="1" dirty="0">
                    <a:solidFill>
                      <a:srgbClr val="424242"/>
                    </a:solidFill>
                    <a:latin typeface="Sora" pitchFamily="2" charset="0"/>
                    <a:cs typeface="Sora" pitchFamily="2" charset="0"/>
                  </a:rPr>
                  <a:t>$20</a:t>
                </a:r>
              </a:p>
            </p:txBody>
          </p:sp>
          <p:sp>
            <p:nvSpPr>
              <p:cNvPr id="4" name="TextBox 4"/>
              <p:cNvSpPr txBox="1"/>
              <p:nvPr/>
            </p:nvSpPr>
            <p:spPr>
              <a:xfrm>
                <a:off x="329985" y="869575"/>
                <a:ext cx="3455452" cy="108653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4084"/>
                  </a:lnSpc>
                </a:pPr>
                <a:r>
                  <a:rPr lang="en-US" sz="4800" b="1" spc="-168" dirty="0">
                    <a:solidFill>
                      <a:srgbClr val="000000"/>
                    </a:solidFill>
                    <a:latin typeface="Sora" pitchFamily="2" charset="0"/>
                    <a:cs typeface="Sora" pitchFamily="2" charset="0"/>
                  </a:rPr>
                  <a:t>Blank car </a:t>
                </a:r>
              </a:p>
              <a:p>
                <a:pPr>
                  <a:lnSpc>
                    <a:spcPts val="4084"/>
                  </a:lnSpc>
                </a:pPr>
                <a:r>
                  <a:rPr lang="en-US" sz="4800" b="1" spc="-168" dirty="0">
                    <a:solidFill>
                      <a:srgbClr val="000000"/>
                    </a:solidFill>
                    <a:latin typeface="Sora" pitchFamily="2" charset="0"/>
                    <a:cs typeface="Sora" pitchFamily="2" charset="0"/>
                  </a:rPr>
                  <a:t>show flyer</a:t>
                </a:r>
              </a:p>
            </p:txBody>
          </p:sp>
          <p:sp>
            <p:nvSpPr>
              <p:cNvPr id="73" name="TextBox 73"/>
              <p:cNvSpPr txBox="1"/>
              <p:nvPr/>
            </p:nvSpPr>
            <p:spPr>
              <a:xfrm>
                <a:off x="348184" y="322646"/>
                <a:ext cx="1341675" cy="11541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885"/>
                  </a:lnSpc>
                </a:pPr>
                <a:r>
                  <a:rPr lang="en-US" sz="804" dirty="0">
                    <a:solidFill>
                      <a:srgbClr val="000000"/>
                    </a:solidFill>
                    <a:latin typeface="Sora" pitchFamily="2" charset="0"/>
                    <a:cs typeface="Sora" pitchFamily="2" charset="0"/>
                  </a:rPr>
                  <a:t> 10:00 AM - 4:00 PM</a:t>
                </a:r>
              </a:p>
            </p:txBody>
          </p:sp>
          <p:sp>
            <p:nvSpPr>
              <p:cNvPr id="74" name="TextBox 74"/>
              <p:cNvSpPr txBox="1"/>
              <p:nvPr/>
            </p:nvSpPr>
            <p:spPr>
              <a:xfrm>
                <a:off x="2089960" y="322646"/>
                <a:ext cx="3126688" cy="11541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885"/>
                  </a:lnSpc>
                </a:pPr>
                <a:r>
                  <a:rPr lang="en-US" sz="804" dirty="0">
                    <a:solidFill>
                      <a:srgbClr val="000000"/>
                    </a:solidFill>
                    <a:latin typeface="Sora" pitchFamily="2" charset="0"/>
                    <a:cs typeface="Sora" pitchFamily="2" charset="0"/>
                  </a:rPr>
                  <a:t> Main Street Plaza, Downtown Cityville</a:t>
                </a:r>
              </a:p>
            </p:txBody>
          </p:sp>
          <p:sp>
            <p:nvSpPr>
              <p:cNvPr id="75" name="TextBox 75"/>
              <p:cNvSpPr txBox="1"/>
              <p:nvPr/>
            </p:nvSpPr>
            <p:spPr>
              <a:xfrm>
                <a:off x="5616749" y="322646"/>
                <a:ext cx="1591041" cy="11541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85"/>
                  </a:lnSpc>
                </a:pPr>
                <a:r>
                  <a:rPr lang="en-US" sz="804" dirty="0">
                    <a:solidFill>
                      <a:srgbClr val="000000"/>
                    </a:solidFill>
                    <a:latin typeface="Sora" pitchFamily="2" charset="0"/>
                    <a:cs typeface="Sora" pitchFamily="2" charset="0"/>
                  </a:rPr>
                  <a:t>Saturday, May 25th, 2024</a:t>
                </a:r>
              </a:p>
            </p:txBody>
          </p:sp>
          <p:sp>
            <p:nvSpPr>
              <p:cNvPr id="2" name="AutoShape 2"/>
              <p:cNvSpPr/>
              <p:nvPr/>
            </p:nvSpPr>
            <p:spPr>
              <a:xfrm flipH="1">
                <a:off x="345666" y="3307481"/>
                <a:ext cx="6865167" cy="0"/>
              </a:xfrm>
              <a:prstGeom prst="line">
                <a:avLst/>
              </a:prstGeom>
              <a:ln w="9525" cap="flat">
                <a:solidFill>
                  <a:srgbClr val="424242">
                    <a:alpha val="6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" name="TemplateLAB"/>
            <p:cNvSpPr/>
            <p:nvPr/>
          </p:nvSpPr>
          <p:spPr>
            <a:xfrm>
              <a:off x="724980" y="3146739"/>
              <a:ext cx="454408" cy="74977"/>
            </a:xfrm>
            <a:custGeom>
              <a:avLst/>
              <a:gdLst/>
              <a:ahLst/>
              <a:cxnLst/>
              <a:rect l="l" t="t" r="r" b="b"/>
              <a:pathLst>
                <a:path w="454408" h="74977">
                  <a:moveTo>
                    <a:pt x="0" y="0"/>
                  </a:moveTo>
                  <a:lnTo>
                    <a:pt x="454407" y="0"/>
                  </a:lnTo>
                  <a:lnTo>
                    <a:pt x="454407" y="74977"/>
                  </a:lnTo>
                  <a:lnTo>
                    <a:pt x="0" y="7497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88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Sora</vt:lpstr>
      <vt:lpstr>Sora SemiBold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Car show flyer templates</dc:title>
  <dc:creator>Hoang Anh</dc:creator>
  <cp:lastModifiedBy>Hoang Anh</cp:lastModifiedBy>
  <cp:revision>33</cp:revision>
  <dcterms:created xsi:type="dcterms:W3CDTF">2006-08-16T00:00:00Z</dcterms:created>
  <dcterms:modified xsi:type="dcterms:W3CDTF">2024-04-05T07:38:24Z</dcterms:modified>
  <dc:identifier>DAGBdxiAhKc</dc:identifier>
</cp:coreProperties>
</file>