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Orbitron" pitchFamily="2" charset="0"/>
      <p:regular r:id="rId3"/>
      <p:bold r:id="rId4"/>
    </p:embeddedFont>
    <p:embeddedFont>
      <p:font typeface="Orbitron Medium" pitchFamily="2" charset="0"/>
      <p:regular r:id="rId5"/>
    </p:embeddedFont>
    <p:embeddedFont>
      <p:font typeface="Orbitron SemiBold" pitchFamily="2" charset="0"/>
      <p:bold r:id="rId6"/>
    </p:embeddedFont>
    <p:embeddedFont>
      <p:font typeface="Sora" pitchFamily="2" charset="0"/>
      <p:regular r:id="rId7"/>
      <p:bold r:id="rId8"/>
    </p:embeddedFont>
    <p:embeddedFont>
      <p:font typeface="Sora Light" pitchFamily="2" charset="0"/>
      <p:regular r:id="rId9"/>
    </p:embeddedFont>
    <p:embeddedFont>
      <p:font typeface="Sora Medium" pitchFamily="2" charset="0"/>
      <p:regular r:id="rId10"/>
    </p:embeddedFont>
    <p:embeddedFont>
      <p:font typeface="Sora SemiBold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51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">
            <a:extLst>
              <a:ext uri="{FF2B5EF4-FFF2-40B4-BE49-F238E27FC236}">
                <a16:creationId xmlns:a16="http://schemas.microsoft.com/office/drawing/2014/main" id="{56060234-2522-DCC8-51DF-08247D96BAC1}"/>
              </a:ext>
            </a:extLst>
          </p:cNvPr>
          <p:cNvGrpSpPr/>
          <p:nvPr/>
        </p:nvGrpSpPr>
        <p:grpSpPr>
          <a:xfrm>
            <a:off x="0" y="386254"/>
            <a:ext cx="7560000" cy="10305746"/>
            <a:chOff x="0" y="386254"/>
            <a:chExt cx="7560000" cy="1030574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6BFF050-E651-3A3F-8572-83B51E11CC6C}"/>
                </a:ext>
              </a:extLst>
            </p:cNvPr>
            <p:cNvGrpSpPr/>
            <p:nvPr/>
          </p:nvGrpSpPr>
          <p:grpSpPr>
            <a:xfrm>
              <a:off x="0" y="10078435"/>
              <a:ext cx="7560000" cy="613565"/>
              <a:chOff x="0" y="10078435"/>
              <a:chExt cx="7560000" cy="6135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10078435"/>
                <a:ext cx="7560000" cy="613565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19888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19888"/>
                    </a:lnTo>
                    <a:lnTo>
                      <a:pt x="0" y="219888"/>
                    </a:lnTo>
                    <a:close/>
                  </a:path>
                </a:pathLst>
              </a:custGeom>
              <a:solidFill>
                <a:srgbClr val="FFD21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4112708" y="10335089"/>
                <a:ext cx="0" cy="100257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5389193" y="10335089"/>
                <a:ext cx="0" cy="100257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287297" y="10333017"/>
                <a:ext cx="101779" cy="104402"/>
              </a:xfrm>
              <a:custGeom>
                <a:avLst/>
                <a:gdLst/>
                <a:ahLst/>
                <a:cxnLst/>
                <a:rect l="l" t="t" r="r" b="b"/>
                <a:pathLst>
                  <a:path w="135705" h="139203">
                    <a:moveTo>
                      <a:pt x="0" y="0"/>
                    </a:moveTo>
                    <a:lnTo>
                      <a:pt x="135705" y="0"/>
                    </a:lnTo>
                    <a:lnTo>
                      <a:pt x="135705" y="139203"/>
                    </a:lnTo>
                    <a:lnTo>
                      <a:pt x="0" y="139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35870" y="10322115"/>
                <a:ext cx="1726533" cy="1262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2"/>
                  </a:lnSpc>
                  <a:spcBef>
                    <a:spcPct val="0"/>
                  </a:spcBef>
                </a:pPr>
                <a:r>
                  <a:rPr lang="en-US" sz="902" spc="54" dirty="0">
                    <a:solidFill>
                      <a:srgbClr val="000000"/>
                    </a:solidFill>
                    <a:latin typeface="Orbitron Medium"/>
                  </a:rPr>
                  <a:t>CONTACT INFORMATION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4206272" y="10322957"/>
                <a:ext cx="1111059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b="1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Phone </a:t>
                </a:r>
                <a:r>
                  <a:rPr lang="en-US" sz="800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-</a:t>
                </a:r>
                <a:r>
                  <a:rPr lang="en-US" sz="800" b="1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 </a:t>
                </a:r>
                <a:r>
                  <a:rPr lang="en-US" sz="800" spc="-29" dirty="0">
                    <a:solidFill>
                      <a:srgbClr val="000000"/>
                    </a:solidFill>
                    <a:latin typeface="Sora Light"/>
                  </a:rPr>
                  <a:t>(555) 123-4567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5482755" y="10322957"/>
                <a:ext cx="1628764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b="1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Email </a:t>
                </a:r>
                <a:r>
                  <a:rPr lang="en-US" sz="800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-</a:t>
                </a:r>
                <a:r>
                  <a:rPr lang="en-US" sz="800" b="1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 </a:t>
                </a:r>
                <a:r>
                  <a:rPr lang="en-US" sz="800" spc="-29" dirty="0">
                    <a:solidFill>
                      <a:srgbClr val="000000"/>
                    </a:solidFill>
                    <a:latin typeface="Sora Light"/>
                  </a:rPr>
                  <a:t>johnsmith@example.com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2904081" y="10322957"/>
                <a:ext cx="1132138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b="1" u="none" strike="noStrike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Organizer </a:t>
                </a:r>
                <a:r>
                  <a:rPr lang="en-US" sz="800" u="none" strike="noStrike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-</a:t>
                </a:r>
                <a:r>
                  <a:rPr lang="en-US" sz="800" b="1" u="none" strike="noStrike" spc="-29" dirty="0">
                    <a:solidFill>
                      <a:srgbClr val="000000"/>
                    </a:solidFill>
                    <a:latin typeface="Sora" pitchFamily="2" charset="0"/>
                    <a:cs typeface="Sora" pitchFamily="2" charset="0"/>
                  </a:rPr>
                  <a:t> </a:t>
                </a:r>
                <a:r>
                  <a:rPr lang="en-US" sz="800" u="none" strike="noStrike" spc="-29" dirty="0">
                    <a:solidFill>
                      <a:srgbClr val="000000"/>
                    </a:solidFill>
                    <a:latin typeface="Sora Light"/>
                  </a:rPr>
                  <a:t>John Smith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8DB39E6-58C4-A5B4-51CA-A465F510ECF3}"/>
                </a:ext>
              </a:extLst>
            </p:cNvPr>
            <p:cNvGrpSpPr/>
            <p:nvPr/>
          </p:nvGrpSpPr>
          <p:grpSpPr>
            <a:xfrm>
              <a:off x="534120" y="7358761"/>
              <a:ext cx="6488259" cy="2145308"/>
              <a:chOff x="535870" y="7358761"/>
              <a:chExt cx="6488259" cy="214530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B0ACA8A-CE16-F4D0-AA3F-EBC230CB00D8}"/>
                  </a:ext>
                </a:extLst>
              </p:cNvPr>
              <p:cNvGrpSpPr/>
              <p:nvPr/>
            </p:nvGrpSpPr>
            <p:grpSpPr>
              <a:xfrm>
                <a:off x="2737121" y="7358987"/>
                <a:ext cx="2085757" cy="2145081"/>
                <a:chOff x="2737121" y="7358987"/>
                <a:chExt cx="2085757" cy="2145081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2737121" y="7358987"/>
                  <a:ext cx="2085757" cy="2145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88" h="768749">
                      <a:moveTo>
                        <a:pt x="0" y="0"/>
                      </a:moveTo>
                      <a:lnTo>
                        <a:pt x="747488" y="0"/>
                      </a:lnTo>
                      <a:lnTo>
                        <a:pt x="747488" y="768749"/>
                      </a:lnTo>
                      <a:lnTo>
                        <a:pt x="0" y="7687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2737121" y="7358987"/>
                  <a:ext cx="2085757" cy="31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50" h="111220">
                      <a:moveTo>
                        <a:pt x="0" y="0"/>
                      </a:moveTo>
                      <a:lnTo>
                        <a:pt x="746150" y="0"/>
                      </a:lnTo>
                      <a:lnTo>
                        <a:pt x="746150" y="111220"/>
                      </a:lnTo>
                      <a:lnTo>
                        <a:pt x="0" y="111220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BEE14DBD-A0A4-C7CA-E9E4-A9EE7AB517B5}"/>
                    </a:ext>
                  </a:extLst>
                </p:cNvPr>
                <p:cNvGrpSpPr/>
                <p:nvPr/>
              </p:nvGrpSpPr>
              <p:grpSpPr>
                <a:xfrm>
                  <a:off x="2945035" y="7901313"/>
                  <a:ext cx="1679453" cy="700961"/>
                  <a:chOff x="2958273" y="7901313"/>
                  <a:chExt cx="1679453" cy="700961"/>
                </a:xfrm>
              </p:grpSpPr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3173704" y="7901313"/>
                    <a:ext cx="1076118" cy="7009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5800"/>
                      </a:lnSpc>
                      <a:spcBef>
                        <a:spcPct val="0"/>
                      </a:spcBef>
                    </a:pPr>
                    <a:r>
                      <a:rPr lang="en-US" sz="4800" dirty="0">
                        <a:solidFill>
                          <a:srgbClr val="171717"/>
                        </a:solidFill>
                        <a:latin typeface="Orbitron Medium"/>
                      </a:rPr>
                      <a:t>30</a:t>
                    </a: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2958273" y="8205025"/>
                    <a:ext cx="221251" cy="32575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2596"/>
                      </a:lnSpc>
                      <a:spcBef>
                        <a:spcPct val="0"/>
                      </a:spcBef>
                    </a:pPr>
                    <a:r>
                      <a:rPr lang="en-US" sz="2150" u="none" strike="noStrike" dirty="0">
                        <a:solidFill>
                          <a:srgbClr val="171717"/>
                        </a:solidFill>
                        <a:latin typeface="Orbitron SemiBold" pitchFamily="2" charset="0"/>
                      </a:rPr>
                      <a:t>$</a:t>
                    </a:r>
                  </a:p>
                </p:txBody>
              </p:sp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4263612" y="8249962"/>
                    <a:ext cx="374114" cy="2260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2"/>
                      </a:lnSpc>
                    </a:pPr>
                    <a:r>
                      <a:rPr lang="en-US" sz="800" spc="-29" dirty="0">
                        <a:solidFill>
                          <a:srgbClr val="171717"/>
                        </a:solidFill>
                        <a:latin typeface="Sora"/>
                      </a:rPr>
                      <a:t>per person</a:t>
                    </a:r>
                  </a:p>
                </p:txBody>
              </p:sp>
            </p:grpSp>
            <p:sp>
              <p:nvSpPr>
                <p:cNvPr id="61" name="TextBox 61"/>
                <p:cNvSpPr txBox="1"/>
                <p:nvPr/>
              </p:nvSpPr>
              <p:spPr>
                <a:xfrm>
                  <a:off x="3170087" y="7432625"/>
                  <a:ext cx="1219826" cy="1630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100" spc="73" dirty="0">
                      <a:solidFill>
                        <a:srgbClr val="FFD211"/>
                      </a:solidFill>
                      <a:latin typeface="Orbitron Medium"/>
                    </a:rPr>
                    <a:t>VIP PACKAGE</a:t>
                  </a:r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C8A1443-2872-B00F-6EDB-C92BE5BCE42A}"/>
                    </a:ext>
                  </a:extLst>
                </p:cNvPr>
                <p:cNvGrpSpPr/>
                <p:nvPr/>
              </p:nvGrpSpPr>
              <p:grpSpPr>
                <a:xfrm>
                  <a:off x="2910765" y="8706789"/>
                  <a:ext cx="1738470" cy="458371"/>
                  <a:chOff x="2910765" y="8706789"/>
                  <a:chExt cx="1738470" cy="458371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3E1EC2A0-F60A-215F-4109-F1D843D6D5A8}"/>
                      </a:ext>
                    </a:extLst>
                  </p:cNvPr>
                  <p:cNvGrpSpPr/>
                  <p:nvPr/>
                </p:nvGrpSpPr>
                <p:grpSpPr>
                  <a:xfrm>
                    <a:off x="2927977" y="8911298"/>
                    <a:ext cx="1720931" cy="96986"/>
                    <a:chOff x="2927977" y="8911298"/>
                    <a:chExt cx="1720931" cy="96986"/>
                  </a:xfrm>
                </p:grpSpPr>
                <p:sp>
                  <p:nvSpPr>
                    <p:cNvPr id="33" name="Freeform 33"/>
                    <p:cNvSpPr/>
                    <p:nvPr/>
                  </p:nvSpPr>
                  <p:spPr>
                    <a:xfrm>
                      <a:off x="2927977" y="8933980"/>
                      <a:ext cx="50324" cy="51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324" h="51622">
                          <a:moveTo>
                            <a:pt x="0" y="0"/>
                          </a:moveTo>
                          <a:lnTo>
                            <a:pt x="50324" y="0"/>
                          </a:lnTo>
                          <a:lnTo>
                            <a:pt x="50324" y="51622"/>
                          </a:lnTo>
                          <a:lnTo>
                            <a:pt x="0" y="516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" name="TextBox 56"/>
                    <p:cNvSpPr txBox="1"/>
                    <p:nvPr/>
                  </p:nvSpPr>
                  <p:spPr>
                    <a:xfrm>
                      <a:off x="3028712" y="8911298"/>
                      <a:ext cx="1620196" cy="9698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785"/>
                        </a:lnSpc>
                        <a:spcBef>
                          <a:spcPct val="0"/>
                        </a:spcBef>
                      </a:pPr>
                      <a:r>
                        <a:rPr lang="en-US" sz="654" spc="-24" dirty="0">
                          <a:solidFill>
                            <a:srgbClr val="171717"/>
                          </a:solidFill>
                          <a:latin typeface="Sora Light"/>
                        </a:rPr>
                        <a:t>VIP lounge access with free refreshments</a:t>
                      </a: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9852BEEA-7DD0-4F94-8FAF-D4A094294B18}"/>
                      </a:ext>
                    </a:extLst>
                  </p:cNvPr>
                  <p:cNvGrpSpPr/>
                  <p:nvPr/>
                </p:nvGrpSpPr>
                <p:grpSpPr>
                  <a:xfrm>
                    <a:off x="2927977" y="9068174"/>
                    <a:ext cx="1376931" cy="96986"/>
                    <a:chOff x="2927977" y="9068174"/>
                    <a:chExt cx="1376931" cy="96986"/>
                  </a:xfrm>
                </p:grpSpPr>
                <p:sp>
                  <p:nvSpPr>
                    <p:cNvPr id="34" name="Freeform 34"/>
                    <p:cNvSpPr/>
                    <p:nvPr/>
                  </p:nvSpPr>
                  <p:spPr>
                    <a:xfrm>
                      <a:off x="2927977" y="9090857"/>
                      <a:ext cx="50324" cy="51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324" h="51622">
                          <a:moveTo>
                            <a:pt x="0" y="0"/>
                          </a:moveTo>
                          <a:lnTo>
                            <a:pt x="50324" y="0"/>
                          </a:lnTo>
                          <a:lnTo>
                            <a:pt x="50324" y="51621"/>
                          </a:lnTo>
                          <a:lnTo>
                            <a:pt x="0" y="516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" name="TextBox 57"/>
                    <p:cNvSpPr txBox="1"/>
                    <p:nvPr/>
                  </p:nvSpPr>
                  <p:spPr>
                    <a:xfrm>
                      <a:off x="3028712" y="9068174"/>
                      <a:ext cx="1276196" cy="9698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785"/>
                        </a:lnSpc>
                        <a:spcBef>
                          <a:spcPct val="0"/>
                        </a:spcBef>
                      </a:pPr>
                      <a:r>
                        <a:rPr lang="en-US" sz="654" spc="-24" dirty="0">
                          <a:solidFill>
                            <a:srgbClr val="171717"/>
                          </a:solidFill>
                          <a:latin typeface="Sora Light"/>
                        </a:rPr>
                        <a:t>VIP parking close to the entrance</a:t>
                      </a:r>
                    </a:p>
                  </p:txBody>
                </p:sp>
              </p:grpSp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2910765" y="8706789"/>
                    <a:ext cx="1738470" cy="1154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2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 spc="-19" dirty="0">
                        <a:solidFill>
                          <a:srgbClr val="171717"/>
                        </a:solidFill>
                        <a:latin typeface="Sora Light"/>
                      </a:rPr>
                      <a:t>Includes priority access to attractions</a:t>
                    </a:r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75AF570-7689-BD42-978A-0F9EB93E5B41}"/>
                  </a:ext>
                </a:extLst>
              </p:cNvPr>
              <p:cNvGrpSpPr/>
              <p:nvPr/>
            </p:nvGrpSpPr>
            <p:grpSpPr>
              <a:xfrm>
                <a:off x="4938372" y="7358761"/>
                <a:ext cx="2085757" cy="2145308"/>
                <a:chOff x="4938372" y="7358761"/>
                <a:chExt cx="2085757" cy="2145308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4938372" y="7358761"/>
                  <a:ext cx="2085757" cy="214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88" h="768749">
                      <a:moveTo>
                        <a:pt x="0" y="0"/>
                      </a:moveTo>
                      <a:lnTo>
                        <a:pt x="747488" y="0"/>
                      </a:lnTo>
                      <a:lnTo>
                        <a:pt x="747488" y="768749"/>
                      </a:lnTo>
                      <a:lnTo>
                        <a:pt x="0" y="7687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552EF2AE-9D04-EA54-7E8F-9EF45FB3E317}"/>
                    </a:ext>
                  </a:extLst>
                </p:cNvPr>
                <p:cNvGrpSpPr/>
                <p:nvPr/>
              </p:nvGrpSpPr>
              <p:grpSpPr>
                <a:xfrm>
                  <a:off x="5334941" y="7962716"/>
                  <a:ext cx="1353578" cy="1247964"/>
                  <a:chOff x="5352520" y="7962717"/>
                  <a:chExt cx="1353578" cy="1247964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77E8E9AC-972F-DB92-3970-028C2DEA5C35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20" y="7962717"/>
                    <a:ext cx="1180937" cy="133350"/>
                    <a:chOff x="5352520" y="7962717"/>
                    <a:chExt cx="1180937" cy="133350"/>
                  </a:xfrm>
                </p:grpSpPr>
                <p:sp>
                  <p:nvSpPr>
                    <p:cNvPr id="41" name="Freeform 41"/>
                    <p:cNvSpPr/>
                    <p:nvPr/>
                  </p:nvSpPr>
                  <p:spPr>
                    <a:xfrm>
                      <a:off x="5352520" y="7999818"/>
                      <a:ext cx="57661" cy="59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61" h="59148">
                          <a:moveTo>
                            <a:pt x="0" y="0"/>
                          </a:moveTo>
                          <a:lnTo>
                            <a:pt x="57661" y="0"/>
                          </a:lnTo>
                          <a:lnTo>
                            <a:pt x="57661" y="59148"/>
                          </a:lnTo>
                          <a:lnTo>
                            <a:pt x="0" y="591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" name="TextBox 63"/>
                    <p:cNvSpPr txBox="1"/>
                    <p:nvPr/>
                  </p:nvSpPr>
                  <p:spPr>
                    <a:xfrm>
                      <a:off x="5477849" y="7962717"/>
                      <a:ext cx="1055608" cy="13335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080"/>
                        </a:lnSpc>
                        <a:spcBef>
                          <a:spcPct val="0"/>
                        </a:spcBef>
                      </a:pPr>
                      <a:r>
                        <a:rPr lang="en-US" sz="900" spc="-33" dirty="0">
                          <a:solidFill>
                            <a:srgbClr val="171717"/>
                          </a:solidFill>
                          <a:latin typeface="Sora"/>
                        </a:rPr>
                        <a:t>Custom Creations</a:t>
                      </a:r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DC07BC61-73B2-134C-30A0-DC5815166ED0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20" y="8241371"/>
                    <a:ext cx="1099856" cy="133350"/>
                    <a:chOff x="5352520" y="8241370"/>
                    <a:chExt cx="1099856" cy="133350"/>
                  </a:xfrm>
                </p:grpSpPr>
                <p:sp>
                  <p:nvSpPr>
                    <p:cNvPr id="42" name="Freeform 42"/>
                    <p:cNvSpPr/>
                    <p:nvPr/>
                  </p:nvSpPr>
                  <p:spPr>
                    <a:xfrm>
                      <a:off x="5352520" y="8278471"/>
                      <a:ext cx="57661" cy="59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61" h="59148">
                          <a:moveTo>
                            <a:pt x="0" y="0"/>
                          </a:moveTo>
                          <a:lnTo>
                            <a:pt x="57661" y="0"/>
                          </a:lnTo>
                          <a:lnTo>
                            <a:pt x="57661" y="59148"/>
                          </a:lnTo>
                          <a:lnTo>
                            <a:pt x="0" y="591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4" name="TextBox 64"/>
                    <p:cNvSpPr txBox="1"/>
                    <p:nvPr/>
                  </p:nvSpPr>
                  <p:spPr>
                    <a:xfrm>
                      <a:off x="5477849" y="8241370"/>
                      <a:ext cx="974527" cy="13335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080"/>
                        </a:lnSpc>
                        <a:spcBef>
                          <a:spcPct val="0"/>
                        </a:spcBef>
                      </a:pPr>
                      <a:r>
                        <a:rPr lang="en-US" sz="900" spc="-33" dirty="0">
                          <a:solidFill>
                            <a:srgbClr val="171717"/>
                          </a:solidFill>
                          <a:latin typeface="Sora"/>
                        </a:rPr>
                        <a:t>FutureTech Zone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350E57A6-14C5-6101-312E-81D13DC90030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20" y="8520025"/>
                    <a:ext cx="1322264" cy="133350"/>
                    <a:chOff x="5352520" y="8520024"/>
                    <a:chExt cx="1322264" cy="133350"/>
                  </a:xfrm>
                </p:grpSpPr>
                <p:sp>
                  <p:nvSpPr>
                    <p:cNvPr id="43" name="Freeform 43"/>
                    <p:cNvSpPr/>
                    <p:nvPr/>
                  </p:nvSpPr>
                  <p:spPr>
                    <a:xfrm>
                      <a:off x="5352520" y="8557125"/>
                      <a:ext cx="57661" cy="59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61" h="59148">
                          <a:moveTo>
                            <a:pt x="0" y="0"/>
                          </a:moveTo>
                          <a:lnTo>
                            <a:pt x="57661" y="0"/>
                          </a:lnTo>
                          <a:lnTo>
                            <a:pt x="57661" y="59148"/>
                          </a:lnTo>
                          <a:lnTo>
                            <a:pt x="0" y="591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" name="TextBox 65"/>
                    <p:cNvSpPr txBox="1"/>
                    <p:nvPr/>
                  </p:nvSpPr>
                  <p:spPr>
                    <a:xfrm>
                      <a:off x="5477849" y="8520024"/>
                      <a:ext cx="1196935" cy="13335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080"/>
                        </a:lnSpc>
                        <a:spcBef>
                          <a:spcPct val="0"/>
                        </a:spcBef>
                      </a:pPr>
                      <a:r>
                        <a:rPr lang="en-US" sz="900" spc="-33" dirty="0">
                          <a:solidFill>
                            <a:srgbClr val="171717"/>
                          </a:solidFill>
                          <a:latin typeface="Sora"/>
                        </a:rPr>
                        <a:t>Live Demonstrations</a:t>
                      </a:r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40656F2E-061C-4574-BE35-3E672DB9C738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20" y="8798679"/>
                    <a:ext cx="1243564" cy="133350"/>
                    <a:chOff x="5352520" y="8798677"/>
                    <a:chExt cx="1243564" cy="133350"/>
                  </a:xfrm>
                </p:grpSpPr>
                <p:sp>
                  <p:nvSpPr>
                    <p:cNvPr id="44" name="Freeform 44"/>
                    <p:cNvSpPr/>
                    <p:nvPr/>
                  </p:nvSpPr>
                  <p:spPr>
                    <a:xfrm>
                      <a:off x="5352520" y="8835778"/>
                      <a:ext cx="57661" cy="59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61" h="59148">
                          <a:moveTo>
                            <a:pt x="0" y="0"/>
                          </a:moveTo>
                          <a:lnTo>
                            <a:pt x="57661" y="0"/>
                          </a:lnTo>
                          <a:lnTo>
                            <a:pt x="57661" y="59148"/>
                          </a:lnTo>
                          <a:lnTo>
                            <a:pt x="0" y="591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6" name="TextBox 66"/>
                    <p:cNvSpPr txBox="1"/>
                    <p:nvPr/>
                  </p:nvSpPr>
                  <p:spPr>
                    <a:xfrm>
                      <a:off x="5477849" y="8798677"/>
                      <a:ext cx="1118235" cy="13335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080"/>
                        </a:lnSpc>
                        <a:spcBef>
                          <a:spcPct val="0"/>
                        </a:spcBef>
                      </a:pPr>
                      <a:r>
                        <a:rPr lang="en-US" sz="900" spc="-33" dirty="0">
                          <a:solidFill>
                            <a:srgbClr val="171717"/>
                          </a:solidFill>
                          <a:latin typeface="Sora"/>
                        </a:rPr>
                        <a:t>Interactive Exhibits</a:t>
                      </a:r>
                    </a:p>
                  </p:txBody>
                </p: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647FC46-1241-A3AE-4E78-DD8CC46EA618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20" y="9077331"/>
                    <a:ext cx="1353578" cy="133350"/>
                    <a:chOff x="5352520" y="9077331"/>
                    <a:chExt cx="1353578" cy="133350"/>
                  </a:xfrm>
                </p:grpSpPr>
                <p:sp>
                  <p:nvSpPr>
                    <p:cNvPr id="45" name="Freeform 45"/>
                    <p:cNvSpPr/>
                    <p:nvPr/>
                  </p:nvSpPr>
                  <p:spPr>
                    <a:xfrm>
                      <a:off x="5352520" y="9114432"/>
                      <a:ext cx="57661" cy="59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661" h="59148">
                          <a:moveTo>
                            <a:pt x="0" y="0"/>
                          </a:moveTo>
                          <a:lnTo>
                            <a:pt x="57661" y="0"/>
                          </a:lnTo>
                          <a:lnTo>
                            <a:pt x="57661" y="59148"/>
                          </a:lnTo>
                          <a:lnTo>
                            <a:pt x="0" y="591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" name="TextBox 67"/>
                    <p:cNvSpPr txBox="1"/>
                    <p:nvPr/>
                  </p:nvSpPr>
                  <p:spPr>
                    <a:xfrm>
                      <a:off x="5477849" y="9077331"/>
                      <a:ext cx="1228249" cy="13335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1080"/>
                        </a:lnSpc>
                        <a:spcBef>
                          <a:spcPct val="0"/>
                        </a:spcBef>
                      </a:pPr>
                      <a:r>
                        <a:rPr lang="en-US" sz="900" spc="-33" dirty="0">
                          <a:solidFill>
                            <a:srgbClr val="171717"/>
                          </a:solidFill>
                          <a:latin typeface="Sora"/>
                        </a:rPr>
                        <a:t>Prizes and Giveaways</a:t>
                      </a:r>
                    </a:p>
                  </p:txBody>
                </p:sp>
              </p:grp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A273F1AE-B2C7-0F8B-E376-695428B25B94}"/>
                    </a:ext>
                  </a:extLst>
                </p:cNvPr>
                <p:cNvGrpSpPr/>
                <p:nvPr/>
              </p:nvGrpSpPr>
              <p:grpSpPr>
                <a:xfrm>
                  <a:off x="4938372" y="7358987"/>
                  <a:ext cx="2085757" cy="310342"/>
                  <a:chOff x="4938372" y="7358987"/>
                  <a:chExt cx="2085757" cy="310342"/>
                </a:xfrm>
              </p:grpSpPr>
              <p:sp>
                <p:nvSpPr>
                  <p:cNvPr id="39" name="Freeform 39"/>
                  <p:cNvSpPr/>
                  <p:nvPr/>
                </p:nvSpPr>
                <p:spPr>
                  <a:xfrm>
                    <a:off x="4938372" y="7358987"/>
                    <a:ext cx="2085757" cy="310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150" h="111220">
                        <a:moveTo>
                          <a:pt x="0" y="0"/>
                        </a:moveTo>
                        <a:lnTo>
                          <a:pt x="746150" y="0"/>
                        </a:lnTo>
                        <a:lnTo>
                          <a:pt x="746150" y="111220"/>
                        </a:lnTo>
                        <a:lnTo>
                          <a:pt x="0" y="111220"/>
                        </a:lnTo>
                        <a:close/>
                      </a:path>
                    </a:pathLst>
                  </a:custGeom>
                  <a:solidFill>
                    <a:srgbClr val="171717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" name="TextBox 68"/>
                  <p:cNvSpPr txBox="1"/>
                  <p:nvPr/>
                </p:nvSpPr>
                <p:spPr>
                  <a:xfrm>
                    <a:off x="5368284" y="7430418"/>
                    <a:ext cx="1225932" cy="167482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86"/>
                      </a:lnSpc>
                    </a:pPr>
                    <a:r>
                      <a:rPr lang="en-US" sz="1100" spc="73" dirty="0">
                        <a:solidFill>
                          <a:srgbClr val="FFD211"/>
                        </a:solidFill>
                        <a:latin typeface="Orbitron Medium"/>
                      </a:rPr>
                      <a:t>ACTIVITIES</a:t>
                    </a:r>
                  </a:p>
                </p:txBody>
              </p:sp>
            </p:grp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41A6D4A-CFCE-296F-D710-14068E4794DB}"/>
                  </a:ext>
                </a:extLst>
              </p:cNvPr>
              <p:cNvGrpSpPr/>
              <p:nvPr/>
            </p:nvGrpSpPr>
            <p:grpSpPr>
              <a:xfrm>
                <a:off x="535870" y="7358987"/>
                <a:ext cx="2085757" cy="2145081"/>
                <a:chOff x="535870" y="7358987"/>
                <a:chExt cx="2085757" cy="2145081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535870" y="7358987"/>
                  <a:ext cx="2085757" cy="2145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88" h="768749">
                      <a:moveTo>
                        <a:pt x="0" y="0"/>
                      </a:moveTo>
                      <a:lnTo>
                        <a:pt x="747488" y="0"/>
                      </a:lnTo>
                      <a:lnTo>
                        <a:pt x="747488" y="768749"/>
                      </a:lnTo>
                      <a:lnTo>
                        <a:pt x="0" y="7687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Freeform 53"/>
                <p:cNvSpPr/>
                <p:nvPr/>
              </p:nvSpPr>
              <p:spPr>
                <a:xfrm>
                  <a:off x="535870" y="7358987"/>
                  <a:ext cx="2085757" cy="31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50" h="111220">
                      <a:moveTo>
                        <a:pt x="0" y="0"/>
                      </a:moveTo>
                      <a:lnTo>
                        <a:pt x="746150" y="0"/>
                      </a:lnTo>
                      <a:lnTo>
                        <a:pt x="746150" y="111220"/>
                      </a:lnTo>
                      <a:lnTo>
                        <a:pt x="0" y="111220"/>
                      </a:lnTo>
                      <a:close/>
                    </a:path>
                  </a:pathLst>
                </a:custGeom>
                <a:solidFill>
                  <a:srgbClr val="17171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EA8B00EC-0206-4E31-BEC9-D3AB987C8BA6}"/>
                    </a:ext>
                  </a:extLst>
                </p:cNvPr>
                <p:cNvGrpSpPr/>
                <p:nvPr/>
              </p:nvGrpSpPr>
              <p:grpSpPr>
                <a:xfrm>
                  <a:off x="844519" y="7901313"/>
                  <a:ext cx="1468459" cy="1279310"/>
                  <a:chOff x="844519" y="7901313"/>
                  <a:chExt cx="1468459" cy="1279310"/>
                </a:xfrm>
              </p:grpSpPr>
              <p:sp>
                <p:nvSpPr>
                  <p:cNvPr id="55" name="AutoShape 55"/>
                  <p:cNvSpPr/>
                  <p:nvPr/>
                </p:nvSpPr>
                <p:spPr>
                  <a:xfrm>
                    <a:off x="844519" y="8752628"/>
                    <a:ext cx="1468459" cy="0"/>
                  </a:xfrm>
                  <a:prstGeom prst="line">
                    <a:avLst/>
                  </a:prstGeom>
                  <a:ln w="9525" cap="flat">
                    <a:solidFill>
                      <a:srgbClr val="FFD211">
                        <a:alpha val="35686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DEDB1EF-CD2F-02D1-19D1-20A08B2C4AA3}"/>
                      </a:ext>
                    </a:extLst>
                  </p:cNvPr>
                  <p:cNvGrpSpPr/>
                  <p:nvPr/>
                </p:nvGrpSpPr>
                <p:grpSpPr>
                  <a:xfrm>
                    <a:off x="906623" y="7901313"/>
                    <a:ext cx="1380252" cy="700961"/>
                    <a:chOff x="906623" y="7901313"/>
                    <a:chExt cx="1380252" cy="700961"/>
                  </a:xfrm>
                </p:grpSpPr>
                <p:sp>
                  <p:nvSpPr>
                    <p:cNvPr id="69" name="TextBox 69"/>
                    <p:cNvSpPr txBox="1"/>
                    <p:nvPr/>
                  </p:nvSpPr>
                  <p:spPr>
                    <a:xfrm>
                      <a:off x="962898" y="7901313"/>
                      <a:ext cx="924770" cy="700961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r">
                        <a:lnSpc>
                          <a:spcPts val="5800"/>
                        </a:lnSpc>
                        <a:spcBef>
                          <a:spcPct val="0"/>
                        </a:spcBef>
                      </a:pPr>
                      <a:r>
                        <a:rPr lang="en-US" sz="4800" u="none" strike="noStrike" dirty="0">
                          <a:solidFill>
                            <a:srgbClr val="171717"/>
                          </a:solidFill>
                          <a:latin typeface="Orbitron Medium"/>
                        </a:rPr>
                        <a:t>10</a:t>
                      </a:r>
                    </a:p>
                  </p:txBody>
                </p:sp>
                <p:sp>
                  <p:nvSpPr>
                    <p:cNvPr id="70" name="TextBox 70"/>
                    <p:cNvSpPr txBox="1"/>
                    <p:nvPr/>
                  </p:nvSpPr>
                  <p:spPr>
                    <a:xfrm>
                      <a:off x="906623" y="8205025"/>
                      <a:ext cx="222307" cy="325751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2596"/>
                        </a:lnSpc>
                        <a:spcBef>
                          <a:spcPct val="0"/>
                        </a:spcBef>
                      </a:pPr>
                      <a:r>
                        <a:rPr lang="en-US" sz="2150" u="none" strike="noStrike" dirty="0">
                          <a:solidFill>
                            <a:srgbClr val="171717"/>
                          </a:solidFill>
                          <a:latin typeface="Orbitron SemiBold" pitchFamily="2" charset="0"/>
                        </a:rPr>
                        <a:t>$</a:t>
                      </a:r>
                    </a:p>
                  </p:txBody>
                </p:sp>
                <p:sp>
                  <p:nvSpPr>
                    <p:cNvPr id="71" name="TextBox 71"/>
                    <p:cNvSpPr txBox="1"/>
                    <p:nvPr/>
                  </p:nvSpPr>
                  <p:spPr>
                    <a:xfrm>
                      <a:off x="1901525" y="8249962"/>
                      <a:ext cx="385350" cy="22603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>
                        <a:lnSpc>
                          <a:spcPts val="912"/>
                        </a:lnSpc>
                      </a:pPr>
                      <a:r>
                        <a:rPr lang="en-US" sz="800" spc="-29" dirty="0">
                          <a:solidFill>
                            <a:srgbClr val="171717"/>
                          </a:solidFill>
                          <a:latin typeface="Sora"/>
                        </a:rPr>
                        <a:t>per person</a:t>
                      </a:r>
                    </a:p>
                  </p:txBody>
                </p:sp>
              </p:grpSp>
              <p:sp>
                <p:nvSpPr>
                  <p:cNvPr id="72" name="TextBox 72"/>
                  <p:cNvSpPr txBox="1"/>
                  <p:nvPr/>
                </p:nvSpPr>
                <p:spPr>
                  <a:xfrm>
                    <a:off x="1126446" y="8902983"/>
                    <a:ext cx="904606" cy="2776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60"/>
                      </a:lnSpc>
                    </a:pPr>
                    <a:r>
                      <a:rPr lang="en-US" sz="850" b="1" spc="-32" dirty="0">
                        <a:solidFill>
                          <a:srgbClr val="171717"/>
                        </a:solidFill>
                        <a:latin typeface="Sora" pitchFamily="2" charset="0"/>
                        <a:cs typeface="Sora" pitchFamily="2" charset="0"/>
                      </a:rPr>
                      <a:t>Free entry </a:t>
                    </a:r>
                    <a:r>
                      <a:rPr lang="en-US" sz="850" spc="-32" dirty="0">
                        <a:solidFill>
                          <a:srgbClr val="171717"/>
                        </a:solidFill>
                        <a:latin typeface="Sora Light"/>
                      </a:rPr>
                      <a:t>for children under 12</a:t>
                    </a:r>
                  </a:p>
                </p:txBody>
              </p:sp>
            </p:grpSp>
            <p:sp>
              <p:nvSpPr>
                <p:cNvPr id="73" name="TextBox 73"/>
                <p:cNvSpPr txBox="1"/>
                <p:nvPr/>
              </p:nvSpPr>
              <p:spPr>
                <a:xfrm>
                  <a:off x="768421" y="7430418"/>
                  <a:ext cx="1620656" cy="16748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100" spc="73" dirty="0">
                      <a:solidFill>
                        <a:srgbClr val="FFD211"/>
                      </a:solidFill>
                      <a:latin typeface="Orbitron Medium"/>
                    </a:rPr>
                    <a:t>ENTRY FEE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A0AAA79-9045-B272-92B4-9A0430E1035C}"/>
                </a:ext>
              </a:extLst>
            </p:cNvPr>
            <p:cNvGrpSpPr/>
            <p:nvPr/>
          </p:nvGrpSpPr>
          <p:grpSpPr>
            <a:xfrm>
              <a:off x="444979" y="4288638"/>
              <a:ext cx="6666541" cy="2384549"/>
              <a:chOff x="444979" y="4288638"/>
              <a:chExt cx="6666541" cy="23845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35987" y="6036167"/>
                <a:ext cx="6484526" cy="579870"/>
              </a:xfrm>
              <a:custGeom>
                <a:avLst/>
                <a:gdLst/>
                <a:ahLst/>
                <a:cxnLst/>
                <a:rect l="l" t="t" r="r" b="b"/>
                <a:pathLst>
                  <a:path w="2323908" h="207812">
                    <a:moveTo>
                      <a:pt x="1161954" y="0"/>
                    </a:moveTo>
                    <a:cubicBezTo>
                      <a:pt x="520224" y="0"/>
                      <a:pt x="0" y="46520"/>
                      <a:pt x="0" y="103906"/>
                    </a:cubicBezTo>
                    <a:cubicBezTo>
                      <a:pt x="0" y="161292"/>
                      <a:pt x="520224" y="207812"/>
                      <a:pt x="1161954" y="207812"/>
                    </a:cubicBezTo>
                    <a:cubicBezTo>
                      <a:pt x="1803683" y="207812"/>
                      <a:pt x="2323908" y="161292"/>
                      <a:pt x="2323908" y="103906"/>
                    </a:cubicBezTo>
                    <a:cubicBezTo>
                      <a:pt x="2323908" y="46520"/>
                      <a:pt x="1803683" y="0"/>
                      <a:pt x="116195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00000">
                      <a:alpha val="125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 flipH="1">
                <a:off x="444979" y="4288638"/>
                <a:ext cx="6666541" cy="2384549"/>
              </a:xfrm>
              <a:custGeom>
                <a:avLst/>
                <a:gdLst/>
                <a:ahLst/>
                <a:cxnLst/>
                <a:rect l="l" t="t" r="r" b="b"/>
                <a:pathLst>
                  <a:path w="6666541" h="2384549">
                    <a:moveTo>
                      <a:pt x="6666542" y="0"/>
                    </a:moveTo>
                    <a:lnTo>
                      <a:pt x="0" y="0"/>
                    </a:lnTo>
                    <a:lnTo>
                      <a:pt x="0" y="2384549"/>
                    </a:lnTo>
                    <a:lnTo>
                      <a:pt x="6666542" y="2384549"/>
                    </a:lnTo>
                    <a:lnTo>
                      <a:pt x="6666542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5374" t="-117026" r="-15215" b="-5679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DE315E-5A0D-8777-CD53-4EF7FB78877D}"/>
                </a:ext>
              </a:extLst>
            </p:cNvPr>
            <p:cNvGrpSpPr/>
            <p:nvPr/>
          </p:nvGrpSpPr>
          <p:grpSpPr>
            <a:xfrm>
              <a:off x="534120" y="386254"/>
              <a:ext cx="6537239" cy="3076884"/>
              <a:chOff x="534120" y="386254"/>
              <a:chExt cx="6537239" cy="3076884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534120" y="608802"/>
                <a:ext cx="6488259" cy="0"/>
              </a:xfrm>
              <a:prstGeom prst="line">
                <a:avLst/>
              </a:prstGeom>
              <a:ln w="9525" cap="flat">
                <a:solidFill>
                  <a:srgbClr val="FFD211">
                    <a:alpha val="2392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B2F8B6F-58EF-C5E0-A882-9CB3BC69C690}"/>
                  </a:ext>
                </a:extLst>
              </p:cNvPr>
              <p:cNvGrpSpPr/>
              <p:nvPr/>
            </p:nvGrpSpPr>
            <p:grpSpPr>
              <a:xfrm>
                <a:off x="1480484" y="2743104"/>
                <a:ext cx="4595532" cy="720034"/>
                <a:chOff x="1480484" y="2743104"/>
                <a:chExt cx="4595532" cy="720034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F781AD54-C296-88E9-3966-5C802A618285}"/>
                    </a:ext>
                  </a:extLst>
                </p:cNvPr>
                <p:cNvGrpSpPr/>
                <p:nvPr/>
              </p:nvGrpSpPr>
              <p:grpSpPr>
                <a:xfrm>
                  <a:off x="1480484" y="2743104"/>
                  <a:ext cx="2297766" cy="720034"/>
                  <a:chOff x="1482234" y="2743104"/>
                  <a:chExt cx="2297766" cy="720034"/>
                </a:xfrm>
              </p:grpSpPr>
              <p:sp>
                <p:nvSpPr>
                  <p:cNvPr id="20" name="Freeform 20"/>
                  <p:cNvSpPr/>
                  <p:nvPr/>
                </p:nvSpPr>
                <p:spPr>
                  <a:xfrm>
                    <a:off x="1482234" y="2743104"/>
                    <a:ext cx="2297766" cy="720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7771" h="146582">
                        <a:moveTo>
                          <a:pt x="0" y="0"/>
                        </a:moveTo>
                        <a:lnTo>
                          <a:pt x="467771" y="0"/>
                        </a:lnTo>
                        <a:lnTo>
                          <a:pt x="467771" y="146582"/>
                        </a:lnTo>
                        <a:lnTo>
                          <a:pt x="0" y="146582"/>
                        </a:lnTo>
                        <a:close/>
                      </a:path>
                    </a:pathLst>
                  </a:custGeom>
                  <a:solidFill>
                    <a:srgbClr val="FFD211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1739577" y="2885906"/>
                    <a:ext cx="1783080" cy="2603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2050"/>
                      </a:lnSpc>
                      <a:spcBef>
                        <a:spcPct val="0"/>
                      </a:spcBef>
                    </a:pPr>
                    <a:r>
                      <a:rPr lang="en-US" sz="1650" u="none" strike="noStrike" spc="21" dirty="0">
                        <a:solidFill>
                          <a:srgbClr val="171717"/>
                        </a:solidFill>
                        <a:latin typeface="Sora Medium"/>
                      </a:rPr>
                      <a:t>MAY 15TH, 2024</a:t>
                    </a:r>
                  </a:p>
                </p:txBody>
              </p:sp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2037334" y="3157865"/>
                    <a:ext cx="1187566" cy="1578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20"/>
                      </a:lnSpc>
                      <a:spcBef>
                        <a:spcPct val="0"/>
                      </a:spcBef>
                    </a:pPr>
                    <a:r>
                      <a:rPr lang="en-US" sz="1000" u="none" strike="noStrike" spc="-37" dirty="0">
                        <a:solidFill>
                          <a:srgbClr val="171717"/>
                        </a:solidFill>
                        <a:latin typeface="Sora Light"/>
                      </a:rPr>
                      <a:t>10:00 AM - 4:00 PM</a:t>
                    </a: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E59D00D-FEA3-54AA-90BA-9090BC6F9C75}"/>
                    </a:ext>
                  </a:extLst>
                </p:cNvPr>
                <p:cNvGrpSpPr/>
                <p:nvPr/>
              </p:nvGrpSpPr>
              <p:grpSpPr>
                <a:xfrm>
                  <a:off x="3778250" y="2743104"/>
                  <a:ext cx="2297766" cy="720034"/>
                  <a:chOff x="3780000" y="2743104"/>
                  <a:chExt cx="2297766" cy="720034"/>
                </a:xfrm>
              </p:grpSpPr>
              <p:sp>
                <p:nvSpPr>
                  <p:cNvPr id="17" name="Freeform 17"/>
                  <p:cNvSpPr/>
                  <p:nvPr/>
                </p:nvSpPr>
                <p:spPr>
                  <a:xfrm>
                    <a:off x="3780000" y="2743104"/>
                    <a:ext cx="2297766" cy="720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7771" h="146582">
                        <a:moveTo>
                          <a:pt x="0" y="0"/>
                        </a:moveTo>
                        <a:lnTo>
                          <a:pt x="467771" y="0"/>
                        </a:lnTo>
                        <a:lnTo>
                          <a:pt x="467771" y="146582"/>
                        </a:lnTo>
                        <a:lnTo>
                          <a:pt x="0" y="1465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FFD21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4020895" y="2893050"/>
                    <a:ext cx="1815975" cy="30777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55"/>
                      </a:lnSpc>
                    </a:pPr>
                    <a:r>
                      <a:rPr lang="en-US" sz="1050" spc="13" dirty="0">
                        <a:solidFill>
                          <a:srgbClr val="171717"/>
                        </a:solidFill>
                        <a:latin typeface="Sora SemiBold" pitchFamily="2" charset="0"/>
                        <a:cs typeface="Sora SemiBold" pitchFamily="2" charset="0"/>
                      </a:rPr>
                      <a:t>URBAN SUMMIT CONVENTION CENTER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3942740" y="3194829"/>
                    <a:ext cx="1972286" cy="10371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spc="-25" dirty="0">
                        <a:solidFill>
                          <a:srgbClr val="171717"/>
                        </a:solidFill>
                        <a:latin typeface="Sora Light"/>
                      </a:rPr>
                      <a:t>789 Innovation Boulevard, Techopolis</a:t>
                    </a:r>
                  </a:p>
                </p:txBody>
              </p:sp>
            </p:grpSp>
          </p:grpSp>
          <p:sp>
            <p:nvSpPr>
              <p:cNvPr id="74" name="TextBox 74"/>
              <p:cNvSpPr txBox="1"/>
              <p:nvPr/>
            </p:nvSpPr>
            <p:spPr>
              <a:xfrm>
                <a:off x="534235" y="1066418"/>
                <a:ext cx="6488030" cy="1308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93"/>
                  </a:lnSpc>
                </a:pPr>
                <a:r>
                  <a:rPr lang="en-US" sz="4650" b="1" dirty="0">
                    <a:solidFill>
                      <a:srgbClr val="171717"/>
                    </a:solidFill>
                    <a:latin typeface="Orbitron" pitchFamily="2" charset="0"/>
                  </a:rPr>
                  <a:t>ANNUAL MODERN SHOWCASE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534120" y="386254"/>
                <a:ext cx="1946980" cy="1376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spc="-33" dirty="0">
                    <a:solidFill>
                      <a:srgbClr val="171717"/>
                    </a:solidFill>
                    <a:latin typeface="Sora Light"/>
                  </a:rPr>
                  <a:t>Presented By - </a:t>
                </a:r>
                <a:r>
                  <a:rPr lang="en-US" sz="900" spc="-33" dirty="0">
                    <a:solidFill>
                      <a:srgbClr val="171717"/>
                    </a:solidFill>
                    <a:latin typeface="Sora Medium" pitchFamily="2" charset="0"/>
                    <a:cs typeface="Sora Medium" pitchFamily="2" charset="0"/>
                  </a:rPr>
                  <a:t>Modern Auto Group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5111544" y="386254"/>
                <a:ext cx="1959815" cy="1376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u="none" strike="noStrike" spc="-33" dirty="0">
                    <a:solidFill>
                      <a:srgbClr val="171717"/>
                    </a:solidFill>
                    <a:latin typeface="Sora Light"/>
                  </a:rPr>
                  <a:t>Co-sponsored by - </a:t>
                </a:r>
                <a:r>
                  <a:rPr lang="en-US" sz="900" u="none" strike="noStrike" spc="-33" dirty="0">
                    <a:solidFill>
                      <a:srgbClr val="171717"/>
                    </a:solidFill>
                    <a:latin typeface="Sora Medium" pitchFamily="2" charset="0"/>
                    <a:cs typeface="Sora Medium" pitchFamily="2" charset="0"/>
                  </a:rPr>
                  <a:t>RevTech Motors</a:t>
                </a:r>
              </a:p>
            </p:txBody>
          </p:sp>
        </p:grpSp>
        <p:sp>
          <p:nvSpPr>
            <p:cNvPr id="80" name="TemplateLAB"/>
            <p:cNvSpPr/>
            <p:nvPr/>
          </p:nvSpPr>
          <p:spPr>
            <a:xfrm>
              <a:off x="6459449" y="722612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1" y="0"/>
                  </a:lnTo>
                  <a:lnTo>
                    <a:pt x="564681" y="93173"/>
                  </a:lnTo>
                  <a:lnTo>
                    <a:pt x="0" y="9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Orbitron SemiBold</vt:lpstr>
      <vt:lpstr>Calibri</vt:lpstr>
      <vt:lpstr>Arial</vt:lpstr>
      <vt:lpstr>Orbitron Medium</vt:lpstr>
      <vt:lpstr>Sora Light</vt:lpstr>
      <vt:lpstr>Sora SemiBold</vt:lpstr>
      <vt:lpstr>Sora Medium</vt:lpstr>
      <vt:lpstr>Sora</vt:lpstr>
      <vt:lpstr>Orbitron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32</cp:revision>
  <dcterms:created xsi:type="dcterms:W3CDTF">2006-08-16T00:00:00Z</dcterms:created>
  <dcterms:modified xsi:type="dcterms:W3CDTF">2024-04-05T04:58:18Z</dcterms:modified>
  <dc:identifier>DAGBdxiAhKc</dc:identifier>
</cp:coreProperties>
</file>