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8" r:id="rId2"/>
  </p:sldIdLst>
  <p:sldSz cx="7556500" cy="10693400"/>
  <p:notesSz cx="6858000" cy="9144000"/>
  <p:embeddedFontLst>
    <p:embeddedFont>
      <p:font typeface="Playfair Display" pitchFamily="2" charset="0"/>
      <p:regular r:id="rId3"/>
      <p:bold r:id="rId4"/>
      <p:italic r:id="rId5"/>
      <p:boldItalic r:id="rId6"/>
    </p:embeddedFont>
    <p:embeddedFont>
      <p:font typeface="Playfair Display SemiBold" pitchFamily="2" charset="0"/>
      <p:bold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25" d="100"/>
          <a:sy n="25" d="100"/>
        </p:scale>
        <p:origin x="3432" y="14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1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">
            <a:extLst>
              <a:ext uri="{FF2B5EF4-FFF2-40B4-BE49-F238E27FC236}">
                <a16:creationId xmlns:a16="http://schemas.microsoft.com/office/drawing/2014/main" id="{DE830888-FF56-6743-8BB7-6FD76375DBCE}"/>
              </a:ext>
            </a:extLst>
          </p:cNvPr>
          <p:cNvGrpSpPr/>
          <p:nvPr/>
        </p:nvGrpSpPr>
        <p:grpSpPr>
          <a:xfrm>
            <a:off x="-834715" y="790152"/>
            <a:ext cx="9229779" cy="9933564"/>
            <a:chOff x="-834715" y="790152"/>
            <a:chExt cx="9229779" cy="993356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964B91D-73D2-04A5-81E0-FE18D52CA6C6}"/>
                </a:ext>
              </a:extLst>
            </p:cNvPr>
            <p:cNvGrpSpPr/>
            <p:nvPr/>
          </p:nvGrpSpPr>
          <p:grpSpPr>
            <a:xfrm>
              <a:off x="-834715" y="790152"/>
              <a:ext cx="9229779" cy="9933564"/>
              <a:chOff x="-834715" y="790152"/>
              <a:chExt cx="9229779" cy="993356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7B8D7B6-E3A9-5093-005D-AF97AF08DEC2}"/>
                  </a:ext>
                </a:extLst>
              </p:cNvPr>
              <p:cNvSpPr/>
              <p:nvPr/>
            </p:nvSpPr>
            <p:spPr>
              <a:xfrm rot="-940937">
                <a:off x="4819944" y="790152"/>
                <a:ext cx="3575120" cy="3347206"/>
              </a:xfrm>
              <a:custGeom>
                <a:avLst/>
                <a:gdLst>
                  <a:gd name="connsiteX0" fmla="*/ 3243118 w 3575120"/>
                  <a:gd name="connsiteY0" fmla="*/ 0 h 3347206"/>
                  <a:gd name="connsiteX1" fmla="*/ 2375098 w 3575120"/>
                  <a:gd name="connsiteY1" fmla="*/ 3091751 h 3347206"/>
                  <a:gd name="connsiteX2" fmla="*/ 3139300 w 3575120"/>
                  <a:gd name="connsiteY2" fmla="*/ 3306304 h 3347206"/>
                  <a:gd name="connsiteX3" fmla="*/ 3575120 w 3575120"/>
                  <a:gd name="connsiteY3" fmla="*/ 1753985 h 3347206"/>
                  <a:gd name="connsiteX4" fmla="*/ 3575120 w 3575120"/>
                  <a:gd name="connsiteY4" fmla="*/ 3347206 h 3347206"/>
                  <a:gd name="connsiteX5" fmla="*/ 0 w 3575120"/>
                  <a:gd name="connsiteY5" fmla="*/ 3347206 h 3347206"/>
                  <a:gd name="connsiteX6" fmla="*/ 0 w 3575120"/>
                  <a:gd name="connsiteY6" fmla="*/ 0 h 3347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5120" h="3347206">
                    <a:moveTo>
                      <a:pt x="3243118" y="0"/>
                    </a:moveTo>
                    <a:lnTo>
                      <a:pt x="2375098" y="3091751"/>
                    </a:lnTo>
                    <a:lnTo>
                      <a:pt x="3139300" y="3306304"/>
                    </a:lnTo>
                    <a:lnTo>
                      <a:pt x="3575120" y="1753985"/>
                    </a:lnTo>
                    <a:lnTo>
                      <a:pt x="3575120" y="3347206"/>
                    </a:lnTo>
                    <a:lnTo>
                      <a:pt x="0" y="334720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8000"/>
                </a:blip>
                <a:stretch>
                  <a:fillRect/>
                </a:stretch>
              </a:blipFill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C1F8FFFA-9D04-0BAF-1189-C152CC5310EE}"/>
                  </a:ext>
                </a:extLst>
              </p:cNvPr>
              <p:cNvSpPr/>
              <p:nvPr/>
            </p:nvSpPr>
            <p:spPr>
              <a:xfrm rot="941999" flipH="1">
                <a:off x="-834715" y="790152"/>
                <a:ext cx="3575120" cy="3347206"/>
              </a:xfrm>
              <a:custGeom>
                <a:avLst/>
                <a:gdLst>
                  <a:gd name="connsiteX0" fmla="*/ 3247760 w 3575120"/>
                  <a:gd name="connsiteY0" fmla="*/ 0 h 3347206"/>
                  <a:gd name="connsiteX1" fmla="*/ 0 w 3575120"/>
                  <a:gd name="connsiteY1" fmla="*/ 0 h 3347206"/>
                  <a:gd name="connsiteX2" fmla="*/ 0 w 3575120"/>
                  <a:gd name="connsiteY2" fmla="*/ 3347206 h 3347206"/>
                  <a:gd name="connsiteX3" fmla="*/ 3575120 w 3575120"/>
                  <a:gd name="connsiteY3" fmla="*/ 3347206 h 3347206"/>
                  <a:gd name="connsiteX4" fmla="*/ 3575120 w 3575120"/>
                  <a:gd name="connsiteY4" fmla="*/ 1768672 h 3347206"/>
                  <a:gd name="connsiteX5" fmla="*/ 3142501 w 3575120"/>
                  <a:gd name="connsiteY5" fmla="*/ 3307763 h 3347206"/>
                  <a:gd name="connsiteX6" fmla="*/ 2378365 w 3575120"/>
                  <a:gd name="connsiteY6" fmla="*/ 3092974 h 3347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75120" h="3347206">
                    <a:moveTo>
                      <a:pt x="3247760" y="0"/>
                    </a:moveTo>
                    <a:lnTo>
                      <a:pt x="0" y="0"/>
                    </a:lnTo>
                    <a:lnTo>
                      <a:pt x="0" y="3347206"/>
                    </a:lnTo>
                    <a:lnTo>
                      <a:pt x="3575120" y="3347206"/>
                    </a:lnTo>
                    <a:lnTo>
                      <a:pt x="3575120" y="1768672"/>
                    </a:lnTo>
                    <a:lnTo>
                      <a:pt x="3142501" y="3307763"/>
                    </a:lnTo>
                    <a:lnTo>
                      <a:pt x="2378365" y="3092974"/>
                    </a:lnTo>
                    <a:close/>
                  </a:path>
                </a:pathLst>
              </a:custGeom>
              <a:blipFill>
                <a:blip r:embed="rId2">
                  <a:alphaModFix amt="48000"/>
                </a:blip>
                <a:stretch>
                  <a:fillRect/>
                </a:stretch>
              </a:blipFill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7" name="Freeform 4">
                <a:extLst>
                  <a:ext uri="{FF2B5EF4-FFF2-40B4-BE49-F238E27FC236}">
                    <a16:creationId xmlns:a16="http://schemas.microsoft.com/office/drawing/2014/main" id="{A30993C0-C571-31F7-81C9-7493C7837AF5}"/>
                  </a:ext>
                </a:extLst>
              </p:cNvPr>
              <p:cNvSpPr/>
              <p:nvPr/>
            </p:nvSpPr>
            <p:spPr>
              <a:xfrm rot="2801649" flipH="1">
                <a:off x="-1493" y="10057062"/>
                <a:ext cx="688603" cy="644705"/>
              </a:xfrm>
              <a:custGeom>
                <a:avLst/>
                <a:gdLst/>
                <a:ahLst/>
                <a:cxnLst/>
                <a:rect l="l" t="t" r="r" b="b"/>
                <a:pathLst>
                  <a:path w="688603" h="644705">
                    <a:moveTo>
                      <a:pt x="688603" y="0"/>
                    </a:moveTo>
                    <a:lnTo>
                      <a:pt x="0" y="0"/>
                    </a:lnTo>
                    <a:lnTo>
                      <a:pt x="0" y="644704"/>
                    </a:lnTo>
                    <a:lnTo>
                      <a:pt x="688603" y="644704"/>
                    </a:lnTo>
                    <a:lnTo>
                      <a:pt x="688603" y="0"/>
                    </a:lnTo>
                    <a:close/>
                  </a:path>
                </a:pathLst>
              </a:custGeom>
              <a:blipFill>
                <a:blip r:embed="rId2">
                  <a:alphaModFix amt="48000"/>
                </a:blip>
                <a:stretch>
                  <a:fillRect/>
                </a:stretch>
              </a:blipFill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8" name="Freeform 5">
                <a:extLst>
                  <a:ext uri="{FF2B5EF4-FFF2-40B4-BE49-F238E27FC236}">
                    <a16:creationId xmlns:a16="http://schemas.microsoft.com/office/drawing/2014/main" id="{B53AFCDF-EA4F-D60E-A8C7-F19C72A7A822}"/>
                  </a:ext>
                </a:extLst>
              </p:cNvPr>
              <p:cNvSpPr/>
              <p:nvPr/>
            </p:nvSpPr>
            <p:spPr>
              <a:xfrm rot="-2802000">
                <a:off x="6874816" y="10057062"/>
                <a:ext cx="688603" cy="644705"/>
              </a:xfrm>
              <a:custGeom>
                <a:avLst/>
                <a:gdLst/>
                <a:ahLst/>
                <a:cxnLst/>
                <a:rect l="l" t="t" r="r" b="b"/>
                <a:pathLst>
                  <a:path w="688603" h="644705">
                    <a:moveTo>
                      <a:pt x="0" y="0"/>
                    </a:moveTo>
                    <a:lnTo>
                      <a:pt x="688603" y="0"/>
                    </a:lnTo>
                    <a:lnTo>
                      <a:pt x="688603" y="644704"/>
                    </a:lnTo>
                    <a:lnTo>
                      <a:pt x="0" y="64470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alphaModFix amt="48000"/>
                </a:blip>
                <a:stretch>
                  <a:fillRect/>
                </a:stretch>
              </a:blipFill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484A43B-5196-9D9D-F3F2-B933C404022C}"/>
                </a:ext>
              </a:extLst>
            </p:cNvPr>
            <p:cNvGrpSpPr/>
            <p:nvPr/>
          </p:nvGrpSpPr>
          <p:grpSpPr>
            <a:xfrm>
              <a:off x="1000903" y="2760451"/>
              <a:ext cx="5615344" cy="955016"/>
              <a:chOff x="1000903" y="2734260"/>
              <a:chExt cx="5615344" cy="955016"/>
            </a:xfrm>
          </p:grpSpPr>
          <p:sp>
            <p:nvSpPr>
              <p:cNvPr id="46" name="Freeform 46"/>
              <p:cNvSpPr/>
              <p:nvPr/>
            </p:nvSpPr>
            <p:spPr>
              <a:xfrm>
                <a:off x="6027610" y="2734260"/>
                <a:ext cx="588637" cy="955016"/>
              </a:xfrm>
              <a:custGeom>
                <a:avLst/>
                <a:gdLst/>
                <a:ahLst/>
                <a:cxnLst/>
                <a:rect l="l" t="t" r="r" b="b"/>
                <a:pathLst>
                  <a:path w="588637" h="955016">
                    <a:moveTo>
                      <a:pt x="0" y="0"/>
                    </a:moveTo>
                    <a:lnTo>
                      <a:pt x="588637" y="0"/>
                    </a:lnTo>
                    <a:lnTo>
                      <a:pt x="588637" y="955016"/>
                    </a:lnTo>
                    <a:lnTo>
                      <a:pt x="0" y="9550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Freeform 54"/>
              <p:cNvSpPr/>
              <p:nvPr/>
            </p:nvSpPr>
            <p:spPr>
              <a:xfrm flipH="1">
                <a:off x="1000903" y="2734260"/>
                <a:ext cx="588637" cy="955016"/>
              </a:xfrm>
              <a:custGeom>
                <a:avLst/>
                <a:gdLst/>
                <a:ahLst/>
                <a:cxnLst/>
                <a:rect l="l" t="t" r="r" b="b"/>
                <a:pathLst>
                  <a:path w="588637" h="955016">
                    <a:moveTo>
                      <a:pt x="588637" y="0"/>
                    </a:moveTo>
                    <a:lnTo>
                      <a:pt x="0" y="0"/>
                    </a:lnTo>
                    <a:lnTo>
                      <a:pt x="0" y="955016"/>
                    </a:lnTo>
                    <a:lnTo>
                      <a:pt x="588637" y="955016"/>
                    </a:lnTo>
                    <a:lnTo>
                      <a:pt x="588637" y="0"/>
                    </a:lnTo>
                    <a:close/>
                  </a:path>
                </a:pathLst>
              </a:custGeom>
              <a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09396A61-8AA1-CEE7-CAF3-C7C6A7CE7481}"/>
                </a:ext>
              </a:extLst>
            </p:cNvPr>
            <p:cNvGrpSpPr/>
            <p:nvPr/>
          </p:nvGrpSpPr>
          <p:grpSpPr>
            <a:xfrm>
              <a:off x="536337" y="3689276"/>
              <a:ext cx="6483825" cy="6456090"/>
              <a:chOff x="536337" y="3689276"/>
              <a:chExt cx="6483825" cy="6456090"/>
            </a:xfrm>
          </p:grpSpPr>
          <p:sp>
            <p:nvSpPr>
              <p:cNvPr id="17" name="Freeform 17"/>
              <p:cNvSpPr/>
              <p:nvPr/>
            </p:nvSpPr>
            <p:spPr>
              <a:xfrm>
                <a:off x="536337" y="3689276"/>
                <a:ext cx="6483825" cy="6456090"/>
              </a:xfrm>
              <a:custGeom>
                <a:avLst/>
                <a:gdLst/>
                <a:ahLst/>
                <a:cxnLst/>
                <a:rect l="l" t="t" r="r" b="b"/>
                <a:pathLst>
                  <a:path w="2323656" h="2313717">
                    <a:moveTo>
                      <a:pt x="23881" y="0"/>
                    </a:moveTo>
                    <a:lnTo>
                      <a:pt x="2299776" y="0"/>
                    </a:lnTo>
                    <a:cubicBezTo>
                      <a:pt x="2306109" y="0"/>
                      <a:pt x="2312183" y="2516"/>
                      <a:pt x="2316662" y="6995"/>
                    </a:cubicBezTo>
                    <a:cubicBezTo>
                      <a:pt x="2321140" y="11473"/>
                      <a:pt x="2323656" y="17547"/>
                      <a:pt x="2323656" y="23881"/>
                    </a:cubicBezTo>
                    <a:lnTo>
                      <a:pt x="2323656" y="2289836"/>
                    </a:lnTo>
                    <a:cubicBezTo>
                      <a:pt x="2323656" y="2296170"/>
                      <a:pt x="2321140" y="2302244"/>
                      <a:pt x="2316662" y="2306722"/>
                    </a:cubicBezTo>
                    <a:cubicBezTo>
                      <a:pt x="2312183" y="2311201"/>
                      <a:pt x="2306109" y="2313717"/>
                      <a:pt x="2299776" y="2313717"/>
                    </a:cubicBezTo>
                    <a:lnTo>
                      <a:pt x="23881" y="2313717"/>
                    </a:lnTo>
                    <a:cubicBezTo>
                      <a:pt x="17547" y="2313717"/>
                      <a:pt x="11473" y="2311201"/>
                      <a:pt x="6995" y="2306722"/>
                    </a:cubicBezTo>
                    <a:cubicBezTo>
                      <a:pt x="2516" y="2302244"/>
                      <a:pt x="0" y="2296170"/>
                      <a:pt x="0" y="2289836"/>
                    </a:cubicBezTo>
                    <a:lnTo>
                      <a:pt x="0" y="23881"/>
                    </a:lnTo>
                    <a:cubicBezTo>
                      <a:pt x="0" y="17547"/>
                      <a:pt x="2516" y="11473"/>
                      <a:pt x="6995" y="6995"/>
                    </a:cubicBezTo>
                    <a:cubicBezTo>
                      <a:pt x="11473" y="2516"/>
                      <a:pt x="17547" y="0"/>
                      <a:pt x="23881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AA399A4C-8017-093B-010B-55888A0A5F38}"/>
                  </a:ext>
                </a:extLst>
              </p:cNvPr>
              <p:cNvGrpSpPr/>
              <p:nvPr/>
            </p:nvGrpSpPr>
            <p:grpSpPr>
              <a:xfrm>
                <a:off x="889089" y="4033570"/>
                <a:ext cx="5778322" cy="5767503"/>
                <a:chOff x="890840" y="4033570"/>
                <a:chExt cx="5778322" cy="5767503"/>
              </a:xfrm>
            </p:grpSpPr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88599DF5-4E0A-D86D-EA42-4A2B70368457}"/>
                    </a:ext>
                  </a:extLst>
                </p:cNvPr>
                <p:cNvGrpSpPr/>
                <p:nvPr/>
              </p:nvGrpSpPr>
              <p:grpSpPr>
                <a:xfrm>
                  <a:off x="890840" y="4033570"/>
                  <a:ext cx="2711473" cy="2773884"/>
                  <a:chOff x="888213" y="4020737"/>
                  <a:chExt cx="2711473" cy="2773884"/>
                </a:xfrm>
              </p:grpSpPr>
              <p:sp>
                <p:nvSpPr>
                  <p:cNvPr id="19" name="AutoShape 19"/>
                  <p:cNvSpPr/>
                  <p:nvPr/>
                </p:nvSpPr>
                <p:spPr>
                  <a:xfrm flipV="1">
                    <a:off x="888213" y="457859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0" name="AutoShape 20"/>
                  <p:cNvSpPr/>
                  <p:nvPr/>
                </p:nvSpPr>
                <p:spPr>
                  <a:xfrm>
                    <a:off x="888213" y="4947929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1" name="AutoShape 21"/>
                  <p:cNvSpPr/>
                  <p:nvPr/>
                </p:nvSpPr>
                <p:spPr>
                  <a:xfrm>
                    <a:off x="888213" y="5317267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2" name="AutoShape 22"/>
                  <p:cNvSpPr/>
                  <p:nvPr/>
                </p:nvSpPr>
                <p:spPr>
                  <a:xfrm>
                    <a:off x="888213" y="6055943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3" name="AutoShape 23"/>
                  <p:cNvSpPr/>
                  <p:nvPr/>
                </p:nvSpPr>
                <p:spPr>
                  <a:xfrm>
                    <a:off x="888213" y="5686605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4" name="AutoShape 24"/>
                  <p:cNvSpPr/>
                  <p:nvPr/>
                </p:nvSpPr>
                <p:spPr>
                  <a:xfrm>
                    <a:off x="888213" y="642528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25" name="AutoShape 25"/>
                  <p:cNvSpPr/>
                  <p:nvPr/>
                </p:nvSpPr>
                <p:spPr>
                  <a:xfrm>
                    <a:off x="888213" y="679462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50" name="TextBox 50"/>
                  <p:cNvSpPr txBox="1"/>
                  <p:nvPr/>
                </p:nvSpPr>
                <p:spPr>
                  <a:xfrm>
                    <a:off x="1711690" y="4020737"/>
                    <a:ext cx="1071525" cy="17338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468"/>
                      </a:lnSpc>
                      <a:spcBef>
                        <a:spcPct val="0"/>
                      </a:spcBef>
                    </a:pPr>
                    <a:r>
                      <a:rPr lang="en-US" sz="1049" b="1" u="none" strike="noStrike" dirty="0">
                        <a:solidFill>
                          <a:srgbClr val="DF1010">
                            <a:alpha val="80000"/>
                          </a:srgbClr>
                        </a:solidFill>
                        <a:latin typeface="Playfair Display" pitchFamily="2" charset="0"/>
                      </a:rPr>
                      <a:t>Appetizers</a:t>
                    </a:r>
                  </a:p>
                </p:txBody>
              </p: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1867B832-526B-0E02-32A4-655A93D3EE8B}"/>
                    </a:ext>
                  </a:extLst>
                </p:cNvPr>
                <p:cNvGrpSpPr/>
                <p:nvPr/>
              </p:nvGrpSpPr>
              <p:grpSpPr>
                <a:xfrm>
                  <a:off x="3957689" y="4033570"/>
                  <a:ext cx="2711473" cy="2773884"/>
                  <a:chOff x="888213" y="4020737"/>
                  <a:chExt cx="2711473" cy="2773884"/>
                </a:xfrm>
              </p:grpSpPr>
              <p:sp>
                <p:nvSpPr>
                  <p:cNvPr id="65" name="AutoShape 19">
                    <a:extLst>
                      <a:ext uri="{FF2B5EF4-FFF2-40B4-BE49-F238E27FC236}">
                        <a16:creationId xmlns:a16="http://schemas.microsoft.com/office/drawing/2014/main" id="{D28765E7-845A-F67D-9592-6331958FC034}"/>
                      </a:ext>
                    </a:extLst>
                  </p:cNvPr>
                  <p:cNvSpPr/>
                  <p:nvPr/>
                </p:nvSpPr>
                <p:spPr>
                  <a:xfrm flipV="1">
                    <a:off x="888213" y="457859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6" name="AutoShape 20">
                    <a:extLst>
                      <a:ext uri="{FF2B5EF4-FFF2-40B4-BE49-F238E27FC236}">
                        <a16:creationId xmlns:a16="http://schemas.microsoft.com/office/drawing/2014/main" id="{9826F7E7-A63C-924F-79A9-8652235D6C5D}"/>
                      </a:ext>
                    </a:extLst>
                  </p:cNvPr>
                  <p:cNvSpPr/>
                  <p:nvPr/>
                </p:nvSpPr>
                <p:spPr>
                  <a:xfrm>
                    <a:off x="888213" y="4947929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7" name="AutoShape 21">
                    <a:extLst>
                      <a:ext uri="{FF2B5EF4-FFF2-40B4-BE49-F238E27FC236}">
                        <a16:creationId xmlns:a16="http://schemas.microsoft.com/office/drawing/2014/main" id="{F74BAE9C-D2E2-D631-684F-7475328418A7}"/>
                      </a:ext>
                    </a:extLst>
                  </p:cNvPr>
                  <p:cNvSpPr/>
                  <p:nvPr/>
                </p:nvSpPr>
                <p:spPr>
                  <a:xfrm>
                    <a:off x="888213" y="5317267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8" name="AutoShape 22">
                    <a:extLst>
                      <a:ext uri="{FF2B5EF4-FFF2-40B4-BE49-F238E27FC236}">
                        <a16:creationId xmlns:a16="http://schemas.microsoft.com/office/drawing/2014/main" id="{068E56CD-09CE-57E9-A0F9-D5D702042535}"/>
                      </a:ext>
                    </a:extLst>
                  </p:cNvPr>
                  <p:cNvSpPr/>
                  <p:nvPr/>
                </p:nvSpPr>
                <p:spPr>
                  <a:xfrm>
                    <a:off x="888213" y="6055943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69" name="AutoShape 23">
                    <a:extLst>
                      <a:ext uri="{FF2B5EF4-FFF2-40B4-BE49-F238E27FC236}">
                        <a16:creationId xmlns:a16="http://schemas.microsoft.com/office/drawing/2014/main" id="{8821726A-8668-5208-1537-4B8DFD010B63}"/>
                      </a:ext>
                    </a:extLst>
                  </p:cNvPr>
                  <p:cNvSpPr/>
                  <p:nvPr/>
                </p:nvSpPr>
                <p:spPr>
                  <a:xfrm>
                    <a:off x="888213" y="5686605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0" name="AutoShape 24">
                    <a:extLst>
                      <a:ext uri="{FF2B5EF4-FFF2-40B4-BE49-F238E27FC236}">
                        <a16:creationId xmlns:a16="http://schemas.microsoft.com/office/drawing/2014/main" id="{6B907DD1-1B3D-C5CB-517B-B977B6097BF8}"/>
                      </a:ext>
                    </a:extLst>
                  </p:cNvPr>
                  <p:cNvSpPr/>
                  <p:nvPr/>
                </p:nvSpPr>
                <p:spPr>
                  <a:xfrm>
                    <a:off x="888213" y="642528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1" name="AutoShape 25">
                    <a:extLst>
                      <a:ext uri="{FF2B5EF4-FFF2-40B4-BE49-F238E27FC236}">
                        <a16:creationId xmlns:a16="http://schemas.microsoft.com/office/drawing/2014/main" id="{C302C199-D738-883B-65C1-B6368F541C59}"/>
                      </a:ext>
                    </a:extLst>
                  </p:cNvPr>
                  <p:cNvSpPr/>
                  <p:nvPr/>
                </p:nvSpPr>
                <p:spPr>
                  <a:xfrm>
                    <a:off x="888213" y="679462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72" name="TextBox 50">
                    <a:extLst>
                      <a:ext uri="{FF2B5EF4-FFF2-40B4-BE49-F238E27FC236}">
                        <a16:creationId xmlns:a16="http://schemas.microsoft.com/office/drawing/2014/main" id="{E0BA85B4-BC5F-D030-6B08-9A7A090621E5}"/>
                      </a:ext>
                    </a:extLst>
                  </p:cNvPr>
                  <p:cNvSpPr txBox="1"/>
                  <p:nvPr/>
                </p:nvSpPr>
                <p:spPr>
                  <a:xfrm>
                    <a:off x="1711690" y="4020737"/>
                    <a:ext cx="1071525" cy="17338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468"/>
                      </a:lnSpc>
                      <a:spcBef>
                        <a:spcPct val="0"/>
                      </a:spcBef>
                    </a:pPr>
                    <a:r>
                      <a:rPr lang="en-US" sz="1049" b="1" u="none" strike="noStrike" dirty="0">
                        <a:solidFill>
                          <a:srgbClr val="DF1010">
                            <a:alpha val="80000"/>
                          </a:srgbClr>
                        </a:solidFill>
                        <a:latin typeface="Playfair Display" pitchFamily="2" charset="0"/>
                      </a:rPr>
                      <a:t>Main Courses</a:t>
                    </a:r>
                  </a:p>
                </p:txBody>
              </p:sp>
            </p:grpSp>
            <p:grpSp>
              <p:nvGrpSpPr>
                <p:cNvPr id="83" name="Group 82">
                  <a:extLst>
                    <a:ext uri="{FF2B5EF4-FFF2-40B4-BE49-F238E27FC236}">
                      <a16:creationId xmlns:a16="http://schemas.microsoft.com/office/drawing/2014/main" id="{C480BA0C-FAD8-6405-F1A8-695FC62C2BDD}"/>
                    </a:ext>
                  </a:extLst>
                </p:cNvPr>
                <p:cNvGrpSpPr/>
                <p:nvPr/>
              </p:nvGrpSpPr>
              <p:grpSpPr>
                <a:xfrm>
                  <a:off x="890840" y="7396529"/>
                  <a:ext cx="2711473" cy="2404544"/>
                  <a:chOff x="888213" y="4020737"/>
                  <a:chExt cx="2711473" cy="2404544"/>
                </a:xfrm>
              </p:grpSpPr>
              <p:sp>
                <p:nvSpPr>
                  <p:cNvPr id="84" name="AutoShape 19">
                    <a:extLst>
                      <a:ext uri="{FF2B5EF4-FFF2-40B4-BE49-F238E27FC236}">
                        <a16:creationId xmlns:a16="http://schemas.microsoft.com/office/drawing/2014/main" id="{F3DCF186-87B7-FE03-E260-553C463C768D}"/>
                      </a:ext>
                    </a:extLst>
                  </p:cNvPr>
                  <p:cNvSpPr/>
                  <p:nvPr/>
                </p:nvSpPr>
                <p:spPr>
                  <a:xfrm flipV="1">
                    <a:off x="888213" y="457859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85" name="AutoShape 20">
                    <a:extLst>
                      <a:ext uri="{FF2B5EF4-FFF2-40B4-BE49-F238E27FC236}">
                        <a16:creationId xmlns:a16="http://schemas.microsoft.com/office/drawing/2014/main" id="{2A84BCF1-3CD4-F54A-E346-36474450841B}"/>
                      </a:ext>
                    </a:extLst>
                  </p:cNvPr>
                  <p:cNvSpPr/>
                  <p:nvPr/>
                </p:nvSpPr>
                <p:spPr>
                  <a:xfrm>
                    <a:off x="888213" y="4947929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86" name="AutoShape 21">
                    <a:extLst>
                      <a:ext uri="{FF2B5EF4-FFF2-40B4-BE49-F238E27FC236}">
                        <a16:creationId xmlns:a16="http://schemas.microsoft.com/office/drawing/2014/main" id="{5575E243-047E-E2B4-70F9-8C41BD5D3DC5}"/>
                      </a:ext>
                    </a:extLst>
                  </p:cNvPr>
                  <p:cNvSpPr/>
                  <p:nvPr/>
                </p:nvSpPr>
                <p:spPr>
                  <a:xfrm>
                    <a:off x="888213" y="5317267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87" name="AutoShape 22">
                    <a:extLst>
                      <a:ext uri="{FF2B5EF4-FFF2-40B4-BE49-F238E27FC236}">
                        <a16:creationId xmlns:a16="http://schemas.microsoft.com/office/drawing/2014/main" id="{0E50F29A-399F-75C6-0D53-3F8E774CEFF1}"/>
                      </a:ext>
                    </a:extLst>
                  </p:cNvPr>
                  <p:cNvSpPr/>
                  <p:nvPr/>
                </p:nvSpPr>
                <p:spPr>
                  <a:xfrm>
                    <a:off x="888213" y="6055943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88" name="AutoShape 23">
                    <a:extLst>
                      <a:ext uri="{FF2B5EF4-FFF2-40B4-BE49-F238E27FC236}">
                        <a16:creationId xmlns:a16="http://schemas.microsoft.com/office/drawing/2014/main" id="{49DF829C-1FD3-BEA3-5539-B09A5F73A67E}"/>
                      </a:ext>
                    </a:extLst>
                  </p:cNvPr>
                  <p:cNvSpPr/>
                  <p:nvPr/>
                </p:nvSpPr>
                <p:spPr>
                  <a:xfrm>
                    <a:off x="888213" y="5686605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89" name="AutoShape 24">
                    <a:extLst>
                      <a:ext uri="{FF2B5EF4-FFF2-40B4-BE49-F238E27FC236}">
                        <a16:creationId xmlns:a16="http://schemas.microsoft.com/office/drawing/2014/main" id="{CD640FB3-897B-0991-5228-FBAB85266388}"/>
                      </a:ext>
                    </a:extLst>
                  </p:cNvPr>
                  <p:cNvSpPr/>
                  <p:nvPr/>
                </p:nvSpPr>
                <p:spPr>
                  <a:xfrm>
                    <a:off x="888213" y="642528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1" name="TextBox 50">
                    <a:extLst>
                      <a:ext uri="{FF2B5EF4-FFF2-40B4-BE49-F238E27FC236}">
                        <a16:creationId xmlns:a16="http://schemas.microsoft.com/office/drawing/2014/main" id="{2311D25F-5032-0EBC-8C64-3F7B7EABF878}"/>
                      </a:ext>
                    </a:extLst>
                  </p:cNvPr>
                  <p:cNvSpPr txBox="1"/>
                  <p:nvPr/>
                </p:nvSpPr>
                <p:spPr>
                  <a:xfrm>
                    <a:off x="1711690" y="4020737"/>
                    <a:ext cx="1071525" cy="17338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468"/>
                      </a:lnSpc>
                      <a:spcBef>
                        <a:spcPct val="0"/>
                      </a:spcBef>
                    </a:pPr>
                    <a:r>
                      <a:rPr lang="en-US" sz="1049" b="1" u="none" strike="noStrike" dirty="0">
                        <a:solidFill>
                          <a:srgbClr val="DF1010">
                            <a:alpha val="80000"/>
                          </a:srgbClr>
                        </a:solidFill>
                        <a:latin typeface="Playfair Display" pitchFamily="2" charset="0"/>
                      </a:rPr>
                      <a:t>Side Dishes</a:t>
                    </a:r>
                  </a:p>
                </p:txBody>
              </p:sp>
            </p:grpSp>
            <p:grpSp>
              <p:nvGrpSpPr>
                <p:cNvPr id="92" name="Group 91">
                  <a:extLst>
                    <a:ext uri="{FF2B5EF4-FFF2-40B4-BE49-F238E27FC236}">
                      <a16:creationId xmlns:a16="http://schemas.microsoft.com/office/drawing/2014/main" id="{54657DA3-F11A-98AD-19EA-D7F01DC2D834}"/>
                    </a:ext>
                  </a:extLst>
                </p:cNvPr>
                <p:cNvGrpSpPr/>
                <p:nvPr/>
              </p:nvGrpSpPr>
              <p:grpSpPr>
                <a:xfrm>
                  <a:off x="3957689" y="7396529"/>
                  <a:ext cx="2711473" cy="2404544"/>
                  <a:chOff x="888213" y="4020737"/>
                  <a:chExt cx="2711473" cy="2404544"/>
                </a:xfrm>
              </p:grpSpPr>
              <p:sp>
                <p:nvSpPr>
                  <p:cNvPr id="93" name="AutoShape 19">
                    <a:extLst>
                      <a:ext uri="{FF2B5EF4-FFF2-40B4-BE49-F238E27FC236}">
                        <a16:creationId xmlns:a16="http://schemas.microsoft.com/office/drawing/2014/main" id="{CB5DE0CD-6F25-4699-57B6-8B02D6BCB4CE}"/>
                      </a:ext>
                    </a:extLst>
                  </p:cNvPr>
                  <p:cNvSpPr/>
                  <p:nvPr/>
                </p:nvSpPr>
                <p:spPr>
                  <a:xfrm flipV="1">
                    <a:off x="888213" y="457859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4" name="AutoShape 20">
                    <a:extLst>
                      <a:ext uri="{FF2B5EF4-FFF2-40B4-BE49-F238E27FC236}">
                        <a16:creationId xmlns:a16="http://schemas.microsoft.com/office/drawing/2014/main" id="{7CC4AD3C-639F-6EF1-3163-2F08CCDADDC3}"/>
                      </a:ext>
                    </a:extLst>
                  </p:cNvPr>
                  <p:cNvSpPr/>
                  <p:nvPr/>
                </p:nvSpPr>
                <p:spPr>
                  <a:xfrm>
                    <a:off x="888213" y="4947929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5" name="AutoShape 21">
                    <a:extLst>
                      <a:ext uri="{FF2B5EF4-FFF2-40B4-BE49-F238E27FC236}">
                        <a16:creationId xmlns:a16="http://schemas.microsoft.com/office/drawing/2014/main" id="{BBEF2124-5214-6ADF-9BD8-3DE4E9C08246}"/>
                      </a:ext>
                    </a:extLst>
                  </p:cNvPr>
                  <p:cNvSpPr/>
                  <p:nvPr/>
                </p:nvSpPr>
                <p:spPr>
                  <a:xfrm>
                    <a:off x="888213" y="5317267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6" name="AutoShape 22">
                    <a:extLst>
                      <a:ext uri="{FF2B5EF4-FFF2-40B4-BE49-F238E27FC236}">
                        <a16:creationId xmlns:a16="http://schemas.microsoft.com/office/drawing/2014/main" id="{C0964C24-80DB-552A-D3A4-5C23CFBA5B0D}"/>
                      </a:ext>
                    </a:extLst>
                  </p:cNvPr>
                  <p:cNvSpPr/>
                  <p:nvPr/>
                </p:nvSpPr>
                <p:spPr>
                  <a:xfrm>
                    <a:off x="888213" y="6055943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7" name="AutoShape 23">
                    <a:extLst>
                      <a:ext uri="{FF2B5EF4-FFF2-40B4-BE49-F238E27FC236}">
                        <a16:creationId xmlns:a16="http://schemas.microsoft.com/office/drawing/2014/main" id="{3079C6A2-9525-6A30-5698-884578195D58}"/>
                      </a:ext>
                    </a:extLst>
                  </p:cNvPr>
                  <p:cNvSpPr/>
                  <p:nvPr/>
                </p:nvSpPr>
                <p:spPr>
                  <a:xfrm>
                    <a:off x="888213" y="5686605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8" name="AutoShape 24">
                    <a:extLst>
                      <a:ext uri="{FF2B5EF4-FFF2-40B4-BE49-F238E27FC236}">
                        <a16:creationId xmlns:a16="http://schemas.microsoft.com/office/drawing/2014/main" id="{CBDDAD02-C46C-450C-6496-8A2539F0C145}"/>
                      </a:ext>
                    </a:extLst>
                  </p:cNvPr>
                  <p:cNvSpPr/>
                  <p:nvPr/>
                </p:nvSpPr>
                <p:spPr>
                  <a:xfrm>
                    <a:off x="888213" y="6425281"/>
                    <a:ext cx="2711473" cy="0"/>
                  </a:xfrm>
                  <a:prstGeom prst="line">
                    <a:avLst/>
                  </a:prstGeom>
                  <a:ln w="9525" cap="rnd">
                    <a:solidFill>
                      <a:srgbClr val="DF1010">
                        <a:alpha val="61961"/>
                      </a:srgbClr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99" name="TextBox 50">
                    <a:extLst>
                      <a:ext uri="{FF2B5EF4-FFF2-40B4-BE49-F238E27FC236}">
                        <a16:creationId xmlns:a16="http://schemas.microsoft.com/office/drawing/2014/main" id="{F67A6508-A677-8698-AEEC-A23C3B03B4B8}"/>
                      </a:ext>
                    </a:extLst>
                  </p:cNvPr>
                  <p:cNvSpPr txBox="1"/>
                  <p:nvPr/>
                </p:nvSpPr>
                <p:spPr>
                  <a:xfrm>
                    <a:off x="1711690" y="4020737"/>
                    <a:ext cx="1071525" cy="173380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468"/>
                      </a:lnSpc>
                      <a:spcBef>
                        <a:spcPct val="0"/>
                      </a:spcBef>
                    </a:pPr>
                    <a:r>
                      <a:rPr lang="en-US" sz="1049" b="1" u="none" strike="noStrike" dirty="0">
                        <a:solidFill>
                          <a:srgbClr val="DF1010">
                            <a:alpha val="80000"/>
                          </a:srgbClr>
                        </a:solidFill>
                        <a:latin typeface="Playfair Display" pitchFamily="2" charset="0"/>
                      </a:rPr>
                      <a:t>Beverages</a:t>
                    </a:r>
                  </a:p>
                </p:txBody>
              </p:sp>
            </p:grpSp>
          </p:grp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4FD289C-C71E-9798-971D-20F29F93B550}"/>
                </a:ext>
              </a:extLst>
            </p:cNvPr>
            <p:cNvGrpSpPr/>
            <p:nvPr/>
          </p:nvGrpSpPr>
          <p:grpSpPr>
            <a:xfrm>
              <a:off x="1864015" y="949508"/>
              <a:ext cx="3828471" cy="2167732"/>
              <a:chOff x="1864015" y="949508"/>
              <a:chExt cx="3828471" cy="2167732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00AAAF0A-2CBA-9F16-83BC-6F421E291C16}"/>
                  </a:ext>
                </a:extLst>
              </p:cNvPr>
              <p:cNvGrpSpPr/>
              <p:nvPr/>
            </p:nvGrpSpPr>
            <p:grpSpPr>
              <a:xfrm>
                <a:off x="2179719" y="2734260"/>
                <a:ext cx="3200562" cy="0"/>
                <a:chOff x="2179719" y="2734260"/>
                <a:chExt cx="3200562" cy="0"/>
              </a:xfrm>
            </p:grpSpPr>
            <p:sp>
              <p:nvSpPr>
                <p:cNvPr id="13" name="AutoShape 13"/>
                <p:cNvSpPr/>
                <p:nvPr/>
              </p:nvSpPr>
              <p:spPr>
                <a:xfrm>
                  <a:off x="2179719" y="2734260"/>
                  <a:ext cx="1435202" cy="0"/>
                </a:xfrm>
                <a:prstGeom prst="line">
                  <a:avLst/>
                </a:prstGeom>
                <a:ln w="9525" cap="flat">
                  <a:gradFill>
                    <a:gsLst>
                      <a:gs pos="0">
                        <a:srgbClr val="FFFFFF">
                          <a:alpha val="100000"/>
                        </a:srgbClr>
                      </a:gs>
                      <a:gs pos="100000">
                        <a:srgbClr val="DF1010">
                          <a:alpha val="100000"/>
                        </a:srgbClr>
                      </a:gs>
                    </a:gsLst>
                    <a:lin ang="0"/>
                  </a:gradFill>
                  <a:prstDash val="solid"/>
                  <a:headEnd type="oval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 flipH="1">
                  <a:off x="3945079" y="2734260"/>
                  <a:ext cx="1435202" cy="0"/>
                </a:xfrm>
                <a:prstGeom prst="line">
                  <a:avLst/>
                </a:prstGeom>
                <a:ln w="9525" cap="flat">
                  <a:gradFill>
                    <a:gsLst>
                      <a:gs pos="0">
                        <a:srgbClr val="FFFFFF">
                          <a:alpha val="100000"/>
                        </a:srgbClr>
                      </a:gs>
                      <a:gs pos="100000">
                        <a:srgbClr val="DF1010">
                          <a:alpha val="100000"/>
                        </a:srgbClr>
                      </a:gs>
                    </a:gsLst>
                    <a:lin ang="0"/>
                  </a:gradFill>
                  <a:prstDash val="solid"/>
                  <a:headEnd type="oval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6D510EA5-EC2D-1BD4-7494-4E7D033F1309}"/>
                  </a:ext>
                </a:extLst>
              </p:cNvPr>
              <p:cNvGrpSpPr/>
              <p:nvPr/>
            </p:nvGrpSpPr>
            <p:grpSpPr>
              <a:xfrm>
                <a:off x="2179719" y="2392042"/>
                <a:ext cx="3200562" cy="0"/>
                <a:chOff x="2179719" y="2392042"/>
                <a:chExt cx="3200562" cy="0"/>
              </a:xfrm>
            </p:grpSpPr>
            <p:sp>
              <p:nvSpPr>
                <p:cNvPr id="12" name="AutoShape 12"/>
                <p:cNvSpPr/>
                <p:nvPr/>
              </p:nvSpPr>
              <p:spPr>
                <a:xfrm>
                  <a:off x="2179719" y="2392042"/>
                  <a:ext cx="1435202" cy="0"/>
                </a:xfrm>
                <a:prstGeom prst="line">
                  <a:avLst/>
                </a:prstGeom>
                <a:ln w="9525" cap="flat">
                  <a:gradFill>
                    <a:gsLst>
                      <a:gs pos="0">
                        <a:srgbClr val="FFFFFF">
                          <a:alpha val="100000"/>
                        </a:srgbClr>
                      </a:gs>
                      <a:gs pos="100000">
                        <a:srgbClr val="DF1010">
                          <a:alpha val="100000"/>
                        </a:srgbClr>
                      </a:gs>
                    </a:gsLst>
                    <a:lin ang="0"/>
                  </a:gradFill>
                  <a:prstDash val="solid"/>
                  <a:headEnd type="oval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 flipH="1">
                  <a:off x="3945079" y="2392042"/>
                  <a:ext cx="1435202" cy="0"/>
                </a:xfrm>
                <a:prstGeom prst="line">
                  <a:avLst/>
                </a:prstGeom>
                <a:ln w="9525" cap="flat">
                  <a:gradFill>
                    <a:gsLst>
                      <a:gs pos="0">
                        <a:srgbClr val="FFFFFF">
                          <a:alpha val="100000"/>
                        </a:srgbClr>
                      </a:gs>
                      <a:gs pos="100000">
                        <a:srgbClr val="DF1010">
                          <a:alpha val="100000"/>
                        </a:srgbClr>
                      </a:gs>
                    </a:gsLst>
                    <a:lin ang="0"/>
                  </a:gradFill>
                  <a:prstDash val="solid"/>
                  <a:headEnd type="oval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4AAEBB1D-1E68-2D41-2224-EB52F65AC826}"/>
                  </a:ext>
                </a:extLst>
              </p:cNvPr>
              <p:cNvGrpSpPr/>
              <p:nvPr/>
            </p:nvGrpSpPr>
            <p:grpSpPr>
              <a:xfrm>
                <a:off x="2177999" y="2501831"/>
                <a:ext cx="3200562" cy="153119"/>
                <a:chOff x="2177999" y="2482805"/>
                <a:chExt cx="3200562" cy="153119"/>
              </a:xfrm>
            </p:grpSpPr>
            <p:sp>
              <p:nvSpPr>
                <p:cNvPr id="47" name="TextBox 47"/>
                <p:cNvSpPr txBox="1"/>
                <p:nvPr/>
              </p:nvSpPr>
              <p:spPr>
                <a:xfrm>
                  <a:off x="2177999" y="2482805"/>
                  <a:ext cx="1358755" cy="15311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just">
                    <a:lnSpc>
                      <a:spcPts val="1153"/>
                    </a:lnSpc>
                    <a:spcBef>
                      <a:spcPct val="0"/>
                    </a:spcBef>
                  </a:pPr>
                  <a:r>
                    <a:rPr lang="en-US" sz="1153" b="1" u="none" strike="noStrike" dirty="0">
                      <a:solidFill>
                        <a:srgbClr val="FFFFFF"/>
                      </a:solidFill>
                      <a:latin typeface="Playfair Display" pitchFamily="2" charset="0"/>
                    </a:rPr>
                    <a:t>FEBRUARY •</a:t>
                  </a:r>
                </a:p>
              </p:txBody>
            </p:sp>
            <p:sp>
              <p:nvSpPr>
                <p:cNvPr id="48" name="TextBox 48"/>
                <p:cNvSpPr txBox="1"/>
                <p:nvPr/>
              </p:nvSpPr>
              <p:spPr>
                <a:xfrm>
                  <a:off x="4013154" y="2482805"/>
                  <a:ext cx="1365407" cy="15311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r">
                    <a:lnSpc>
                      <a:spcPts val="1153"/>
                    </a:lnSpc>
                  </a:pPr>
                  <a:r>
                    <a:rPr lang="en-US" sz="1153" b="1" dirty="0">
                      <a:solidFill>
                        <a:srgbClr val="FFFFFF"/>
                      </a:solidFill>
                      <a:latin typeface="Playfair Display" pitchFamily="2" charset="0"/>
                    </a:rPr>
                    <a:t>• AT 8:00PM</a:t>
                  </a:r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06BFC7F0-80A6-5E26-4071-9F644DFDD6CC}"/>
                  </a:ext>
                </a:extLst>
              </p:cNvPr>
              <p:cNvGrpSpPr/>
              <p:nvPr/>
            </p:nvGrpSpPr>
            <p:grpSpPr>
              <a:xfrm>
                <a:off x="3503452" y="2294561"/>
                <a:ext cx="549597" cy="475414"/>
                <a:chOff x="3503452" y="2247995"/>
                <a:chExt cx="549597" cy="475414"/>
              </a:xfrm>
            </p:grpSpPr>
            <p:sp>
              <p:nvSpPr>
                <p:cNvPr id="10" name="TextBox 10"/>
                <p:cNvSpPr txBox="1"/>
                <p:nvPr/>
              </p:nvSpPr>
              <p:spPr>
                <a:xfrm>
                  <a:off x="3503452" y="2247995"/>
                  <a:ext cx="549597" cy="333168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2543"/>
                    </a:lnSpc>
                  </a:pPr>
                  <a:r>
                    <a:rPr lang="en-US" sz="3200" spc="-228" dirty="0">
                      <a:solidFill>
                        <a:srgbClr val="FFFFFF"/>
                      </a:solidFill>
                      <a:latin typeface="Playfair Display"/>
                    </a:rPr>
                    <a:t>14</a:t>
                  </a:r>
                </a:p>
              </p:txBody>
            </p:sp>
            <p:sp>
              <p:nvSpPr>
                <p:cNvPr id="11" name="TextBox 11"/>
                <p:cNvSpPr txBox="1"/>
                <p:nvPr/>
              </p:nvSpPr>
              <p:spPr>
                <a:xfrm>
                  <a:off x="3505384" y="2582345"/>
                  <a:ext cx="545732" cy="14106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105"/>
                    </a:lnSpc>
                  </a:pPr>
                  <a:r>
                    <a:rPr lang="en-US" sz="1100" b="1" spc="-50" dirty="0">
                      <a:solidFill>
                        <a:srgbClr val="FFFFFF"/>
                      </a:solidFill>
                      <a:latin typeface="Playfair Display" pitchFamily="2" charset="0"/>
                    </a:rPr>
                    <a:t>2024</a:t>
                  </a:r>
                </a:p>
              </p:txBody>
            </p:sp>
          </p:grpSp>
          <p:sp>
            <p:nvSpPr>
              <p:cNvPr id="49" name="TextBox 49"/>
              <p:cNvSpPr txBox="1"/>
              <p:nvPr/>
            </p:nvSpPr>
            <p:spPr>
              <a:xfrm>
                <a:off x="1864015" y="2976176"/>
                <a:ext cx="3828471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27"/>
                  </a:lnSpc>
                </a:pPr>
                <a:r>
                  <a:rPr lang="en-US" sz="1100" dirty="0">
                    <a:solidFill>
                      <a:srgbClr val="FFFFFF"/>
                    </a:solidFill>
                    <a:latin typeface="Playfair Display"/>
                  </a:rPr>
                  <a:t>Cupid's Haven, 14 Rose Lane, Loveville, Heartsland</a:t>
                </a:r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1864015" y="1584161"/>
                <a:ext cx="3828471" cy="1171739"/>
              </a:xfrm>
              <a:prstGeom prst="rect">
                <a:avLst/>
              </a:prstGeom>
            </p:spPr>
            <p:txBody>
              <a:bodyPr lIns="0" tIns="0" rIns="0" bIns="0" rtlCol="0" anchor="t">
                <a:prstTxWarp prst="textArchUp">
                  <a:avLst/>
                </a:prstTxWarp>
                <a:spAutoFit/>
              </a:bodyPr>
              <a:lstStyle/>
              <a:p>
                <a:pPr algn="ctr">
                  <a:lnSpc>
                    <a:spcPts val="4397"/>
                  </a:lnSpc>
                </a:pPr>
                <a:r>
                  <a:rPr lang="en-US" sz="5496" dirty="0">
                    <a:solidFill>
                      <a:srgbClr val="FFFFFF"/>
                    </a:solidFill>
                    <a:latin typeface="Playfair Display"/>
                  </a:rPr>
                  <a:t>day potluck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1983141" y="949508"/>
                <a:ext cx="3590219" cy="1158570"/>
              </a:xfrm>
              <a:prstGeom prst="rect">
                <a:avLst/>
              </a:prstGeom>
            </p:spPr>
            <p:txBody>
              <a:bodyPr lIns="0" tIns="0" rIns="0" bIns="0" rtlCol="0" anchor="t">
                <a:prstTxWarp prst="textArchUp">
                  <a:avLst/>
                </a:prstTxWarp>
                <a:spAutoFit/>
              </a:bodyPr>
              <a:lstStyle/>
              <a:p>
                <a:pPr algn="ctr">
                  <a:lnSpc>
                    <a:spcPts val="4397"/>
                  </a:lnSpc>
                </a:pPr>
                <a:r>
                  <a:rPr lang="en-US" sz="5496" i="1" dirty="0">
                    <a:solidFill>
                      <a:srgbClr val="FFFFFF"/>
                    </a:solidFill>
                    <a:latin typeface="Playfair Display SemiBold" pitchFamily="2" charset="0"/>
                  </a:rPr>
                  <a:t>Valentine's</a:t>
                </a:r>
              </a:p>
            </p:txBody>
          </p:sp>
        </p:grpSp>
        <p:sp>
          <p:nvSpPr>
            <p:cNvPr id="45" name="TemplateLAB"/>
            <p:cNvSpPr/>
            <p:nvPr/>
          </p:nvSpPr>
          <p:spPr>
            <a:xfrm>
              <a:off x="3495910" y="10286242"/>
              <a:ext cx="564680" cy="93172"/>
            </a:xfrm>
            <a:custGeom>
              <a:avLst/>
              <a:gdLst/>
              <a:ahLst/>
              <a:cxnLst/>
              <a:rect l="l" t="t" r="r" b="b"/>
              <a:pathLst>
                <a:path w="564680" h="93172">
                  <a:moveTo>
                    <a:pt x="0" y="0"/>
                  </a:moveTo>
                  <a:lnTo>
                    <a:pt x="564680" y="0"/>
                  </a:lnTo>
                  <a:lnTo>
                    <a:pt x="564680" y="93172"/>
                  </a:lnTo>
                  <a:lnTo>
                    <a:pt x="0" y="9317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alphaModFix amt="80000"/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Playfair Display SemiBold</vt:lpstr>
      <vt:lpstr>Arial</vt:lpstr>
      <vt:lpstr>Playfair Display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Potluck sign up sheet 2</dc:title>
  <dc:creator>Hoang Anh</dc:creator>
  <cp:lastModifiedBy>Hoang Anh</cp:lastModifiedBy>
  <cp:revision>21</cp:revision>
  <dcterms:created xsi:type="dcterms:W3CDTF">2006-08-16T00:00:00Z</dcterms:created>
  <dcterms:modified xsi:type="dcterms:W3CDTF">2024-03-28T17:01:09Z</dcterms:modified>
  <dc:identifier>DAGAx8seEGM</dc:identifier>
</cp:coreProperties>
</file>