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Outfit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50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5">
            <a:extLst>
              <a:ext uri="{FF2B5EF4-FFF2-40B4-BE49-F238E27FC236}">
                <a16:creationId xmlns:a16="http://schemas.microsoft.com/office/drawing/2014/main" id="{099F30FA-E691-22D0-48F2-5252DEF04B6D}"/>
              </a:ext>
            </a:extLst>
          </p:cNvPr>
          <p:cNvGrpSpPr/>
          <p:nvPr/>
        </p:nvGrpSpPr>
        <p:grpSpPr>
          <a:xfrm>
            <a:off x="-2" y="430095"/>
            <a:ext cx="7556502" cy="10265118"/>
            <a:chOff x="-2" y="430095"/>
            <a:chExt cx="7556502" cy="1026511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14FFE58-92F1-B225-935D-92A35FAEB72E}"/>
                </a:ext>
              </a:extLst>
            </p:cNvPr>
            <p:cNvGrpSpPr/>
            <p:nvPr/>
          </p:nvGrpSpPr>
          <p:grpSpPr>
            <a:xfrm>
              <a:off x="-2" y="6169802"/>
              <a:ext cx="7556502" cy="4525411"/>
              <a:chOff x="-2" y="6169802"/>
              <a:chExt cx="7556502" cy="452541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392790" y="7718510"/>
                <a:ext cx="2770920" cy="277092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F8BE">
                      <a:alpha val="100000"/>
                    </a:srgbClr>
                  </a:gs>
                  <a:gs pos="100000">
                    <a:srgbClr val="FFFDF5">
                      <a:alpha val="10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-1" y="6169802"/>
                <a:ext cx="1242761" cy="3223184"/>
              </a:xfrm>
              <a:custGeom>
                <a:avLst/>
                <a:gdLst/>
                <a:ahLst/>
                <a:cxnLst/>
                <a:rect l="l" t="t" r="r" b="b"/>
                <a:pathLst>
                  <a:path w="2273810" h="4297579">
                    <a:moveTo>
                      <a:pt x="0" y="0"/>
                    </a:moveTo>
                    <a:lnTo>
                      <a:pt x="2273810" y="0"/>
                    </a:lnTo>
                    <a:lnTo>
                      <a:pt x="2273810" y="4297579"/>
                    </a:lnTo>
                    <a:lnTo>
                      <a:pt x="0" y="42975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37224" r="1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 flipH="1">
                <a:off x="6535388" y="6169802"/>
                <a:ext cx="1021111" cy="3223184"/>
              </a:xfrm>
              <a:custGeom>
                <a:avLst/>
                <a:gdLst/>
                <a:ahLst/>
                <a:cxnLst/>
                <a:rect l="l" t="t" r="r" b="b"/>
                <a:pathLst>
                  <a:path w="2273810" h="4297579">
                    <a:moveTo>
                      <a:pt x="2273810" y="0"/>
                    </a:moveTo>
                    <a:lnTo>
                      <a:pt x="0" y="0"/>
                    </a:lnTo>
                    <a:lnTo>
                      <a:pt x="0" y="4297579"/>
                    </a:lnTo>
                    <a:lnTo>
                      <a:pt x="2273810" y="4297579"/>
                    </a:lnTo>
                    <a:lnTo>
                      <a:pt x="227381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67010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 flipH="1">
                <a:off x="-2" y="9021219"/>
                <a:ext cx="7556501" cy="1673994"/>
              </a:xfrm>
              <a:custGeom>
                <a:avLst/>
                <a:gdLst/>
                <a:ahLst/>
                <a:cxnLst/>
                <a:rect l="l" t="t" r="r" b="b"/>
                <a:pathLst>
                  <a:path w="11022180" h="4031026">
                    <a:moveTo>
                      <a:pt x="11022180" y="0"/>
                    </a:moveTo>
                    <a:lnTo>
                      <a:pt x="0" y="0"/>
                    </a:lnTo>
                    <a:lnTo>
                      <a:pt x="0" y="4031026"/>
                    </a:lnTo>
                    <a:lnTo>
                      <a:pt x="11022180" y="4031026"/>
                    </a:lnTo>
                    <a:lnTo>
                      <a:pt x="1102218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9398" b="-80602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476060" y="8372207"/>
                <a:ext cx="1754705" cy="1741545"/>
              </a:xfrm>
              <a:custGeom>
                <a:avLst/>
                <a:gdLst/>
                <a:ahLst/>
                <a:cxnLst/>
                <a:rect l="l" t="t" r="r" b="b"/>
                <a:pathLst>
                  <a:path w="2339607" h="2322060">
                    <a:moveTo>
                      <a:pt x="0" y="0"/>
                    </a:moveTo>
                    <a:lnTo>
                      <a:pt x="2339607" y="0"/>
                    </a:lnTo>
                    <a:lnTo>
                      <a:pt x="2339607" y="2322060"/>
                    </a:lnTo>
                    <a:lnTo>
                      <a:pt x="0" y="23220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566376" y="8516495"/>
                <a:ext cx="1352769" cy="2175506"/>
              </a:xfrm>
              <a:custGeom>
                <a:avLst/>
                <a:gdLst/>
                <a:ahLst/>
                <a:cxnLst/>
                <a:rect l="l" t="t" r="r" b="b"/>
                <a:pathLst>
                  <a:path w="1803692" h="2900674">
                    <a:moveTo>
                      <a:pt x="0" y="0"/>
                    </a:moveTo>
                    <a:lnTo>
                      <a:pt x="1803692" y="0"/>
                    </a:lnTo>
                    <a:lnTo>
                      <a:pt x="1803692" y="2900674"/>
                    </a:lnTo>
                    <a:lnTo>
                      <a:pt x="0" y="29006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4935878" y="7410182"/>
                <a:ext cx="2313869" cy="3116322"/>
              </a:xfrm>
              <a:custGeom>
                <a:avLst/>
                <a:gdLst/>
                <a:ahLst/>
                <a:cxnLst/>
                <a:rect l="l" t="t" r="r" b="b"/>
                <a:pathLst>
                  <a:path w="3085159" h="4155096">
                    <a:moveTo>
                      <a:pt x="0" y="0"/>
                    </a:moveTo>
                    <a:lnTo>
                      <a:pt x="3085159" y="0"/>
                    </a:lnTo>
                    <a:lnTo>
                      <a:pt x="3085159" y="4155096"/>
                    </a:lnTo>
                    <a:lnTo>
                      <a:pt x="0" y="41550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7249747" y="8769715"/>
                <a:ext cx="306753" cy="490310"/>
              </a:xfrm>
              <a:custGeom>
                <a:avLst/>
                <a:gdLst/>
                <a:ahLst/>
                <a:cxnLst/>
                <a:rect l="l" t="t" r="r" b="b"/>
                <a:pathLst>
                  <a:path w="532505" h="653746">
                    <a:moveTo>
                      <a:pt x="0" y="0"/>
                    </a:moveTo>
                    <a:lnTo>
                      <a:pt x="532505" y="0"/>
                    </a:lnTo>
                    <a:lnTo>
                      <a:pt x="532505" y="653746"/>
                    </a:lnTo>
                    <a:lnTo>
                      <a:pt x="0" y="6537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l="-1" r="-30195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50F35D0-82E9-D25F-2968-3F082DB2AEA1}"/>
                </a:ext>
              </a:extLst>
            </p:cNvPr>
            <p:cNvGrpSpPr/>
            <p:nvPr/>
          </p:nvGrpSpPr>
          <p:grpSpPr>
            <a:xfrm>
              <a:off x="452687" y="2326805"/>
              <a:ext cx="6654625" cy="4445609"/>
              <a:chOff x="452687" y="2326805"/>
              <a:chExt cx="6654625" cy="444560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96C22EA-2F6A-4869-61F3-F395CC617E6E}"/>
                  </a:ext>
                </a:extLst>
              </p:cNvPr>
              <p:cNvGrpSpPr/>
              <p:nvPr/>
            </p:nvGrpSpPr>
            <p:grpSpPr>
              <a:xfrm>
                <a:off x="452687" y="2326805"/>
                <a:ext cx="6654625" cy="2006728"/>
                <a:chOff x="452687" y="2326805"/>
                <a:chExt cx="6654625" cy="2006728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878EEA6-E410-2B53-43D3-D528E5E0A749}"/>
                    </a:ext>
                  </a:extLst>
                </p:cNvPr>
                <p:cNvGrpSpPr/>
                <p:nvPr/>
              </p:nvGrpSpPr>
              <p:grpSpPr>
                <a:xfrm>
                  <a:off x="452687" y="2326805"/>
                  <a:ext cx="3177443" cy="2006728"/>
                  <a:chOff x="452687" y="2326805"/>
                  <a:chExt cx="3177443" cy="2006728"/>
                </a:xfrm>
              </p:grpSpPr>
              <p:sp>
                <p:nvSpPr>
                  <p:cNvPr id="3" name="Freeform 3"/>
                  <p:cNvSpPr/>
                  <p:nvPr/>
                </p:nvSpPr>
                <p:spPr>
                  <a:xfrm>
                    <a:off x="453097" y="2575126"/>
                    <a:ext cx="3177033" cy="1758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77" h="630173">
                        <a:moveTo>
                          <a:pt x="0" y="0"/>
                        </a:moveTo>
                        <a:lnTo>
                          <a:pt x="1138577" y="0"/>
                        </a:lnTo>
                        <a:lnTo>
                          <a:pt x="1138577" y="630173"/>
                        </a:lnTo>
                        <a:lnTo>
                          <a:pt x="0" y="630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99C4A4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" name="TextBox 5"/>
                  <p:cNvSpPr txBox="1"/>
                  <p:nvPr/>
                </p:nvSpPr>
                <p:spPr>
                  <a:xfrm>
                    <a:off x="452687" y="2326805"/>
                    <a:ext cx="2052102" cy="1327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0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C6429"/>
                        </a:solidFill>
                        <a:effectLst/>
                        <a:uLnTx/>
                        <a:uFillTx/>
                        <a:latin typeface="DM Sans" pitchFamily="2" charset="0"/>
                      </a:rPr>
                      <a:t>Main Course</a:t>
                    </a:r>
                  </a:p>
                </p:txBody>
              </p:sp>
              <p:sp>
                <p:nvSpPr>
                  <p:cNvPr id="6" name="AutoShape 6"/>
                  <p:cNvSpPr/>
                  <p:nvPr/>
                </p:nvSpPr>
                <p:spPr>
                  <a:xfrm>
                    <a:off x="453097" y="3278488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" name="AutoShape 7"/>
                  <p:cNvSpPr/>
                  <p:nvPr/>
                </p:nvSpPr>
                <p:spPr>
                  <a:xfrm>
                    <a:off x="453097" y="3630169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AutoShape 8"/>
                  <p:cNvSpPr/>
                  <p:nvPr/>
                </p:nvSpPr>
                <p:spPr>
                  <a:xfrm>
                    <a:off x="453097" y="3981850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AutoShape 9"/>
                  <p:cNvSpPr/>
                  <p:nvPr/>
                </p:nvSpPr>
                <p:spPr>
                  <a:xfrm>
                    <a:off x="453097" y="2926807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5F05D282-3134-7C9C-C644-655F54E17758}"/>
                    </a:ext>
                  </a:extLst>
                </p:cNvPr>
                <p:cNvGrpSpPr/>
                <p:nvPr/>
              </p:nvGrpSpPr>
              <p:grpSpPr>
                <a:xfrm>
                  <a:off x="3929869" y="2326805"/>
                  <a:ext cx="3177443" cy="2006728"/>
                  <a:chOff x="452687" y="2326805"/>
                  <a:chExt cx="3177443" cy="2006728"/>
                </a:xfrm>
              </p:grpSpPr>
              <p:sp>
                <p:nvSpPr>
                  <p:cNvPr id="10" name="Freeform 3">
                    <a:extLst>
                      <a:ext uri="{FF2B5EF4-FFF2-40B4-BE49-F238E27FC236}">
                        <a16:creationId xmlns:a16="http://schemas.microsoft.com/office/drawing/2014/main" id="{EFE63796-C120-4878-34E5-75CDCDE93617}"/>
                      </a:ext>
                    </a:extLst>
                  </p:cNvPr>
                  <p:cNvSpPr/>
                  <p:nvPr/>
                </p:nvSpPr>
                <p:spPr>
                  <a:xfrm>
                    <a:off x="453097" y="2575126"/>
                    <a:ext cx="3177033" cy="1758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77" h="630173">
                        <a:moveTo>
                          <a:pt x="0" y="0"/>
                        </a:moveTo>
                        <a:lnTo>
                          <a:pt x="1138577" y="0"/>
                        </a:lnTo>
                        <a:lnTo>
                          <a:pt x="1138577" y="630173"/>
                        </a:lnTo>
                        <a:lnTo>
                          <a:pt x="0" y="630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99C4A4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TextBox 5">
                    <a:extLst>
                      <a:ext uri="{FF2B5EF4-FFF2-40B4-BE49-F238E27FC236}">
                        <a16:creationId xmlns:a16="http://schemas.microsoft.com/office/drawing/2014/main" id="{1CB1C893-68AF-2CCB-5F6D-592A5E8D150E}"/>
                      </a:ext>
                    </a:extLst>
                  </p:cNvPr>
                  <p:cNvSpPr txBox="1"/>
                  <p:nvPr/>
                </p:nvSpPr>
                <p:spPr>
                  <a:xfrm>
                    <a:off x="452687" y="2326805"/>
                    <a:ext cx="2052102" cy="1327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0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C6429"/>
                        </a:solidFill>
                        <a:effectLst/>
                        <a:uLnTx/>
                        <a:uFillTx/>
                        <a:latin typeface="DM Sans" pitchFamily="2" charset="0"/>
                      </a:rPr>
                      <a:t>Desserts</a:t>
                    </a:r>
                  </a:p>
                </p:txBody>
              </p:sp>
              <p:sp>
                <p:nvSpPr>
                  <p:cNvPr id="21" name="AutoShape 6">
                    <a:extLst>
                      <a:ext uri="{FF2B5EF4-FFF2-40B4-BE49-F238E27FC236}">
                        <a16:creationId xmlns:a16="http://schemas.microsoft.com/office/drawing/2014/main" id="{8A50A47E-9033-8B8B-E053-0D17B5231FAE}"/>
                      </a:ext>
                    </a:extLst>
                  </p:cNvPr>
                  <p:cNvSpPr/>
                  <p:nvPr/>
                </p:nvSpPr>
                <p:spPr>
                  <a:xfrm>
                    <a:off x="453097" y="3278488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AutoShape 7">
                    <a:extLst>
                      <a:ext uri="{FF2B5EF4-FFF2-40B4-BE49-F238E27FC236}">
                        <a16:creationId xmlns:a16="http://schemas.microsoft.com/office/drawing/2014/main" id="{CA9FC0BC-F3D2-188C-29FB-8FFE54B559DF}"/>
                      </a:ext>
                    </a:extLst>
                  </p:cNvPr>
                  <p:cNvSpPr/>
                  <p:nvPr/>
                </p:nvSpPr>
                <p:spPr>
                  <a:xfrm>
                    <a:off x="453097" y="3630169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AutoShape 8">
                    <a:extLst>
                      <a:ext uri="{FF2B5EF4-FFF2-40B4-BE49-F238E27FC236}">
                        <a16:creationId xmlns:a16="http://schemas.microsoft.com/office/drawing/2014/main" id="{60972A5C-E644-3DF8-1CF5-A7E9A6086D1A}"/>
                      </a:ext>
                    </a:extLst>
                  </p:cNvPr>
                  <p:cNvSpPr/>
                  <p:nvPr/>
                </p:nvSpPr>
                <p:spPr>
                  <a:xfrm>
                    <a:off x="453097" y="3981850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AutoShape 9">
                    <a:extLst>
                      <a:ext uri="{FF2B5EF4-FFF2-40B4-BE49-F238E27FC236}">
                        <a16:creationId xmlns:a16="http://schemas.microsoft.com/office/drawing/2014/main" id="{92D66BC8-7B2C-4804-3426-94F382CEE418}"/>
                      </a:ext>
                    </a:extLst>
                  </p:cNvPr>
                  <p:cNvSpPr/>
                  <p:nvPr/>
                </p:nvSpPr>
                <p:spPr>
                  <a:xfrm>
                    <a:off x="453097" y="2926807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D1D6A05-5610-F692-EA2B-DE045761EE6B}"/>
                  </a:ext>
                </a:extLst>
              </p:cNvPr>
              <p:cNvGrpSpPr/>
              <p:nvPr/>
            </p:nvGrpSpPr>
            <p:grpSpPr>
              <a:xfrm>
                <a:off x="452687" y="4765686"/>
                <a:ext cx="6654625" cy="2006728"/>
                <a:chOff x="452687" y="2326805"/>
                <a:chExt cx="6654625" cy="2006728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B260C548-F74D-EECE-BD07-5A9402A2F9D6}"/>
                    </a:ext>
                  </a:extLst>
                </p:cNvPr>
                <p:cNvGrpSpPr/>
                <p:nvPr/>
              </p:nvGrpSpPr>
              <p:grpSpPr>
                <a:xfrm>
                  <a:off x="452687" y="2326805"/>
                  <a:ext cx="3177443" cy="2006728"/>
                  <a:chOff x="452687" y="2326805"/>
                  <a:chExt cx="3177443" cy="2006728"/>
                </a:xfrm>
              </p:grpSpPr>
              <p:sp>
                <p:nvSpPr>
                  <p:cNvPr id="63" name="Freeform 3">
                    <a:extLst>
                      <a:ext uri="{FF2B5EF4-FFF2-40B4-BE49-F238E27FC236}">
                        <a16:creationId xmlns:a16="http://schemas.microsoft.com/office/drawing/2014/main" id="{D3014973-A751-BA6A-07CA-A85DF001D379}"/>
                      </a:ext>
                    </a:extLst>
                  </p:cNvPr>
                  <p:cNvSpPr/>
                  <p:nvPr/>
                </p:nvSpPr>
                <p:spPr>
                  <a:xfrm>
                    <a:off x="453097" y="2575126"/>
                    <a:ext cx="3177033" cy="1758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77" h="630173">
                        <a:moveTo>
                          <a:pt x="0" y="0"/>
                        </a:moveTo>
                        <a:lnTo>
                          <a:pt x="1138577" y="0"/>
                        </a:lnTo>
                        <a:lnTo>
                          <a:pt x="1138577" y="630173"/>
                        </a:lnTo>
                        <a:lnTo>
                          <a:pt x="0" y="630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99C4A4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TextBox 5">
                    <a:extLst>
                      <a:ext uri="{FF2B5EF4-FFF2-40B4-BE49-F238E27FC236}">
                        <a16:creationId xmlns:a16="http://schemas.microsoft.com/office/drawing/2014/main" id="{699903A6-9609-F0B9-B90F-3E1D0C237328}"/>
                      </a:ext>
                    </a:extLst>
                  </p:cNvPr>
                  <p:cNvSpPr txBox="1"/>
                  <p:nvPr/>
                </p:nvSpPr>
                <p:spPr>
                  <a:xfrm>
                    <a:off x="452687" y="2326805"/>
                    <a:ext cx="2052102" cy="1327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0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C6429"/>
                        </a:solidFill>
                        <a:effectLst/>
                        <a:uLnTx/>
                        <a:uFillTx/>
                        <a:latin typeface="DM Sans" pitchFamily="2" charset="0"/>
                      </a:rPr>
                      <a:t>Beverages</a:t>
                    </a:r>
                  </a:p>
                </p:txBody>
              </p:sp>
              <p:sp>
                <p:nvSpPr>
                  <p:cNvPr id="65" name="AutoShape 6">
                    <a:extLst>
                      <a:ext uri="{FF2B5EF4-FFF2-40B4-BE49-F238E27FC236}">
                        <a16:creationId xmlns:a16="http://schemas.microsoft.com/office/drawing/2014/main" id="{4BAD82EB-A889-6D77-3C3D-A80A3DA6AC7C}"/>
                      </a:ext>
                    </a:extLst>
                  </p:cNvPr>
                  <p:cNvSpPr/>
                  <p:nvPr/>
                </p:nvSpPr>
                <p:spPr>
                  <a:xfrm>
                    <a:off x="453097" y="3278488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AutoShape 7">
                    <a:extLst>
                      <a:ext uri="{FF2B5EF4-FFF2-40B4-BE49-F238E27FC236}">
                        <a16:creationId xmlns:a16="http://schemas.microsoft.com/office/drawing/2014/main" id="{BAB21D41-5787-AB94-601A-7E05A08B3C15}"/>
                      </a:ext>
                    </a:extLst>
                  </p:cNvPr>
                  <p:cNvSpPr/>
                  <p:nvPr/>
                </p:nvSpPr>
                <p:spPr>
                  <a:xfrm>
                    <a:off x="453097" y="3630169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AutoShape 8">
                    <a:extLst>
                      <a:ext uri="{FF2B5EF4-FFF2-40B4-BE49-F238E27FC236}">
                        <a16:creationId xmlns:a16="http://schemas.microsoft.com/office/drawing/2014/main" id="{9BF34FB0-BE93-790B-3876-1F405C7D7FE3}"/>
                      </a:ext>
                    </a:extLst>
                  </p:cNvPr>
                  <p:cNvSpPr/>
                  <p:nvPr/>
                </p:nvSpPr>
                <p:spPr>
                  <a:xfrm>
                    <a:off x="453097" y="3981850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AutoShape 9">
                    <a:extLst>
                      <a:ext uri="{FF2B5EF4-FFF2-40B4-BE49-F238E27FC236}">
                        <a16:creationId xmlns:a16="http://schemas.microsoft.com/office/drawing/2014/main" id="{DF356F83-BFEB-6EF9-600F-0C232CD4A997}"/>
                      </a:ext>
                    </a:extLst>
                  </p:cNvPr>
                  <p:cNvSpPr/>
                  <p:nvPr/>
                </p:nvSpPr>
                <p:spPr>
                  <a:xfrm>
                    <a:off x="453097" y="2926807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061313A-DCFE-6AEF-5DFC-4AD28806BD05}"/>
                    </a:ext>
                  </a:extLst>
                </p:cNvPr>
                <p:cNvGrpSpPr/>
                <p:nvPr/>
              </p:nvGrpSpPr>
              <p:grpSpPr>
                <a:xfrm>
                  <a:off x="3929869" y="2326805"/>
                  <a:ext cx="3177443" cy="2006728"/>
                  <a:chOff x="452687" y="2326805"/>
                  <a:chExt cx="3177443" cy="2006728"/>
                </a:xfrm>
              </p:grpSpPr>
              <p:sp>
                <p:nvSpPr>
                  <p:cNvPr id="57" name="Freeform 3">
                    <a:extLst>
                      <a:ext uri="{FF2B5EF4-FFF2-40B4-BE49-F238E27FC236}">
                        <a16:creationId xmlns:a16="http://schemas.microsoft.com/office/drawing/2014/main" id="{0C99AED7-3F11-701E-DDEA-6C2ABCAF222D}"/>
                      </a:ext>
                    </a:extLst>
                  </p:cNvPr>
                  <p:cNvSpPr/>
                  <p:nvPr/>
                </p:nvSpPr>
                <p:spPr>
                  <a:xfrm>
                    <a:off x="453097" y="2575126"/>
                    <a:ext cx="3177033" cy="1758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77" h="630173">
                        <a:moveTo>
                          <a:pt x="0" y="0"/>
                        </a:moveTo>
                        <a:lnTo>
                          <a:pt x="1138577" y="0"/>
                        </a:lnTo>
                        <a:lnTo>
                          <a:pt x="1138577" y="630173"/>
                        </a:lnTo>
                        <a:lnTo>
                          <a:pt x="0" y="630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99C4A4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TextBox 5">
                    <a:extLst>
                      <a:ext uri="{FF2B5EF4-FFF2-40B4-BE49-F238E27FC236}">
                        <a16:creationId xmlns:a16="http://schemas.microsoft.com/office/drawing/2014/main" id="{05B63872-1394-95F3-480E-03E7B35D5CEF}"/>
                      </a:ext>
                    </a:extLst>
                  </p:cNvPr>
                  <p:cNvSpPr txBox="1"/>
                  <p:nvPr/>
                </p:nvSpPr>
                <p:spPr>
                  <a:xfrm>
                    <a:off x="452687" y="2326805"/>
                    <a:ext cx="2052102" cy="1327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0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C6429"/>
                        </a:solidFill>
                        <a:effectLst/>
                        <a:uLnTx/>
                        <a:uFillTx/>
                        <a:latin typeface="DM Sans" pitchFamily="2" charset="0"/>
                      </a:rPr>
                      <a:t>Utensils/Plates</a:t>
                    </a:r>
                  </a:p>
                </p:txBody>
              </p:sp>
              <p:sp>
                <p:nvSpPr>
                  <p:cNvPr id="59" name="AutoShape 6">
                    <a:extLst>
                      <a:ext uri="{FF2B5EF4-FFF2-40B4-BE49-F238E27FC236}">
                        <a16:creationId xmlns:a16="http://schemas.microsoft.com/office/drawing/2014/main" id="{ADF26ACF-268B-6C26-D30C-C00BACF5B347}"/>
                      </a:ext>
                    </a:extLst>
                  </p:cNvPr>
                  <p:cNvSpPr/>
                  <p:nvPr/>
                </p:nvSpPr>
                <p:spPr>
                  <a:xfrm>
                    <a:off x="453097" y="3278488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AutoShape 7">
                    <a:extLst>
                      <a:ext uri="{FF2B5EF4-FFF2-40B4-BE49-F238E27FC236}">
                        <a16:creationId xmlns:a16="http://schemas.microsoft.com/office/drawing/2014/main" id="{A52E263D-CA34-5EA1-DD65-D8949231AEE3}"/>
                      </a:ext>
                    </a:extLst>
                  </p:cNvPr>
                  <p:cNvSpPr/>
                  <p:nvPr/>
                </p:nvSpPr>
                <p:spPr>
                  <a:xfrm>
                    <a:off x="453097" y="3630169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AutoShape 8">
                    <a:extLst>
                      <a:ext uri="{FF2B5EF4-FFF2-40B4-BE49-F238E27FC236}">
                        <a16:creationId xmlns:a16="http://schemas.microsoft.com/office/drawing/2014/main" id="{C5BBB535-340C-E375-8F77-7460BE0E8161}"/>
                      </a:ext>
                    </a:extLst>
                  </p:cNvPr>
                  <p:cNvSpPr/>
                  <p:nvPr/>
                </p:nvSpPr>
                <p:spPr>
                  <a:xfrm>
                    <a:off x="453097" y="3981850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AutoShape 9">
                    <a:extLst>
                      <a:ext uri="{FF2B5EF4-FFF2-40B4-BE49-F238E27FC236}">
                        <a16:creationId xmlns:a16="http://schemas.microsoft.com/office/drawing/2014/main" id="{1AC288A1-04BE-0A61-D4B8-12B0CC1871C6}"/>
                      </a:ext>
                    </a:extLst>
                  </p:cNvPr>
                  <p:cNvSpPr/>
                  <p:nvPr/>
                </p:nvSpPr>
                <p:spPr>
                  <a:xfrm>
                    <a:off x="453097" y="2926807"/>
                    <a:ext cx="3177033" cy="0"/>
                  </a:xfrm>
                  <a:prstGeom prst="line">
                    <a:avLst/>
                  </a:prstGeom>
                  <a:ln w="9525" cap="flat">
                    <a:solidFill>
                      <a:srgbClr val="99C4A4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AD37781-E828-DCE5-5B67-2D65FD57BFF0}"/>
                </a:ext>
              </a:extLst>
            </p:cNvPr>
            <p:cNvGrpSpPr/>
            <p:nvPr/>
          </p:nvGrpSpPr>
          <p:grpSpPr>
            <a:xfrm>
              <a:off x="427697" y="430095"/>
              <a:ext cx="6679616" cy="1108815"/>
              <a:chOff x="427697" y="430095"/>
              <a:chExt cx="6679616" cy="1108815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5309511" y="667904"/>
                <a:ext cx="1797802" cy="134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12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3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4C6429"/>
                    </a:solidFill>
                    <a:effectLst/>
                    <a:uLnTx/>
                    <a:uFillTx/>
                    <a:latin typeface="DM Sans" pitchFamily="2" charset="0"/>
                  </a:rPr>
                  <a:t>Time &amp; Date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309511" y="815082"/>
                <a:ext cx="1797802" cy="134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12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3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7B9950"/>
                    </a:solidFill>
                    <a:effectLst/>
                    <a:uLnTx/>
                    <a:uFillTx/>
                    <a:latin typeface="DM Sans"/>
                    <a:ea typeface="+mn-ea"/>
                    <a:cs typeface="+mn-cs"/>
                  </a:rPr>
                  <a:t>4:00 PM, Saturday, July 20th, 2024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309511" y="1132907"/>
                <a:ext cx="1797802" cy="134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12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3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4C6429"/>
                    </a:solidFill>
                    <a:effectLst/>
                    <a:uLnTx/>
                    <a:uFillTx/>
                    <a:latin typeface="DM Sans" pitchFamily="2" charset="0"/>
                  </a:rPr>
                  <a:t>Location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425992" y="1280085"/>
                <a:ext cx="2681321" cy="134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12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3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7B9950"/>
                    </a:solidFill>
                    <a:effectLst/>
                    <a:uLnTx/>
                    <a:uFillTx/>
                    <a:latin typeface="DM Sans"/>
                    <a:ea typeface="+mn-ea"/>
                    <a:cs typeface="+mn-cs"/>
                  </a:rPr>
                  <a:t>The Seaside Pavilion at 456 Ocean Avenue, Beachtown, USA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27697" y="430095"/>
                <a:ext cx="2980093" cy="11088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427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-154" normalizeH="0" baseline="0" noProof="0" dirty="0">
                    <a:ln>
                      <a:noFill/>
                    </a:ln>
                    <a:solidFill>
                      <a:srgbClr val="4C6429"/>
                    </a:solidFill>
                    <a:effectLst/>
                    <a:uLnTx/>
                    <a:uFillTx/>
                    <a:latin typeface="Outfit" pitchFamily="2" charset="0"/>
                  </a:rPr>
                  <a:t>SUMMER POTLUCK</a:t>
                </a:r>
              </a:p>
            </p:txBody>
          </p:sp>
        </p:grpSp>
        <p:sp>
          <p:nvSpPr>
            <p:cNvPr id="49" name="TemplateLAB"/>
            <p:cNvSpPr/>
            <p:nvPr/>
          </p:nvSpPr>
          <p:spPr>
            <a:xfrm rot="-5400000">
              <a:off x="7022937" y="5251018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40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DM Sans</vt:lpstr>
      <vt:lpstr>Arial</vt:lpstr>
      <vt:lpstr>Outfit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</dc:title>
  <dc:creator>Hoang Anh</dc:creator>
  <cp:lastModifiedBy>Hoang Anh</cp:lastModifiedBy>
  <cp:revision>23</cp:revision>
  <dcterms:created xsi:type="dcterms:W3CDTF">2006-08-16T00:00:00Z</dcterms:created>
  <dcterms:modified xsi:type="dcterms:W3CDTF">2024-03-22T09:38:23Z</dcterms:modified>
  <dc:identifier>DAGAMtRJytg</dc:identifier>
</cp:coreProperties>
</file>