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Fredoka" pitchFamily="2" charset="-79"/>
      <p:regular r:id="rId3"/>
      <p:bold r:id="rId4"/>
    </p:embeddedFont>
    <p:embeddedFont>
      <p:font typeface="Fredoka SemiBold" pitchFamily="2" charset="-79"/>
      <p:bold r:id="rId5"/>
    </p:embeddedFont>
    <p:embeddedFont>
      <p:font typeface="Rakkas" panose="00000500000000000000" pitchFamily="2" charset="-78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734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9">
            <a:extLst>
              <a:ext uri="{FF2B5EF4-FFF2-40B4-BE49-F238E27FC236}">
                <a16:creationId xmlns:a16="http://schemas.microsoft.com/office/drawing/2014/main" id="{62AE2980-E28A-482D-84D7-C2C5E34D400D}"/>
              </a:ext>
            </a:extLst>
          </p:cNvPr>
          <p:cNvGrpSpPr/>
          <p:nvPr/>
        </p:nvGrpSpPr>
        <p:grpSpPr>
          <a:xfrm>
            <a:off x="-1113201" y="-640129"/>
            <a:ext cx="9653174" cy="11969928"/>
            <a:chOff x="-1113201" y="-640129"/>
            <a:chExt cx="9653174" cy="1196992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368B7AD-CAF7-D1C2-FC9B-EC6AA3356C15}"/>
                </a:ext>
              </a:extLst>
            </p:cNvPr>
            <p:cNvGrpSpPr/>
            <p:nvPr/>
          </p:nvGrpSpPr>
          <p:grpSpPr>
            <a:xfrm>
              <a:off x="-1113201" y="-640129"/>
              <a:ext cx="9653174" cy="11969928"/>
              <a:chOff x="-1113201" y="-640129"/>
              <a:chExt cx="9653174" cy="11969928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AE41B1B-4149-BDB5-9125-3DE8F5EEED38}"/>
                  </a:ext>
                </a:extLst>
              </p:cNvPr>
              <p:cNvSpPr/>
              <p:nvPr/>
            </p:nvSpPr>
            <p:spPr>
              <a:xfrm rot="-10301381">
                <a:off x="-265208" y="-640129"/>
                <a:ext cx="2616298" cy="2483106"/>
              </a:xfrm>
              <a:custGeom>
                <a:avLst/>
                <a:gdLst>
                  <a:gd name="connsiteX0" fmla="*/ 2385379 w 2616298"/>
                  <a:gd name="connsiteY0" fmla="*/ 1084204 h 2483106"/>
                  <a:gd name="connsiteX1" fmla="*/ 2230576 w 2616298"/>
                  <a:gd name="connsiteY1" fmla="*/ 24404 h 2483106"/>
                  <a:gd name="connsiteX2" fmla="*/ 2185337 w 2616298"/>
                  <a:gd name="connsiteY2" fmla="*/ 31012 h 2483106"/>
                  <a:gd name="connsiteX3" fmla="*/ 2340140 w 2616298"/>
                  <a:gd name="connsiteY3" fmla="*/ 1090812 h 2483106"/>
                  <a:gd name="connsiteX4" fmla="*/ 265337 w 2616298"/>
                  <a:gd name="connsiteY4" fmla="*/ 2483106 h 2483106"/>
                  <a:gd name="connsiteX5" fmla="*/ 0 w 2616298"/>
                  <a:gd name="connsiteY5" fmla="*/ 2483106 h 2483106"/>
                  <a:gd name="connsiteX6" fmla="*/ 0 w 2616298"/>
                  <a:gd name="connsiteY6" fmla="*/ 0 h 2483106"/>
                  <a:gd name="connsiteX7" fmla="*/ 2616298 w 2616298"/>
                  <a:gd name="connsiteY7" fmla="*/ 0 h 2483106"/>
                  <a:gd name="connsiteX8" fmla="*/ 2616298 w 2616298"/>
                  <a:gd name="connsiteY8" fmla="*/ 1707339 h 2483106"/>
                  <a:gd name="connsiteX9" fmla="*/ 2609282 w 2616298"/>
                  <a:gd name="connsiteY9" fmla="*/ 1659305 h 2483106"/>
                  <a:gd name="connsiteX10" fmla="*/ 196486 w 2616298"/>
                  <a:gd name="connsiteY10" fmla="*/ 2011738 h 248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6298" h="2483106">
                    <a:moveTo>
                      <a:pt x="2385379" y="1084204"/>
                    </a:moveTo>
                    <a:lnTo>
                      <a:pt x="2230576" y="24404"/>
                    </a:lnTo>
                    <a:lnTo>
                      <a:pt x="2185337" y="31012"/>
                    </a:lnTo>
                    <a:lnTo>
                      <a:pt x="2340140" y="1090812"/>
                    </a:lnTo>
                    <a:close/>
                    <a:moveTo>
                      <a:pt x="265337" y="2483106"/>
                    </a:moveTo>
                    <a:lnTo>
                      <a:pt x="0" y="2483106"/>
                    </a:lnTo>
                    <a:lnTo>
                      <a:pt x="0" y="0"/>
                    </a:lnTo>
                    <a:lnTo>
                      <a:pt x="2616298" y="0"/>
                    </a:lnTo>
                    <a:lnTo>
                      <a:pt x="2616298" y="1707339"/>
                    </a:lnTo>
                    <a:lnTo>
                      <a:pt x="2609282" y="1659305"/>
                    </a:lnTo>
                    <a:lnTo>
                      <a:pt x="196486" y="2011738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EBF17D-F736-C767-3672-3EFD4AB25EED}"/>
                  </a:ext>
                </a:extLst>
              </p:cNvPr>
              <p:cNvSpPr/>
              <p:nvPr/>
            </p:nvSpPr>
            <p:spPr>
              <a:xfrm rot="-964300">
                <a:off x="6651180" y="-599170"/>
                <a:ext cx="1817640" cy="1725105"/>
              </a:xfrm>
              <a:custGeom>
                <a:avLst/>
                <a:gdLst>
                  <a:gd name="connsiteX0" fmla="*/ 235128 w 1817640"/>
                  <a:gd name="connsiteY0" fmla="*/ 0 h 1725105"/>
                  <a:gd name="connsiteX1" fmla="*/ 129636 w 1817640"/>
                  <a:gd name="connsiteY1" fmla="*/ 366164 h 1725105"/>
                  <a:gd name="connsiteX2" fmla="*/ 977788 w 1817640"/>
                  <a:gd name="connsiteY2" fmla="*/ 610516 h 1725105"/>
                  <a:gd name="connsiteX3" fmla="*/ 658427 w 1817640"/>
                  <a:gd name="connsiteY3" fmla="*/ 1719026 h 1725105"/>
                  <a:gd name="connsiteX4" fmla="*/ 679529 w 1817640"/>
                  <a:gd name="connsiteY4" fmla="*/ 1725105 h 1725105"/>
                  <a:gd name="connsiteX5" fmla="*/ 0 w 1817640"/>
                  <a:gd name="connsiteY5" fmla="*/ 1725105 h 1725105"/>
                  <a:gd name="connsiteX6" fmla="*/ 0 w 1817640"/>
                  <a:gd name="connsiteY6" fmla="*/ 0 h 1725105"/>
                  <a:gd name="connsiteX7" fmla="*/ 1817640 w 1817640"/>
                  <a:gd name="connsiteY7" fmla="*/ 0 h 1725105"/>
                  <a:gd name="connsiteX8" fmla="*/ 1817640 w 1817640"/>
                  <a:gd name="connsiteY8" fmla="*/ 784205 h 1725105"/>
                  <a:gd name="connsiteX9" fmla="*/ 1612235 w 1817640"/>
                  <a:gd name="connsiteY9" fmla="*/ 725028 h 1725105"/>
                  <a:gd name="connsiteX10" fmla="*/ 1780117 w 1817640"/>
                  <a:gd name="connsiteY10" fmla="*/ 142304 h 1725105"/>
                  <a:gd name="connsiteX11" fmla="*/ 1286176 w 1817640"/>
                  <a:gd name="connsiteY11" fmla="*/ 0 h 172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7640" h="1725105">
                    <a:moveTo>
                      <a:pt x="235128" y="0"/>
                    </a:moveTo>
                    <a:lnTo>
                      <a:pt x="129636" y="366164"/>
                    </a:lnTo>
                    <a:lnTo>
                      <a:pt x="977788" y="610516"/>
                    </a:lnTo>
                    <a:lnTo>
                      <a:pt x="658427" y="1719026"/>
                    </a:lnTo>
                    <a:lnTo>
                      <a:pt x="679529" y="1725105"/>
                    </a:lnTo>
                    <a:lnTo>
                      <a:pt x="0" y="1725105"/>
                    </a:lnTo>
                    <a:lnTo>
                      <a:pt x="0" y="0"/>
                    </a:lnTo>
                    <a:close/>
                    <a:moveTo>
                      <a:pt x="1817640" y="0"/>
                    </a:moveTo>
                    <a:lnTo>
                      <a:pt x="1817640" y="784205"/>
                    </a:lnTo>
                    <a:lnTo>
                      <a:pt x="1612235" y="725028"/>
                    </a:lnTo>
                    <a:lnTo>
                      <a:pt x="1780117" y="142304"/>
                    </a:lnTo>
                    <a:lnTo>
                      <a:pt x="1286176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8683C19-2406-7809-9BF8-FF8762328E53}"/>
                  </a:ext>
                </a:extLst>
              </p:cNvPr>
              <p:cNvSpPr/>
              <p:nvPr/>
            </p:nvSpPr>
            <p:spPr>
              <a:xfrm rot="-525788" flipH="1">
                <a:off x="-1113201" y="9216737"/>
                <a:ext cx="2226404" cy="2113062"/>
              </a:xfrm>
              <a:custGeom>
                <a:avLst/>
                <a:gdLst>
                  <a:gd name="connsiteX0" fmla="*/ 1984765 w 2226404"/>
                  <a:gd name="connsiteY0" fmla="*/ 0 h 2113062"/>
                  <a:gd name="connsiteX1" fmla="*/ 2226404 w 2226404"/>
                  <a:gd name="connsiteY1" fmla="*/ 1567566 h 2113062"/>
                  <a:gd name="connsiteX2" fmla="*/ 2226404 w 2226404"/>
                  <a:gd name="connsiteY2" fmla="*/ 1 h 2113062"/>
                  <a:gd name="connsiteX3" fmla="*/ 0 w 2226404"/>
                  <a:gd name="connsiteY3" fmla="*/ 1 h 2113062"/>
                  <a:gd name="connsiteX4" fmla="*/ 0 w 2226404"/>
                  <a:gd name="connsiteY4" fmla="*/ 2113062 h 2113062"/>
                  <a:gd name="connsiteX5" fmla="*/ 553730 w 2226404"/>
                  <a:gd name="connsiteY5" fmla="*/ 2113062 h 2113062"/>
                  <a:gd name="connsiteX6" fmla="*/ 471640 w 2226404"/>
                  <a:gd name="connsiteY6" fmla="*/ 1580522 h 2113062"/>
                  <a:gd name="connsiteX7" fmla="*/ 1177210 w 2226404"/>
                  <a:gd name="connsiteY7" fmla="*/ 1471758 h 2113062"/>
                  <a:gd name="connsiteX8" fmla="*/ 950340 w 2226404"/>
                  <a:gd name="connsiteY8" fmla="*/ 1 h 211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6404" h="2113062">
                    <a:moveTo>
                      <a:pt x="1984765" y="0"/>
                    </a:moveTo>
                    <a:lnTo>
                      <a:pt x="2226404" y="1567566"/>
                    </a:lnTo>
                    <a:lnTo>
                      <a:pt x="2226404" y="1"/>
                    </a:lnTo>
                    <a:close/>
                    <a:moveTo>
                      <a:pt x="0" y="1"/>
                    </a:moveTo>
                    <a:lnTo>
                      <a:pt x="0" y="2113062"/>
                    </a:lnTo>
                    <a:lnTo>
                      <a:pt x="553730" y="2113062"/>
                    </a:lnTo>
                    <a:lnTo>
                      <a:pt x="471640" y="1580522"/>
                    </a:lnTo>
                    <a:lnTo>
                      <a:pt x="1177210" y="1471758"/>
                    </a:lnTo>
                    <a:lnTo>
                      <a:pt x="950340" y="1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44F4295-2DEA-7ED1-DC6E-C0286A48D46C}"/>
                  </a:ext>
                </a:extLst>
              </p:cNvPr>
              <p:cNvSpPr/>
              <p:nvPr/>
            </p:nvSpPr>
            <p:spPr>
              <a:xfrm rot="2103592">
                <a:off x="6651180" y="4807067"/>
                <a:ext cx="1817640" cy="1725105"/>
              </a:xfrm>
              <a:custGeom>
                <a:avLst/>
                <a:gdLst>
                  <a:gd name="connsiteX0" fmla="*/ 1455116 w 1817640"/>
                  <a:gd name="connsiteY0" fmla="*/ 0 h 1725105"/>
                  <a:gd name="connsiteX1" fmla="*/ 1817640 w 1817640"/>
                  <a:gd name="connsiteY1" fmla="*/ 0 h 1725105"/>
                  <a:gd name="connsiteX2" fmla="*/ 1817640 w 1817640"/>
                  <a:gd name="connsiteY2" fmla="*/ 516588 h 1725105"/>
                  <a:gd name="connsiteX3" fmla="*/ 0 w 1817640"/>
                  <a:gd name="connsiteY3" fmla="*/ 0 h 1725105"/>
                  <a:gd name="connsiteX4" fmla="*/ 901231 w 1817640"/>
                  <a:gd name="connsiteY4" fmla="*/ 0 h 1725105"/>
                  <a:gd name="connsiteX5" fmla="*/ 497876 w 1817640"/>
                  <a:gd name="connsiteY5" fmla="*/ 283061 h 1725105"/>
                  <a:gd name="connsiteX6" fmla="*/ 1509854 w 1817640"/>
                  <a:gd name="connsiteY6" fmla="*/ 1725105 h 1725105"/>
                  <a:gd name="connsiteX7" fmla="*/ 0 w 1817640"/>
                  <a:gd name="connsiteY7" fmla="*/ 1725105 h 172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7640" h="1725105">
                    <a:moveTo>
                      <a:pt x="1455116" y="0"/>
                    </a:moveTo>
                    <a:lnTo>
                      <a:pt x="1817640" y="0"/>
                    </a:lnTo>
                    <a:lnTo>
                      <a:pt x="1817640" y="516588"/>
                    </a:lnTo>
                    <a:close/>
                    <a:moveTo>
                      <a:pt x="0" y="0"/>
                    </a:moveTo>
                    <a:lnTo>
                      <a:pt x="901231" y="0"/>
                    </a:lnTo>
                    <a:lnTo>
                      <a:pt x="497876" y="283061"/>
                    </a:lnTo>
                    <a:lnTo>
                      <a:pt x="1509854" y="1725105"/>
                    </a:lnTo>
                    <a:lnTo>
                      <a:pt x="0" y="1725105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47F832E-048A-D919-F2D8-D075606A6348}"/>
                  </a:ext>
                </a:extLst>
              </p:cNvPr>
              <p:cNvSpPr/>
              <p:nvPr/>
            </p:nvSpPr>
            <p:spPr>
              <a:xfrm rot="5554221">
                <a:off x="-734582" y="5589496"/>
                <a:ext cx="1817640" cy="1419872"/>
              </a:xfrm>
              <a:custGeom>
                <a:avLst/>
                <a:gdLst>
                  <a:gd name="connsiteX0" fmla="*/ 0 w 1817640"/>
                  <a:gd name="connsiteY0" fmla="*/ 925148 h 1419872"/>
                  <a:gd name="connsiteX1" fmla="*/ 0 w 1817640"/>
                  <a:gd name="connsiteY1" fmla="*/ 0 h 1419872"/>
                  <a:gd name="connsiteX2" fmla="*/ 1817640 w 1817640"/>
                  <a:gd name="connsiteY2" fmla="*/ 0 h 1419872"/>
                  <a:gd name="connsiteX3" fmla="*/ 1817640 w 1817640"/>
                  <a:gd name="connsiteY3" fmla="*/ 1419872 h 1419872"/>
                  <a:gd name="connsiteX4" fmla="*/ 1791820 w 1817640"/>
                  <a:gd name="connsiteY4" fmla="*/ 844711 h 141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7640" h="1419872">
                    <a:moveTo>
                      <a:pt x="0" y="925148"/>
                    </a:moveTo>
                    <a:lnTo>
                      <a:pt x="0" y="0"/>
                    </a:lnTo>
                    <a:lnTo>
                      <a:pt x="1817640" y="0"/>
                    </a:lnTo>
                    <a:lnTo>
                      <a:pt x="1817640" y="1419872"/>
                    </a:lnTo>
                    <a:lnTo>
                      <a:pt x="1791820" y="844711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4D377E3-1172-5433-87B7-E02EF8163A3D}"/>
                  </a:ext>
                </a:extLst>
              </p:cNvPr>
              <p:cNvSpPr/>
              <p:nvPr/>
            </p:nvSpPr>
            <p:spPr>
              <a:xfrm rot="-8760727" flipH="1">
                <a:off x="6645260" y="9374143"/>
                <a:ext cx="1894713" cy="1798255"/>
              </a:xfrm>
              <a:custGeom>
                <a:avLst/>
                <a:gdLst>
                  <a:gd name="connsiteX0" fmla="*/ 1593183 w 1894713"/>
                  <a:gd name="connsiteY0" fmla="*/ 751268 h 1798255"/>
                  <a:gd name="connsiteX1" fmla="*/ 1894712 w 1894713"/>
                  <a:gd name="connsiteY1" fmla="*/ 954559 h 1798255"/>
                  <a:gd name="connsiteX2" fmla="*/ 1894712 w 1894713"/>
                  <a:gd name="connsiteY2" fmla="*/ 0 h 1798255"/>
                  <a:gd name="connsiteX3" fmla="*/ 1286346 w 1894713"/>
                  <a:gd name="connsiteY3" fmla="*/ 0 h 1798255"/>
                  <a:gd name="connsiteX4" fmla="*/ 1845518 w 1894713"/>
                  <a:gd name="connsiteY4" fmla="*/ 376994 h 1798255"/>
                  <a:gd name="connsiteX5" fmla="*/ 1894711 w 1894713"/>
                  <a:gd name="connsiteY5" fmla="*/ 1798255 h 1798255"/>
                  <a:gd name="connsiteX6" fmla="*/ 1894712 w 1894713"/>
                  <a:gd name="connsiteY6" fmla="*/ 1798254 h 1798255"/>
                  <a:gd name="connsiteX7" fmla="*/ 1894713 w 1894713"/>
                  <a:gd name="connsiteY7" fmla="*/ 1798252 h 1798255"/>
                  <a:gd name="connsiteX8" fmla="*/ 0 w 1894713"/>
                  <a:gd name="connsiteY8" fmla="*/ 1798254 h 1798255"/>
                  <a:gd name="connsiteX9" fmla="*/ 455930 w 1894713"/>
                  <a:gd name="connsiteY9" fmla="*/ 1798254 h 1798255"/>
                  <a:gd name="connsiteX10" fmla="*/ 347083 w 1894713"/>
                  <a:gd name="connsiteY10" fmla="*/ 1724869 h 1798255"/>
                  <a:gd name="connsiteX11" fmla="*/ 1152270 w 1894713"/>
                  <a:gd name="connsiteY11" fmla="*/ 530584 h 1798255"/>
                  <a:gd name="connsiteX12" fmla="*/ 749416 w 1894713"/>
                  <a:gd name="connsiteY12" fmla="*/ 258979 h 1798255"/>
                  <a:gd name="connsiteX13" fmla="*/ 924020 w 1894713"/>
                  <a:gd name="connsiteY13" fmla="*/ 0 h 1798255"/>
                  <a:gd name="connsiteX14" fmla="*/ 0 w 1894713"/>
                  <a:gd name="connsiteY14" fmla="*/ 0 h 179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4713" h="1798255">
                    <a:moveTo>
                      <a:pt x="1593183" y="751268"/>
                    </a:moveTo>
                    <a:lnTo>
                      <a:pt x="1894712" y="954559"/>
                    </a:lnTo>
                    <a:lnTo>
                      <a:pt x="1894712" y="0"/>
                    </a:lnTo>
                    <a:lnTo>
                      <a:pt x="1286346" y="0"/>
                    </a:lnTo>
                    <a:lnTo>
                      <a:pt x="1845518" y="376994"/>
                    </a:lnTo>
                    <a:close/>
                    <a:moveTo>
                      <a:pt x="1894711" y="1798255"/>
                    </a:moveTo>
                    <a:lnTo>
                      <a:pt x="1894712" y="1798254"/>
                    </a:lnTo>
                    <a:lnTo>
                      <a:pt x="1894713" y="1798252"/>
                    </a:lnTo>
                    <a:close/>
                    <a:moveTo>
                      <a:pt x="0" y="1798254"/>
                    </a:moveTo>
                    <a:lnTo>
                      <a:pt x="455930" y="1798254"/>
                    </a:lnTo>
                    <a:lnTo>
                      <a:pt x="347083" y="1724869"/>
                    </a:lnTo>
                    <a:lnTo>
                      <a:pt x="1152270" y="530584"/>
                    </a:lnTo>
                    <a:lnTo>
                      <a:pt x="749416" y="258979"/>
                    </a:lnTo>
                    <a:lnTo>
                      <a:pt x="92402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" name="Freeform 2"/>
            <p:cNvSpPr/>
            <p:nvPr/>
          </p:nvSpPr>
          <p:spPr>
            <a:xfrm>
              <a:off x="3570618" y="800333"/>
              <a:ext cx="3500020" cy="2604598"/>
            </a:xfrm>
            <a:custGeom>
              <a:avLst/>
              <a:gdLst/>
              <a:ahLst/>
              <a:cxnLst/>
              <a:rect l="l" t="t" r="r" b="b"/>
              <a:pathLst>
                <a:path w="3500020" h="2604598">
                  <a:moveTo>
                    <a:pt x="0" y="0"/>
                  </a:moveTo>
                  <a:lnTo>
                    <a:pt x="3500020" y="0"/>
                  </a:lnTo>
                  <a:lnTo>
                    <a:pt x="3500020" y="2604599"/>
                  </a:lnTo>
                  <a:lnTo>
                    <a:pt x="0" y="260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73E5522-1596-0382-2205-48A18098F76D}"/>
                </a:ext>
              </a:extLst>
            </p:cNvPr>
            <p:cNvGrpSpPr/>
            <p:nvPr/>
          </p:nvGrpSpPr>
          <p:grpSpPr>
            <a:xfrm>
              <a:off x="493785" y="3140722"/>
              <a:ext cx="6576853" cy="7074506"/>
              <a:chOff x="493785" y="3140722"/>
              <a:chExt cx="6576853" cy="707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93785" y="3140722"/>
                <a:ext cx="6576853" cy="7074506"/>
              </a:xfrm>
              <a:custGeom>
                <a:avLst/>
                <a:gdLst/>
                <a:ahLst/>
                <a:cxnLst/>
                <a:rect l="l" t="t" r="r" b="b"/>
                <a:pathLst>
                  <a:path w="2356996" h="2535343">
                    <a:moveTo>
                      <a:pt x="0" y="0"/>
                    </a:moveTo>
                    <a:lnTo>
                      <a:pt x="2356996" y="0"/>
                    </a:lnTo>
                    <a:lnTo>
                      <a:pt x="2356996" y="2535343"/>
                    </a:lnTo>
                    <a:lnTo>
                      <a:pt x="0" y="2535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493785" y="3561629"/>
                <a:ext cx="6576853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493785" y="8967679"/>
                <a:ext cx="6576853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928980" y="397747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928980" y="439332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928980" y="480917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928980" y="522502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928980" y="605672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928980" y="647257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928980" y="688842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928980" y="772012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928980" y="813597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928980" y="855182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928980" y="938352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928980" y="9799379"/>
                <a:ext cx="6141658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93785" y="7304279"/>
                <a:ext cx="6576853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93785" y="5640879"/>
                <a:ext cx="6576853" cy="0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2525247" y="3140722"/>
                <a:ext cx="0" cy="7074506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 flipH="1">
                <a:off x="4596995" y="3140722"/>
                <a:ext cx="0" cy="7074506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5552333" y="3140722"/>
                <a:ext cx="0" cy="7074506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928980" y="3140722"/>
                <a:ext cx="0" cy="7074506"/>
              </a:xfrm>
              <a:prstGeom prst="line">
                <a:avLst/>
              </a:prstGeom>
              <a:ln w="9525" cap="flat">
                <a:solidFill>
                  <a:srgbClr val="0F342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577255" y="3228266"/>
                <a:ext cx="268256" cy="245820"/>
              </a:xfrm>
              <a:custGeom>
                <a:avLst/>
                <a:gdLst/>
                <a:ahLst/>
                <a:cxnLst/>
                <a:rect l="l" t="t" r="r" b="b"/>
                <a:pathLst>
                  <a:path w="268256" h="245820">
                    <a:moveTo>
                      <a:pt x="0" y="0"/>
                    </a:moveTo>
                    <a:lnTo>
                      <a:pt x="268256" y="0"/>
                    </a:lnTo>
                    <a:lnTo>
                      <a:pt x="268256" y="245820"/>
                    </a:lnTo>
                    <a:lnTo>
                      <a:pt x="0" y="2458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321871" y="3312723"/>
                <a:ext cx="810485" cy="91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10352A"/>
                    </a:solidFill>
                    <a:latin typeface="Fredoka SemiBold" pitchFamily="2" charset="-79"/>
                    <a:cs typeface="Fredoka SemiBold" pitchFamily="2" charset="-79"/>
                  </a:rPr>
                  <a:t>NAME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3262616" y="3311351"/>
                <a:ext cx="597011" cy="91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10352A"/>
                    </a:solidFill>
                    <a:latin typeface="Fredoka SemiBold" pitchFamily="2" charset="-79"/>
                    <a:cs typeface="Fredoka SemiBold" pitchFamily="2" charset="-79"/>
                  </a:rPr>
                  <a:t>ITEM/DISH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935953" y="3311351"/>
                <a:ext cx="751066" cy="91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10352A"/>
                    </a:solidFill>
                    <a:latin typeface="Fredoka SemiBold" pitchFamily="2" charset="-79"/>
                    <a:cs typeface="Fredoka SemiBold" pitchFamily="2" charset="-79"/>
                  </a:rPr>
                  <a:t>CONTACT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699131" y="3311351"/>
                <a:ext cx="751066" cy="91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10352A"/>
                    </a:solidFill>
                    <a:latin typeface="Fredoka SemiBold" pitchFamily="2" charset="-79"/>
                    <a:cs typeface="Fredoka SemiBold" pitchFamily="2" charset="-79"/>
                  </a:rPr>
                  <a:t>QUANTITY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 rot="-5400000">
                <a:off x="384426" y="4554824"/>
                <a:ext cx="668200" cy="91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0"/>
                  </a:lnSpc>
                </a:pPr>
                <a:r>
                  <a:rPr lang="en-US" sz="800" dirty="0">
                    <a:solidFill>
                      <a:srgbClr val="10352A"/>
                    </a:solidFill>
                    <a:latin typeface="Fredoka SemiBold" pitchFamily="2" charset="-79"/>
                    <a:cs typeface="Fredoka SemiBold" pitchFamily="2" charset="-79"/>
                  </a:rPr>
                  <a:t>MAIN DISHES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 rot="-5400000">
                <a:off x="384426" y="6424808"/>
                <a:ext cx="668200" cy="91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0"/>
                  </a:lnSpc>
                </a:pPr>
                <a:r>
                  <a:rPr lang="en-US" sz="800" dirty="0">
                    <a:solidFill>
                      <a:srgbClr val="10352A"/>
                    </a:solidFill>
                    <a:latin typeface="Fredoka SemiBold" pitchFamily="2" charset="-79"/>
                    <a:cs typeface="Fredoka SemiBold" pitchFamily="2" charset="-79"/>
                  </a:rPr>
                  <a:t>SIDE DISHES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 rot="-5400000">
                <a:off x="384426" y="8087018"/>
                <a:ext cx="668200" cy="91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0"/>
                  </a:lnSpc>
                </a:pPr>
                <a:r>
                  <a:rPr lang="en-US" sz="800" dirty="0">
                    <a:solidFill>
                      <a:srgbClr val="10352A"/>
                    </a:solidFill>
                    <a:latin typeface="Fredoka SemiBold" pitchFamily="2" charset="-79"/>
                    <a:cs typeface="Fredoka SemiBold" pitchFamily="2" charset="-79"/>
                  </a:rPr>
                  <a:t>DESSERTS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 rot="-5400000">
                <a:off x="384426" y="9541451"/>
                <a:ext cx="668200" cy="91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0"/>
                  </a:lnSpc>
                </a:pPr>
                <a:r>
                  <a:rPr lang="en-US" sz="800" dirty="0">
                    <a:solidFill>
                      <a:srgbClr val="10352A"/>
                    </a:solidFill>
                    <a:latin typeface="Fredoka SemiBold" pitchFamily="2" charset="-79"/>
                    <a:cs typeface="Fredoka SemiBold" pitchFamily="2" charset="-79"/>
                  </a:rPr>
                  <a:t>DRINKS 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819A07D-247F-5A18-0728-80603F7FE403}"/>
                </a:ext>
              </a:extLst>
            </p:cNvPr>
            <p:cNvGrpSpPr/>
            <p:nvPr/>
          </p:nvGrpSpPr>
          <p:grpSpPr>
            <a:xfrm>
              <a:off x="554929" y="474146"/>
              <a:ext cx="3614829" cy="2186441"/>
              <a:chOff x="554929" y="474146"/>
              <a:chExt cx="3614829" cy="218644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59363" y="1858866"/>
                <a:ext cx="166888" cy="182482"/>
              </a:xfrm>
              <a:custGeom>
                <a:avLst/>
                <a:gdLst/>
                <a:ahLst/>
                <a:cxnLst/>
                <a:rect l="l" t="t" r="r" b="b"/>
                <a:pathLst>
                  <a:path w="166888" h="182482">
                    <a:moveTo>
                      <a:pt x="0" y="0"/>
                    </a:moveTo>
                    <a:lnTo>
                      <a:pt x="166888" y="0"/>
                    </a:lnTo>
                    <a:lnTo>
                      <a:pt x="166888" y="182482"/>
                    </a:lnTo>
                    <a:lnTo>
                      <a:pt x="0" y="182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554929" y="2174941"/>
                <a:ext cx="175756" cy="175756"/>
              </a:xfrm>
              <a:custGeom>
                <a:avLst/>
                <a:gdLst/>
                <a:ahLst/>
                <a:cxnLst/>
                <a:rect l="l" t="t" r="r" b="b"/>
                <a:pathLst>
                  <a:path w="175756" h="175756">
                    <a:moveTo>
                      <a:pt x="0" y="0"/>
                    </a:moveTo>
                    <a:lnTo>
                      <a:pt x="175755" y="0"/>
                    </a:lnTo>
                    <a:lnTo>
                      <a:pt x="175755" y="175756"/>
                    </a:lnTo>
                    <a:lnTo>
                      <a:pt x="0" y="1757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71710" y="2482845"/>
                <a:ext cx="142194" cy="177742"/>
              </a:xfrm>
              <a:custGeom>
                <a:avLst/>
                <a:gdLst/>
                <a:ahLst/>
                <a:cxnLst/>
                <a:rect l="l" t="t" r="r" b="b"/>
                <a:pathLst>
                  <a:path w="142194" h="177742">
                    <a:moveTo>
                      <a:pt x="0" y="0"/>
                    </a:moveTo>
                    <a:lnTo>
                      <a:pt x="142193" y="0"/>
                    </a:lnTo>
                    <a:lnTo>
                      <a:pt x="142193" y="177742"/>
                    </a:lnTo>
                    <a:lnTo>
                      <a:pt x="0" y="1777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877841" y="1738404"/>
                <a:ext cx="3291917" cy="3002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76"/>
                  </a:lnSpc>
                </a:pPr>
                <a:r>
                  <a:rPr lang="en-US" sz="1200" dirty="0">
                    <a:solidFill>
                      <a:srgbClr val="F9FF00"/>
                    </a:solidFill>
                    <a:latin typeface="Fredoka"/>
                  </a:rPr>
                  <a:t>Sunday, October 20, 2030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877841" y="2048073"/>
                <a:ext cx="2145701" cy="3002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76"/>
                  </a:lnSpc>
                  <a:spcBef>
                    <a:spcPct val="0"/>
                  </a:spcBef>
                </a:pPr>
                <a:r>
                  <a:rPr lang="en-US" sz="1200" u="none" strike="noStrike" dirty="0">
                    <a:solidFill>
                      <a:srgbClr val="F9FF00"/>
                    </a:solidFill>
                    <a:latin typeface="Fredoka"/>
                  </a:rPr>
                  <a:t>2pm - 4pm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877841" y="2357421"/>
                <a:ext cx="2736445" cy="3002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76"/>
                  </a:lnSpc>
                  <a:spcBef>
                    <a:spcPct val="0"/>
                  </a:spcBef>
                </a:pPr>
                <a:r>
                  <a:rPr lang="en-US" sz="1200" u="none" strike="noStrike" dirty="0">
                    <a:solidFill>
                      <a:srgbClr val="F9FF00"/>
                    </a:solidFill>
                    <a:latin typeface="Fredoka"/>
                  </a:rPr>
                  <a:t>123 Anywhere St., Any City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63796" y="474146"/>
                <a:ext cx="3513010" cy="12060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8"/>
                  </a:lnSpc>
                </a:pPr>
                <a:r>
                  <a:rPr lang="en-US" sz="5100" spc="-51" dirty="0">
                    <a:solidFill>
                      <a:srgbClr val="F9FF00"/>
                    </a:solidFill>
                    <a:latin typeface="Rakkas"/>
                  </a:rPr>
                  <a:t>St. patty's </a:t>
                </a:r>
              </a:p>
              <a:p>
                <a:pPr>
                  <a:lnSpc>
                    <a:spcPts val="4508"/>
                  </a:lnSpc>
                </a:pPr>
                <a:r>
                  <a:rPr lang="en-US" sz="5100" spc="-51" dirty="0">
                    <a:solidFill>
                      <a:srgbClr val="F9FF00"/>
                    </a:solidFill>
                    <a:latin typeface="Rakkas"/>
                  </a:rPr>
                  <a:t>day potluck</a:t>
                </a:r>
              </a:p>
            </p:txBody>
          </p:sp>
        </p:grpSp>
        <p:sp>
          <p:nvSpPr>
            <p:cNvPr id="49" name="TemplateLAB"/>
            <p:cNvSpPr/>
            <p:nvPr/>
          </p:nvSpPr>
          <p:spPr>
            <a:xfrm>
              <a:off x="3495910" y="10348578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0" y="0"/>
                  </a:lnTo>
                  <a:lnTo>
                    <a:pt x="564680" y="93172"/>
                  </a:lnTo>
                  <a:lnTo>
                    <a:pt x="0" y="93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Fredoka</vt:lpstr>
      <vt:lpstr>Fredoka SemiBold</vt:lpstr>
      <vt:lpstr>Arial</vt:lpstr>
      <vt:lpstr>Calibri</vt:lpstr>
      <vt:lpstr>Rakkas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Potluck sign up sheet 2</dc:title>
  <dc:creator>Hoang Anh</dc:creator>
  <cp:lastModifiedBy>Hoang Anh</cp:lastModifiedBy>
  <cp:revision>19</cp:revision>
  <dcterms:created xsi:type="dcterms:W3CDTF">2006-08-16T00:00:00Z</dcterms:created>
  <dcterms:modified xsi:type="dcterms:W3CDTF">2024-03-28T15:38:39Z</dcterms:modified>
  <dc:identifier>DAGAx8seEGM</dc:identifier>
</cp:coreProperties>
</file>