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Lora" pitchFamily="2" charset="0"/>
      <p:regular r:id="rId3"/>
      <p:bold r:id="rId4"/>
      <p:italic r:id="rId5"/>
      <p:boldItalic r:id="rId6"/>
    </p:embeddedFont>
    <p:embeddedFont>
      <p:font typeface="Vidaloka " panose="02000504000000020004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C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244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A7292568-5C45-DE05-255C-EA6E3FEEF0FE}"/>
              </a:ext>
            </a:extLst>
          </p:cNvPr>
          <p:cNvGrpSpPr/>
          <p:nvPr/>
        </p:nvGrpSpPr>
        <p:grpSpPr>
          <a:xfrm>
            <a:off x="320630" y="444955"/>
            <a:ext cx="7076693" cy="9904236"/>
            <a:chOff x="320630" y="444955"/>
            <a:chExt cx="7076693" cy="990423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7AC5F15-73A7-8EB5-4179-11A9D3FB8D9A}"/>
                </a:ext>
              </a:extLst>
            </p:cNvPr>
            <p:cNvGrpSpPr/>
            <p:nvPr/>
          </p:nvGrpSpPr>
          <p:grpSpPr>
            <a:xfrm>
              <a:off x="4417105" y="444955"/>
              <a:ext cx="2796019" cy="3759080"/>
              <a:chOff x="4417105" y="444955"/>
              <a:chExt cx="2796019" cy="3759080"/>
            </a:xfrm>
          </p:grpSpPr>
          <p:sp>
            <p:nvSpPr>
              <p:cNvPr id="2" name="Freeform 2"/>
              <p:cNvSpPr/>
              <p:nvPr/>
            </p:nvSpPr>
            <p:spPr>
              <a:xfrm rot="7444">
                <a:off x="4875659" y="444955"/>
                <a:ext cx="2337465" cy="3759080"/>
              </a:xfrm>
              <a:custGeom>
                <a:avLst/>
                <a:gdLst/>
                <a:ahLst/>
                <a:cxnLst/>
                <a:rect l="l" t="t" r="r" b="b"/>
                <a:pathLst>
                  <a:path w="2337465" h="3759080">
                    <a:moveTo>
                      <a:pt x="0" y="0"/>
                    </a:moveTo>
                    <a:lnTo>
                      <a:pt x="2337465" y="0"/>
                    </a:lnTo>
                    <a:lnTo>
                      <a:pt x="2337465" y="3759081"/>
                    </a:lnTo>
                    <a:lnTo>
                      <a:pt x="0" y="37590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 rot="10800000">
                <a:off x="4928162" y="3053012"/>
                <a:ext cx="1531759" cy="990600"/>
              </a:xfrm>
              <a:custGeom>
                <a:avLst/>
                <a:gdLst/>
                <a:ahLst/>
                <a:cxnLst/>
                <a:rect l="l" t="t" r="r" b="b"/>
                <a:pathLst>
                  <a:path w="548948" h="355009">
                    <a:moveTo>
                      <a:pt x="0" y="0"/>
                    </a:moveTo>
                    <a:lnTo>
                      <a:pt x="548948" y="0"/>
                    </a:lnTo>
                    <a:lnTo>
                      <a:pt x="548948" y="355009"/>
                    </a:lnTo>
                    <a:lnTo>
                      <a:pt x="0" y="35500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EF">
                      <a:alpha val="100000"/>
                    </a:srgbClr>
                  </a:gs>
                  <a:gs pos="100000">
                    <a:srgbClr val="FFFFEF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 rot="-63620">
                <a:off x="4417105" y="1625599"/>
                <a:ext cx="473500" cy="324076"/>
              </a:xfrm>
              <a:custGeom>
                <a:avLst/>
                <a:gdLst/>
                <a:ahLst/>
                <a:cxnLst/>
                <a:rect l="l" t="t" r="r" b="b"/>
                <a:pathLst>
                  <a:path w="473500" h="324076">
                    <a:moveTo>
                      <a:pt x="0" y="0"/>
                    </a:moveTo>
                    <a:lnTo>
                      <a:pt x="473499" y="0"/>
                    </a:lnTo>
                    <a:lnTo>
                      <a:pt x="473499" y="324075"/>
                    </a:lnTo>
                    <a:lnTo>
                      <a:pt x="0" y="324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 rot="-4447274">
                <a:off x="6724990" y="2209389"/>
                <a:ext cx="359025" cy="245726"/>
              </a:xfrm>
              <a:custGeom>
                <a:avLst/>
                <a:gdLst/>
                <a:ahLst/>
                <a:cxnLst/>
                <a:rect l="l" t="t" r="r" b="b"/>
                <a:pathLst>
                  <a:path w="359025" h="245726">
                    <a:moveTo>
                      <a:pt x="0" y="0"/>
                    </a:moveTo>
                    <a:lnTo>
                      <a:pt x="359025" y="0"/>
                    </a:lnTo>
                    <a:lnTo>
                      <a:pt x="359025" y="245727"/>
                    </a:lnTo>
                    <a:lnTo>
                      <a:pt x="0" y="2457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5F3D90C-8699-7B2A-F22E-AA81D6308C2B}"/>
                </a:ext>
              </a:extLst>
            </p:cNvPr>
            <p:cNvGrpSpPr/>
            <p:nvPr/>
          </p:nvGrpSpPr>
          <p:grpSpPr>
            <a:xfrm>
              <a:off x="345821" y="3898587"/>
              <a:ext cx="6864858" cy="6450604"/>
              <a:chOff x="347571" y="3898587"/>
              <a:chExt cx="6864858" cy="645060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47571" y="3898587"/>
                <a:ext cx="6864858" cy="6450604"/>
              </a:xfrm>
              <a:custGeom>
                <a:avLst/>
                <a:gdLst/>
                <a:ahLst/>
                <a:cxnLst/>
                <a:rect l="l" t="t" r="r" b="b"/>
                <a:pathLst>
                  <a:path w="2460210" h="2311751">
                    <a:moveTo>
                      <a:pt x="0" y="0"/>
                    </a:moveTo>
                    <a:lnTo>
                      <a:pt x="2460210" y="0"/>
                    </a:lnTo>
                    <a:lnTo>
                      <a:pt x="2460210" y="2311751"/>
                    </a:lnTo>
                    <a:lnTo>
                      <a:pt x="0" y="231175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72CB6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347571" y="3898587"/>
                <a:ext cx="6864858" cy="496200"/>
              </a:xfrm>
              <a:custGeom>
                <a:avLst/>
                <a:gdLst/>
                <a:ahLst/>
                <a:cxnLst/>
                <a:rect l="l" t="t" r="r" b="b"/>
                <a:pathLst>
                  <a:path w="2460210" h="177827">
                    <a:moveTo>
                      <a:pt x="0" y="0"/>
                    </a:moveTo>
                    <a:lnTo>
                      <a:pt x="2460210" y="0"/>
                    </a:lnTo>
                    <a:lnTo>
                      <a:pt x="2460210" y="177827"/>
                    </a:lnTo>
                    <a:lnTo>
                      <a:pt x="0" y="177827"/>
                    </a:lnTo>
                    <a:close/>
                  </a:path>
                </a:pathLst>
              </a:custGeom>
              <a:solidFill>
                <a:srgbClr val="EDF4E2"/>
              </a:solidFill>
              <a:ln w="9525" cap="sq">
                <a:solidFill>
                  <a:srgbClr val="72CB6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347571" y="4890987"/>
                <a:ext cx="6864858" cy="0"/>
              </a:xfrm>
              <a:prstGeom prst="line">
                <a:avLst/>
              </a:prstGeom>
              <a:ln w="9525" cap="flat">
                <a:solidFill>
                  <a:srgbClr val="72CB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347571" y="5883387"/>
                <a:ext cx="6864858" cy="0"/>
              </a:xfrm>
              <a:prstGeom prst="line">
                <a:avLst/>
              </a:prstGeom>
              <a:ln w="9525" cap="flat">
                <a:solidFill>
                  <a:srgbClr val="72CB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347571" y="6875787"/>
                <a:ext cx="6864858" cy="0"/>
              </a:xfrm>
              <a:prstGeom prst="line">
                <a:avLst/>
              </a:prstGeom>
              <a:ln w="9525" cap="flat">
                <a:solidFill>
                  <a:srgbClr val="72CB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347571" y="7868187"/>
                <a:ext cx="6864858" cy="0"/>
              </a:xfrm>
              <a:prstGeom prst="line">
                <a:avLst/>
              </a:prstGeom>
              <a:ln w="9525" cap="flat">
                <a:solidFill>
                  <a:srgbClr val="72CB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347571" y="8860587"/>
                <a:ext cx="6864858" cy="0"/>
              </a:xfrm>
              <a:prstGeom prst="line">
                <a:avLst/>
              </a:prstGeom>
              <a:ln w="9525" cap="flat">
                <a:solidFill>
                  <a:srgbClr val="72CB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347571" y="9852987"/>
                <a:ext cx="6864858" cy="0"/>
              </a:xfrm>
              <a:prstGeom prst="line">
                <a:avLst/>
              </a:prstGeom>
              <a:ln w="9525" cap="flat">
                <a:solidFill>
                  <a:srgbClr val="72CB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347571" y="5387187"/>
                <a:ext cx="6864858" cy="0"/>
              </a:xfrm>
              <a:prstGeom prst="line">
                <a:avLst/>
              </a:prstGeom>
              <a:ln w="9525" cap="flat">
                <a:solidFill>
                  <a:srgbClr val="72CB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347571" y="6379587"/>
                <a:ext cx="6864858" cy="0"/>
              </a:xfrm>
              <a:prstGeom prst="line">
                <a:avLst/>
              </a:prstGeom>
              <a:ln w="9525" cap="flat">
                <a:solidFill>
                  <a:srgbClr val="72CB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347571" y="7371987"/>
                <a:ext cx="6864858" cy="0"/>
              </a:xfrm>
              <a:prstGeom prst="line">
                <a:avLst/>
              </a:prstGeom>
              <a:ln w="9525" cap="flat">
                <a:solidFill>
                  <a:srgbClr val="72CB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347571" y="8364387"/>
                <a:ext cx="6864858" cy="0"/>
              </a:xfrm>
              <a:prstGeom prst="line">
                <a:avLst/>
              </a:prstGeom>
              <a:ln w="9525" cap="flat">
                <a:solidFill>
                  <a:srgbClr val="72CB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347571" y="9356787"/>
                <a:ext cx="6864858" cy="0"/>
              </a:xfrm>
              <a:prstGeom prst="line">
                <a:avLst/>
              </a:prstGeom>
              <a:ln w="9525" cap="flat">
                <a:solidFill>
                  <a:srgbClr val="72CB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 flipH="1">
                <a:off x="2026478" y="3898587"/>
                <a:ext cx="0" cy="6450604"/>
              </a:xfrm>
              <a:prstGeom prst="line">
                <a:avLst/>
              </a:prstGeom>
              <a:ln w="9525" cap="flat">
                <a:solidFill>
                  <a:srgbClr val="72CB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4307995" y="3898587"/>
                <a:ext cx="0" cy="6450604"/>
              </a:xfrm>
              <a:prstGeom prst="line">
                <a:avLst/>
              </a:prstGeom>
              <a:ln w="9525" cap="flat">
                <a:solidFill>
                  <a:srgbClr val="72CB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 flipH="1">
                <a:off x="5628648" y="3898587"/>
                <a:ext cx="0" cy="6450604"/>
              </a:xfrm>
              <a:prstGeom prst="line">
                <a:avLst/>
              </a:prstGeom>
              <a:ln w="9525" cap="flat">
                <a:solidFill>
                  <a:srgbClr val="72CB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986314" y="4062914"/>
                <a:ext cx="401421" cy="1675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14A800"/>
                    </a:solidFill>
                    <a:latin typeface="Lora" pitchFamily="2" charset="0"/>
                  </a:rPr>
                  <a:t>NAME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2752868" y="4062914"/>
                <a:ext cx="828737" cy="1675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14A800"/>
                    </a:solidFill>
                    <a:latin typeface="Lora" pitchFamily="2" charset="0"/>
                  </a:rPr>
                  <a:t>DISH/ITEM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6097156" y="4062914"/>
                <a:ext cx="646765" cy="1675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14A800"/>
                    </a:solidFill>
                    <a:latin typeface="Lora" pitchFamily="2" charset="0"/>
                  </a:rPr>
                  <a:t>CONTACT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4627180" y="4062914"/>
                <a:ext cx="682283" cy="1675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14A800"/>
                    </a:solidFill>
                    <a:latin typeface="Lora" pitchFamily="2" charset="0"/>
                  </a:rPr>
                  <a:t>QUANTITY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32F79AE-9931-03E2-D574-58790F51DE86}"/>
                </a:ext>
              </a:extLst>
            </p:cNvPr>
            <p:cNvGrpSpPr/>
            <p:nvPr/>
          </p:nvGrpSpPr>
          <p:grpSpPr>
            <a:xfrm>
              <a:off x="320630" y="584200"/>
              <a:ext cx="3984686" cy="2720166"/>
              <a:chOff x="320630" y="585304"/>
              <a:chExt cx="3984686" cy="2720166"/>
            </a:xfrm>
          </p:grpSpPr>
          <p:sp>
            <p:nvSpPr>
              <p:cNvPr id="34" name="AutoShape 34"/>
              <p:cNvSpPr/>
              <p:nvPr/>
            </p:nvSpPr>
            <p:spPr>
              <a:xfrm>
                <a:off x="1061215" y="3263213"/>
                <a:ext cx="3244101" cy="0"/>
              </a:xfrm>
              <a:prstGeom prst="line">
                <a:avLst/>
              </a:prstGeom>
              <a:ln w="12700" cap="flat">
                <a:solidFill>
                  <a:srgbClr val="72CB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741175" y="2649533"/>
                <a:ext cx="1329293" cy="0"/>
              </a:xfrm>
              <a:prstGeom prst="line">
                <a:avLst/>
              </a:prstGeom>
              <a:ln w="12700" cap="flat">
                <a:solidFill>
                  <a:srgbClr val="72CB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2726339" y="2649533"/>
                <a:ext cx="1578977" cy="0"/>
              </a:xfrm>
              <a:prstGeom prst="line">
                <a:avLst/>
              </a:prstGeom>
              <a:ln w="12700" cap="flat">
                <a:solidFill>
                  <a:srgbClr val="72CB6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344892" y="3137924"/>
                <a:ext cx="703259" cy="1675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14A800"/>
                    </a:solidFill>
                    <a:latin typeface="Lora" pitchFamily="2" charset="0"/>
                  </a:rPr>
                  <a:t>LOCATION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344892" y="2524243"/>
                <a:ext cx="348658" cy="1675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14A800"/>
                    </a:solidFill>
                    <a:latin typeface="Lora" pitchFamily="2" charset="0"/>
                  </a:rPr>
                  <a:t>TIME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2334047" y="2524243"/>
                <a:ext cx="348658" cy="1675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14A800"/>
                    </a:solidFill>
                    <a:latin typeface="Lora" pitchFamily="2" charset="0"/>
                  </a:rPr>
                  <a:t>DATE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320630" y="585304"/>
                <a:ext cx="3610020" cy="146290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634"/>
                  </a:lnSpc>
                </a:pPr>
                <a:r>
                  <a:rPr lang="en-US" sz="5950" dirty="0">
                    <a:solidFill>
                      <a:srgbClr val="14A800"/>
                    </a:solidFill>
                    <a:latin typeface="Vidaloka " panose="02000504000000020004" pitchFamily="2" charset="0"/>
                  </a:rPr>
                  <a:t>SPRING</a:t>
                </a:r>
              </a:p>
              <a:p>
                <a:pPr>
                  <a:lnSpc>
                    <a:spcPts val="5634"/>
                  </a:lnSpc>
                </a:pPr>
                <a:r>
                  <a:rPr lang="en-US" sz="5950" dirty="0">
                    <a:solidFill>
                      <a:srgbClr val="14A800"/>
                    </a:solidFill>
                    <a:latin typeface="Vidaloka " panose="02000504000000020004" pitchFamily="2" charset="0"/>
                  </a:rPr>
                  <a:t>POTLUCK   </a:t>
                </a:r>
              </a:p>
            </p:txBody>
          </p:sp>
        </p:grpSp>
        <p:sp>
          <p:nvSpPr>
            <p:cNvPr id="41" name="TemplateLAB"/>
            <p:cNvSpPr/>
            <p:nvPr/>
          </p:nvSpPr>
          <p:spPr>
            <a:xfrm rot="16200000">
              <a:off x="7068397" y="10020265"/>
              <a:ext cx="564680" cy="93172"/>
            </a:xfrm>
            <a:custGeom>
              <a:avLst/>
              <a:gdLst/>
              <a:ahLst/>
              <a:cxnLst/>
              <a:rect l="l" t="t" r="r" b="b"/>
              <a:pathLst>
                <a:path w="564680" h="93172">
                  <a:moveTo>
                    <a:pt x="0" y="0"/>
                  </a:moveTo>
                  <a:lnTo>
                    <a:pt x="564680" y="0"/>
                  </a:lnTo>
                  <a:lnTo>
                    <a:pt x="564680" y="93172"/>
                  </a:lnTo>
                  <a:lnTo>
                    <a:pt x="0" y="93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Lora</vt:lpstr>
      <vt:lpstr>Arial</vt:lpstr>
      <vt:lpstr>Vidaloka 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Potluck sign up sheet 2</dc:title>
  <dc:creator>Hoang Anh</dc:creator>
  <cp:lastModifiedBy>Hoang Anh</cp:lastModifiedBy>
  <cp:revision>18</cp:revision>
  <dcterms:created xsi:type="dcterms:W3CDTF">2006-08-16T00:00:00Z</dcterms:created>
  <dcterms:modified xsi:type="dcterms:W3CDTF">2024-03-28T17:10:39Z</dcterms:modified>
  <dc:identifier>DAGAx8seEGM</dc:identifier>
</cp:coreProperties>
</file>