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556500" cy="10693400"/>
  <p:notesSz cx="6858000" cy="9144000"/>
  <p:embeddedFontLst>
    <p:embeddedFont>
      <p:font typeface="Public Sans" pitchFamily="2" charset="0"/>
      <p:regular r:id="rId3"/>
      <p:bold r:id="rId4"/>
      <p:italic r:id="rId5"/>
      <p:boldItalic r:id="rId6"/>
    </p:embeddedFont>
    <p:embeddedFont>
      <p:font typeface="Public Sans Medium" pitchFamily="2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6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508" userDrawn="1">
          <p15:clr>
            <a:srgbClr val="F26B43"/>
          </p15:clr>
        </p15:guide>
        <p15:guide id="3" pos="476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67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8">
            <a:extLst>
              <a:ext uri="{FF2B5EF4-FFF2-40B4-BE49-F238E27FC236}">
                <a16:creationId xmlns:a16="http://schemas.microsoft.com/office/drawing/2014/main" id="{598F849D-43A1-E6CB-7EF2-B81D4000D278}"/>
              </a:ext>
            </a:extLst>
          </p:cNvPr>
          <p:cNvGrpSpPr/>
          <p:nvPr/>
        </p:nvGrpSpPr>
        <p:grpSpPr>
          <a:xfrm>
            <a:off x="328056" y="377950"/>
            <a:ext cx="7057586" cy="9954244"/>
            <a:chOff x="328056" y="377950"/>
            <a:chExt cx="7057586" cy="995424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5B8D988-0FF9-F145-3891-8071372A578F}"/>
                </a:ext>
              </a:extLst>
            </p:cNvPr>
            <p:cNvGrpSpPr/>
            <p:nvPr/>
          </p:nvGrpSpPr>
          <p:grpSpPr>
            <a:xfrm>
              <a:off x="357181" y="2883784"/>
              <a:ext cx="6842138" cy="7448410"/>
              <a:chOff x="358056" y="2883784"/>
              <a:chExt cx="6842138" cy="7448410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F2C485DF-4408-5FE5-14F3-B0A3242ECF31}"/>
                  </a:ext>
                </a:extLst>
              </p:cNvPr>
              <p:cNvGrpSpPr/>
              <p:nvPr/>
            </p:nvGrpSpPr>
            <p:grpSpPr>
              <a:xfrm>
                <a:off x="358056" y="2883784"/>
                <a:ext cx="6842138" cy="7448410"/>
                <a:chOff x="358056" y="2883784"/>
                <a:chExt cx="6842138" cy="7448410"/>
              </a:xfrm>
            </p:grpSpPr>
            <p:sp>
              <p:nvSpPr>
                <p:cNvPr id="40" name="Freeform 10">
                  <a:extLst>
                    <a:ext uri="{FF2B5EF4-FFF2-40B4-BE49-F238E27FC236}">
                      <a16:creationId xmlns:a16="http://schemas.microsoft.com/office/drawing/2014/main" id="{4D394144-8CDC-F686-88E1-94524B76140D}"/>
                    </a:ext>
                  </a:extLst>
                </p:cNvPr>
                <p:cNvSpPr/>
                <p:nvPr/>
              </p:nvSpPr>
              <p:spPr>
                <a:xfrm>
                  <a:off x="358056" y="2883784"/>
                  <a:ext cx="6840388" cy="74484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1441" h="2669342">
                      <a:moveTo>
                        <a:pt x="0" y="0"/>
                      </a:moveTo>
                      <a:lnTo>
                        <a:pt x="2451441" y="0"/>
                      </a:lnTo>
                      <a:lnTo>
                        <a:pt x="2451441" y="2669342"/>
                      </a:lnTo>
                      <a:lnTo>
                        <a:pt x="0" y="2669342"/>
                      </a:lnTo>
                      <a:close/>
                    </a:path>
                  </a:pathLst>
                </a:custGeom>
                <a:solidFill>
                  <a:srgbClr val="000000">
                    <a:alpha val="0"/>
                  </a:srgbClr>
                </a:solidFill>
                <a:ln w="9525" cap="sq">
                  <a:solidFill>
                    <a:srgbClr val="9F9F9F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>
                  <a:off x="1089553" y="2883784"/>
                  <a:ext cx="0" cy="744841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>
                  <a:off x="3837150" y="2883784"/>
                  <a:ext cx="0" cy="744841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>
                  <a:off x="359806" y="3302921"/>
                  <a:ext cx="6840388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>
                  <a:off x="1089551" y="9859131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1089551" y="9390830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359806" y="8922530"/>
                  <a:ext cx="6840388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1089551" y="8454229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359806" y="7049327"/>
                  <a:ext cx="6840388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1089551" y="7985928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>
                  <a:off x="1089551" y="7517628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>
                  <a:off x="1089551" y="6581026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1089551" y="6112726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359806" y="5176124"/>
                  <a:ext cx="6840388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1089551" y="5644425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>
                  <a:off x="1089551" y="4707823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>
                  <a:off x="1089551" y="4239523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1089551" y="3771222"/>
                  <a:ext cx="6110641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AutoShape 17">
                  <a:extLst>
                    <a:ext uri="{FF2B5EF4-FFF2-40B4-BE49-F238E27FC236}">
                      <a16:creationId xmlns:a16="http://schemas.microsoft.com/office/drawing/2014/main" id="{44C8AD81-AC23-C1C7-631D-9F8D3DA8F62B}"/>
                    </a:ext>
                  </a:extLst>
                </p:cNvPr>
                <p:cNvSpPr/>
                <p:nvPr/>
              </p:nvSpPr>
              <p:spPr>
                <a:xfrm>
                  <a:off x="359806" y="10332194"/>
                  <a:ext cx="6840388" cy="0"/>
                </a:xfrm>
                <a:prstGeom prst="line">
                  <a:avLst/>
                </a:prstGeom>
                <a:ln w="9525" cap="flat">
                  <a:solidFill>
                    <a:srgbClr val="9F9F9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D9B9F7A2-83A2-B10D-395C-F54F8C687B4E}"/>
                  </a:ext>
                </a:extLst>
              </p:cNvPr>
              <p:cNvGrpSpPr/>
              <p:nvPr/>
            </p:nvGrpSpPr>
            <p:grpSpPr>
              <a:xfrm>
                <a:off x="634986" y="3003659"/>
                <a:ext cx="5178714" cy="6969996"/>
                <a:chOff x="634986" y="3003659"/>
                <a:chExt cx="5178714" cy="6969996"/>
              </a:xfrm>
            </p:grpSpPr>
            <p:sp>
              <p:nvSpPr>
                <p:cNvPr id="29" name="TextBox 29"/>
                <p:cNvSpPr txBox="1"/>
                <p:nvPr/>
              </p:nvSpPr>
              <p:spPr>
                <a:xfrm>
                  <a:off x="2275004" y="3003659"/>
                  <a:ext cx="376695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Name</a:t>
                  </a:r>
                </a:p>
              </p:txBody>
            </p:sp>
            <p:sp>
              <p:nvSpPr>
                <p:cNvPr id="30" name="TextBox 30"/>
                <p:cNvSpPr txBox="1"/>
                <p:nvPr/>
              </p:nvSpPr>
              <p:spPr>
                <a:xfrm>
                  <a:off x="5223645" y="3003659"/>
                  <a:ext cx="590055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Dishes</a:t>
                  </a:r>
                </a:p>
              </p:txBody>
            </p:sp>
            <p:sp>
              <p:nvSpPr>
                <p:cNvPr id="31" name="TextBox 31"/>
                <p:cNvSpPr txBox="1"/>
                <p:nvPr/>
              </p:nvSpPr>
              <p:spPr>
                <a:xfrm rot="-5400000">
                  <a:off x="195983" y="4156972"/>
                  <a:ext cx="1043106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Main Course</a:t>
                  </a:r>
                </a:p>
              </p:txBody>
            </p:sp>
            <p:sp>
              <p:nvSpPr>
                <p:cNvPr id="32" name="TextBox 32"/>
                <p:cNvSpPr txBox="1"/>
                <p:nvPr/>
              </p:nvSpPr>
              <p:spPr>
                <a:xfrm rot="-5400000">
                  <a:off x="195983" y="6030175"/>
                  <a:ext cx="1043106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Side Dishes</a:t>
                  </a:r>
                </a:p>
              </p:txBody>
            </p:sp>
            <p:sp>
              <p:nvSpPr>
                <p:cNvPr id="33" name="TextBox 33"/>
                <p:cNvSpPr txBox="1"/>
                <p:nvPr/>
              </p:nvSpPr>
              <p:spPr>
                <a:xfrm rot="-5400000">
                  <a:off x="371243" y="7903379"/>
                  <a:ext cx="692585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Desserts</a:t>
                  </a:r>
                </a:p>
              </p:txBody>
            </p:sp>
            <p:sp>
              <p:nvSpPr>
                <p:cNvPr id="34" name="TextBox 34"/>
                <p:cNvSpPr txBox="1"/>
                <p:nvPr/>
              </p:nvSpPr>
              <p:spPr>
                <a:xfrm rot="-5400000">
                  <a:off x="371243" y="9544813"/>
                  <a:ext cx="692585" cy="1651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399"/>
                    </a:lnSpc>
                    <a:spcBef>
                      <a:spcPct val="0"/>
                    </a:spcBef>
                  </a:pPr>
                  <a:r>
                    <a:rPr lang="en-US" sz="999" dirty="0">
                      <a:solidFill>
                        <a:srgbClr val="000000"/>
                      </a:solidFill>
                      <a:latin typeface="Public Sans Medium" pitchFamily="2" charset="0"/>
                    </a:rPr>
                    <a:t>Beverages</a:t>
                  </a:r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AF9BA85-759F-E5F1-D9F7-B20538878869}"/>
                </a:ext>
              </a:extLst>
            </p:cNvPr>
            <p:cNvGrpSpPr/>
            <p:nvPr/>
          </p:nvGrpSpPr>
          <p:grpSpPr>
            <a:xfrm>
              <a:off x="328056" y="377950"/>
              <a:ext cx="6872138" cy="2015033"/>
              <a:chOff x="328056" y="377950"/>
              <a:chExt cx="6872138" cy="2015033"/>
            </a:xfrm>
          </p:grpSpPr>
          <p:sp>
            <p:nvSpPr>
              <p:cNvPr id="2" name="Freeform 2"/>
              <p:cNvSpPr/>
              <p:nvPr/>
            </p:nvSpPr>
            <p:spPr>
              <a:xfrm>
                <a:off x="6567111" y="421447"/>
                <a:ext cx="633083" cy="642428"/>
              </a:xfrm>
              <a:custGeom>
                <a:avLst/>
                <a:gdLst/>
                <a:ahLst/>
                <a:cxnLst/>
                <a:rect l="l" t="t" r="r" b="b"/>
                <a:pathLst>
                  <a:path w="633083" h="642428">
                    <a:moveTo>
                      <a:pt x="0" y="0"/>
                    </a:moveTo>
                    <a:lnTo>
                      <a:pt x="633083" y="0"/>
                    </a:lnTo>
                    <a:lnTo>
                      <a:pt x="633083" y="642428"/>
                    </a:lnTo>
                    <a:lnTo>
                      <a:pt x="0" y="64242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" name="AutoShape 4"/>
              <p:cNvSpPr/>
              <p:nvPr/>
            </p:nvSpPr>
            <p:spPr>
              <a:xfrm>
                <a:off x="359806" y="1887514"/>
                <a:ext cx="6840388" cy="0"/>
              </a:xfrm>
              <a:prstGeom prst="line">
                <a:avLst/>
              </a:prstGeom>
              <a:ln w="9525" cap="flat">
                <a:solidFill>
                  <a:srgbClr val="9F9F9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359806" y="1614415"/>
                <a:ext cx="376694" cy="16414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00000"/>
                    </a:solidFill>
                    <a:latin typeface="Public Sans Medium" pitchFamily="2" charset="0"/>
                  </a:rPr>
                  <a:t>Time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3910486" y="1614415"/>
                <a:ext cx="376694" cy="16414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00000"/>
                    </a:solidFill>
                    <a:latin typeface="Public Sans Medium" pitchFamily="2" charset="0"/>
                  </a:rPr>
                  <a:t>Date</a:t>
                </a:r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359806" y="2392983"/>
                <a:ext cx="6840388" cy="0"/>
              </a:xfrm>
              <a:prstGeom prst="line">
                <a:avLst/>
              </a:prstGeom>
              <a:ln w="9525" cap="flat">
                <a:solidFill>
                  <a:srgbClr val="9F9F9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359806" y="2119883"/>
                <a:ext cx="811850" cy="16414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000000"/>
                    </a:solidFill>
                    <a:latin typeface="Public Sans Medium" pitchFamily="2" charset="0"/>
                  </a:rPr>
                  <a:t>Location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328056" y="630218"/>
                <a:ext cx="4250079" cy="58015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4451"/>
                  </a:lnSpc>
                </a:pPr>
                <a:r>
                  <a:rPr lang="en-US" sz="5001" b="1" spc="-100" dirty="0">
                    <a:solidFill>
                      <a:srgbClr val="000000"/>
                    </a:solidFill>
                    <a:latin typeface="Public Sans" panose="020B0604020202020204" charset="0"/>
                  </a:rPr>
                  <a:t>Office potluck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363040" y="377950"/>
                <a:ext cx="1758351" cy="1155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890"/>
                  </a:lnSpc>
                </a:pPr>
                <a:r>
                  <a:rPr lang="en-US" sz="1000" spc="-20" dirty="0">
                    <a:solidFill>
                      <a:srgbClr val="000000"/>
                    </a:solidFill>
                    <a:latin typeface="Public Sans Medium" pitchFamily="2" charset="0"/>
                  </a:rPr>
                  <a:t>Sign up sheet</a:t>
                </a:r>
              </a:p>
            </p:txBody>
          </p:sp>
        </p:grpSp>
        <p:sp>
          <p:nvSpPr>
            <p:cNvPr id="37" name="TemplateLAB"/>
            <p:cNvSpPr/>
            <p:nvPr/>
          </p:nvSpPr>
          <p:spPr>
            <a:xfrm rot="-5400000">
              <a:off x="7050122" y="9996674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Public Sans</vt:lpstr>
      <vt:lpstr>Calibri</vt:lpstr>
      <vt:lpstr>Public Sans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</dc:title>
  <dc:creator>Hoang Anh</dc:creator>
  <cp:lastModifiedBy>Hoang Anh</cp:lastModifiedBy>
  <cp:revision>23</cp:revision>
  <dcterms:created xsi:type="dcterms:W3CDTF">2006-08-16T00:00:00Z</dcterms:created>
  <dcterms:modified xsi:type="dcterms:W3CDTF">2024-03-22T09:56:07Z</dcterms:modified>
  <dc:identifier>DAGAMtRJytg</dc:identifier>
</cp:coreProperties>
</file>