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Be Vietnam Pro" pitchFamily="2" charset="0"/>
      <p:regular r:id="rId3"/>
      <p:bold r:id="rId4"/>
      <p:italic r:id="rId5"/>
      <p:boldItalic r:id="rId6"/>
    </p:embeddedFont>
    <p:embeddedFont>
      <p:font typeface="Be Vietnam Pro SemiBold" pitchFamily="2" charset="0"/>
      <p:bold r:id="rId7"/>
      <p:boldItalic r:id="rId8"/>
    </p:embeddedFont>
    <p:embeddedFont>
      <p:font typeface="Open Sans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3840" y="20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508" userDrawn="1">
          <p15:clr>
            <a:srgbClr val="F26B43"/>
          </p15:clr>
        </p15:guide>
        <p15:guide id="3" pos="476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67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>
            <a:extLst>
              <a:ext uri="{FF2B5EF4-FFF2-40B4-BE49-F238E27FC236}">
                <a16:creationId xmlns:a16="http://schemas.microsoft.com/office/drawing/2014/main" id="{3FB44067-DEF1-8201-20DE-49E4643E3419}"/>
              </a:ext>
            </a:extLst>
          </p:cNvPr>
          <p:cNvGrpSpPr/>
          <p:nvPr/>
        </p:nvGrpSpPr>
        <p:grpSpPr>
          <a:xfrm>
            <a:off x="432528" y="488548"/>
            <a:ext cx="6925929" cy="10203452"/>
            <a:chOff x="432528" y="488548"/>
            <a:chExt cx="6925929" cy="1020345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0D4FAD0-6927-EA2C-034F-B661415C28B6}"/>
                </a:ext>
              </a:extLst>
            </p:cNvPr>
            <p:cNvGrpSpPr/>
            <p:nvPr/>
          </p:nvGrpSpPr>
          <p:grpSpPr>
            <a:xfrm>
              <a:off x="560226" y="8737884"/>
              <a:ext cx="6436048" cy="1954116"/>
              <a:chOff x="561976" y="8737884"/>
              <a:chExt cx="6436048" cy="195411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561976" y="8737884"/>
                <a:ext cx="1963627" cy="1935066"/>
              </a:xfrm>
              <a:custGeom>
                <a:avLst/>
                <a:gdLst/>
                <a:ahLst/>
                <a:cxnLst/>
                <a:rect l="l" t="t" r="r" b="b"/>
                <a:pathLst>
                  <a:path w="2618170" h="2580088">
                    <a:moveTo>
                      <a:pt x="0" y="0"/>
                    </a:moveTo>
                    <a:lnTo>
                      <a:pt x="2618170" y="0"/>
                    </a:lnTo>
                    <a:lnTo>
                      <a:pt x="2618170" y="2580088"/>
                    </a:lnTo>
                    <a:lnTo>
                      <a:pt x="0" y="258008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39"/>
              <p:cNvSpPr/>
              <p:nvPr/>
            </p:nvSpPr>
            <p:spPr>
              <a:xfrm flipH="1">
                <a:off x="3006905" y="8762096"/>
                <a:ext cx="1856216" cy="1929904"/>
              </a:xfrm>
              <a:custGeom>
                <a:avLst/>
                <a:gdLst/>
                <a:ahLst/>
                <a:cxnLst/>
                <a:rect l="l" t="t" r="r" b="b"/>
                <a:pathLst>
                  <a:path w="2474955" h="2573205">
                    <a:moveTo>
                      <a:pt x="2474955" y="0"/>
                    </a:moveTo>
                    <a:lnTo>
                      <a:pt x="0" y="0"/>
                    </a:lnTo>
                    <a:lnTo>
                      <a:pt x="0" y="2573205"/>
                    </a:lnTo>
                    <a:lnTo>
                      <a:pt x="2474955" y="2573205"/>
                    </a:lnTo>
                    <a:lnTo>
                      <a:pt x="2474955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40"/>
              <p:cNvSpPr/>
              <p:nvPr/>
            </p:nvSpPr>
            <p:spPr>
              <a:xfrm flipH="1">
                <a:off x="5344423" y="8737884"/>
                <a:ext cx="1653601" cy="1935066"/>
              </a:xfrm>
              <a:custGeom>
                <a:avLst/>
                <a:gdLst/>
                <a:ahLst/>
                <a:cxnLst/>
                <a:rect l="l" t="t" r="r" b="b"/>
                <a:pathLst>
                  <a:path w="2204802" h="2580088">
                    <a:moveTo>
                      <a:pt x="2204802" y="0"/>
                    </a:moveTo>
                    <a:lnTo>
                      <a:pt x="0" y="0"/>
                    </a:lnTo>
                    <a:lnTo>
                      <a:pt x="0" y="2580088"/>
                    </a:lnTo>
                    <a:lnTo>
                      <a:pt x="2204802" y="2580088"/>
                    </a:lnTo>
                    <a:lnTo>
                      <a:pt x="2204802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A5A960B-2E7E-CF5F-4EEA-9346A2A5D0DF}"/>
                </a:ext>
              </a:extLst>
            </p:cNvPr>
            <p:cNvGrpSpPr/>
            <p:nvPr/>
          </p:nvGrpSpPr>
          <p:grpSpPr>
            <a:xfrm>
              <a:off x="492170" y="2913736"/>
              <a:ext cx="6575660" cy="5063733"/>
              <a:chOff x="492170" y="2913736"/>
              <a:chExt cx="6575660" cy="5063733"/>
            </a:xfrm>
          </p:grpSpPr>
          <p:sp>
            <p:nvSpPr>
              <p:cNvPr id="3" name="AutoShape 3"/>
              <p:cNvSpPr/>
              <p:nvPr/>
            </p:nvSpPr>
            <p:spPr>
              <a:xfrm>
                <a:off x="3888931" y="3279496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AutoShape 4"/>
              <p:cNvSpPr/>
              <p:nvPr/>
            </p:nvSpPr>
            <p:spPr>
              <a:xfrm>
                <a:off x="492170" y="3279496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3888931" y="3641446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492170" y="3641446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3888931" y="4003396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492170" y="4003396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3888931" y="4365346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492170" y="4365346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492170" y="2913736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3888931" y="2913736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3888931" y="5447507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492170" y="5447507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888931" y="5809457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492170" y="5809457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3888931" y="6171407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492170" y="6171407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492170" y="5081747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888931" y="5081747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3888931" y="7253569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492170" y="7253569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3888931" y="7615519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92170" y="7615519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3888931" y="7977469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492170" y="7977469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492170" y="6887809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3888931" y="6887809"/>
                <a:ext cx="3178899" cy="0"/>
              </a:xfrm>
              <a:prstGeom prst="line">
                <a:avLst/>
              </a:prstGeom>
              <a:ln w="127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F45F8FD-C165-B2A8-EC0C-47FD475A61C9}"/>
                </a:ext>
              </a:extLst>
            </p:cNvPr>
            <p:cNvGrpSpPr/>
            <p:nvPr/>
          </p:nvGrpSpPr>
          <p:grpSpPr>
            <a:xfrm>
              <a:off x="492170" y="2658466"/>
              <a:ext cx="5291602" cy="4128090"/>
              <a:chOff x="492170" y="2658466"/>
              <a:chExt cx="5291602" cy="4128090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492170" y="2658466"/>
                <a:ext cx="1894841" cy="1540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spc="-23" dirty="0">
                    <a:solidFill>
                      <a:srgbClr val="0097B2"/>
                    </a:solidFill>
                    <a:latin typeface="Be Vietnam Pro SemiBold" pitchFamily="2" charset="0"/>
                  </a:rPr>
                  <a:t>Main Course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3888931" y="2658466"/>
                <a:ext cx="1894841" cy="1540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spc="-23" dirty="0">
                    <a:solidFill>
                      <a:srgbClr val="0097B2"/>
                    </a:solidFill>
                    <a:latin typeface="Be Vietnam Pro SemiBold" pitchFamily="2" charset="0"/>
                  </a:rPr>
                  <a:t>Side Dishes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492170" y="4826477"/>
                <a:ext cx="1894841" cy="1540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spc="-23" dirty="0">
                    <a:solidFill>
                      <a:srgbClr val="0097B2"/>
                    </a:solidFill>
                    <a:latin typeface="Be Vietnam Pro SemiBold" pitchFamily="2" charset="0"/>
                  </a:rPr>
                  <a:t>Desserts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3888931" y="4826477"/>
                <a:ext cx="1894841" cy="1540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spc="-23" dirty="0">
                    <a:solidFill>
                      <a:srgbClr val="0097B2"/>
                    </a:solidFill>
                    <a:latin typeface="Be Vietnam Pro SemiBold" pitchFamily="2" charset="0"/>
                  </a:rPr>
                  <a:t>Beverages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492170" y="6632539"/>
                <a:ext cx="1894841" cy="1540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spc="-23" dirty="0">
                    <a:solidFill>
                      <a:srgbClr val="0097B2"/>
                    </a:solidFill>
                    <a:latin typeface="Be Vietnam Pro SemiBold" pitchFamily="2" charset="0"/>
                  </a:rPr>
                  <a:t>Appetizers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3888931" y="6632539"/>
                <a:ext cx="1894841" cy="1540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spc="-23" dirty="0">
                    <a:solidFill>
                      <a:srgbClr val="0097B2"/>
                    </a:solidFill>
                    <a:latin typeface="Be Vietnam Pro SemiBold" pitchFamily="2" charset="0"/>
                  </a:rPr>
                  <a:t>Utensils/Plates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F17452F-B1FC-70EE-4A4C-290E82F4C3BD}"/>
                </a:ext>
              </a:extLst>
            </p:cNvPr>
            <p:cNvGrpSpPr/>
            <p:nvPr/>
          </p:nvGrpSpPr>
          <p:grpSpPr>
            <a:xfrm>
              <a:off x="432528" y="488548"/>
              <a:ext cx="6635304" cy="1361479"/>
              <a:chOff x="432528" y="488548"/>
              <a:chExt cx="6635304" cy="1361479"/>
            </a:xfrm>
          </p:grpSpPr>
          <p:sp>
            <p:nvSpPr>
              <p:cNvPr id="41" name="TextBox 41"/>
              <p:cNvSpPr txBox="1"/>
              <p:nvPr/>
            </p:nvSpPr>
            <p:spPr>
              <a:xfrm>
                <a:off x="432528" y="498681"/>
                <a:ext cx="3347472" cy="13513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146"/>
                  </a:lnSpc>
                </a:pPr>
                <a:r>
                  <a:rPr lang="en-US" sz="5700" b="1" spc="-297" dirty="0">
                    <a:solidFill>
                      <a:srgbClr val="0097B2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Holiday potluck . 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5270029" y="488548"/>
                <a:ext cx="1797802" cy="131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5"/>
                  </a:lnSpc>
                  <a:spcBef>
                    <a:spcPct val="0"/>
                  </a:spcBef>
                </a:pPr>
                <a:r>
                  <a:rPr lang="en-US" sz="803" u="none" strike="noStrike" spc="-20" dirty="0">
                    <a:solidFill>
                      <a:srgbClr val="0097B2"/>
                    </a:solidFill>
                    <a:latin typeface="Be Vietnam Pro SemiBold" pitchFamily="2" charset="0"/>
                  </a:rPr>
                  <a:t>Hosted by Jimmy Smith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5270029" y="635726"/>
                <a:ext cx="1797802" cy="131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5"/>
                  </a:lnSpc>
                  <a:spcBef>
                    <a:spcPct val="0"/>
                  </a:spcBef>
                </a:pPr>
                <a:r>
                  <a:rPr lang="en-US" sz="803" spc="-20" dirty="0">
                    <a:solidFill>
                      <a:srgbClr val="0097B2"/>
                    </a:solidFill>
                    <a:latin typeface="Be Vietnam Pro" pitchFamily="2" charset="0"/>
                  </a:rPr>
                  <a:t>+123-456-789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5270029" y="933311"/>
                <a:ext cx="1797802" cy="131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5"/>
                  </a:lnSpc>
                  <a:spcBef>
                    <a:spcPct val="0"/>
                  </a:spcBef>
                </a:pPr>
                <a:r>
                  <a:rPr lang="en-US" sz="803" spc="-20" dirty="0">
                    <a:solidFill>
                      <a:srgbClr val="0097B2"/>
                    </a:solidFill>
                    <a:latin typeface="Be Vietnam Pro SemiBold" pitchFamily="2" charset="0"/>
                  </a:rPr>
                  <a:t>Time &amp; Date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5270029" y="1080489"/>
                <a:ext cx="1797802" cy="131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5"/>
                  </a:lnSpc>
                  <a:spcBef>
                    <a:spcPct val="0"/>
                  </a:spcBef>
                </a:pPr>
                <a:r>
                  <a:rPr lang="en-US" sz="803" spc="-20" dirty="0">
                    <a:solidFill>
                      <a:srgbClr val="0097B2"/>
                    </a:solidFill>
                    <a:latin typeface="Be Vietnam Pro" pitchFamily="2" charset="0"/>
                  </a:rPr>
                  <a:t>6:00 PM, Saturday, April 6th, 2024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5270028" y="1378074"/>
                <a:ext cx="1797803" cy="131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5"/>
                  </a:lnSpc>
                  <a:spcBef>
                    <a:spcPct val="0"/>
                  </a:spcBef>
                </a:pPr>
                <a:r>
                  <a:rPr lang="en-US" sz="803" spc="-20" dirty="0">
                    <a:solidFill>
                      <a:srgbClr val="0097B2"/>
                    </a:solidFill>
                    <a:latin typeface="Be Vietnam Pro SemiBold" pitchFamily="2" charset="0"/>
                  </a:rPr>
                  <a:t>Location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4386511" y="1525252"/>
                <a:ext cx="2681321" cy="131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5"/>
                  </a:lnSpc>
                  <a:spcBef>
                    <a:spcPct val="0"/>
                  </a:spcBef>
                </a:pPr>
                <a:r>
                  <a:rPr lang="en-US" sz="803" spc="-20" dirty="0">
                    <a:solidFill>
                      <a:srgbClr val="0097B2"/>
                    </a:solidFill>
                    <a:latin typeface="Be Vietnam Pro" pitchFamily="2" charset="0"/>
                  </a:rPr>
                  <a:t>The Community Hall at 123 Main Street, Anytown, USA</a:t>
                </a:r>
              </a:p>
            </p:txBody>
          </p:sp>
        </p:grpSp>
        <p:sp>
          <p:nvSpPr>
            <p:cNvPr id="51" name="TemplateLAB"/>
            <p:cNvSpPr/>
            <p:nvPr/>
          </p:nvSpPr>
          <p:spPr>
            <a:xfrm rot="-5400000">
              <a:off x="7022937" y="9973825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43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Sans</vt:lpstr>
      <vt:lpstr>Calibri</vt:lpstr>
      <vt:lpstr>Be Vietnam Pro SemiBold</vt:lpstr>
      <vt:lpstr>Arial</vt:lpstr>
      <vt:lpstr>Be Vietnam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Potluck sign up sheet</dc:title>
  <dc:creator>Hoang Anh</dc:creator>
  <cp:lastModifiedBy>Hoang Anh</cp:lastModifiedBy>
  <cp:revision>24</cp:revision>
  <dcterms:created xsi:type="dcterms:W3CDTF">2006-08-16T00:00:00Z</dcterms:created>
  <dcterms:modified xsi:type="dcterms:W3CDTF">2024-03-22T09:21:34Z</dcterms:modified>
  <dc:identifier>DAGAMtRJytg</dc:identifier>
</cp:coreProperties>
</file>