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2" r:id="rId2"/>
  </p:sldIdLst>
  <p:sldSz cx="7556500" cy="10693400"/>
  <p:notesSz cx="6858000" cy="9144000"/>
  <p:embeddedFontLst>
    <p:embeddedFont>
      <p:font typeface="Anton" pitchFamily="2" charset="0"/>
      <p:regular r:id="rId3"/>
    </p:embeddedFont>
    <p:embeddedFont>
      <p:font typeface="DM Sans Medium" pitchFamily="2" charset="0"/>
      <p:regular r:id="rId4"/>
      <p:italic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7" autoAdjust="0"/>
    <p:restoredTop sz="94622" autoAdjust="0"/>
  </p:normalViewPr>
  <p:slideViewPr>
    <p:cSldViewPr>
      <p:cViewPr>
        <p:scale>
          <a:sx n="50" d="100"/>
          <a:sy n="50" d="100"/>
        </p:scale>
        <p:origin x="2214" y="5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51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7">
            <a:extLst>
              <a:ext uri="{FF2B5EF4-FFF2-40B4-BE49-F238E27FC236}">
                <a16:creationId xmlns:a16="http://schemas.microsoft.com/office/drawing/2014/main" id="{A09298A0-5068-22B2-C0C2-197D1E36BA3C}"/>
              </a:ext>
            </a:extLst>
          </p:cNvPr>
          <p:cNvGrpSpPr/>
          <p:nvPr/>
        </p:nvGrpSpPr>
        <p:grpSpPr>
          <a:xfrm>
            <a:off x="1" y="-2025"/>
            <a:ext cx="7930021" cy="10695249"/>
            <a:chOff x="1" y="-2025"/>
            <a:chExt cx="7930021" cy="10695249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80BA86AE-FA10-D1F8-6512-670080F03400}"/>
                </a:ext>
              </a:extLst>
            </p:cNvPr>
            <p:cNvGrpSpPr/>
            <p:nvPr/>
          </p:nvGrpSpPr>
          <p:grpSpPr>
            <a:xfrm>
              <a:off x="1" y="-2025"/>
              <a:ext cx="7930021" cy="10695249"/>
              <a:chOff x="1" y="-2025"/>
              <a:chExt cx="7930021" cy="10695249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E349D065-93B5-42E1-451A-E29828585A52}"/>
                  </a:ext>
                </a:extLst>
              </p:cNvPr>
              <p:cNvGrpSpPr/>
              <p:nvPr/>
            </p:nvGrpSpPr>
            <p:grpSpPr>
              <a:xfrm>
                <a:off x="3939906" y="-2025"/>
                <a:ext cx="3990116" cy="5067832"/>
                <a:chOff x="3939906" y="-2025"/>
                <a:chExt cx="3990116" cy="5067832"/>
              </a:xfrm>
            </p:grpSpPr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8C8569A0-4B28-DAFB-3DDB-9116BEA50ED0}"/>
                    </a:ext>
                  </a:extLst>
                </p:cNvPr>
                <p:cNvSpPr/>
                <p:nvPr/>
              </p:nvSpPr>
              <p:spPr>
                <a:xfrm>
                  <a:off x="4412290" y="-2025"/>
                  <a:ext cx="3144210" cy="2977023"/>
                </a:xfrm>
                <a:custGeom>
                  <a:avLst/>
                  <a:gdLst>
                    <a:gd name="connsiteX0" fmla="*/ 245319 w 3144210"/>
                    <a:gd name="connsiteY0" fmla="*/ 0 h 2977023"/>
                    <a:gd name="connsiteX1" fmla="*/ 3144210 w 3144210"/>
                    <a:gd name="connsiteY1" fmla="*/ 0 h 2977023"/>
                    <a:gd name="connsiteX2" fmla="*/ 3144210 w 3144210"/>
                    <a:gd name="connsiteY2" fmla="*/ 2629440 h 2977023"/>
                    <a:gd name="connsiteX3" fmla="*/ 3139246 w 3144210"/>
                    <a:gd name="connsiteY3" fmla="*/ 2633152 h 2977023"/>
                    <a:gd name="connsiteX4" fmla="*/ 2013486 w 3144210"/>
                    <a:gd name="connsiteY4" fmla="*/ 2977023 h 2977023"/>
                    <a:gd name="connsiteX5" fmla="*/ 0 w 3144210"/>
                    <a:gd name="connsiteY5" fmla="*/ 963538 h 2977023"/>
                    <a:gd name="connsiteX6" fmla="*/ 243017 w 3144210"/>
                    <a:gd name="connsiteY6" fmla="*/ 3790 h 29770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44210" h="2977023">
                      <a:moveTo>
                        <a:pt x="245319" y="0"/>
                      </a:moveTo>
                      <a:lnTo>
                        <a:pt x="3144210" y="0"/>
                      </a:lnTo>
                      <a:lnTo>
                        <a:pt x="3144210" y="2629440"/>
                      </a:lnTo>
                      <a:lnTo>
                        <a:pt x="3139246" y="2633152"/>
                      </a:lnTo>
                      <a:cubicBezTo>
                        <a:pt x="2817891" y="2850254"/>
                        <a:pt x="2430493" y="2977023"/>
                        <a:pt x="2013486" y="2977023"/>
                      </a:cubicBezTo>
                      <a:cubicBezTo>
                        <a:pt x="901466" y="2977023"/>
                        <a:pt x="0" y="2075557"/>
                        <a:pt x="0" y="963538"/>
                      </a:cubicBezTo>
                      <a:cubicBezTo>
                        <a:pt x="0" y="616031"/>
                        <a:pt x="88034" y="289087"/>
                        <a:pt x="243017" y="3790"/>
                      </a:cubicBezTo>
                      <a:close/>
                    </a:path>
                  </a:pathLst>
                </a:custGeom>
                <a:solidFill>
                  <a:srgbClr val="4746DD"/>
                </a:solidFill>
              </p:spPr>
              <p:txBody>
                <a:bodyPr wrap="square">
                  <a:no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065A2A02-5D21-C849-E9B4-D6DD0CA9752B}"/>
                    </a:ext>
                  </a:extLst>
                </p:cNvPr>
                <p:cNvGrpSpPr/>
                <p:nvPr/>
              </p:nvGrpSpPr>
              <p:grpSpPr>
                <a:xfrm>
                  <a:off x="3939906" y="742340"/>
                  <a:ext cx="3990116" cy="4323467"/>
                  <a:chOff x="3939906" y="742340"/>
                  <a:chExt cx="3990116" cy="4323467"/>
                </a:xfrm>
              </p:grpSpPr>
              <p:sp>
                <p:nvSpPr>
                  <p:cNvPr id="51" name="Freeform: Shape 50">
                    <a:extLst>
                      <a:ext uri="{FF2B5EF4-FFF2-40B4-BE49-F238E27FC236}">
                        <a16:creationId xmlns:a16="http://schemas.microsoft.com/office/drawing/2014/main" id="{0A53176F-EA58-983F-6EF5-8A63F6AE55CC}"/>
                      </a:ext>
                    </a:extLst>
                  </p:cNvPr>
                  <p:cNvSpPr/>
                  <p:nvPr/>
                </p:nvSpPr>
                <p:spPr>
                  <a:xfrm rot="-2613178" flipH="1">
                    <a:off x="6722153" y="3066412"/>
                    <a:ext cx="1207869" cy="1023394"/>
                  </a:xfrm>
                  <a:custGeom>
                    <a:avLst/>
                    <a:gdLst>
                      <a:gd name="connsiteX0" fmla="*/ 0 w 1207869"/>
                      <a:gd name="connsiteY0" fmla="*/ 891174 h 1023394"/>
                      <a:gd name="connsiteX1" fmla="*/ 0 w 1207869"/>
                      <a:gd name="connsiteY1" fmla="*/ 1023394 h 1023394"/>
                      <a:gd name="connsiteX2" fmla="*/ 125704 w 1207869"/>
                      <a:gd name="connsiteY2" fmla="*/ 1023394 h 1023394"/>
                      <a:gd name="connsiteX3" fmla="*/ 0 w 1207869"/>
                      <a:gd name="connsiteY3" fmla="*/ 0 h 1023394"/>
                      <a:gd name="connsiteX4" fmla="*/ 0 w 1207869"/>
                      <a:gd name="connsiteY4" fmla="*/ 210865 h 1023394"/>
                      <a:gd name="connsiteX5" fmla="*/ 772490 w 1207869"/>
                      <a:gd name="connsiteY5" fmla="*/ 1023394 h 1023394"/>
                      <a:gd name="connsiteX6" fmla="*/ 1207869 w 1207869"/>
                      <a:gd name="connsiteY6" fmla="*/ 1023394 h 1023394"/>
                      <a:gd name="connsiteX7" fmla="*/ 1207869 w 1207869"/>
                      <a:gd name="connsiteY7" fmla="*/ 0 h 10233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207869" h="1023394">
                        <a:moveTo>
                          <a:pt x="0" y="891174"/>
                        </a:moveTo>
                        <a:lnTo>
                          <a:pt x="0" y="1023394"/>
                        </a:lnTo>
                        <a:lnTo>
                          <a:pt x="125704" y="1023394"/>
                        </a:lnTo>
                        <a:close/>
                        <a:moveTo>
                          <a:pt x="0" y="0"/>
                        </a:moveTo>
                        <a:lnTo>
                          <a:pt x="0" y="210865"/>
                        </a:lnTo>
                        <a:lnTo>
                          <a:pt x="772490" y="1023394"/>
                        </a:lnTo>
                        <a:lnTo>
                          <a:pt x="1207869" y="1023394"/>
                        </a:lnTo>
                        <a:lnTo>
                          <a:pt x="1207869" y="0"/>
                        </a:lnTo>
                        <a:close/>
                      </a:path>
                    </a:pathLst>
                  </a:custGeom>
                  <a:blipFill>
                    <a:blip r:embed="rId2">
                      <a:alphaModFix amt="70000"/>
                      <a:extLst>
                        <a:ext uri="{96DAC541-7B7A-43D3-8B79-37D633B846F1}">
                          <asvg:svgBlip xmlns:asvg="http://schemas.microsoft.com/office/drawing/2016/SVG/main" r:embed="rId3"/>
                        </a:ext>
                      </a:extLst>
                    </a:blip>
                    <a:stretch>
                      <a:fillRect/>
                    </a:stretch>
                  </a:blipFill>
                </p:spPr>
                <p:txBody>
                  <a:bodyPr wrap="square">
                    <a:no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3" name="Freeform 3"/>
                  <p:cNvSpPr/>
                  <p:nvPr/>
                </p:nvSpPr>
                <p:spPr>
                  <a:xfrm rot="1102867" flipH="1">
                    <a:off x="4146363" y="4042413"/>
                    <a:ext cx="1207868" cy="1023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07868" h="1023394">
                        <a:moveTo>
                          <a:pt x="1207868" y="0"/>
                        </a:moveTo>
                        <a:lnTo>
                          <a:pt x="0" y="0"/>
                        </a:lnTo>
                        <a:lnTo>
                          <a:pt x="0" y="1023394"/>
                        </a:lnTo>
                        <a:lnTo>
                          <a:pt x="1207868" y="1023394"/>
                        </a:lnTo>
                        <a:lnTo>
                          <a:pt x="1207868" y="0"/>
                        </a:lnTo>
                        <a:close/>
                      </a:path>
                    </a:pathLst>
                  </a:custGeom>
                  <a:blipFill>
                    <a:blip r:embed="rId2">
                      <a:alphaModFix amt="70000"/>
                      <a:extLst>
                        <a:ext uri="{96DAC541-7B7A-43D3-8B79-37D633B846F1}">
                          <asvg:svgBlip xmlns:asvg="http://schemas.microsoft.com/office/drawing/2016/SVG/main" r:embed="rId3"/>
                        </a:ext>
                      </a:extLst>
                    </a:blip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" name="Freeform 10"/>
                  <p:cNvSpPr/>
                  <p:nvPr/>
                </p:nvSpPr>
                <p:spPr>
                  <a:xfrm flipH="1">
                    <a:off x="3939906" y="756000"/>
                    <a:ext cx="3089739" cy="34046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89739" h="3404671">
                        <a:moveTo>
                          <a:pt x="3089739" y="0"/>
                        </a:moveTo>
                        <a:lnTo>
                          <a:pt x="0" y="0"/>
                        </a:lnTo>
                        <a:lnTo>
                          <a:pt x="0" y="3404671"/>
                        </a:lnTo>
                        <a:lnTo>
                          <a:pt x="3089739" y="3404671"/>
                        </a:lnTo>
                        <a:lnTo>
                          <a:pt x="3089739" y="0"/>
                        </a:lnTo>
                        <a:close/>
                      </a:path>
                    </a:pathLst>
                  </a:custGeom>
                  <a:blipFill>
                    <a:blip r:embed="rId4">
                      <a:extLst>
                        <a:ext uri="{96DAC541-7B7A-43D3-8B79-37D633B846F1}">
                          <asvg:svgBlip xmlns:asvg="http://schemas.microsoft.com/office/drawing/2016/SVG/main" r:embed="rId5"/>
                        </a:ext>
                      </a:extLst>
                    </a:blip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37" name="TextBox 37"/>
                  <p:cNvSpPr txBox="1"/>
                  <p:nvPr/>
                </p:nvSpPr>
                <p:spPr>
                  <a:xfrm rot="2348332">
                    <a:off x="5910362" y="742340"/>
                    <a:ext cx="576212" cy="485392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prstTxWarp prst="textArchUp">
                      <a:avLst/>
                    </a:prstTxWarp>
                    <a:spAutoFit/>
                  </a:bodyPr>
                  <a:lstStyle/>
                  <a:p>
                    <a:pPr algn="ctr">
                      <a:lnSpc>
                        <a:spcPts val="1048"/>
                      </a:lnSpc>
                    </a:pPr>
                    <a:r>
                      <a:rPr lang="en-US" sz="749" spc="37" dirty="0">
                        <a:solidFill>
                          <a:srgbClr val="FFFFA8"/>
                        </a:solidFill>
                        <a:latin typeface="Anton"/>
                      </a:rPr>
                      <a:t>SIGN UP SHEET</a:t>
                    </a:r>
                  </a:p>
                </p:txBody>
              </p:sp>
            </p:grpSp>
          </p:grp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D56F2D5-2044-5B54-7176-19B10FCF1147}"/>
                  </a:ext>
                </a:extLst>
              </p:cNvPr>
              <p:cNvSpPr/>
              <p:nvPr/>
            </p:nvSpPr>
            <p:spPr>
              <a:xfrm>
                <a:off x="1" y="8965262"/>
                <a:ext cx="1705553" cy="1727962"/>
              </a:xfrm>
              <a:custGeom>
                <a:avLst/>
                <a:gdLst>
                  <a:gd name="connsiteX0" fmla="*/ 456536 w 1705553"/>
                  <a:gd name="connsiteY0" fmla="*/ 0 h 1727962"/>
                  <a:gd name="connsiteX1" fmla="*/ 1705553 w 1705553"/>
                  <a:gd name="connsiteY1" fmla="*/ 1249017 h 1727962"/>
                  <a:gd name="connsiteX2" fmla="*/ 1649400 w 1705553"/>
                  <a:gd name="connsiteY2" fmla="*/ 1620437 h 1727962"/>
                  <a:gd name="connsiteX3" fmla="*/ 1610045 w 1705553"/>
                  <a:gd name="connsiteY3" fmla="*/ 1727962 h 1727962"/>
                  <a:gd name="connsiteX4" fmla="*/ 0 w 1705553"/>
                  <a:gd name="connsiteY4" fmla="*/ 1727962 h 1727962"/>
                  <a:gd name="connsiteX5" fmla="*/ 0 w 1705553"/>
                  <a:gd name="connsiteY5" fmla="*/ 87306 h 1727962"/>
                  <a:gd name="connsiteX6" fmla="*/ 85116 w 1705553"/>
                  <a:gd name="connsiteY6" fmla="*/ 56153 h 1727962"/>
                  <a:gd name="connsiteX7" fmla="*/ 456536 w 1705553"/>
                  <a:gd name="connsiteY7" fmla="*/ 0 h 1727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05553" h="1727962">
                    <a:moveTo>
                      <a:pt x="456536" y="0"/>
                    </a:moveTo>
                    <a:cubicBezTo>
                      <a:pt x="1146351" y="0"/>
                      <a:pt x="1705553" y="559202"/>
                      <a:pt x="1705553" y="1249017"/>
                    </a:cubicBezTo>
                    <a:cubicBezTo>
                      <a:pt x="1705553" y="1378357"/>
                      <a:pt x="1685894" y="1503106"/>
                      <a:pt x="1649400" y="1620437"/>
                    </a:cubicBezTo>
                    <a:lnTo>
                      <a:pt x="1610045" y="1727962"/>
                    </a:lnTo>
                    <a:lnTo>
                      <a:pt x="0" y="1727962"/>
                    </a:lnTo>
                    <a:lnTo>
                      <a:pt x="0" y="87306"/>
                    </a:lnTo>
                    <a:lnTo>
                      <a:pt x="85116" y="56153"/>
                    </a:lnTo>
                    <a:cubicBezTo>
                      <a:pt x="202447" y="19660"/>
                      <a:pt x="327196" y="0"/>
                      <a:pt x="456536" y="0"/>
                    </a:cubicBezTo>
                    <a:close/>
                  </a:path>
                </a:pathLst>
              </a:custGeom>
              <a:solidFill>
                <a:srgbClr val="4746DD"/>
              </a:solidFill>
              <a:ln cap="sq">
                <a:noFill/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8E5E765F-9D48-D20E-58C2-CB99B9083184}"/>
                </a:ext>
              </a:extLst>
            </p:cNvPr>
            <p:cNvGrpSpPr/>
            <p:nvPr/>
          </p:nvGrpSpPr>
          <p:grpSpPr>
            <a:xfrm>
              <a:off x="511958" y="4313071"/>
              <a:ext cx="6532584" cy="5865221"/>
              <a:chOff x="511958" y="4313071"/>
              <a:chExt cx="6532584" cy="5865221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511958" y="4313071"/>
                <a:ext cx="6532584" cy="5865221"/>
              </a:xfrm>
              <a:custGeom>
                <a:avLst/>
                <a:gdLst/>
                <a:ahLst/>
                <a:cxnLst/>
                <a:rect l="l" t="t" r="r" b="b"/>
                <a:pathLst>
                  <a:path w="2785507" h="2500942">
                    <a:moveTo>
                      <a:pt x="23702" y="0"/>
                    </a:moveTo>
                    <a:lnTo>
                      <a:pt x="2761804" y="0"/>
                    </a:lnTo>
                    <a:cubicBezTo>
                      <a:pt x="2774895" y="0"/>
                      <a:pt x="2785507" y="10612"/>
                      <a:pt x="2785507" y="23702"/>
                    </a:cubicBezTo>
                    <a:lnTo>
                      <a:pt x="2785507" y="2477239"/>
                    </a:lnTo>
                    <a:cubicBezTo>
                      <a:pt x="2785507" y="2483526"/>
                      <a:pt x="2783010" y="2489554"/>
                      <a:pt x="2778565" y="2494000"/>
                    </a:cubicBezTo>
                    <a:cubicBezTo>
                      <a:pt x="2774119" y="2498445"/>
                      <a:pt x="2768091" y="2500942"/>
                      <a:pt x="2761804" y="2500942"/>
                    </a:cubicBezTo>
                    <a:lnTo>
                      <a:pt x="23702" y="2500942"/>
                    </a:lnTo>
                    <a:cubicBezTo>
                      <a:pt x="10612" y="2500942"/>
                      <a:pt x="0" y="2490330"/>
                      <a:pt x="0" y="2477239"/>
                    </a:cubicBezTo>
                    <a:lnTo>
                      <a:pt x="0" y="23702"/>
                    </a:lnTo>
                    <a:cubicBezTo>
                      <a:pt x="0" y="17416"/>
                      <a:pt x="2497" y="11387"/>
                      <a:pt x="6942" y="6942"/>
                    </a:cubicBezTo>
                    <a:cubicBezTo>
                      <a:pt x="11387" y="2497"/>
                      <a:pt x="17416" y="0"/>
                      <a:pt x="23702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AutoShape 14"/>
              <p:cNvSpPr/>
              <p:nvPr/>
            </p:nvSpPr>
            <p:spPr>
              <a:xfrm>
                <a:off x="511958" y="4737100"/>
                <a:ext cx="6532584" cy="0"/>
              </a:xfrm>
              <a:prstGeom prst="line">
                <a:avLst/>
              </a:prstGeom>
              <a:ln w="9525" cap="flat">
                <a:solidFill>
                  <a:srgbClr val="5251F7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AutoShape 15"/>
              <p:cNvSpPr/>
              <p:nvPr/>
            </p:nvSpPr>
            <p:spPr>
              <a:xfrm>
                <a:off x="511958" y="5341677"/>
                <a:ext cx="6532584" cy="0"/>
              </a:xfrm>
              <a:prstGeom prst="line">
                <a:avLst/>
              </a:prstGeom>
              <a:ln w="9525" cap="flat">
                <a:solidFill>
                  <a:srgbClr val="5251F7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" name="AutoShape 16"/>
              <p:cNvSpPr/>
              <p:nvPr/>
            </p:nvSpPr>
            <p:spPr>
              <a:xfrm>
                <a:off x="511958" y="5946254"/>
                <a:ext cx="6532584" cy="0"/>
              </a:xfrm>
              <a:prstGeom prst="line">
                <a:avLst/>
              </a:prstGeom>
              <a:ln w="9525" cap="flat">
                <a:solidFill>
                  <a:srgbClr val="5251F7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AutoShape 17"/>
              <p:cNvSpPr/>
              <p:nvPr/>
            </p:nvSpPr>
            <p:spPr>
              <a:xfrm>
                <a:off x="511958" y="6550831"/>
                <a:ext cx="6532584" cy="0"/>
              </a:xfrm>
              <a:prstGeom prst="line">
                <a:avLst/>
              </a:prstGeom>
              <a:ln w="9525" cap="flat">
                <a:solidFill>
                  <a:srgbClr val="5251F7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" name="AutoShape 18"/>
              <p:cNvSpPr/>
              <p:nvPr/>
            </p:nvSpPr>
            <p:spPr>
              <a:xfrm>
                <a:off x="511958" y="7155408"/>
                <a:ext cx="6532584" cy="0"/>
              </a:xfrm>
              <a:prstGeom prst="line">
                <a:avLst/>
              </a:prstGeom>
              <a:ln w="9525" cap="flat">
                <a:solidFill>
                  <a:srgbClr val="5251F7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" name="AutoShape 19"/>
              <p:cNvSpPr/>
              <p:nvPr/>
            </p:nvSpPr>
            <p:spPr>
              <a:xfrm>
                <a:off x="511958" y="7759985"/>
                <a:ext cx="6532584" cy="0"/>
              </a:xfrm>
              <a:prstGeom prst="line">
                <a:avLst/>
              </a:prstGeom>
              <a:ln w="9525" cap="flat">
                <a:solidFill>
                  <a:srgbClr val="5251F7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" name="AutoShape 20"/>
              <p:cNvSpPr/>
              <p:nvPr/>
            </p:nvSpPr>
            <p:spPr>
              <a:xfrm>
                <a:off x="511958" y="8364562"/>
                <a:ext cx="6532584" cy="0"/>
              </a:xfrm>
              <a:prstGeom prst="line">
                <a:avLst/>
              </a:prstGeom>
              <a:ln w="9525" cap="flat">
                <a:solidFill>
                  <a:srgbClr val="5251F7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" name="AutoShape 21"/>
              <p:cNvSpPr/>
              <p:nvPr/>
            </p:nvSpPr>
            <p:spPr>
              <a:xfrm>
                <a:off x="511958" y="8969139"/>
                <a:ext cx="6532584" cy="0"/>
              </a:xfrm>
              <a:prstGeom prst="line">
                <a:avLst/>
              </a:prstGeom>
              <a:ln w="9525" cap="flat">
                <a:solidFill>
                  <a:srgbClr val="5251F7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AutoShape 22"/>
              <p:cNvSpPr/>
              <p:nvPr/>
            </p:nvSpPr>
            <p:spPr>
              <a:xfrm>
                <a:off x="511958" y="9573716"/>
                <a:ext cx="6532584" cy="0"/>
              </a:xfrm>
              <a:prstGeom prst="line">
                <a:avLst/>
              </a:prstGeom>
              <a:ln w="9525" cap="flat">
                <a:solidFill>
                  <a:srgbClr val="5251F7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AutoShape 23"/>
              <p:cNvSpPr/>
              <p:nvPr/>
            </p:nvSpPr>
            <p:spPr>
              <a:xfrm flipH="1">
                <a:off x="2149235" y="4313071"/>
                <a:ext cx="0" cy="5865221"/>
              </a:xfrm>
              <a:prstGeom prst="line">
                <a:avLst/>
              </a:prstGeom>
              <a:ln w="9525" cap="flat">
                <a:solidFill>
                  <a:srgbClr val="5251F7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AutoShape 24"/>
              <p:cNvSpPr/>
              <p:nvPr/>
            </p:nvSpPr>
            <p:spPr>
              <a:xfrm flipH="1">
                <a:off x="3528000" y="4313071"/>
                <a:ext cx="0" cy="5865221"/>
              </a:xfrm>
              <a:prstGeom prst="line">
                <a:avLst/>
              </a:prstGeom>
              <a:ln w="9525" cap="flat">
                <a:solidFill>
                  <a:srgbClr val="5251F7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AutoShape 25"/>
              <p:cNvSpPr/>
              <p:nvPr/>
            </p:nvSpPr>
            <p:spPr>
              <a:xfrm>
                <a:off x="5410765" y="4313071"/>
                <a:ext cx="0" cy="5865221"/>
              </a:xfrm>
              <a:prstGeom prst="line">
                <a:avLst/>
              </a:prstGeom>
              <a:ln w="9525" cap="flat">
                <a:solidFill>
                  <a:srgbClr val="5251F7">
                    <a:alpha val="6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TextBox 33"/>
              <p:cNvSpPr txBox="1"/>
              <p:nvPr/>
            </p:nvSpPr>
            <p:spPr>
              <a:xfrm>
                <a:off x="926266" y="4484868"/>
                <a:ext cx="808661" cy="11853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60"/>
                  </a:lnSpc>
                </a:pPr>
                <a:r>
                  <a:rPr lang="en-US" sz="800" spc="40" dirty="0">
                    <a:solidFill>
                      <a:srgbClr val="E04825"/>
                    </a:solidFill>
                    <a:latin typeface="Anton"/>
                  </a:rPr>
                  <a:t>NAME</a:t>
                </a:r>
              </a:p>
            </p:txBody>
          </p:sp>
          <p:sp>
            <p:nvSpPr>
              <p:cNvPr id="34" name="TextBox 34"/>
              <p:cNvSpPr txBox="1"/>
              <p:nvPr/>
            </p:nvSpPr>
            <p:spPr>
              <a:xfrm>
                <a:off x="2434287" y="4484868"/>
                <a:ext cx="808661" cy="11853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60"/>
                  </a:lnSpc>
                  <a:spcBef>
                    <a:spcPct val="0"/>
                  </a:spcBef>
                </a:pPr>
                <a:r>
                  <a:rPr lang="en-US" sz="800" u="none" strike="noStrike" spc="40" dirty="0">
                    <a:solidFill>
                      <a:srgbClr val="E04825"/>
                    </a:solidFill>
                    <a:latin typeface="Anton"/>
                  </a:rPr>
                  <a:t>PHONE</a:t>
                </a:r>
              </a:p>
            </p:txBody>
          </p:sp>
          <p:sp>
            <p:nvSpPr>
              <p:cNvPr id="35" name="TextBox 35"/>
              <p:cNvSpPr txBox="1"/>
              <p:nvPr/>
            </p:nvSpPr>
            <p:spPr>
              <a:xfrm>
                <a:off x="4065052" y="4484868"/>
                <a:ext cx="808661" cy="11853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60"/>
                  </a:lnSpc>
                  <a:spcBef>
                    <a:spcPct val="0"/>
                  </a:spcBef>
                </a:pPr>
                <a:r>
                  <a:rPr lang="en-US" sz="800" u="none" strike="noStrike" spc="40" dirty="0">
                    <a:solidFill>
                      <a:srgbClr val="E04825"/>
                    </a:solidFill>
                    <a:latin typeface="Anton"/>
                  </a:rPr>
                  <a:t>DISH</a:t>
                </a:r>
              </a:p>
            </p:txBody>
          </p:sp>
          <p:sp>
            <p:nvSpPr>
              <p:cNvPr id="36" name="TextBox 36"/>
              <p:cNvSpPr txBox="1"/>
              <p:nvPr/>
            </p:nvSpPr>
            <p:spPr>
              <a:xfrm>
                <a:off x="5823323" y="4484868"/>
                <a:ext cx="808661" cy="11853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60"/>
                  </a:lnSpc>
                  <a:spcBef>
                    <a:spcPct val="0"/>
                  </a:spcBef>
                </a:pPr>
                <a:r>
                  <a:rPr lang="en-US" sz="800" u="none" strike="noStrike" spc="40" dirty="0">
                    <a:solidFill>
                      <a:srgbClr val="E04825"/>
                    </a:solidFill>
                    <a:latin typeface="Anton"/>
                  </a:rPr>
                  <a:t>NOTE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87560A9-64E5-76FA-2B6D-6944CB149670}"/>
                </a:ext>
              </a:extLst>
            </p:cNvPr>
            <p:cNvGrpSpPr/>
            <p:nvPr/>
          </p:nvGrpSpPr>
          <p:grpSpPr>
            <a:xfrm>
              <a:off x="488148" y="456544"/>
              <a:ext cx="3422244" cy="3213273"/>
              <a:chOff x="488148" y="456544"/>
              <a:chExt cx="3422244" cy="3213273"/>
            </a:xfrm>
          </p:grpSpPr>
          <p:sp>
            <p:nvSpPr>
              <p:cNvPr id="27" name="Freeform 27"/>
              <p:cNvSpPr/>
              <p:nvPr/>
            </p:nvSpPr>
            <p:spPr>
              <a:xfrm rot="999628">
                <a:off x="2739480" y="1116588"/>
                <a:ext cx="1170912" cy="857194"/>
              </a:xfrm>
              <a:custGeom>
                <a:avLst/>
                <a:gdLst/>
                <a:ahLst/>
                <a:cxnLst/>
                <a:rect l="l" t="t" r="r" b="b"/>
                <a:pathLst>
                  <a:path w="1110270" h="812800">
                    <a:moveTo>
                      <a:pt x="555135" y="0"/>
                    </a:moveTo>
                    <a:lnTo>
                      <a:pt x="662895" y="111986"/>
                    </a:lnTo>
                    <a:lnTo>
                      <a:pt x="832702" y="54447"/>
                    </a:lnTo>
                    <a:lnTo>
                      <a:pt x="849540" y="190873"/>
                    </a:lnTo>
                    <a:lnTo>
                      <a:pt x="1035895" y="203200"/>
                    </a:lnTo>
                    <a:lnTo>
                      <a:pt x="957299" y="327511"/>
                    </a:lnTo>
                    <a:lnTo>
                      <a:pt x="1110270" y="406400"/>
                    </a:lnTo>
                    <a:lnTo>
                      <a:pt x="957299" y="485289"/>
                    </a:lnTo>
                    <a:lnTo>
                      <a:pt x="1035895" y="609600"/>
                    </a:lnTo>
                    <a:lnTo>
                      <a:pt x="849540" y="621927"/>
                    </a:lnTo>
                    <a:lnTo>
                      <a:pt x="832702" y="758353"/>
                    </a:lnTo>
                    <a:lnTo>
                      <a:pt x="662895" y="700814"/>
                    </a:lnTo>
                    <a:lnTo>
                      <a:pt x="555135" y="812800"/>
                    </a:lnTo>
                    <a:lnTo>
                      <a:pt x="447374" y="700814"/>
                    </a:lnTo>
                    <a:lnTo>
                      <a:pt x="277567" y="758353"/>
                    </a:lnTo>
                    <a:lnTo>
                      <a:pt x="260730" y="621927"/>
                    </a:lnTo>
                    <a:lnTo>
                      <a:pt x="74374" y="609600"/>
                    </a:lnTo>
                    <a:lnTo>
                      <a:pt x="152971" y="485289"/>
                    </a:lnTo>
                    <a:lnTo>
                      <a:pt x="0" y="406400"/>
                    </a:lnTo>
                    <a:lnTo>
                      <a:pt x="152971" y="327511"/>
                    </a:lnTo>
                    <a:lnTo>
                      <a:pt x="74374" y="203200"/>
                    </a:lnTo>
                    <a:lnTo>
                      <a:pt x="260730" y="190873"/>
                    </a:lnTo>
                    <a:lnTo>
                      <a:pt x="277567" y="54447"/>
                    </a:lnTo>
                    <a:lnTo>
                      <a:pt x="447374" y="111986"/>
                    </a:lnTo>
                    <a:lnTo>
                      <a:pt x="555135" y="0"/>
                    </a:lnTo>
                    <a:close/>
                  </a:path>
                </a:pathLst>
              </a:custGeom>
              <a:solidFill>
                <a:srgbClr val="E63642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FEF04688-866A-7A63-4DB0-EA8254429BA2}"/>
                  </a:ext>
                </a:extLst>
              </p:cNvPr>
              <p:cNvGrpSpPr/>
              <p:nvPr/>
            </p:nvGrpSpPr>
            <p:grpSpPr>
              <a:xfrm>
                <a:off x="3007640" y="1357148"/>
                <a:ext cx="634592" cy="376075"/>
                <a:chOff x="2999452" y="1386771"/>
                <a:chExt cx="634592" cy="376075"/>
              </a:xfrm>
            </p:grpSpPr>
            <p:sp>
              <p:nvSpPr>
                <p:cNvPr id="30" name="TextBox 30"/>
                <p:cNvSpPr txBox="1"/>
                <p:nvPr/>
              </p:nvSpPr>
              <p:spPr>
                <a:xfrm rot="999628">
                  <a:off x="3157693" y="1386771"/>
                  <a:ext cx="434885" cy="110095"/>
                </a:xfrm>
                <a:prstGeom prst="rect">
                  <a:avLst/>
                </a:prstGeom>
              </p:spPr>
              <p:txBody>
                <a:bodyPr wrap="square" lIns="0" tIns="0" rIns="0" bIns="0" rtlCol="0" anchor="t">
                  <a:spAutoFit/>
                </a:bodyPr>
                <a:lstStyle/>
                <a:p>
                  <a:pPr algn="ctr">
                    <a:lnSpc>
                      <a:spcPts val="900"/>
                    </a:lnSpc>
                  </a:pPr>
                  <a:r>
                    <a:rPr lang="en-US" sz="600" dirty="0">
                      <a:solidFill>
                        <a:srgbClr val="FFFFA8"/>
                      </a:solidFill>
                      <a:latin typeface="Anton" pitchFamily="2" charset="0"/>
                    </a:rPr>
                    <a:t>START AT </a:t>
                  </a:r>
                </a:p>
              </p:txBody>
            </p:sp>
            <p:sp>
              <p:nvSpPr>
                <p:cNvPr id="31" name="TextBox 31"/>
                <p:cNvSpPr txBox="1"/>
                <p:nvPr/>
              </p:nvSpPr>
              <p:spPr>
                <a:xfrm rot="999628">
                  <a:off x="2999452" y="1439744"/>
                  <a:ext cx="634592" cy="323102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2804"/>
                    </a:lnSpc>
                  </a:pPr>
                  <a:r>
                    <a:rPr lang="en-US" sz="1600" dirty="0">
                      <a:solidFill>
                        <a:srgbClr val="FFFFA8"/>
                      </a:solidFill>
                      <a:latin typeface="Anton" pitchFamily="2" charset="0"/>
                    </a:rPr>
                    <a:t>6 P.M</a:t>
                  </a:r>
                </a:p>
              </p:txBody>
            </p:sp>
          </p:grpSp>
          <p:sp>
            <p:nvSpPr>
              <p:cNvPr id="38" name="TextBox 38"/>
              <p:cNvSpPr txBox="1"/>
              <p:nvPr/>
            </p:nvSpPr>
            <p:spPr>
              <a:xfrm>
                <a:off x="488148" y="456544"/>
                <a:ext cx="2456152" cy="151761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5903"/>
                  </a:lnSpc>
                </a:pPr>
                <a:r>
                  <a:rPr lang="en-US" sz="5350" dirty="0">
                    <a:solidFill>
                      <a:srgbClr val="FFFFA8"/>
                    </a:solidFill>
                    <a:latin typeface="Anton"/>
                  </a:rPr>
                  <a:t>FOOTBALL POTLUCK </a:t>
                </a:r>
              </a:p>
            </p:txBody>
          </p:sp>
          <p:sp>
            <p:nvSpPr>
              <p:cNvPr id="40" name="TextBox 40"/>
              <p:cNvSpPr txBox="1"/>
              <p:nvPr/>
            </p:nvSpPr>
            <p:spPr>
              <a:xfrm>
                <a:off x="511958" y="2169646"/>
                <a:ext cx="1200447" cy="15319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u="none" strike="noStrike" dirty="0">
                    <a:solidFill>
                      <a:srgbClr val="FFFFA8"/>
                    </a:solidFill>
                    <a:latin typeface="Anton"/>
                  </a:rPr>
                  <a:t>DATE</a:t>
                </a:r>
              </a:p>
            </p:txBody>
          </p:sp>
          <p:sp>
            <p:nvSpPr>
              <p:cNvPr id="41" name="TextBox 41"/>
              <p:cNvSpPr txBox="1"/>
              <p:nvPr/>
            </p:nvSpPr>
            <p:spPr>
              <a:xfrm>
                <a:off x="511958" y="2334816"/>
                <a:ext cx="1360181" cy="11509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050"/>
                  </a:lnSpc>
                  <a:spcBef>
                    <a:spcPct val="0"/>
                  </a:spcBef>
                </a:pPr>
                <a:r>
                  <a:rPr lang="en-US" sz="750" dirty="0">
                    <a:solidFill>
                      <a:srgbClr val="FFFFFF">
                        <a:alpha val="89804"/>
                      </a:srgbClr>
                    </a:solidFill>
                    <a:latin typeface="DM Sans Medium"/>
                  </a:rPr>
                  <a:t>Saturday, March 15th, 2025</a:t>
                </a:r>
              </a:p>
            </p:txBody>
          </p:sp>
          <p:sp>
            <p:nvSpPr>
              <p:cNvPr id="43" name="TextBox 43"/>
              <p:cNvSpPr txBox="1"/>
              <p:nvPr/>
            </p:nvSpPr>
            <p:spPr>
              <a:xfrm>
                <a:off x="511958" y="2652599"/>
                <a:ext cx="1649320" cy="15319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u="none" strike="noStrike" dirty="0">
                    <a:solidFill>
                      <a:srgbClr val="FFFFA8"/>
                    </a:solidFill>
                    <a:latin typeface="Anton"/>
                  </a:rPr>
                  <a:t>LOCATION</a:t>
                </a:r>
              </a:p>
            </p:txBody>
          </p:sp>
          <p:sp>
            <p:nvSpPr>
              <p:cNvPr id="44" name="TextBox 44"/>
              <p:cNvSpPr txBox="1"/>
              <p:nvPr/>
            </p:nvSpPr>
            <p:spPr>
              <a:xfrm>
                <a:off x="511958" y="2817769"/>
                <a:ext cx="2628114" cy="11509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050"/>
                  </a:lnSpc>
                  <a:spcBef>
                    <a:spcPct val="0"/>
                  </a:spcBef>
                </a:pPr>
                <a:r>
                  <a:rPr lang="en-US" sz="750" dirty="0">
                    <a:solidFill>
                      <a:srgbClr val="FFFFFF">
                        <a:alpha val="89804"/>
                      </a:srgbClr>
                    </a:solidFill>
                    <a:latin typeface="DM Sans Medium"/>
                  </a:rPr>
                  <a:t>Johnson Residence, 456 Elm Street, Smalltown, USA</a:t>
                </a:r>
              </a:p>
            </p:txBody>
          </p:sp>
          <p:sp>
            <p:nvSpPr>
              <p:cNvPr id="46" name="TextBox 46"/>
              <p:cNvSpPr txBox="1"/>
              <p:nvPr/>
            </p:nvSpPr>
            <p:spPr>
              <a:xfrm>
                <a:off x="511958" y="3300721"/>
                <a:ext cx="2896006" cy="369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050"/>
                  </a:lnSpc>
                  <a:spcBef>
                    <a:spcPct val="0"/>
                  </a:spcBef>
                </a:pPr>
                <a:r>
                  <a:rPr lang="en-US" sz="750" u="none" strike="noStrike" dirty="0">
                    <a:solidFill>
                      <a:srgbClr val="FFFFFF">
                        <a:alpha val="89804"/>
                      </a:srgbClr>
                    </a:solidFill>
                    <a:latin typeface="DM Sans Medium"/>
                  </a:rPr>
                  <a:t>Please ensure that all food items are properly labeled, especially if they contain common allergens: nuts, dairy, or gluten. Let's make sure everyone can enjoy the potluck safely. Thank you!</a:t>
                </a:r>
              </a:p>
            </p:txBody>
          </p:sp>
          <p:sp>
            <p:nvSpPr>
              <p:cNvPr id="47" name="TextBox 47"/>
              <p:cNvSpPr txBox="1"/>
              <p:nvPr/>
            </p:nvSpPr>
            <p:spPr>
              <a:xfrm>
                <a:off x="511958" y="3135551"/>
                <a:ext cx="927157" cy="15319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dirty="0">
                    <a:solidFill>
                      <a:srgbClr val="FFFFA8"/>
                    </a:solidFill>
                    <a:latin typeface="Anton"/>
                  </a:rPr>
                  <a:t>NOTE</a:t>
                </a:r>
              </a:p>
            </p:txBody>
          </p:sp>
        </p:grpSp>
        <p:sp>
          <p:nvSpPr>
            <p:cNvPr id="32" name="TemplateLAB"/>
            <p:cNvSpPr/>
            <p:nvPr/>
          </p:nvSpPr>
          <p:spPr>
            <a:xfrm rot="-5400000">
              <a:off x="6934851" y="9515794"/>
              <a:ext cx="564680" cy="93172"/>
            </a:xfrm>
            <a:custGeom>
              <a:avLst/>
              <a:gdLst/>
              <a:ahLst/>
              <a:cxnLst/>
              <a:rect l="l" t="t" r="r" b="b"/>
              <a:pathLst>
                <a:path w="564680" h="93172">
                  <a:moveTo>
                    <a:pt x="0" y="0"/>
                  </a:moveTo>
                  <a:lnTo>
                    <a:pt x="564680" y="0"/>
                  </a:lnTo>
                  <a:lnTo>
                    <a:pt x="564680" y="93173"/>
                  </a:lnTo>
                  <a:lnTo>
                    <a:pt x="0" y="931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alphaModFix amt="80000"/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71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Anton</vt:lpstr>
      <vt:lpstr>DM Sans Medium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Potluck sign up sheet 2</dc:title>
  <cp:lastModifiedBy>Hoang Anh</cp:lastModifiedBy>
  <cp:revision>16</cp:revision>
  <dcterms:created xsi:type="dcterms:W3CDTF">2006-08-16T00:00:00Z</dcterms:created>
  <dcterms:modified xsi:type="dcterms:W3CDTF">2024-03-28T15:18:59Z</dcterms:modified>
  <dc:identifier>DAGAx8seEGM</dc:identifier>
</cp:coreProperties>
</file>