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</p:sldIdLst>
  <p:sldSz cx="7556500" cy="10693400"/>
  <p:notesSz cx="6858000" cy="9144000"/>
  <p:embeddedFontLst>
    <p:embeddedFont>
      <p:font typeface="Fredoka SemiBold" pitchFamily="2" charset="-79"/>
      <p:bold r:id="rId3"/>
    </p:embeddedFont>
    <p:embeddedFont>
      <p:font typeface="Lilita One" panose="02000000000000000000" pitchFamily="2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E"/>
    <a:srgbClr val="C89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2838" y="5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4">
            <a:extLst>
              <a:ext uri="{FF2B5EF4-FFF2-40B4-BE49-F238E27FC236}">
                <a16:creationId xmlns:a16="http://schemas.microsoft.com/office/drawing/2014/main" id="{51424F2C-5C24-D20A-F5DD-FE6C7C99400A}"/>
              </a:ext>
            </a:extLst>
          </p:cNvPr>
          <p:cNvGrpSpPr/>
          <p:nvPr/>
        </p:nvGrpSpPr>
        <p:grpSpPr>
          <a:xfrm>
            <a:off x="405717" y="332403"/>
            <a:ext cx="6947596" cy="9945976"/>
            <a:chOff x="405717" y="332403"/>
            <a:chExt cx="6947596" cy="9945976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D99FDA94-4E01-4BAC-2034-B2D4E721DF35}"/>
                </a:ext>
              </a:extLst>
            </p:cNvPr>
            <p:cNvGrpSpPr/>
            <p:nvPr/>
          </p:nvGrpSpPr>
          <p:grpSpPr>
            <a:xfrm>
              <a:off x="500600" y="3020240"/>
              <a:ext cx="5014681" cy="956665"/>
              <a:chOff x="500600" y="3020240"/>
              <a:chExt cx="5014681" cy="956665"/>
            </a:xfrm>
          </p:grpSpPr>
          <p:sp>
            <p:nvSpPr>
              <p:cNvPr id="9" name="AutoShape 9"/>
              <p:cNvSpPr/>
              <p:nvPr/>
            </p:nvSpPr>
            <p:spPr>
              <a:xfrm>
                <a:off x="500600" y="3310173"/>
                <a:ext cx="5014681" cy="0"/>
              </a:xfrm>
              <a:prstGeom prst="line">
                <a:avLst/>
              </a:prstGeom>
              <a:ln w="12700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500600" y="3976905"/>
                <a:ext cx="5014681" cy="0"/>
              </a:xfrm>
              <a:prstGeom prst="line">
                <a:avLst/>
              </a:prstGeom>
              <a:ln w="12700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573927" y="3020240"/>
                <a:ext cx="884941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TIME &amp; DATE</a:t>
                </a:r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573927" y="3686974"/>
                <a:ext cx="884941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LOCATION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34B3CC6-AD5B-594D-F9C4-D2831A47F6C8}"/>
                </a:ext>
              </a:extLst>
            </p:cNvPr>
            <p:cNvGrpSpPr/>
            <p:nvPr/>
          </p:nvGrpSpPr>
          <p:grpSpPr>
            <a:xfrm>
              <a:off x="3602377" y="969871"/>
              <a:ext cx="3437191" cy="3763435"/>
              <a:chOff x="3602377" y="969871"/>
              <a:chExt cx="3437191" cy="3763435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5824285" y="3804379"/>
                <a:ext cx="992058" cy="928927"/>
              </a:xfrm>
              <a:custGeom>
                <a:avLst/>
                <a:gdLst/>
                <a:ahLst/>
                <a:cxnLst/>
                <a:rect l="l" t="t" r="r" b="b"/>
                <a:pathLst>
                  <a:path w="1322744" h="1238569">
                    <a:moveTo>
                      <a:pt x="0" y="0"/>
                    </a:moveTo>
                    <a:lnTo>
                      <a:pt x="1322744" y="0"/>
                    </a:lnTo>
                    <a:lnTo>
                      <a:pt x="1322744" y="1238570"/>
                    </a:lnTo>
                    <a:lnTo>
                      <a:pt x="0" y="123857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/>
              <p:nvPr/>
            </p:nvSpPr>
            <p:spPr>
              <a:xfrm flipH="1">
                <a:off x="3602377" y="969871"/>
                <a:ext cx="3437191" cy="3619146"/>
              </a:xfrm>
              <a:custGeom>
                <a:avLst/>
                <a:gdLst/>
                <a:ahLst/>
                <a:cxnLst/>
                <a:rect l="l" t="t" r="r" b="b"/>
                <a:pathLst>
                  <a:path w="4582922" h="4825528">
                    <a:moveTo>
                      <a:pt x="4582922" y="0"/>
                    </a:moveTo>
                    <a:lnTo>
                      <a:pt x="0" y="0"/>
                    </a:lnTo>
                    <a:lnTo>
                      <a:pt x="0" y="4825528"/>
                    </a:lnTo>
                    <a:lnTo>
                      <a:pt x="4582922" y="4825528"/>
                    </a:lnTo>
                    <a:lnTo>
                      <a:pt x="4582922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 b="-70537"/>
                </a:stretch>
              </a:blip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06A3F4DC-A55E-6CFF-A8FA-87AFE83991F2}"/>
                </a:ext>
              </a:extLst>
            </p:cNvPr>
            <p:cNvGrpSpPr/>
            <p:nvPr/>
          </p:nvGrpSpPr>
          <p:grpSpPr>
            <a:xfrm>
              <a:off x="405717" y="4427901"/>
              <a:ext cx="6745066" cy="5850478"/>
              <a:chOff x="405717" y="4434055"/>
              <a:chExt cx="6745066" cy="5850478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405717" y="4434055"/>
                <a:ext cx="6745066" cy="5850478"/>
              </a:xfrm>
              <a:custGeom>
                <a:avLst/>
                <a:gdLst/>
                <a:ahLst/>
                <a:cxnLst/>
                <a:rect l="l" t="t" r="r" b="b"/>
                <a:pathLst>
                  <a:path w="2417279" h="2096679">
                    <a:moveTo>
                      <a:pt x="22956" y="0"/>
                    </a:moveTo>
                    <a:lnTo>
                      <a:pt x="2394324" y="0"/>
                    </a:lnTo>
                    <a:cubicBezTo>
                      <a:pt x="2400412" y="0"/>
                      <a:pt x="2406251" y="2419"/>
                      <a:pt x="2410556" y="6724"/>
                    </a:cubicBezTo>
                    <a:cubicBezTo>
                      <a:pt x="2414861" y="11029"/>
                      <a:pt x="2417279" y="16868"/>
                      <a:pt x="2417279" y="22956"/>
                    </a:cubicBezTo>
                    <a:lnTo>
                      <a:pt x="2417279" y="2073723"/>
                    </a:lnTo>
                    <a:cubicBezTo>
                      <a:pt x="2417279" y="2079812"/>
                      <a:pt x="2414861" y="2085651"/>
                      <a:pt x="2410556" y="2089956"/>
                    </a:cubicBezTo>
                    <a:cubicBezTo>
                      <a:pt x="2406251" y="2094261"/>
                      <a:pt x="2400412" y="2096679"/>
                      <a:pt x="2394324" y="2096679"/>
                    </a:cubicBezTo>
                    <a:lnTo>
                      <a:pt x="22956" y="2096679"/>
                    </a:lnTo>
                    <a:cubicBezTo>
                      <a:pt x="16868" y="2096679"/>
                      <a:pt x="11029" y="2094261"/>
                      <a:pt x="6724" y="2089956"/>
                    </a:cubicBezTo>
                    <a:cubicBezTo>
                      <a:pt x="2419" y="2085651"/>
                      <a:pt x="0" y="2079812"/>
                      <a:pt x="0" y="2073723"/>
                    </a:cubicBezTo>
                    <a:lnTo>
                      <a:pt x="0" y="22956"/>
                    </a:lnTo>
                    <a:cubicBezTo>
                      <a:pt x="0" y="16868"/>
                      <a:pt x="2419" y="11029"/>
                      <a:pt x="6724" y="6724"/>
                    </a:cubicBezTo>
                    <a:cubicBezTo>
                      <a:pt x="11029" y="2419"/>
                      <a:pt x="16868" y="0"/>
                      <a:pt x="2295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8998C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405717" y="497892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405717" y="550948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405717" y="604004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405717" y="657060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405717" y="710116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405717" y="816228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405717" y="869284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405717" y="922340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405717" y="975396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405717" y="7631724"/>
                <a:ext cx="6745066" cy="0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AutoShape 29"/>
              <p:cNvSpPr/>
              <p:nvPr/>
            </p:nvSpPr>
            <p:spPr>
              <a:xfrm flipV="1">
                <a:off x="966124" y="4975424"/>
                <a:ext cx="0" cy="5309101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AutoShape 30"/>
              <p:cNvSpPr/>
              <p:nvPr/>
            </p:nvSpPr>
            <p:spPr>
              <a:xfrm flipV="1">
                <a:off x="3026673" y="4975424"/>
                <a:ext cx="0" cy="5309101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AutoShape 31"/>
              <p:cNvSpPr/>
              <p:nvPr/>
            </p:nvSpPr>
            <p:spPr>
              <a:xfrm flipV="1">
                <a:off x="5087222" y="4975424"/>
                <a:ext cx="0" cy="5309101"/>
              </a:xfrm>
              <a:prstGeom prst="line">
                <a:avLst/>
              </a:prstGeom>
              <a:ln w="9525" cap="flat">
                <a:solidFill>
                  <a:srgbClr val="C8998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514138" y="517361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1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514138" y="570417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2</a:t>
                </a:r>
              </a:p>
            </p:txBody>
          </p:sp>
          <p:sp>
            <p:nvSpPr>
              <p:cNvPr id="38" name="TextBox 38"/>
              <p:cNvSpPr txBox="1"/>
              <p:nvPr/>
            </p:nvSpPr>
            <p:spPr>
              <a:xfrm>
                <a:off x="514138" y="623473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3</a:t>
                </a:r>
              </a:p>
            </p:txBody>
          </p:sp>
          <p:sp>
            <p:nvSpPr>
              <p:cNvPr id="39" name="TextBox 39"/>
              <p:cNvSpPr txBox="1"/>
              <p:nvPr/>
            </p:nvSpPr>
            <p:spPr>
              <a:xfrm>
                <a:off x="514138" y="676529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4</a:t>
                </a:r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514138" y="729585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5</a:t>
                </a:r>
              </a:p>
            </p:txBody>
          </p:sp>
          <p:sp>
            <p:nvSpPr>
              <p:cNvPr id="41" name="TextBox 41"/>
              <p:cNvSpPr txBox="1"/>
              <p:nvPr/>
            </p:nvSpPr>
            <p:spPr>
              <a:xfrm>
                <a:off x="514138" y="782641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6</a:t>
                </a:r>
              </a:p>
            </p:txBody>
          </p:sp>
          <p:sp>
            <p:nvSpPr>
              <p:cNvPr id="42" name="TextBox 42"/>
              <p:cNvSpPr txBox="1"/>
              <p:nvPr/>
            </p:nvSpPr>
            <p:spPr>
              <a:xfrm>
                <a:off x="514138" y="835697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7</a:t>
                </a:r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514138" y="888753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8</a:t>
                </a:r>
              </a:p>
            </p:txBody>
          </p:sp>
          <p:sp>
            <p:nvSpPr>
              <p:cNvPr id="44" name="TextBox 44"/>
              <p:cNvSpPr txBox="1"/>
              <p:nvPr/>
            </p:nvSpPr>
            <p:spPr>
              <a:xfrm>
                <a:off x="514138" y="941809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9</a:t>
                </a:r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>
                <a:off x="514138" y="9948659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10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514138" y="4635905"/>
                <a:ext cx="343564" cy="14117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NO</a:t>
                </a:r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1562251" y="4633524"/>
                <a:ext cx="868295" cy="14593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NAME</a:t>
                </a:r>
              </a:p>
            </p:txBody>
          </p:sp>
          <p:sp>
            <p:nvSpPr>
              <p:cNvPr id="47" name="TextBox 47"/>
              <p:cNvSpPr txBox="1"/>
              <p:nvPr/>
            </p:nvSpPr>
            <p:spPr>
              <a:xfrm>
                <a:off x="3522507" y="4633497"/>
                <a:ext cx="1068880" cy="14598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ITEM/DISH</a:t>
                </a:r>
              </a:p>
            </p:txBody>
          </p:sp>
          <p:sp>
            <p:nvSpPr>
              <p:cNvPr id="48" name="TextBox 48"/>
              <p:cNvSpPr txBox="1"/>
              <p:nvPr/>
            </p:nvSpPr>
            <p:spPr>
              <a:xfrm>
                <a:off x="5618790" y="4633524"/>
                <a:ext cx="997413" cy="14593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34"/>
                  </a:lnSpc>
                  <a:spcBef>
                    <a:spcPct val="0"/>
                  </a:spcBef>
                </a:pPr>
                <a:r>
                  <a:rPr lang="en-US" sz="900" spc="88" dirty="0">
                    <a:solidFill>
                      <a:srgbClr val="A4553F"/>
                    </a:solidFill>
                    <a:latin typeface="Fredoka SemiBold" pitchFamily="2" charset="-79"/>
                    <a:cs typeface="Fredoka SemiBold" pitchFamily="2" charset="-79"/>
                  </a:rPr>
                  <a:t>PHONE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6C84153-7AED-C96A-5AFF-950CD9F55D64}"/>
                </a:ext>
              </a:extLst>
            </p:cNvPr>
            <p:cNvGrpSpPr/>
            <p:nvPr/>
          </p:nvGrpSpPr>
          <p:grpSpPr>
            <a:xfrm>
              <a:off x="411939" y="332403"/>
              <a:ext cx="6627629" cy="2144246"/>
              <a:chOff x="411939" y="332403"/>
              <a:chExt cx="6627629" cy="2144246"/>
            </a:xfrm>
          </p:grpSpPr>
          <p:sp>
            <p:nvSpPr>
              <p:cNvPr id="3" name="TextBox 3"/>
              <p:cNvSpPr txBox="1"/>
              <p:nvPr/>
            </p:nvSpPr>
            <p:spPr>
              <a:xfrm>
                <a:off x="500600" y="1245671"/>
                <a:ext cx="3101777" cy="123097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744"/>
                  </a:lnSpc>
                </a:pPr>
                <a:r>
                  <a:rPr lang="en-US" sz="5950" dirty="0">
                    <a:solidFill>
                      <a:srgbClr val="A4553F"/>
                    </a:solidFill>
                    <a:latin typeface="Lilita One"/>
                  </a:rPr>
                  <a:t>FALL POTLUCK</a:t>
                </a:r>
              </a:p>
            </p:txBody>
          </p:sp>
          <p:sp>
            <p:nvSpPr>
              <p:cNvPr id="4" name="Freeform 4"/>
              <p:cNvSpPr/>
              <p:nvPr/>
            </p:nvSpPr>
            <p:spPr>
              <a:xfrm rot="2700000">
                <a:off x="473764" y="435403"/>
                <a:ext cx="584762" cy="708412"/>
              </a:xfrm>
              <a:custGeom>
                <a:avLst/>
                <a:gdLst/>
                <a:ahLst/>
                <a:cxnLst/>
                <a:rect l="l" t="t" r="r" b="b"/>
                <a:pathLst>
                  <a:path w="779683" h="944550">
                    <a:moveTo>
                      <a:pt x="0" y="0"/>
                    </a:moveTo>
                    <a:lnTo>
                      <a:pt x="779683" y="0"/>
                    </a:lnTo>
                    <a:lnTo>
                      <a:pt x="779683" y="944550"/>
                    </a:lnTo>
                    <a:lnTo>
                      <a:pt x="0" y="94455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3C5DA7C7-76CE-CCA5-4DB8-CAAC63D30929}"/>
                  </a:ext>
                </a:extLst>
              </p:cNvPr>
              <p:cNvGrpSpPr/>
              <p:nvPr/>
            </p:nvGrpSpPr>
            <p:grpSpPr>
              <a:xfrm>
                <a:off x="6231808" y="332403"/>
                <a:ext cx="807760" cy="807760"/>
                <a:chOff x="6159808" y="332403"/>
                <a:chExt cx="807760" cy="807760"/>
              </a:xfrm>
            </p:grpSpPr>
            <p:sp>
              <p:nvSpPr>
                <p:cNvPr id="6" name="Freeform 6"/>
                <p:cNvSpPr/>
                <p:nvPr/>
              </p:nvSpPr>
              <p:spPr>
                <a:xfrm>
                  <a:off x="6159808" y="332403"/>
                  <a:ext cx="807760" cy="807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2800" h="812800">
                      <a:moveTo>
                        <a:pt x="406400" y="0"/>
                      </a:moveTo>
                      <a:cubicBezTo>
                        <a:pt x="181951" y="0"/>
                        <a:pt x="0" y="181951"/>
                        <a:pt x="0" y="406400"/>
                      </a:cubicBezTo>
                      <a:cubicBezTo>
                        <a:pt x="0" y="630849"/>
                        <a:pt x="181951" y="812800"/>
                        <a:pt x="406400" y="812800"/>
                      </a:cubicBezTo>
                      <a:cubicBezTo>
                        <a:pt x="630849" y="812800"/>
                        <a:pt x="812800" y="630849"/>
                        <a:pt x="812800" y="406400"/>
                      </a:cubicBezTo>
                      <a:cubicBezTo>
                        <a:pt x="812800" y="181951"/>
                        <a:pt x="630849" y="0"/>
                        <a:pt x="406400" y="0"/>
                      </a:cubicBezTo>
                      <a:close/>
                    </a:path>
                  </a:pathLst>
                </a:custGeom>
                <a:solidFill>
                  <a:srgbClr val="A4553F"/>
                </a:solid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TextBox 33"/>
                <p:cNvSpPr txBox="1"/>
                <p:nvPr/>
              </p:nvSpPr>
              <p:spPr>
                <a:xfrm>
                  <a:off x="6265055" y="587451"/>
                  <a:ext cx="597265" cy="30777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769"/>
                    </a:lnSpc>
                  </a:pPr>
                  <a:r>
                    <a:rPr lang="en-US" sz="699" dirty="0">
                      <a:solidFill>
                        <a:srgbClr val="FFF9EE"/>
                      </a:solidFill>
                      <a:latin typeface="Lilita One"/>
                    </a:rPr>
                    <a:t>AUTUMN COMMUNITY GATHERING</a:t>
                  </a:r>
                </a:p>
              </p:txBody>
            </p:sp>
          </p:grpSp>
        </p:grpSp>
        <p:sp>
          <p:nvSpPr>
            <p:cNvPr id="13" name="TemplateLAB">
              <a:extLst>
                <a:ext uri="{FF2B5EF4-FFF2-40B4-BE49-F238E27FC236}">
                  <a16:creationId xmlns:a16="http://schemas.microsoft.com/office/drawing/2014/main" id="{C0A7D227-C9D6-32E6-9095-610CD4895976}"/>
                </a:ext>
              </a:extLst>
            </p:cNvPr>
            <p:cNvSpPr/>
            <p:nvPr/>
          </p:nvSpPr>
          <p:spPr>
            <a:xfrm rot="16200000">
              <a:off x="7024387" y="9875713"/>
              <a:ext cx="564680" cy="93172"/>
            </a:xfrm>
            <a:custGeom>
              <a:avLst/>
              <a:gdLst/>
              <a:ahLst/>
              <a:cxnLst/>
              <a:rect l="l" t="t" r="r" b="b"/>
              <a:pathLst>
                <a:path w="564680" h="93172">
                  <a:moveTo>
                    <a:pt x="0" y="0"/>
                  </a:moveTo>
                  <a:lnTo>
                    <a:pt x="564680" y="0"/>
                  </a:lnTo>
                  <a:lnTo>
                    <a:pt x="564680" y="93172"/>
                  </a:lnTo>
                  <a:lnTo>
                    <a:pt x="0" y="9317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Fredoka SemiBold</vt:lpstr>
      <vt:lpstr>Arial</vt:lpstr>
      <vt:lpstr>Calibri</vt:lpstr>
      <vt:lpstr>Lilita One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 2</dc:title>
  <dc:creator>Hoang Anh</dc:creator>
  <cp:lastModifiedBy>Hoang Anh</cp:lastModifiedBy>
  <cp:revision>18</cp:revision>
  <dcterms:created xsi:type="dcterms:W3CDTF">2006-08-16T00:00:00Z</dcterms:created>
  <dcterms:modified xsi:type="dcterms:W3CDTF">2024-03-28T16:57:47Z</dcterms:modified>
  <dc:identifier>DAGAx8seEGM</dc:identifier>
</cp:coreProperties>
</file>