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7" r:id="rId2"/>
  </p:sldIdLst>
  <p:sldSz cx="7556500" cy="10693400"/>
  <p:notesSz cx="6858000" cy="9144000"/>
  <p:embeddedFontLst>
    <p:embeddedFont>
      <p:font typeface="DM Sans" pitchFamily="2" charset="0"/>
      <p:regular r:id="rId3"/>
      <p:bold r:id="rId4"/>
      <p:italic r:id="rId5"/>
      <p:boldItalic r:id="rId6"/>
    </p:embeddedFont>
    <p:embeddedFont>
      <p:font typeface="DM Sans SemiBold" pitchFamily="2" charset="0"/>
      <p:bold r:id="rId7"/>
      <p:boldItalic r:id="rId8"/>
    </p:embeddedFont>
    <p:embeddedFont>
      <p:font typeface="Fraunces 72pt Soft SemiBold" pitchFamily="2" charset="0"/>
      <p:bold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CBB6"/>
    <a:srgbClr val="EAE6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2" autoAdjust="0"/>
  </p:normalViewPr>
  <p:slideViewPr>
    <p:cSldViewPr>
      <p:cViewPr>
        <p:scale>
          <a:sx n="66" d="100"/>
          <a:sy n="66" d="100"/>
        </p:scale>
        <p:origin x="1734" y="1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presProps" Target="presProps.xml"/><Relationship Id="rId5" Type="http://schemas.openxmlformats.org/officeDocument/2006/relationships/font" Target="fonts/font3.fntdata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8" userDrawn="1">
          <p15:clr>
            <a:srgbClr val="FBAE40"/>
          </p15:clr>
        </p15:guide>
        <p15:guide id="2" pos="23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8" userDrawn="1">
          <p15:clr>
            <a:srgbClr val="F26B43"/>
          </p15:clr>
        </p15:guide>
        <p15:guide id="2" pos="2508" userDrawn="1">
          <p15:clr>
            <a:srgbClr val="F26B43"/>
          </p15:clr>
        </p15:guide>
        <p15:guide id="3" pos="4760" userDrawn="1">
          <p15:clr>
            <a:srgbClr val="F26B43"/>
          </p15:clr>
        </p15:guide>
        <p15:guide id="4" userDrawn="1">
          <p15:clr>
            <a:srgbClr val="F26B43"/>
          </p15:clr>
        </p15:guide>
        <p15:guide id="5" orient="horz" userDrawn="1">
          <p15:clr>
            <a:srgbClr val="F26B43"/>
          </p15:clr>
        </p15:guide>
        <p15:guide id="6" orient="horz" pos="67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6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9">
            <a:extLst>
              <a:ext uri="{FF2B5EF4-FFF2-40B4-BE49-F238E27FC236}">
                <a16:creationId xmlns:a16="http://schemas.microsoft.com/office/drawing/2014/main" id="{A0E14A40-E312-6A15-46CE-AA96D12AAD94}"/>
              </a:ext>
            </a:extLst>
          </p:cNvPr>
          <p:cNvGrpSpPr/>
          <p:nvPr/>
        </p:nvGrpSpPr>
        <p:grpSpPr>
          <a:xfrm>
            <a:off x="331576" y="403694"/>
            <a:ext cx="7052512" cy="9921372"/>
            <a:chOff x="331576" y="403694"/>
            <a:chExt cx="7052512" cy="9921372"/>
          </a:xfrm>
        </p:grpSpPr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3D86A179-9F09-BA5E-F6DE-0FCE607DD19D}"/>
                </a:ext>
              </a:extLst>
            </p:cNvPr>
            <p:cNvSpPr/>
            <p:nvPr/>
          </p:nvSpPr>
          <p:spPr>
            <a:xfrm>
              <a:off x="4972572" y="614299"/>
              <a:ext cx="2064627" cy="2400729"/>
            </a:xfrm>
            <a:custGeom>
              <a:avLst/>
              <a:gdLst/>
              <a:ahLst/>
              <a:cxnLst/>
              <a:rect l="l" t="t" r="r" b="b"/>
              <a:pathLst>
                <a:path w="2064627" h="2400729">
                  <a:moveTo>
                    <a:pt x="0" y="0"/>
                  </a:moveTo>
                  <a:lnTo>
                    <a:pt x="2064627" y="0"/>
                  </a:lnTo>
                  <a:lnTo>
                    <a:pt x="2064627" y="2400729"/>
                  </a:lnTo>
                  <a:lnTo>
                    <a:pt x="0" y="240072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FF45D469-990C-9B15-8F8A-05882542D515}"/>
                </a:ext>
              </a:extLst>
            </p:cNvPr>
            <p:cNvGrpSpPr/>
            <p:nvPr/>
          </p:nvGrpSpPr>
          <p:grpSpPr>
            <a:xfrm>
              <a:off x="5112682" y="614299"/>
              <a:ext cx="2002597" cy="2416226"/>
              <a:chOff x="5112682" y="614299"/>
              <a:chExt cx="2002597" cy="2416226"/>
            </a:xfrm>
          </p:grpSpPr>
          <p:sp>
            <p:nvSpPr>
              <p:cNvPr id="103" name="Freeform 4">
                <a:extLst>
                  <a:ext uri="{FF2B5EF4-FFF2-40B4-BE49-F238E27FC236}">
                    <a16:creationId xmlns:a16="http://schemas.microsoft.com/office/drawing/2014/main" id="{4B705AE3-4659-8747-665A-789ABCBE22EC}"/>
                  </a:ext>
                </a:extLst>
              </p:cNvPr>
              <p:cNvSpPr/>
              <p:nvPr/>
            </p:nvSpPr>
            <p:spPr>
              <a:xfrm>
                <a:off x="5112682" y="1388510"/>
                <a:ext cx="1720207" cy="1642015"/>
              </a:xfrm>
              <a:custGeom>
                <a:avLst/>
                <a:gdLst/>
                <a:ahLst/>
                <a:cxnLst/>
                <a:rect l="l" t="t" r="r" b="b"/>
                <a:pathLst>
                  <a:path w="2293609" h="2189354">
                    <a:moveTo>
                      <a:pt x="0" y="0"/>
                    </a:moveTo>
                    <a:lnTo>
                      <a:pt x="2293608" y="0"/>
                    </a:lnTo>
                    <a:lnTo>
                      <a:pt x="2293608" y="2189354"/>
                    </a:lnTo>
                    <a:lnTo>
                      <a:pt x="0" y="2189354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4" name="Freeform 5">
                <a:extLst>
                  <a:ext uri="{FF2B5EF4-FFF2-40B4-BE49-F238E27FC236}">
                    <a16:creationId xmlns:a16="http://schemas.microsoft.com/office/drawing/2014/main" id="{9355106C-FB50-6EAA-1FA7-0F9DF91C3DDC}"/>
                  </a:ext>
                </a:extLst>
              </p:cNvPr>
              <p:cNvSpPr/>
              <p:nvPr/>
            </p:nvSpPr>
            <p:spPr>
              <a:xfrm rot="16826149">
                <a:off x="5777792" y="2117063"/>
                <a:ext cx="454186" cy="688161"/>
              </a:xfrm>
              <a:custGeom>
                <a:avLst/>
                <a:gdLst/>
                <a:ahLst/>
                <a:cxnLst/>
                <a:rect l="l" t="t" r="r" b="b"/>
                <a:pathLst>
                  <a:path w="605581" h="917548">
                    <a:moveTo>
                      <a:pt x="0" y="0"/>
                    </a:moveTo>
                    <a:lnTo>
                      <a:pt x="605582" y="0"/>
                    </a:lnTo>
                    <a:lnTo>
                      <a:pt x="605582" y="917548"/>
                    </a:lnTo>
                    <a:lnTo>
                      <a:pt x="0" y="917548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5" name="Freeform 6">
                <a:extLst>
                  <a:ext uri="{FF2B5EF4-FFF2-40B4-BE49-F238E27FC236}">
                    <a16:creationId xmlns:a16="http://schemas.microsoft.com/office/drawing/2014/main" id="{A412918E-787D-1100-E83C-25A76D65BF05}"/>
                  </a:ext>
                </a:extLst>
              </p:cNvPr>
              <p:cNvSpPr/>
              <p:nvPr/>
            </p:nvSpPr>
            <p:spPr>
              <a:xfrm rot="6488310" flipH="1">
                <a:off x="6452090" y="1157484"/>
                <a:ext cx="638812" cy="687567"/>
              </a:xfrm>
              <a:custGeom>
                <a:avLst/>
                <a:gdLst/>
                <a:ahLst/>
                <a:cxnLst/>
                <a:rect l="l" t="t" r="r" b="b"/>
                <a:pathLst>
                  <a:path w="851750" h="916756">
                    <a:moveTo>
                      <a:pt x="851750" y="0"/>
                    </a:moveTo>
                    <a:lnTo>
                      <a:pt x="0" y="0"/>
                    </a:lnTo>
                    <a:lnTo>
                      <a:pt x="0" y="916756"/>
                    </a:lnTo>
                    <a:lnTo>
                      <a:pt x="851750" y="916756"/>
                    </a:lnTo>
                    <a:lnTo>
                      <a:pt x="851750" y="0"/>
                    </a:lnTo>
                    <a:close/>
                  </a:path>
                </a:pathLst>
              </a:custGeom>
              <a:blipFill>
                <a:blip r:embed="rId8">
                  <a:extLs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6" name="Freeform 7">
                <a:extLst>
                  <a:ext uri="{FF2B5EF4-FFF2-40B4-BE49-F238E27FC236}">
                    <a16:creationId xmlns:a16="http://schemas.microsoft.com/office/drawing/2014/main" id="{CE608A23-DA3E-5123-9CC6-B918A1801C0E}"/>
                  </a:ext>
                </a:extLst>
              </p:cNvPr>
              <p:cNvSpPr/>
              <p:nvPr/>
            </p:nvSpPr>
            <p:spPr>
              <a:xfrm flipH="1">
                <a:off x="5354413" y="614299"/>
                <a:ext cx="650472" cy="700117"/>
              </a:xfrm>
              <a:custGeom>
                <a:avLst/>
                <a:gdLst/>
                <a:ahLst/>
                <a:cxnLst/>
                <a:rect l="l" t="t" r="r" b="b"/>
                <a:pathLst>
                  <a:path w="867296" h="933489">
                    <a:moveTo>
                      <a:pt x="867296" y="0"/>
                    </a:moveTo>
                    <a:lnTo>
                      <a:pt x="0" y="0"/>
                    </a:lnTo>
                    <a:lnTo>
                      <a:pt x="0" y="933489"/>
                    </a:lnTo>
                    <a:lnTo>
                      <a:pt x="867296" y="933489"/>
                    </a:lnTo>
                    <a:lnTo>
                      <a:pt x="867296" y="0"/>
                    </a:lnTo>
                    <a:close/>
                  </a:path>
                </a:pathLst>
              </a:custGeom>
              <a:blipFill>
                <a:blip r:embed="rId8">
                  <a:extLst>
                    <a:ext uri="{96DAC541-7B7A-43D3-8B79-37D633B846F1}">
                      <asvg:svgBlip xmlns:asvg="http://schemas.microsoft.com/office/drawing/2016/SVG/main" r:embed="rId9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7" name="Freeform 8">
                <a:extLst>
                  <a:ext uri="{FF2B5EF4-FFF2-40B4-BE49-F238E27FC236}">
                    <a16:creationId xmlns:a16="http://schemas.microsoft.com/office/drawing/2014/main" id="{B7E82247-6F2E-3E0A-0F27-BEA8834EF5EC}"/>
                  </a:ext>
                </a:extLst>
              </p:cNvPr>
              <p:cNvSpPr/>
              <p:nvPr/>
            </p:nvSpPr>
            <p:spPr>
              <a:xfrm>
                <a:off x="5206954" y="1823974"/>
                <a:ext cx="161429" cy="175705"/>
              </a:xfrm>
              <a:custGeom>
                <a:avLst/>
                <a:gdLst/>
                <a:ahLst/>
                <a:cxnLst/>
                <a:rect l="l" t="t" r="r" b="b"/>
                <a:pathLst>
                  <a:path w="215239" h="234274">
                    <a:moveTo>
                      <a:pt x="0" y="0"/>
                    </a:moveTo>
                    <a:lnTo>
                      <a:pt x="215239" y="0"/>
                    </a:lnTo>
                    <a:lnTo>
                      <a:pt x="215239" y="234274"/>
                    </a:lnTo>
                    <a:lnTo>
                      <a:pt x="0" y="234274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10">
                  <a:extLs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8" name="Freeform 9">
                <a:extLst>
                  <a:ext uri="{FF2B5EF4-FFF2-40B4-BE49-F238E27FC236}">
                    <a16:creationId xmlns:a16="http://schemas.microsoft.com/office/drawing/2014/main" id="{4F4896D9-1FBF-F26C-D3A1-107941BF675C}"/>
                  </a:ext>
                </a:extLst>
              </p:cNvPr>
              <p:cNvSpPr/>
              <p:nvPr/>
            </p:nvSpPr>
            <p:spPr>
              <a:xfrm>
                <a:off x="6115547" y="905803"/>
                <a:ext cx="161429" cy="175705"/>
              </a:xfrm>
              <a:custGeom>
                <a:avLst/>
                <a:gdLst/>
                <a:ahLst/>
                <a:cxnLst/>
                <a:rect l="l" t="t" r="r" b="b"/>
                <a:pathLst>
                  <a:path w="215239" h="234274">
                    <a:moveTo>
                      <a:pt x="0" y="0"/>
                    </a:moveTo>
                    <a:lnTo>
                      <a:pt x="215239" y="0"/>
                    </a:lnTo>
                    <a:lnTo>
                      <a:pt x="215239" y="234274"/>
                    </a:lnTo>
                    <a:lnTo>
                      <a:pt x="0" y="234274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10">
                  <a:extLst>
                    <a:ext uri="{96DAC541-7B7A-43D3-8B79-37D633B846F1}">
                      <asvg:svgBlip xmlns:asvg="http://schemas.microsoft.com/office/drawing/2016/SVG/main" r:embed="rId11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272CDF05-D6C1-43F4-D9AB-A093982537CE}"/>
                </a:ext>
              </a:extLst>
            </p:cNvPr>
            <p:cNvGrpSpPr/>
            <p:nvPr/>
          </p:nvGrpSpPr>
          <p:grpSpPr>
            <a:xfrm>
              <a:off x="361241" y="2878125"/>
              <a:ext cx="6834018" cy="7446941"/>
              <a:chOff x="361241" y="2878125"/>
              <a:chExt cx="6834018" cy="7446941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7464ABCF-EF6A-0BED-2EF7-0B5F2C79D066}"/>
                  </a:ext>
                </a:extLst>
              </p:cNvPr>
              <p:cNvGrpSpPr/>
              <p:nvPr/>
            </p:nvGrpSpPr>
            <p:grpSpPr>
              <a:xfrm>
                <a:off x="363614" y="3347639"/>
                <a:ext cx="2226925" cy="6977427"/>
                <a:chOff x="363614" y="3347639"/>
                <a:chExt cx="2226925" cy="6977427"/>
              </a:xfrm>
            </p:grpSpPr>
            <p:sp>
              <p:nvSpPr>
                <p:cNvPr id="15" name="Freeform 15"/>
                <p:cNvSpPr/>
                <p:nvPr/>
              </p:nvSpPr>
              <p:spPr>
                <a:xfrm>
                  <a:off x="363614" y="3347639"/>
                  <a:ext cx="2226925" cy="809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080" h="290114">
                      <a:moveTo>
                        <a:pt x="0" y="0"/>
                      </a:moveTo>
                      <a:lnTo>
                        <a:pt x="798080" y="0"/>
                      </a:lnTo>
                      <a:lnTo>
                        <a:pt x="798080" y="290114"/>
                      </a:lnTo>
                      <a:lnTo>
                        <a:pt x="0" y="2901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8"/>
                <p:cNvSpPr/>
                <p:nvPr/>
              </p:nvSpPr>
              <p:spPr>
                <a:xfrm>
                  <a:off x="363614" y="4228769"/>
                  <a:ext cx="2226925" cy="809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080" h="290114">
                      <a:moveTo>
                        <a:pt x="0" y="0"/>
                      </a:moveTo>
                      <a:lnTo>
                        <a:pt x="798080" y="0"/>
                      </a:lnTo>
                      <a:lnTo>
                        <a:pt x="798080" y="290114"/>
                      </a:lnTo>
                      <a:lnTo>
                        <a:pt x="0" y="2901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1"/>
                <p:cNvSpPr/>
                <p:nvPr/>
              </p:nvSpPr>
              <p:spPr>
                <a:xfrm>
                  <a:off x="363614" y="5109899"/>
                  <a:ext cx="2226925" cy="809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080" h="290114">
                      <a:moveTo>
                        <a:pt x="0" y="0"/>
                      </a:moveTo>
                      <a:lnTo>
                        <a:pt x="798080" y="0"/>
                      </a:lnTo>
                      <a:lnTo>
                        <a:pt x="798080" y="290114"/>
                      </a:lnTo>
                      <a:lnTo>
                        <a:pt x="0" y="2901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4"/>
                <p:cNvSpPr/>
                <p:nvPr/>
              </p:nvSpPr>
              <p:spPr>
                <a:xfrm>
                  <a:off x="363614" y="5991029"/>
                  <a:ext cx="2226925" cy="809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080" h="290114">
                      <a:moveTo>
                        <a:pt x="0" y="0"/>
                      </a:moveTo>
                      <a:lnTo>
                        <a:pt x="798080" y="0"/>
                      </a:lnTo>
                      <a:lnTo>
                        <a:pt x="798080" y="290114"/>
                      </a:lnTo>
                      <a:lnTo>
                        <a:pt x="0" y="2901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7"/>
                <p:cNvSpPr/>
                <p:nvPr/>
              </p:nvSpPr>
              <p:spPr>
                <a:xfrm>
                  <a:off x="363614" y="6872159"/>
                  <a:ext cx="2226925" cy="809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080" h="290114">
                      <a:moveTo>
                        <a:pt x="0" y="0"/>
                      </a:moveTo>
                      <a:lnTo>
                        <a:pt x="798080" y="0"/>
                      </a:lnTo>
                      <a:lnTo>
                        <a:pt x="798080" y="290114"/>
                      </a:lnTo>
                      <a:lnTo>
                        <a:pt x="0" y="2901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30"/>
                <p:cNvSpPr/>
                <p:nvPr/>
              </p:nvSpPr>
              <p:spPr>
                <a:xfrm>
                  <a:off x="363614" y="7753289"/>
                  <a:ext cx="2226925" cy="809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080" h="290114">
                      <a:moveTo>
                        <a:pt x="0" y="0"/>
                      </a:moveTo>
                      <a:lnTo>
                        <a:pt x="798080" y="0"/>
                      </a:lnTo>
                      <a:lnTo>
                        <a:pt x="798080" y="290114"/>
                      </a:lnTo>
                      <a:lnTo>
                        <a:pt x="0" y="2901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3"/>
                <p:cNvSpPr/>
                <p:nvPr/>
              </p:nvSpPr>
              <p:spPr>
                <a:xfrm>
                  <a:off x="363614" y="8634419"/>
                  <a:ext cx="2226925" cy="809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080" h="290114">
                      <a:moveTo>
                        <a:pt x="0" y="0"/>
                      </a:moveTo>
                      <a:lnTo>
                        <a:pt x="798080" y="0"/>
                      </a:lnTo>
                      <a:lnTo>
                        <a:pt x="798080" y="290114"/>
                      </a:lnTo>
                      <a:lnTo>
                        <a:pt x="0" y="2901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6"/>
                <p:cNvSpPr/>
                <p:nvPr/>
              </p:nvSpPr>
              <p:spPr>
                <a:xfrm>
                  <a:off x="363614" y="9515546"/>
                  <a:ext cx="2226925" cy="809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080" h="290114">
                      <a:moveTo>
                        <a:pt x="0" y="0"/>
                      </a:moveTo>
                      <a:lnTo>
                        <a:pt x="798080" y="0"/>
                      </a:lnTo>
                      <a:lnTo>
                        <a:pt x="798080" y="290114"/>
                      </a:lnTo>
                      <a:lnTo>
                        <a:pt x="0" y="2901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E2D26FAB-9103-3B01-0E39-05BC0F99624A}"/>
                  </a:ext>
                </a:extLst>
              </p:cNvPr>
              <p:cNvGrpSpPr/>
              <p:nvPr/>
            </p:nvGrpSpPr>
            <p:grpSpPr>
              <a:xfrm>
                <a:off x="361241" y="2878125"/>
                <a:ext cx="6834018" cy="397904"/>
                <a:chOff x="361241" y="2878125"/>
                <a:chExt cx="6834018" cy="397904"/>
              </a:xfrm>
            </p:grpSpPr>
            <p:sp>
              <p:nvSpPr>
                <p:cNvPr id="122" name="Freeform 93">
                  <a:extLst>
                    <a:ext uri="{FF2B5EF4-FFF2-40B4-BE49-F238E27FC236}">
                      <a16:creationId xmlns:a16="http://schemas.microsoft.com/office/drawing/2014/main" id="{96FBC9B1-9262-B101-ED88-BBD6AD822506}"/>
                    </a:ext>
                  </a:extLst>
                </p:cNvPr>
                <p:cNvSpPr/>
                <p:nvPr/>
              </p:nvSpPr>
              <p:spPr>
                <a:xfrm>
                  <a:off x="361241" y="2878125"/>
                  <a:ext cx="2226925" cy="3979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080" h="142600">
                      <a:moveTo>
                        <a:pt x="0" y="0"/>
                      </a:moveTo>
                      <a:lnTo>
                        <a:pt x="798080" y="0"/>
                      </a:lnTo>
                      <a:lnTo>
                        <a:pt x="798080" y="142600"/>
                      </a:lnTo>
                      <a:lnTo>
                        <a:pt x="0" y="142600"/>
                      </a:lnTo>
                      <a:close/>
                    </a:path>
                  </a:pathLst>
                </a:custGeom>
                <a:solidFill>
                  <a:srgbClr val="337F75"/>
                </a:solidFill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23" name="TextBox 95">
                  <a:extLst>
                    <a:ext uri="{FF2B5EF4-FFF2-40B4-BE49-F238E27FC236}">
                      <a16:creationId xmlns:a16="http://schemas.microsoft.com/office/drawing/2014/main" id="{FC32A1EF-3215-A432-C9C9-CB5C4C2CA362}"/>
                    </a:ext>
                  </a:extLst>
                </p:cNvPr>
                <p:cNvSpPr txBox="1"/>
                <p:nvPr/>
              </p:nvSpPr>
              <p:spPr>
                <a:xfrm>
                  <a:off x="1278511" y="2989063"/>
                  <a:ext cx="392386" cy="17126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ts val="1399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99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DM Sans SemiBold" pitchFamily="2" charset="0"/>
                    </a:rPr>
                    <a:t>NAME</a:t>
                  </a:r>
                </a:p>
              </p:txBody>
            </p:sp>
            <p:sp>
              <p:nvSpPr>
                <p:cNvPr id="120" name="Freeform 97">
                  <a:extLst>
                    <a:ext uri="{FF2B5EF4-FFF2-40B4-BE49-F238E27FC236}">
                      <a16:creationId xmlns:a16="http://schemas.microsoft.com/office/drawing/2014/main" id="{09921A5E-6D7C-2281-2E76-9D86ED32C3D2}"/>
                    </a:ext>
                  </a:extLst>
                </p:cNvPr>
                <p:cNvSpPr/>
                <p:nvPr/>
              </p:nvSpPr>
              <p:spPr>
                <a:xfrm>
                  <a:off x="2664788" y="2878125"/>
                  <a:ext cx="2226925" cy="3979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080" h="142600">
                      <a:moveTo>
                        <a:pt x="0" y="0"/>
                      </a:moveTo>
                      <a:lnTo>
                        <a:pt x="798080" y="0"/>
                      </a:lnTo>
                      <a:lnTo>
                        <a:pt x="798080" y="142600"/>
                      </a:lnTo>
                      <a:lnTo>
                        <a:pt x="0" y="142600"/>
                      </a:lnTo>
                      <a:close/>
                    </a:path>
                  </a:pathLst>
                </a:custGeom>
                <a:solidFill>
                  <a:srgbClr val="337F75"/>
                </a:solidFill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21" name="TextBox 99">
                  <a:extLst>
                    <a:ext uri="{FF2B5EF4-FFF2-40B4-BE49-F238E27FC236}">
                      <a16:creationId xmlns:a16="http://schemas.microsoft.com/office/drawing/2014/main" id="{3C851169-8EBA-8A30-EF58-E5A0647CB39B}"/>
                    </a:ext>
                  </a:extLst>
                </p:cNvPr>
                <p:cNvSpPr txBox="1"/>
                <p:nvPr/>
              </p:nvSpPr>
              <p:spPr>
                <a:xfrm>
                  <a:off x="3429657" y="2989063"/>
                  <a:ext cx="697186" cy="17126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ts val="1399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99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DM Sans SemiBold" pitchFamily="2" charset="0"/>
                    </a:rPr>
                    <a:t>DISH</a:t>
                  </a:r>
                </a:p>
              </p:txBody>
            </p:sp>
            <p:sp>
              <p:nvSpPr>
                <p:cNvPr id="118" name="Freeform 101">
                  <a:extLst>
                    <a:ext uri="{FF2B5EF4-FFF2-40B4-BE49-F238E27FC236}">
                      <a16:creationId xmlns:a16="http://schemas.microsoft.com/office/drawing/2014/main" id="{60786E8C-08C1-462D-5FF5-2251A4622B85}"/>
                    </a:ext>
                  </a:extLst>
                </p:cNvPr>
                <p:cNvSpPr/>
                <p:nvPr/>
              </p:nvSpPr>
              <p:spPr>
                <a:xfrm>
                  <a:off x="4968334" y="2878125"/>
                  <a:ext cx="2226925" cy="3979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080" h="142600">
                      <a:moveTo>
                        <a:pt x="0" y="0"/>
                      </a:moveTo>
                      <a:lnTo>
                        <a:pt x="798080" y="0"/>
                      </a:lnTo>
                      <a:lnTo>
                        <a:pt x="798080" y="142600"/>
                      </a:lnTo>
                      <a:lnTo>
                        <a:pt x="0" y="142600"/>
                      </a:lnTo>
                      <a:close/>
                    </a:path>
                  </a:pathLst>
                </a:custGeom>
                <a:solidFill>
                  <a:srgbClr val="337F75"/>
                </a:solidFill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9" name="TextBox 103">
                  <a:extLst>
                    <a:ext uri="{FF2B5EF4-FFF2-40B4-BE49-F238E27FC236}">
                      <a16:creationId xmlns:a16="http://schemas.microsoft.com/office/drawing/2014/main" id="{7452077E-AD13-BA99-C568-4B8F4F214B8C}"/>
                    </a:ext>
                  </a:extLst>
                </p:cNvPr>
                <p:cNvSpPr txBox="1"/>
                <p:nvPr/>
              </p:nvSpPr>
              <p:spPr>
                <a:xfrm>
                  <a:off x="5824644" y="2989063"/>
                  <a:ext cx="514306" cy="17126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ts val="1399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99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DM Sans SemiBold" pitchFamily="2" charset="0"/>
                    </a:rPr>
                    <a:t>NOTE</a:t>
                  </a:r>
                </a:p>
              </p:txBody>
            </p:sp>
          </p:grp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6A3DCEAA-A08A-7216-6397-9E0896333609}"/>
                  </a:ext>
                </a:extLst>
              </p:cNvPr>
              <p:cNvGrpSpPr/>
              <p:nvPr/>
            </p:nvGrpSpPr>
            <p:grpSpPr>
              <a:xfrm>
                <a:off x="2665974" y="3347639"/>
                <a:ext cx="2226925" cy="6977427"/>
                <a:chOff x="363614" y="3347639"/>
                <a:chExt cx="2226925" cy="6977427"/>
              </a:xfrm>
            </p:grpSpPr>
            <p:sp>
              <p:nvSpPr>
                <p:cNvPr id="8" name="Freeform 15">
                  <a:extLst>
                    <a:ext uri="{FF2B5EF4-FFF2-40B4-BE49-F238E27FC236}">
                      <a16:creationId xmlns:a16="http://schemas.microsoft.com/office/drawing/2014/main" id="{B804FDAB-7377-C4D9-C98F-D8D2523F638E}"/>
                    </a:ext>
                  </a:extLst>
                </p:cNvPr>
                <p:cNvSpPr/>
                <p:nvPr/>
              </p:nvSpPr>
              <p:spPr>
                <a:xfrm>
                  <a:off x="363614" y="3347639"/>
                  <a:ext cx="2226925" cy="809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080" h="290114">
                      <a:moveTo>
                        <a:pt x="0" y="0"/>
                      </a:moveTo>
                      <a:lnTo>
                        <a:pt x="798080" y="0"/>
                      </a:lnTo>
                      <a:lnTo>
                        <a:pt x="798080" y="290114"/>
                      </a:lnTo>
                      <a:lnTo>
                        <a:pt x="0" y="2901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Freeform 18">
                  <a:extLst>
                    <a:ext uri="{FF2B5EF4-FFF2-40B4-BE49-F238E27FC236}">
                      <a16:creationId xmlns:a16="http://schemas.microsoft.com/office/drawing/2014/main" id="{86F7008B-B42C-88CE-FEFF-BDB70F81EA1E}"/>
                    </a:ext>
                  </a:extLst>
                </p:cNvPr>
                <p:cNvSpPr/>
                <p:nvPr/>
              </p:nvSpPr>
              <p:spPr>
                <a:xfrm>
                  <a:off x="363614" y="4228769"/>
                  <a:ext cx="2226925" cy="809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080" h="290114">
                      <a:moveTo>
                        <a:pt x="0" y="0"/>
                      </a:moveTo>
                      <a:lnTo>
                        <a:pt x="798080" y="0"/>
                      </a:lnTo>
                      <a:lnTo>
                        <a:pt x="798080" y="290114"/>
                      </a:lnTo>
                      <a:lnTo>
                        <a:pt x="0" y="2901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Freeform 21">
                  <a:extLst>
                    <a:ext uri="{FF2B5EF4-FFF2-40B4-BE49-F238E27FC236}">
                      <a16:creationId xmlns:a16="http://schemas.microsoft.com/office/drawing/2014/main" id="{A23D5441-D34C-C4F1-DA49-728ECFEA6D88}"/>
                    </a:ext>
                  </a:extLst>
                </p:cNvPr>
                <p:cNvSpPr/>
                <p:nvPr/>
              </p:nvSpPr>
              <p:spPr>
                <a:xfrm>
                  <a:off x="363614" y="5109899"/>
                  <a:ext cx="2226925" cy="809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080" h="290114">
                      <a:moveTo>
                        <a:pt x="0" y="0"/>
                      </a:moveTo>
                      <a:lnTo>
                        <a:pt x="798080" y="0"/>
                      </a:lnTo>
                      <a:lnTo>
                        <a:pt x="798080" y="290114"/>
                      </a:lnTo>
                      <a:lnTo>
                        <a:pt x="0" y="2901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Freeform 24">
                  <a:extLst>
                    <a:ext uri="{FF2B5EF4-FFF2-40B4-BE49-F238E27FC236}">
                      <a16:creationId xmlns:a16="http://schemas.microsoft.com/office/drawing/2014/main" id="{C95282E1-5FFA-FB2E-BACD-44D079FE2B9F}"/>
                    </a:ext>
                  </a:extLst>
                </p:cNvPr>
                <p:cNvSpPr/>
                <p:nvPr/>
              </p:nvSpPr>
              <p:spPr>
                <a:xfrm>
                  <a:off x="363614" y="5991029"/>
                  <a:ext cx="2226925" cy="809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080" h="290114">
                      <a:moveTo>
                        <a:pt x="0" y="0"/>
                      </a:moveTo>
                      <a:lnTo>
                        <a:pt x="798080" y="0"/>
                      </a:lnTo>
                      <a:lnTo>
                        <a:pt x="798080" y="290114"/>
                      </a:lnTo>
                      <a:lnTo>
                        <a:pt x="0" y="2901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3" name="Freeform 27">
                  <a:extLst>
                    <a:ext uri="{FF2B5EF4-FFF2-40B4-BE49-F238E27FC236}">
                      <a16:creationId xmlns:a16="http://schemas.microsoft.com/office/drawing/2014/main" id="{53ECB6B9-A2B4-42E0-1A59-36FD818B5960}"/>
                    </a:ext>
                  </a:extLst>
                </p:cNvPr>
                <p:cNvSpPr/>
                <p:nvPr/>
              </p:nvSpPr>
              <p:spPr>
                <a:xfrm>
                  <a:off x="363614" y="6872159"/>
                  <a:ext cx="2226925" cy="809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080" h="290114">
                      <a:moveTo>
                        <a:pt x="0" y="0"/>
                      </a:moveTo>
                      <a:lnTo>
                        <a:pt x="798080" y="0"/>
                      </a:lnTo>
                      <a:lnTo>
                        <a:pt x="798080" y="290114"/>
                      </a:lnTo>
                      <a:lnTo>
                        <a:pt x="0" y="2901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" name="Freeform 30">
                  <a:extLst>
                    <a:ext uri="{FF2B5EF4-FFF2-40B4-BE49-F238E27FC236}">
                      <a16:creationId xmlns:a16="http://schemas.microsoft.com/office/drawing/2014/main" id="{9BBED10D-2F5A-F5B5-90A5-9774DBE954B2}"/>
                    </a:ext>
                  </a:extLst>
                </p:cNvPr>
                <p:cNvSpPr/>
                <p:nvPr/>
              </p:nvSpPr>
              <p:spPr>
                <a:xfrm>
                  <a:off x="363614" y="7753289"/>
                  <a:ext cx="2226925" cy="809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080" h="290114">
                      <a:moveTo>
                        <a:pt x="0" y="0"/>
                      </a:moveTo>
                      <a:lnTo>
                        <a:pt x="798080" y="0"/>
                      </a:lnTo>
                      <a:lnTo>
                        <a:pt x="798080" y="290114"/>
                      </a:lnTo>
                      <a:lnTo>
                        <a:pt x="0" y="2901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Freeform 33">
                  <a:extLst>
                    <a:ext uri="{FF2B5EF4-FFF2-40B4-BE49-F238E27FC236}">
                      <a16:creationId xmlns:a16="http://schemas.microsoft.com/office/drawing/2014/main" id="{0B682E0A-97B8-65E1-8C4B-30E1F619F9CC}"/>
                    </a:ext>
                  </a:extLst>
                </p:cNvPr>
                <p:cNvSpPr/>
                <p:nvPr/>
              </p:nvSpPr>
              <p:spPr>
                <a:xfrm>
                  <a:off x="363614" y="8634419"/>
                  <a:ext cx="2226925" cy="809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080" h="290114">
                      <a:moveTo>
                        <a:pt x="0" y="0"/>
                      </a:moveTo>
                      <a:lnTo>
                        <a:pt x="798080" y="0"/>
                      </a:lnTo>
                      <a:lnTo>
                        <a:pt x="798080" y="290114"/>
                      </a:lnTo>
                      <a:lnTo>
                        <a:pt x="0" y="2901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36">
                  <a:extLst>
                    <a:ext uri="{FF2B5EF4-FFF2-40B4-BE49-F238E27FC236}">
                      <a16:creationId xmlns:a16="http://schemas.microsoft.com/office/drawing/2014/main" id="{0C708C8C-3A8A-1B3E-B5CE-2FCAF03A3AB9}"/>
                    </a:ext>
                  </a:extLst>
                </p:cNvPr>
                <p:cNvSpPr/>
                <p:nvPr/>
              </p:nvSpPr>
              <p:spPr>
                <a:xfrm>
                  <a:off x="363614" y="9515546"/>
                  <a:ext cx="2226925" cy="809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080" h="290114">
                      <a:moveTo>
                        <a:pt x="0" y="0"/>
                      </a:moveTo>
                      <a:lnTo>
                        <a:pt x="798080" y="0"/>
                      </a:lnTo>
                      <a:lnTo>
                        <a:pt x="798080" y="290114"/>
                      </a:lnTo>
                      <a:lnTo>
                        <a:pt x="0" y="2901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12142343-6FE2-8FAB-0FFE-BB8FD0AC04E7}"/>
                  </a:ext>
                </a:extLst>
              </p:cNvPr>
              <p:cNvGrpSpPr/>
              <p:nvPr/>
            </p:nvGrpSpPr>
            <p:grpSpPr>
              <a:xfrm>
                <a:off x="4968334" y="3347639"/>
                <a:ext cx="2226925" cy="6977427"/>
                <a:chOff x="363614" y="3347639"/>
                <a:chExt cx="2226925" cy="6977427"/>
              </a:xfrm>
            </p:grpSpPr>
            <p:sp>
              <p:nvSpPr>
                <p:cNvPr id="26" name="Freeform 15">
                  <a:extLst>
                    <a:ext uri="{FF2B5EF4-FFF2-40B4-BE49-F238E27FC236}">
                      <a16:creationId xmlns:a16="http://schemas.microsoft.com/office/drawing/2014/main" id="{1C69B749-2AFD-66FB-B0EC-A6CC9129C04A}"/>
                    </a:ext>
                  </a:extLst>
                </p:cNvPr>
                <p:cNvSpPr/>
                <p:nvPr/>
              </p:nvSpPr>
              <p:spPr>
                <a:xfrm>
                  <a:off x="363614" y="3347639"/>
                  <a:ext cx="2226925" cy="809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080" h="290114">
                      <a:moveTo>
                        <a:pt x="0" y="0"/>
                      </a:moveTo>
                      <a:lnTo>
                        <a:pt x="798080" y="0"/>
                      </a:lnTo>
                      <a:lnTo>
                        <a:pt x="798080" y="290114"/>
                      </a:lnTo>
                      <a:lnTo>
                        <a:pt x="0" y="2901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18">
                  <a:extLst>
                    <a:ext uri="{FF2B5EF4-FFF2-40B4-BE49-F238E27FC236}">
                      <a16:creationId xmlns:a16="http://schemas.microsoft.com/office/drawing/2014/main" id="{BD87BB12-BF03-8D6A-45BB-41BD37E9EB24}"/>
                    </a:ext>
                  </a:extLst>
                </p:cNvPr>
                <p:cNvSpPr/>
                <p:nvPr/>
              </p:nvSpPr>
              <p:spPr>
                <a:xfrm>
                  <a:off x="363614" y="4228769"/>
                  <a:ext cx="2226925" cy="809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080" h="290114">
                      <a:moveTo>
                        <a:pt x="0" y="0"/>
                      </a:moveTo>
                      <a:lnTo>
                        <a:pt x="798080" y="0"/>
                      </a:lnTo>
                      <a:lnTo>
                        <a:pt x="798080" y="290114"/>
                      </a:lnTo>
                      <a:lnTo>
                        <a:pt x="0" y="2901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21">
                  <a:extLst>
                    <a:ext uri="{FF2B5EF4-FFF2-40B4-BE49-F238E27FC236}">
                      <a16:creationId xmlns:a16="http://schemas.microsoft.com/office/drawing/2014/main" id="{C548E932-9179-DAEB-9C6F-621DB3CF5DA1}"/>
                    </a:ext>
                  </a:extLst>
                </p:cNvPr>
                <p:cNvSpPr/>
                <p:nvPr/>
              </p:nvSpPr>
              <p:spPr>
                <a:xfrm>
                  <a:off x="363614" y="5109899"/>
                  <a:ext cx="2226925" cy="809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080" h="290114">
                      <a:moveTo>
                        <a:pt x="0" y="0"/>
                      </a:moveTo>
                      <a:lnTo>
                        <a:pt x="798080" y="0"/>
                      </a:lnTo>
                      <a:lnTo>
                        <a:pt x="798080" y="290114"/>
                      </a:lnTo>
                      <a:lnTo>
                        <a:pt x="0" y="2901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24">
                  <a:extLst>
                    <a:ext uri="{FF2B5EF4-FFF2-40B4-BE49-F238E27FC236}">
                      <a16:creationId xmlns:a16="http://schemas.microsoft.com/office/drawing/2014/main" id="{2C891A84-1774-F57E-A4E7-0C5DD90A1EA0}"/>
                    </a:ext>
                  </a:extLst>
                </p:cNvPr>
                <p:cNvSpPr/>
                <p:nvPr/>
              </p:nvSpPr>
              <p:spPr>
                <a:xfrm>
                  <a:off x="363614" y="5991029"/>
                  <a:ext cx="2226925" cy="809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080" h="290114">
                      <a:moveTo>
                        <a:pt x="0" y="0"/>
                      </a:moveTo>
                      <a:lnTo>
                        <a:pt x="798080" y="0"/>
                      </a:lnTo>
                      <a:lnTo>
                        <a:pt x="798080" y="290114"/>
                      </a:lnTo>
                      <a:lnTo>
                        <a:pt x="0" y="2901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8" name="Freeform 27">
                  <a:extLst>
                    <a:ext uri="{FF2B5EF4-FFF2-40B4-BE49-F238E27FC236}">
                      <a16:creationId xmlns:a16="http://schemas.microsoft.com/office/drawing/2014/main" id="{0B37DFAE-EA06-75EC-0EDC-C91E08DFB1C1}"/>
                    </a:ext>
                  </a:extLst>
                </p:cNvPr>
                <p:cNvSpPr/>
                <p:nvPr/>
              </p:nvSpPr>
              <p:spPr>
                <a:xfrm>
                  <a:off x="363614" y="6872159"/>
                  <a:ext cx="2226925" cy="809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080" h="290114">
                      <a:moveTo>
                        <a:pt x="0" y="0"/>
                      </a:moveTo>
                      <a:lnTo>
                        <a:pt x="798080" y="0"/>
                      </a:lnTo>
                      <a:lnTo>
                        <a:pt x="798080" y="290114"/>
                      </a:lnTo>
                      <a:lnTo>
                        <a:pt x="0" y="2901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30">
                  <a:extLst>
                    <a:ext uri="{FF2B5EF4-FFF2-40B4-BE49-F238E27FC236}">
                      <a16:creationId xmlns:a16="http://schemas.microsoft.com/office/drawing/2014/main" id="{03F69014-65FB-2714-F81B-6FF5DAAC6CCA}"/>
                    </a:ext>
                  </a:extLst>
                </p:cNvPr>
                <p:cNvSpPr/>
                <p:nvPr/>
              </p:nvSpPr>
              <p:spPr>
                <a:xfrm>
                  <a:off x="363614" y="7753289"/>
                  <a:ext cx="2226925" cy="809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080" h="290114">
                      <a:moveTo>
                        <a:pt x="0" y="0"/>
                      </a:moveTo>
                      <a:lnTo>
                        <a:pt x="798080" y="0"/>
                      </a:lnTo>
                      <a:lnTo>
                        <a:pt x="798080" y="290114"/>
                      </a:lnTo>
                      <a:lnTo>
                        <a:pt x="0" y="2901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33">
                  <a:extLst>
                    <a:ext uri="{FF2B5EF4-FFF2-40B4-BE49-F238E27FC236}">
                      <a16:creationId xmlns:a16="http://schemas.microsoft.com/office/drawing/2014/main" id="{27021646-A4F0-99E7-9E93-87B036393B5A}"/>
                    </a:ext>
                  </a:extLst>
                </p:cNvPr>
                <p:cNvSpPr/>
                <p:nvPr/>
              </p:nvSpPr>
              <p:spPr>
                <a:xfrm>
                  <a:off x="363614" y="8634419"/>
                  <a:ext cx="2226925" cy="809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080" h="290114">
                      <a:moveTo>
                        <a:pt x="0" y="0"/>
                      </a:moveTo>
                      <a:lnTo>
                        <a:pt x="798080" y="0"/>
                      </a:lnTo>
                      <a:lnTo>
                        <a:pt x="798080" y="290114"/>
                      </a:lnTo>
                      <a:lnTo>
                        <a:pt x="0" y="2901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36">
                  <a:extLst>
                    <a:ext uri="{FF2B5EF4-FFF2-40B4-BE49-F238E27FC236}">
                      <a16:creationId xmlns:a16="http://schemas.microsoft.com/office/drawing/2014/main" id="{07905586-0C07-6059-A7C4-4AC6AA4B48C9}"/>
                    </a:ext>
                  </a:extLst>
                </p:cNvPr>
                <p:cNvSpPr/>
                <p:nvPr/>
              </p:nvSpPr>
              <p:spPr>
                <a:xfrm>
                  <a:off x="363614" y="9515546"/>
                  <a:ext cx="2226925" cy="809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8080" h="290114">
                      <a:moveTo>
                        <a:pt x="0" y="0"/>
                      </a:moveTo>
                      <a:lnTo>
                        <a:pt x="798080" y="0"/>
                      </a:lnTo>
                      <a:lnTo>
                        <a:pt x="798080" y="290114"/>
                      </a:lnTo>
                      <a:lnTo>
                        <a:pt x="0" y="2901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7BF4E25-6CFC-44FD-73FD-D8389D327173}"/>
                </a:ext>
              </a:extLst>
            </p:cNvPr>
            <p:cNvGrpSpPr/>
            <p:nvPr/>
          </p:nvGrpSpPr>
          <p:grpSpPr>
            <a:xfrm>
              <a:off x="331576" y="403694"/>
              <a:ext cx="4530334" cy="1975471"/>
              <a:chOff x="331576" y="403694"/>
              <a:chExt cx="4530334" cy="1975471"/>
            </a:xfrm>
          </p:grpSpPr>
          <p:sp>
            <p:nvSpPr>
              <p:cNvPr id="112" name="TextBox 10">
                <a:extLst>
                  <a:ext uri="{FF2B5EF4-FFF2-40B4-BE49-F238E27FC236}">
                    <a16:creationId xmlns:a16="http://schemas.microsoft.com/office/drawing/2014/main" id="{0FAD85C9-CFB4-D4E0-9490-B12EEFAAA62F}"/>
                  </a:ext>
                </a:extLst>
              </p:cNvPr>
              <p:cNvSpPr txBox="1"/>
              <p:nvPr/>
            </p:nvSpPr>
            <p:spPr>
              <a:xfrm>
                <a:off x="363614" y="1617502"/>
                <a:ext cx="392386" cy="17126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ts val="1399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99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37F75"/>
                    </a:solidFill>
                    <a:effectLst/>
                    <a:uLnTx/>
                    <a:uFillTx/>
                    <a:latin typeface="DM Sans SemiBold" pitchFamily="2" charset="0"/>
                  </a:rPr>
                  <a:t>Date</a:t>
                </a:r>
              </a:p>
            </p:txBody>
          </p:sp>
          <p:sp>
            <p:nvSpPr>
              <p:cNvPr id="113" name="AutoShape 11">
                <a:extLst>
                  <a:ext uri="{FF2B5EF4-FFF2-40B4-BE49-F238E27FC236}">
                    <a16:creationId xmlns:a16="http://schemas.microsoft.com/office/drawing/2014/main" id="{52ED8FA9-33DA-CED7-014F-DA2016801903}"/>
                  </a:ext>
                </a:extLst>
              </p:cNvPr>
              <p:cNvSpPr/>
              <p:nvPr/>
            </p:nvSpPr>
            <p:spPr>
              <a:xfrm flipV="1">
                <a:off x="756000" y="1777171"/>
                <a:ext cx="3706162" cy="0"/>
              </a:xfrm>
              <a:prstGeom prst="line">
                <a:avLst/>
              </a:prstGeom>
              <a:ln w="9525" cap="flat">
                <a:solidFill>
                  <a:srgbClr val="BED2CB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4" name="TextBox 12">
                <a:extLst>
                  <a:ext uri="{FF2B5EF4-FFF2-40B4-BE49-F238E27FC236}">
                    <a16:creationId xmlns:a16="http://schemas.microsoft.com/office/drawing/2014/main" id="{9C17EFCF-7EB4-621E-4B17-D6A5BD95ED41}"/>
                  </a:ext>
                </a:extLst>
              </p:cNvPr>
              <p:cNvSpPr txBox="1"/>
              <p:nvPr/>
            </p:nvSpPr>
            <p:spPr>
              <a:xfrm>
                <a:off x="363614" y="2207900"/>
                <a:ext cx="591747" cy="17126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ts val="1399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99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37F75"/>
                    </a:solidFill>
                    <a:effectLst/>
                    <a:uLnTx/>
                    <a:uFillTx/>
                    <a:latin typeface="DM Sans SemiBold" pitchFamily="2" charset="0"/>
                  </a:rPr>
                  <a:t>Location</a:t>
                </a:r>
              </a:p>
            </p:txBody>
          </p:sp>
          <p:sp>
            <p:nvSpPr>
              <p:cNvPr id="115" name="AutoShape 13">
                <a:extLst>
                  <a:ext uri="{FF2B5EF4-FFF2-40B4-BE49-F238E27FC236}">
                    <a16:creationId xmlns:a16="http://schemas.microsoft.com/office/drawing/2014/main" id="{1FB9E3A9-79E0-9664-965E-A37C1C3BEF6C}"/>
                  </a:ext>
                </a:extLst>
              </p:cNvPr>
              <p:cNvSpPr/>
              <p:nvPr/>
            </p:nvSpPr>
            <p:spPr>
              <a:xfrm flipV="1">
                <a:off x="1005862" y="2367569"/>
                <a:ext cx="3456300" cy="0"/>
              </a:xfrm>
              <a:prstGeom prst="line">
                <a:avLst/>
              </a:prstGeom>
              <a:ln w="9525" cap="flat">
                <a:solidFill>
                  <a:srgbClr val="BED2CB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6" name="TextBox 90">
                <a:extLst>
                  <a:ext uri="{FF2B5EF4-FFF2-40B4-BE49-F238E27FC236}">
                    <a16:creationId xmlns:a16="http://schemas.microsoft.com/office/drawing/2014/main" id="{FD301B27-4ACE-9E48-41FA-54F89D48CD8B}"/>
                  </a:ext>
                </a:extLst>
              </p:cNvPr>
              <p:cNvSpPr txBox="1"/>
              <p:nvPr/>
            </p:nvSpPr>
            <p:spPr>
              <a:xfrm>
                <a:off x="331576" y="531138"/>
                <a:ext cx="4530334" cy="797013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ts val="6498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37F75"/>
                    </a:solidFill>
                    <a:effectLst/>
                    <a:uLnTx/>
                    <a:uFillTx/>
                    <a:latin typeface="Fraunces 72pt Soft SemiBold" pitchFamily="2" charset="0"/>
                  </a:rPr>
                  <a:t>Easter potluck</a:t>
                </a:r>
              </a:p>
            </p:txBody>
          </p:sp>
          <p:sp>
            <p:nvSpPr>
              <p:cNvPr id="117" name="TextBox 91">
                <a:extLst>
                  <a:ext uri="{FF2B5EF4-FFF2-40B4-BE49-F238E27FC236}">
                    <a16:creationId xmlns:a16="http://schemas.microsoft.com/office/drawing/2014/main" id="{CB4228D6-D898-2DF5-02B7-287C7CA19FA7}"/>
                  </a:ext>
                </a:extLst>
              </p:cNvPr>
              <p:cNvSpPr txBox="1"/>
              <p:nvPr/>
            </p:nvSpPr>
            <p:spPr>
              <a:xfrm>
                <a:off x="363614" y="403694"/>
                <a:ext cx="1917854" cy="15557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ts val="1399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99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37F75"/>
                    </a:solidFill>
                    <a:effectLst/>
                    <a:uLnTx/>
                    <a:uFillTx/>
                    <a:latin typeface="DM Sans"/>
                    <a:ea typeface="+mn-ea"/>
                    <a:cs typeface="+mn-cs"/>
                  </a:rPr>
                  <a:t>Sign up sheet</a:t>
                </a:r>
              </a:p>
            </p:txBody>
          </p:sp>
        </p:grpSp>
        <p:sp>
          <p:nvSpPr>
            <p:cNvPr id="4" name="TemplateLAB">
              <a:extLst>
                <a:ext uri="{FF2B5EF4-FFF2-40B4-BE49-F238E27FC236}">
                  <a16:creationId xmlns:a16="http://schemas.microsoft.com/office/drawing/2014/main" id="{5901B7AB-EC71-ECB1-F93A-4448803ADEA6}"/>
                </a:ext>
              </a:extLst>
            </p:cNvPr>
            <p:cNvSpPr/>
            <p:nvPr/>
          </p:nvSpPr>
          <p:spPr>
            <a:xfrm rot="16200000">
              <a:off x="7048568" y="9957507"/>
              <a:ext cx="576000" cy="95040"/>
            </a:xfrm>
            <a:custGeom>
              <a:avLst/>
              <a:gdLst/>
              <a:ahLst/>
              <a:cxnLst/>
              <a:rect l="l" t="t" r="r" b="b"/>
              <a:pathLst>
                <a:path w="576000" h="95040">
                  <a:moveTo>
                    <a:pt x="0" y="0"/>
                  </a:moveTo>
                  <a:lnTo>
                    <a:pt x="576000" y="0"/>
                  </a:lnTo>
                  <a:lnTo>
                    <a:pt x="576000" y="95040"/>
                  </a:lnTo>
                  <a:lnTo>
                    <a:pt x="0" y="9504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8895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10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DM Sans SemiBold</vt:lpstr>
      <vt:lpstr>DM Sans</vt:lpstr>
      <vt:lpstr>Fraunces 72pt Soft SemiBold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Potluck sign up sheet</dc:title>
  <dc:creator>Hoang Anh</dc:creator>
  <cp:lastModifiedBy>Hoang Anh</cp:lastModifiedBy>
  <cp:revision>26</cp:revision>
  <dcterms:created xsi:type="dcterms:W3CDTF">2006-08-16T00:00:00Z</dcterms:created>
  <dcterms:modified xsi:type="dcterms:W3CDTF">2024-03-23T04:19:02Z</dcterms:modified>
  <dc:identifier>DAGAMtRJytg</dc:identifier>
</cp:coreProperties>
</file>