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1" r:id="rId2"/>
  </p:sldIdLst>
  <p:sldSz cx="7556500" cy="10693400"/>
  <p:notesSz cx="6858000" cy="9144000"/>
  <p:embeddedFontLst>
    <p:embeddedFont>
      <p:font typeface="Paytone One" pitchFamily="2" charset="0"/>
      <p:regular r:id="rId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9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22" autoAdjust="0"/>
  </p:normalViewPr>
  <p:slideViewPr>
    <p:cSldViewPr>
      <p:cViewPr>
        <p:scale>
          <a:sx n="50" d="100"/>
          <a:sy n="50" d="100"/>
        </p:scale>
        <p:origin x="2838" y="6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">
            <a:extLst>
              <a:ext uri="{FF2B5EF4-FFF2-40B4-BE49-F238E27FC236}">
                <a16:creationId xmlns:a16="http://schemas.microsoft.com/office/drawing/2014/main" id="{74EA4282-2FB6-EAB6-7F52-3D4D30847260}"/>
              </a:ext>
            </a:extLst>
          </p:cNvPr>
          <p:cNvGrpSpPr/>
          <p:nvPr/>
        </p:nvGrpSpPr>
        <p:grpSpPr>
          <a:xfrm>
            <a:off x="-1" y="0"/>
            <a:ext cx="7556501" cy="10461482"/>
            <a:chOff x="-1" y="0"/>
            <a:chExt cx="7556501" cy="10461482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4DD8B3A0-C131-E05B-9816-02664F0ACB66}"/>
                </a:ext>
              </a:extLst>
            </p:cNvPr>
            <p:cNvGrpSpPr/>
            <p:nvPr/>
          </p:nvGrpSpPr>
          <p:grpSpPr>
            <a:xfrm>
              <a:off x="544757" y="5623247"/>
              <a:ext cx="6466985" cy="1498583"/>
              <a:chOff x="544757" y="5617285"/>
              <a:chExt cx="6466985" cy="1498583"/>
            </a:xfrm>
          </p:grpSpPr>
          <p:sp>
            <p:nvSpPr>
              <p:cNvPr id="8" name="AutoShape 8"/>
              <p:cNvSpPr/>
              <p:nvPr/>
            </p:nvSpPr>
            <p:spPr>
              <a:xfrm>
                <a:off x="546868" y="5829603"/>
                <a:ext cx="6462762" cy="0"/>
              </a:xfrm>
              <a:prstGeom prst="line">
                <a:avLst/>
              </a:prstGeom>
              <a:ln w="9525" cap="flat">
                <a:solidFill>
                  <a:srgbClr val="719790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AutoShape 9"/>
              <p:cNvSpPr/>
              <p:nvPr/>
            </p:nvSpPr>
            <p:spPr>
              <a:xfrm>
                <a:off x="546868" y="6151169"/>
                <a:ext cx="6462762" cy="0"/>
              </a:xfrm>
              <a:prstGeom prst="line">
                <a:avLst/>
              </a:prstGeom>
              <a:ln w="9525" cap="flat">
                <a:solidFill>
                  <a:srgbClr val="719790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AutoShape 10"/>
              <p:cNvSpPr/>
              <p:nvPr/>
            </p:nvSpPr>
            <p:spPr>
              <a:xfrm>
                <a:off x="546868" y="6472735"/>
                <a:ext cx="6462762" cy="0"/>
              </a:xfrm>
              <a:prstGeom prst="line">
                <a:avLst/>
              </a:prstGeom>
              <a:ln w="9525" cap="flat">
                <a:solidFill>
                  <a:srgbClr val="719790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AutoShape 11"/>
              <p:cNvSpPr/>
              <p:nvPr/>
            </p:nvSpPr>
            <p:spPr>
              <a:xfrm>
                <a:off x="544757" y="6794301"/>
                <a:ext cx="6466985" cy="0"/>
              </a:xfrm>
              <a:prstGeom prst="line">
                <a:avLst/>
              </a:prstGeom>
              <a:ln w="9525" cap="flat">
                <a:solidFill>
                  <a:srgbClr val="719790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AutoShape 12"/>
              <p:cNvSpPr/>
              <p:nvPr/>
            </p:nvSpPr>
            <p:spPr>
              <a:xfrm>
                <a:off x="544757" y="7115867"/>
                <a:ext cx="6466985" cy="0"/>
              </a:xfrm>
              <a:prstGeom prst="line">
                <a:avLst/>
              </a:prstGeom>
              <a:ln w="9525" cap="flat">
                <a:solidFill>
                  <a:srgbClr val="719790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AutoShape 13"/>
              <p:cNvSpPr/>
              <p:nvPr/>
            </p:nvSpPr>
            <p:spPr>
              <a:xfrm flipV="1">
                <a:off x="3960181" y="5833827"/>
                <a:ext cx="0" cy="1282041"/>
              </a:xfrm>
              <a:prstGeom prst="line">
                <a:avLst/>
              </a:prstGeom>
              <a:ln w="9525" cap="flat">
                <a:solidFill>
                  <a:srgbClr val="719790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AutoShape 14"/>
              <p:cNvSpPr/>
              <p:nvPr/>
            </p:nvSpPr>
            <p:spPr>
              <a:xfrm flipV="1">
                <a:off x="5722977" y="5825379"/>
                <a:ext cx="0" cy="1290488"/>
              </a:xfrm>
              <a:prstGeom prst="line">
                <a:avLst/>
              </a:prstGeom>
              <a:ln w="9525" cap="flat">
                <a:solidFill>
                  <a:srgbClr val="719790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" name="TextBox 5"/>
              <p:cNvSpPr txBox="1"/>
              <p:nvPr/>
            </p:nvSpPr>
            <p:spPr>
              <a:xfrm>
                <a:off x="587814" y="5617285"/>
                <a:ext cx="809369" cy="13074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128"/>
                  </a:lnSpc>
                  <a:spcBef>
                    <a:spcPct val="0"/>
                  </a:spcBef>
                </a:pPr>
                <a:r>
                  <a:rPr lang="en-US" sz="800" dirty="0">
                    <a:solidFill>
                      <a:srgbClr val="DC2027"/>
                    </a:solidFill>
                    <a:latin typeface="Paytone One"/>
                  </a:rPr>
                  <a:t>SIDE DISHES</a:t>
                </a:r>
              </a:p>
            </p:txBody>
          </p:sp>
          <p:sp>
            <p:nvSpPr>
              <p:cNvPr id="6" name="TextBox 6"/>
              <p:cNvSpPr txBox="1"/>
              <p:nvPr/>
            </p:nvSpPr>
            <p:spPr>
              <a:xfrm>
                <a:off x="3996179" y="5617285"/>
                <a:ext cx="1059678" cy="13074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128"/>
                  </a:lnSpc>
                  <a:spcBef>
                    <a:spcPct val="0"/>
                  </a:spcBef>
                </a:pPr>
                <a:r>
                  <a:rPr lang="en-US" sz="800">
                    <a:solidFill>
                      <a:srgbClr val="DC2027"/>
                    </a:solidFill>
                    <a:latin typeface="Paytone One"/>
                  </a:rPr>
                  <a:t>NAME</a:t>
                </a:r>
              </a:p>
            </p:txBody>
          </p:sp>
          <p:sp>
            <p:nvSpPr>
              <p:cNvPr id="7" name="TextBox 7"/>
              <p:cNvSpPr txBox="1"/>
              <p:nvPr/>
            </p:nvSpPr>
            <p:spPr>
              <a:xfrm>
                <a:off x="5754215" y="5617285"/>
                <a:ext cx="966308" cy="13074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128"/>
                  </a:lnSpc>
                  <a:spcBef>
                    <a:spcPct val="0"/>
                  </a:spcBef>
                </a:pPr>
                <a:r>
                  <a:rPr lang="en-US" sz="800">
                    <a:solidFill>
                      <a:srgbClr val="DC2027"/>
                    </a:solidFill>
                    <a:latin typeface="Paytone One"/>
                  </a:rPr>
                  <a:t>CONTACT</a:t>
                </a:r>
              </a:p>
            </p:txBody>
          </p: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3B6A102C-1116-114B-8B49-FFC2C47E85A0}"/>
                </a:ext>
              </a:extLst>
            </p:cNvPr>
            <p:cNvGrpSpPr/>
            <p:nvPr/>
          </p:nvGrpSpPr>
          <p:grpSpPr>
            <a:xfrm>
              <a:off x="546870" y="9291896"/>
              <a:ext cx="6462761" cy="855450"/>
              <a:chOff x="546870" y="9284198"/>
              <a:chExt cx="6462761" cy="855450"/>
            </a:xfrm>
          </p:grpSpPr>
          <p:sp>
            <p:nvSpPr>
              <p:cNvPr id="19" name="AutoShape 19"/>
              <p:cNvSpPr/>
              <p:nvPr/>
            </p:nvSpPr>
            <p:spPr>
              <a:xfrm>
                <a:off x="546870" y="9496515"/>
                <a:ext cx="6462761" cy="0"/>
              </a:xfrm>
              <a:prstGeom prst="line">
                <a:avLst/>
              </a:prstGeom>
              <a:ln w="9525" cap="flat">
                <a:solidFill>
                  <a:srgbClr val="719790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AutoShape 20"/>
              <p:cNvSpPr/>
              <p:nvPr/>
            </p:nvSpPr>
            <p:spPr>
              <a:xfrm>
                <a:off x="546870" y="9818082"/>
                <a:ext cx="6462761" cy="0"/>
              </a:xfrm>
              <a:prstGeom prst="line">
                <a:avLst/>
              </a:prstGeom>
              <a:ln w="9525" cap="flat">
                <a:solidFill>
                  <a:srgbClr val="719790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AutoShape 21"/>
              <p:cNvSpPr/>
              <p:nvPr/>
            </p:nvSpPr>
            <p:spPr>
              <a:xfrm>
                <a:off x="546870" y="10139648"/>
                <a:ext cx="6462761" cy="0"/>
              </a:xfrm>
              <a:prstGeom prst="line">
                <a:avLst/>
              </a:prstGeom>
              <a:ln w="9525" cap="flat">
                <a:solidFill>
                  <a:srgbClr val="719790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AutoShape 22"/>
              <p:cNvSpPr/>
              <p:nvPr/>
            </p:nvSpPr>
            <p:spPr>
              <a:xfrm flipV="1">
                <a:off x="3960181" y="9500739"/>
                <a:ext cx="0" cy="638909"/>
              </a:xfrm>
              <a:prstGeom prst="line">
                <a:avLst/>
              </a:prstGeom>
              <a:ln w="9525" cap="flat">
                <a:solidFill>
                  <a:srgbClr val="719790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AutoShape 23"/>
              <p:cNvSpPr/>
              <p:nvPr/>
            </p:nvSpPr>
            <p:spPr>
              <a:xfrm flipV="1">
                <a:off x="5722978" y="9492291"/>
                <a:ext cx="0" cy="647356"/>
              </a:xfrm>
              <a:prstGeom prst="line">
                <a:avLst/>
              </a:prstGeom>
              <a:ln w="9525" cap="flat">
                <a:solidFill>
                  <a:srgbClr val="719790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TextBox 16"/>
              <p:cNvSpPr txBox="1"/>
              <p:nvPr/>
            </p:nvSpPr>
            <p:spPr>
              <a:xfrm>
                <a:off x="587814" y="9284198"/>
                <a:ext cx="809368" cy="13074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128"/>
                  </a:lnSpc>
                  <a:spcBef>
                    <a:spcPct val="0"/>
                  </a:spcBef>
                </a:pPr>
                <a:r>
                  <a:rPr lang="en-US" sz="800" dirty="0">
                    <a:solidFill>
                      <a:srgbClr val="DC2027"/>
                    </a:solidFill>
                    <a:latin typeface="Paytone One"/>
                  </a:rPr>
                  <a:t>BEVERAGES</a:t>
                </a:r>
              </a:p>
            </p:txBody>
          </p:sp>
          <p:sp>
            <p:nvSpPr>
              <p:cNvPr id="17" name="TextBox 17"/>
              <p:cNvSpPr txBox="1"/>
              <p:nvPr/>
            </p:nvSpPr>
            <p:spPr>
              <a:xfrm>
                <a:off x="3996179" y="9284198"/>
                <a:ext cx="1059678" cy="13074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128"/>
                  </a:lnSpc>
                  <a:spcBef>
                    <a:spcPct val="0"/>
                  </a:spcBef>
                </a:pPr>
                <a:r>
                  <a:rPr lang="en-US" sz="800" dirty="0">
                    <a:solidFill>
                      <a:srgbClr val="DC2027"/>
                    </a:solidFill>
                    <a:latin typeface="Paytone One"/>
                  </a:rPr>
                  <a:t>NAME</a:t>
                </a:r>
              </a:p>
            </p:txBody>
          </p:sp>
          <p:sp>
            <p:nvSpPr>
              <p:cNvPr id="18" name="TextBox 18"/>
              <p:cNvSpPr txBox="1"/>
              <p:nvPr/>
            </p:nvSpPr>
            <p:spPr>
              <a:xfrm>
                <a:off x="5754215" y="9284198"/>
                <a:ext cx="966307" cy="13074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128"/>
                  </a:lnSpc>
                  <a:spcBef>
                    <a:spcPct val="0"/>
                  </a:spcBef>
                </a:pPr>
                <a:r>
                  <a:rPr lang="en-US" sz="800">
                    <a:solidFill>
                      <a:srgbClr val="DC2027"/>
                    </a:solidFill>
                    <a:latin typeface="Paytone One"/>
                  </a:rPr>
                  <a:t>CONTACT</a:t>
                </a:r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5F9662FA-15E6-DAE0-226F-41A0D0D26E28}"/>
                </a:ext>
              </a:extLst>
            </p:cNvPr>
            <p:cNvGrpSpPr/>
            <p:nvPr/>
          </p:nvGrpSpPr>
          <p:grpSpPr>
            <a:xfrm>
              <a:off x="544757" y="3273754"/>
              <a:ext cx="6466985" cy="1852967"/>
              <a:chOff x="544757" y="3272886"/>
              <a:chExt cx="6466985" cy="1852967"/>
            </a:xfrm>
          </p:grpSpPr>
          <p:sp>
            <p:nvSpPr>
              <p:cNvPr id="25" name="AutoShape 25"/>
              <p:cNvSpPr/>
              <p:nvPr/>
            </p:nvSpPr>
            <p:spPr>
              <a:xfrm>
                <a:off x="546868" y="3485203"/>
                <a:ext cx="6462762" cy="0"/>
              </a:xfrm>
              <a:prstGeom prst="line">
                <a:avLst/>
              </a:prstGeom>
              <a:ln w="9525" cap="flat">
                <a:solidFill>
                  <a:srgbClr val="719790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AutoShape 26"/>
              <p:cNvSpPr/>
              <p:nvPr/>
            </p:nvSpPr>
            <p:spPr>
              <a:xfrm>
                <a:off x="546868" y="3812488"/>
                <a:ext cx="6462762" cy="0"/>
              </a:xfrm>
              <a:prstGeom prst="line">
                <a:avLst/>
              </a:prstGeom>
              <a:ln w="9525" cap="flat">
                <a:solidFill>
                  <a:srgbClr val="719790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AutoShape 27"/>
              <p:cNvSpPr/>
              <p:nvPr/>
            </p:nvSpPr>
            <p:spPr>
              <a:xfrm>
                <a:off x="546868" y="4139773"/>
                <a:ext cx="6462762" cy="0"/>
              </a:xfrm>
              <a:prstGeom prst="line">
                <a:avLst/>
              </a:prstGeom>
              <a:ln w="9525" cap="flat">
                <a:solidFill>
                  <a:srgbClr val="719790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AutoShape 28"/>
              <p:cNvSpPr/>
              <p:nvPr/>
            </p:nvSpPr>
            <p:spPr>
              <a:xfrm>
                <a:off x="544757" y="4467058"/>
                <a:ext cx="6466985" cy="0"/>
              </a:xfrm>
              <a:prstGeom prst="line">
                <a:avLst/>
              </a:prstGeom>
              <a:ln w="9525" cap="flat">
                <a:solidFill>
                  <a:srgbClr val="719790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AutoShape 29"/>
              <p:cNvSpPr/>
              <p:nvPr/>
            </p:nvSpPr>
            <p:spPr>
              <a:xfrm>
                <a:off x="544757" y="4794343"/>
                <a:ext cx="6466985" cy="0"/>
              </a:xfrm>
              <a:prstGeom prst="line">
                <a:avLst/>
              </a:prstGeom>
              <a:ln w="9525" cap="flat">
                <a:solidFill>
                  <a:srgbClr val="719790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AutoShape 30"/>
              <p:cNvSpPr/>
              <p:nvPr/>
            </p:nvSpPr>
            <p:spPr>
              <a:xfrm>
                <a:off x="544757" y="5121630"/>
                <a:ext cx="6466985" cy="0"/>
              </a:xfrm>
              <a:prstGeom prst="line">
                <a:avLst/>
              </a:prstGeom>
              <a:ln w="9525" cap="flat">
                <a:solidFill>
                  <a:srgbClr val="719790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AutoShape 31"/>
              <p:cNvSpPr/>
              <p:nvPr/>
            </p:nvSpPr>
            <p:spPr>
              <a:xfrm flipV="1">
                <a:off x="3960181" y="3489427"/>
                <a:ext cx="0" cy="1627979"/>
              </a:xfrm>
              <a:prstGeom prst="line">
                <a:avLst/>
              </a:prstGeom>
              <a:ln w="9525" cap="flat">
                <a:solidFill>
                  <a:srgbClr val="719790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AutoShape 32"/>
              <p:cNvSpPr/>
              <p:nvPr/>
            </p:nvSpPr>
            <p:spPr>
              <a:xfrm flipV="1">
                <a:off x="5722977" y="3480979"/>
                <a:ext cx="0" cy="1644874"/>
              </a:xfrm>
              <a:prstGeom prst="line">
                <a:avLst/>
              </a:prstGeom>
              <a:ln w="9525" cap="flat">
                <a:solidFill>
                  <a:srgbClr val="719790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TextBox 33"/>
              <p:cNvSpPr txBox="1"/>
              <p:nvPr/>
            </p:nvSpPr>
            <p:spPr>
              <a:xfrm>
                <a:off x="587814" y="3272886"/>
                <a:ext cx="809369" cy="13074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128"/>
                  </a:lnSpc>
                  <a:spcBef>
                    <a:spcPct val="0"/>
                  </a:spcBef>
                </a:pPr>
                <a:r>
                  <a:rPr lang="en-US" sz="800" dirty="0">
                    <a:solidFill>
                      <a:srgbClr val="DC2027"/>
                    </a:solidFill>
                    <a:latin typeface="Paytone One"/>
                  </a:rPr>
                  <a:t>MAIN DISHES</a:t>
                </a:r>
              </a:p>
            </p:txBody>
          </p:sp>
          <p:sp>
            <p:nvSpPr>
              <p:cNvPr id="34" name="TextBox 34"/>
              <p:cNvSpPr txBox="1"/>
              <p:nvPr/>
            </p:nvSpPr>
            <p:spPr>
              <a:xfrm>
                <a:off x="3996179" y="3272886"/>
                <a:ext cx="1059678" cy="13074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128"/>
                  </a:lnSpc>
                  <a:spcBef>
                    <a:spcPct val="0"/>
                  </a:spcBef>
                </a:pPr>
                <a:r>
                  <a:rPr lang="en-US" sz="800">
                    <a:solidFill>
                      <a:srgbClr val="DC2027"/>
                    </a:solidFill>
                    <a:latin typeface="Paytone One"/>
                  </a:rPr>
                  <a:t>NAME</a:t>
                </a:r>
              </a:p>
            </p:txBody>
          </p:sp>
          <p:sp>
            <p:nvSpPr>
              <p:cNvPr id="35" name="TextBox 35"/>
              <p:cNvSpPr txBox="1"/>
              <p:nvPr/>
            </p:nvSpPr>
            <p:spPr>
              <a:xfrm>
                <a:off x="5754215" y="3272886"/>
                <a:ext cx="966308" cy="13074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128"/>
                  </a:lnSpc>
                  <a:spcBef>
                    <a:spcPct val="0"/>
                  </a:spcBef>
                </a:pPr>
                <a:r>
                  <a:rPr lang="en-US" sz="800" dirty="0">
                    <a:solidFill>
                      <a:srgbClr val="DC2027"/>
                    </a:solidFill>
                    <a:latin typeface="Paytone One"/>
                  </a:rPr>
                  <a:t>CONTACT</a:t>
                </a:r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5A97963D-93FC-BE25-319A-DA98867AEE5E}"/>
                </a:ext>
              </a:extLst>
            </p:cNvPr>
            <p:cNvGrpSpPr/>
            <p:nvPr/>
          </p:nvGrpSpPr>
          <p:grpSpPr>
            <a:xfrm>
              <a:off x="544757" y="7618356"/>
              <a:ext cx="6466986" cy="1177016"/>
              <a:chOff x="544757" y="7611525"/>
              <a:chExt cx="6466986" cy="1177016"/>
            </a:xfrm>
          </p:grpSpPr>
          <p:sp>
            <p:nvSpPr>
              <p:cNvPr id="37" name="AutoShape 37"/>
              <p:cNvSpPr/>
              <p:nvPr/>
            </p:nvSpPr>
            <p:spPr>
              <a:xfrm>
                <a:off x="548981" y="7823842"/>
                <a:ext cx="6462762" cy="0"/>
              </a:xfrm>
              <a:prstGeom prst="line">
                <a:avLst/>
              </a:prstGeom>
              <a:ln w="9525" cap="flat">
                <a:solidFill>
                  <a:srgbClr val="719790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AutoShape 38"/>
              <p:cNvSpPr/>
              <p:nvPr/>
            </p:nvSpPr>
            <p:spPr>
              <a:xfrm>
                <a:off x="548981" y="8145408"/>
                <a:ext cx="6462762" cy="0"/>
              </a:xfrm>
              <a:prstGeom prst="line">
                <a:avLst/>
              </a:prstGeom>
              <a:ln w="9525" cap="flat">
                <a:solidFill>
                  <a:srgbClr val="719790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AutoShape 39"/>
              <p:cNvSpPr/>
              <p:nvPr/>
            </p:nvSpPr>
            <p:spPr>
              <a:xfrm>
                <a:off x="548981" y="8466974"/>
                <a:ext cx="6462762" cy="0"/>
              </a:xfrm>
              <a:prstGeom prst="line">
                <a:avLst/>
              </a:prstGeom>
              <a:ln w="9525" cap="flat">
                <a:solidFill>
                  <a:srgbClr val="719790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AutoShape 40"/>
              <p:cNvSpPr/>
              <p:nvPr/>
            </p:nvSpPr>
            <p:spPr>
              <a:xfrm>
                <a:off x="544757" y="8788541"/>
                <a:ext cx="6466985" cy="0"/>
              </a:xfrm>
              <a:prstGeom prst="line">
                <a:avLst/>
              </a:prstGeom>
              <a:ln w="9525" cap="flat">
                <a:solidFill>
                  <a:srgbClr val="719790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AutoShape 41"/>
              <p:cNvSpPr/>
              <p:nvPr/>
            </p:nvSpPr>
            <p:spPr>
              <a:xfrm flipV="1">
                <a:off x="3960181" y="7828066"/>
                <a:ext cx="0" cy="960475"/>
              </a:xfrm>
              <a:prstGeom prst="line">
                <a:avLst/>
              </a:prstGeom>
              <a:ln w="9525" cap="flat">
                <a:solidFill>
                  <a:srgbClr val="719790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AutoShape 42"/>
              <p:cNvSpPr/>
              <p:nvPr/>
            </p:nvSpPr>
            <p:spPr>
              <a:xfrm flipV="1">
                <a:off x="5722977" y="7819618"/>
                <a:ext cx="0" cy="968922"/>
              </a:xfrm>
              <a:prstGeom prst="line">
                <a:avLst/>
              </a:prstGeom>
              <a:ln w="9525" cap="flat">
                <a:solidFill>
                  <a:srgbClr val="719790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TextBox 43"/>
              <p:cNvSpPr txBox="1"/>
              <p:nvPr/>
            </p:nvSpPr>
            <p:spPr>
              <a:xfrm>
                <a:off x="587814" y="7611525"/>
                <a:ext cx="809369" cy="13074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128"/>
                  </a:lnSpc>
                  <a:spcBef>
                    <a:spcPct val="0"/>
                  </a:spcBef>
                </a:pPr>
                <a:r>
                  <a:rPr lang="en-US" sz="800" dirty="0">
                    <a:solidFill>
                      <a:srgbClr val="DC2027"/>
                    </a:solidFill>
                    <a:latin typeface="Paytone One"/>
                  </a:rPr>
                  <a:t>DESSERTS</a:t>
                </a:r>
              </a:p>
            </p:txBody>
          </p:sp>
          <p:sp>
            <p:nvSpPr>
              <p:cNvPr id="44" name="TextBox 44"/>
              <p:cNvSpPr txBox="1"/>
              <p:nvPr/>
            </p:nvSpPr>
            <p:spPr>
              <a:xfrm>
                <a:off x="3996179" y="7611525"/>
                <a:ext cx="1059678" cy="13074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128"/>
                  </a:lnSpc>
                  <a:spcBef>
                    <a:spcPct val="0"/>
                  </a:spcBef>
                </a:pPr>
                <a:r>
                  <a:rPr lang="en-US" sz="800">
                    <a:solidFill>
                      <a:srgbClr val="DC2027"/>
                    </a:solidFill>
                    <a:latin typeface="Paytone One"/>
                  </a:rPr>
                  <a:t>NAME</a:t>
                </a:r>
              </a:p>
            </p:txBody>
          </p:sp>
          <p:sp>
            <p:nvSpPr>
              <p:cNvPr id="45" name="TextBox 45"/>
              <p:cNvSpPr txBox="1"/>
              <p:nvPr/>
            </p:nvSpPr>
            <p:spPr>
              <a:xfrm>
                <a:off x="5754215" y="7611525"/>
                <a:ext cx="966308" cy="13074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128"/>
                  </a:lnSpc>
                  <a:spcBef>
                    <a:spcPct val="0"/>
                  </a:spcBef>
                </a:pPr>
                <a:r>
                  <a:rPr lang="en-US" sz="800">
                    <a:solidFill>
                      <a:srgbClr val="DC2027"/>
                    </a:solidFill>
                    <a:latin typeface="Paytone One"/>
                  </a:rPr>
                  <a:t>CONTACT</a:t>
                </a:r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0267C081-0570-5CC4-E9FD-4363AFEFA114}"/>
                </a:ext>
              </a:extLst>
            </p:cNvPr>
            <p:cNvGrpSpPr/>
            <p:nvPr/>
          </p:nvGrpSpPr>
          <p:grpSpPr>
            <a:xfrm>
              <a:off x="551814" y="2271232"/>
              <a:ext cx="6462763" cy="505996"/>
              <a:chOff x="551814" y="2271232"/>
              <a:chExt cx="6462763" cy="505996"/>
            </a:xfrm>
          </p:grpSpPr>
          <p:sp>
            <p:nvSpPr>
              <p:cNvPr id="2" name="AutoShape 2"/>
              <p:cNvSpPr/>
              <p:nvPr/>
            </p:nvSpPr>
            <p:spPr>
              <a:xfrm>
                <a:off x="3960181" y="2777228"/>
                <a:ext cx="3054396" cy="0"/>
              </a:xfrm>
              <a:prstGeom prst="line">
                <a:avLst/>
              </a:prstGeom>
              <a:ln w="9525" cap="flat">
                <a:solidFill>
                  <a:srgbClr val="719790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" name="AutoShape 3"/>
              <p:cNvSpPr/>
              <p:nvPr/>
            </p:nvSpPr>
            <p:spPr>
              <a:xfrm>
                <a:off x="551814" y="2777228"/>
                <a:ext cx="3054396" cy="0"/>
              </a:xfrm>
              <a:prstGeom prst="line">
                <a:avLst/>
              </a:prstGeom>
              <a:ln w="9525" cap="flat">
                <a:solidFill>
                  <a:srgbClr val="719790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TextBox 50"/>
              <p:cNvSpPr txBox="1"/>
              <p:nvPr/>
            </p:nvSpPr>
            <p:spPr>
              <a:xfrm>
                <a:off x="583590" y="2271232"/>
                <a:ext cx="813592" cy="13510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128"/>
                  </a:lnSpc>
                  <a:spcBef>
                    <a:spcPct val="0"/>
                  </a:spcBef>
                </a:pPr>
                <a:r>
                  <a:rPr lang="en-US" sz="800" dirty="0">
                    <a:solidFill>
                      <a:srgbClr val="DC2027"/>
                    </a:solidFill>
                    <a:latin typeface="Paytone One"/>
                  </a:rPr>
                  <a:t>TIME &amp; DATE</a:t>
                </a:r>
              </a:p>
            </p:txBody>
          </p:sp>
          <p:sp>
            <p:nvSpPr>
              <p:cNvPr id="51" name="TextBox 51"/>
              <p:cNvSpPr txBox="1"/>
              <p:nvPr/>
            </p:nvSpPr>
            <p:spPr>
              <a:xfrm>
                <a:off x="3996179" y="2271232"/>
                <a:ext cx="677554" cy="13510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128"/>
                  </a:lnSpc>
                  <a:spcBef>
                    <a:spcPct val="0"/>
                  </a:spcBef>
                </a:pPr>
                <a:r>
                  <a:rPr lang="en-US" sz="800" u="none" strike="noStrike" dirty="0">
                    <a:solidFill>
                      <a:srgbClr val="DC2027"/>
                    </a:solidFill>
                    <a:latin typeface="Paytone One"/>
                  </a:rPr>
                  <a:t>LOCATION</a:t>
                </a:r>
              </a:p>
            </p:txBody>
          </p: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C21DB5D9-02AB-D2F5-7C8C-943EB3D5D8FC}"/>
                </a:ext>
              </a:extLst>
            </p:cNvPr>
            <p:cNvGrpSpPr/>
            <p:nvPr/>
          </p:nvGrpSpPr>
          <p:grpSpPr>
            <a:xfrm>
              <a:off x="-1" y="0"/>
              <a:ext cx="7556501" cy="1840314"/>
              <a:chOff x="-1" y="0"/>
              <a:chExt cx="7556501" cy="1840314"/>
            </a:xfrm>
          </p:grpSpPr>
          <p:sp>
            <p:nvSpPr>
              <p:cNvPr id="46" name="Freeform 46"/>
              <p:cNvSpPr/>
              <p:nvPr/>
            </p:nvSpPr>
            <p:spPr>
              <a:xfrm>
                <a:off x="5865705" y="0"/>
                <a:ext cx="1690795" cy="1840314"/>
              </a:xfrm>
              <a:custGeom>
                <a:avLst/>
                <a:gdLst/>
                <a:ahLst/>
                <a:cxnLst/>
                <a:rect l="l" t="t" r="r" b="b"/>
                <a:pathLst>
                  <a:path w="3539066" h="1840314">
                    <a:moveTo>
                      <a:pt x="0" y="0"/>
                    </a:moveTo>
                    <a:lnTo>
                      <a:pt x="3539066" y="0"/>
                    </a:lnTo>
                    <a:lnTo>
                      <a:pt x="3539066" y="1840314"/>
                    </a:lnTo>
                    <a:lnTo>
                      <a:pt x="0" y="1840314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alphaModFix amt="70000"/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 r="-109314"/>
                </a:stretch>
              </a:blip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Freeform 47"/>
              <p:cNvSpPr/>
              <p:nvPr/>
            </p:nvSpPr>
            <p:spPr>
              <a:xfrm flipH="1">
                <a:off x="-1" y="0"/>
                <a:ext cx="1694295" cy="1840314"/>
              </a:xfrm>
              <a:custGeom>
                <a:avLst/>
                <a:gdLst/>
                <a:ahLst/>
                <a:cxnLst/>
                <a:rect l="l" t="t" r="r" b="b"/>
                <a:pathLst>
                  <a:path w="3539066" h="1840314">
                    <a:moveTo>
                      <a:pt x="3539066" y="0"/>
                    </a:moveTo>
                    <a:lnTo>
                      <a:pt x="0" y="0"/>
                    </a:lnTo>
                    <a:lnTo>
                      <a:pt x="0" y="1840314"/>
                    </a:lnTo>
                    <a:lnTo>
                      <a:pt x="3539066" y="1840314"/>
                    </a:lnTo>
                    <a:lnTo>
                      <a:pt x="3539066" y="0"/>
                    </a:lnTo>
                    <a:close/>
                  </a:path>
                </a:pathLst>
              </a:custGeom>
              <a:blipFill>
                <a:blip r:embed="rId2">
                  <a:alphaModFix amt="70000"/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 l="1" r="-108881"/>
                </a:stretch>
              </a:blip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FBD7175C-2914-B36D-A493-41DF91019E11}"/>
                </a:ext>
              </a:extLst>
            </p:cNvPr>
            <p:cNvGrpSpPr/>
            <p:nvPr/>
          </p:nvGrpSpPr>
          <p:grpSpPr>
            <a:xfrm>
              <a:off x="2173758" y="593987"/>
              <a:ext cx="3208983" cy="1214482"/>
              <a:chOff x="2173758" y="593987"/>
              <a:chExt cx="3208983" cy="1214482"/>
            </a:xfrm>
          </p:grpSpPr>
          <p:sp>
            <p:nvSpPr>
              <p:cNvPr id="48" name="TextBox 48"/>
              <p:cNvSpPr txBox="1"/>
              <p:nvPr/>
            </p:nvSpPr>
            <p:spPr>
              <a:xfrm rot="2625247">
                <a:off x="4662094" y="593987"/>
                <a:ext cx="561607" cy="437541"/>
              </a:xfrm>
              <a:prstGeom prst="rect">
                <a:avLst/>
              </a:prstGeom>
            </p:spPr>
            <p:txBody>
              <a:bodyPr lIns="0" tIns="0" rIns="0" bIns="0" rtlCol="0" anchor="t">
                <a:prstTxWarp prst="textArchUp">
                  <a:avLst/>
                </a:prstTxWarp>
                <a:spAutoFit/>
              </a:bodyPr>
              <a:lstStyle/>
              <a:p>
                <a:pPr algn="ctr">
                  <a:lnSpc>
                    <a:spcPts val="1317"/>
                  </a:lnSpc>
                  <a:spcBef>
                    <a:spcPct val="0"/>
                  </a:spcBef>
                </a:pPr>
                <a:r>
                  <a:rPr lang="en-US" sz="950" dirty="0">
                    <a:solidFill>
                      <a:srgbClr val="DC2027"/>
                    </a:solidFill>
                    <a:latin typeface="Paytone One"/>
                  </a:rPr>
                  <a:t> SIGN UP SHEET</a:t>
                </a:r>
              </a:p>
            </p:txBody>
          </p:sp>
          <p:sp>
            <p:nvSpPr>
              <p:cNvPr id="49" name="TextBox 49"/>
              <p:cNvSpPr txBox="1"/>
              <p:nvPr/>
            </p:nvSpPr>
            <p:spPr>
              <a:xfrm>
                <a:off x="2173758" y="804363"/>
                <a:ext cx="3208983" cy="100410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3790"/>
                  </a:lnSpc>
                </a:pPr>
                <a:r>
                  <a:rPr lang="en-US" sz="4450" dirty="0">
                    <a:solidFill>
                      <a:srgbClr val="DC2027"/>
                    </a:solidFill>
                    <a:latin typeface="Paytone One"/>
                  </a:rPr>
                  <a:t>BRUNCH POTLUCK </a:t>
                </a:r>
              </a:p>
            </p:txBody>
          </p:sp>
        </p:grpSp>
        <p:sp>
          <p:nvSpPr>
            <p:cNvPr id="52" name="TemplateLAB"/>
            <p:cNvSpPr/>
            <p:nvPr/>
          </p:nvSpPr>
          <p:spPr>
            <a:xfrm>
              <a:off x="3495910" y="10368310"/>
              <a:ext cx="564680" cy="93172"/>
            </a:xfrm>
            <a:custGeom>
              <a:avLst/>
              <a:gdLst/>
              <a:ahLst/>
              <a:cxnLst/>
              <a:rect l="l" t="t" r="r" b="b"/>
              <a:pathLst>
                <a:path w="564680" h="93172">
                  <a:moveTo>
                    <a:pt x="0" y="0"/>
                  </a:moveTo>
                  <a:lnTo>
                    <a:pt x="564680" y="0"/>
                  </a:lnTo>
                  <a:lnTo>
                    <a:pt x="564680" y="93172"/>
                  </a:lnTo>
                  <a:lnTo>
                    <a:pt x="0" y="9317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24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Paytone One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Potluck sign up sheet 2</dc:title>
  <dc:creator>Hoang Anh</dc:creator>
  <cp:lastModifiedBy>Hoang Anh</cp:lastModifiedBy>
  <cp:revision>17</cp:revision>
  <dcterms:created xsi:type="dcterms:W3CDTF">2006-08-16T00:00:00Z</dcterms:created>
  <dcterms:modified xsi:type="dcterms:W3CDTF">2024-03-29T03:53:00Z</dcterms:modified>
  <dc:identifier>DAGAx8seEGM</dc:identifier>
</cp:coreProperties>
</file>