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Newsreader" panose="020000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6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508" userDrawn="1">
          <p15:clr>
            <a:srgbClr val="F26B43"/>
          </p15:clr>
        </p15:guide>
        <p15:guide id="3" pos="476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67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6">
            <a:extLst>
              <a:ext uri="{FF2B5EF4-FFF2-40B4-BE49-F238E27FC236}">
                <a16:creationId xmlns:a16="http://schemas.microsoft.com/office/drawing/2014/main" id="{980ECF92-CB2F-A1F8-1705-DBE3D26C3986}"/>
              </a:ext>
            </a:extLst>
          </p:cNvPr>
          <p:cNvGrpSpPr/>
          <p:nvPr/>
        </p:nvGrpSpPr>
        <p:grpSpPr>
          <a:xfrm>
            <a:off x="428932" y="431382"/>
            <a:ext cx="6698636" cy="10067050"/>
            <a:chOff x="428932" y="431382"/>
            <a:chExt cx="6698636" cy="1006705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349A25A-E2D8-06F1-A734-9783FDF621CF}"/>
                </a:ext>
              </a:extLst>
            </p:cNvPr>
            <p:cNvGrpSpPr/>
            <p:nvPr/>
          </p:nvGrpSpPr>
          <p:grpSpPr>
            <a:xfrm>
              <a:off x="428932" y="431382"/>
              <a:ext cx="6698636" cy="9830636"/>
              <a:chOff x="428932" y="431382"/>
              <a:chExt cx="6698636" cy="983063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28932" y="431382"/>
                <a:ext cx="6698636" cy="9830636"/>
              </a:xfrm>
              <a:custGeom>
                <a:avLst/>
                <a:gdLst/>
                <a:ahLst/>
                <a:cxnLst/>
                <a:rect l="l" t="t" r="r" b="b"/>
                <a:pathLst>
                  <a:path w="2795754" h="4102931">
                    <a:moveTo>
                      <a:pt x="0" y="0"/>
                    </a:moveTo>
                    <a:lnTo>
                      <a:pt x="2795754" y="0"/>
                    </a:lnTo>
                    <a:lnTo>
                      <a:pt x="2795754" y="4102931"/>
                    </a:lnTo>
                    <a:lnTo>
                      <a:pt x="0" y="410293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 flipV="1">
                <a:off x="428932" y="3435339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428932" y="3788350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428932" y="4286325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428932" y="4784300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428932" y="5282275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428932" y="5780250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28932" y="6278225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28932" y="6776200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428932" y="7274175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428932" y="7772150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428932" y="8270125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28932" y="8768100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428932" y="9266075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428932" y="9764050"/>
                <a:ext cx="6698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2108212" y="3793112"/>
                <a:ext cx="0" cy="6468906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H="1" flipV="1">
                <a:off x="3338296" y="3793112"/>
                <a:ext cx="0" cy="6468906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5443882" y="3793112"/>
                <a:ext cx="0" cy="6468906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DC320C-F7A7-952D-D036-A4CD7FFAB900}"/>
                  </a:ext>
                </a:extLst>
              </p:cNvPr>
              <p:cNvGrpSpPr/>
              <p:nvPr/>
            </p:nvGrpSpPr>
            <p:grpSpPr>
              <a:xfrm>
                <a:off x="806676" y="3544746"/>
                <a:ext cx="5486174" cy="134197"/>
                <a:chOff x="806676" y="3546008"/>
                <a:chExt cx="5486174" cy="134197"/>
              </a:xfrm>
            </p:grpSpPr>
            <p:sp>
              <p:nvSpPr>
                <p:cNvPr id="27" name="TextBox 27"/>
                <p:cNvSpPr txBox="1"/>
                <p:nvPr/>
              </p:nvSpPr>
              <p:spPr>
                <a:xfrm>
                  <a:off x="806676" y="3546008"/>
                  <a:ext cx="454206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M Sans" pitchFamily="2" charset="0"/>
                    </a:rPr>
                    <a:t>NAME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2303018" y="3546008"/>
                  <a:ext cx="454206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>
                    <a:lnSpc>
                      <a:spcPts val="1120"/>
                    </a:lnSpc>
                    <a:spcBef>
                      <a:spcPct val="0"/>
                    </a:spcBef>
                  </a:pPr>
                  <a:r>
                    <a:rPr lang="en-US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M Sans" pitchFamily="2" charset="0"/>
                    </a:rPr>
                    <a:t>PHONE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3533102" y="3546008"/>
                  <a:ext cx="1058278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b="1" dirty="0">
                      <a:solidFill>
                        <a:srgbClr val="4F5F3F"/>
                      </a:solidFill>
                      <a:latin typeface="DM Sans" pitchFamily="2" charset="0"/>
                    </a:rPr>
                    <a:t>DISH </a:t>
                  </a:r>
                  <a:r>
                    <a:rPr lang="en-US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M Sans" pitchFamily="2" charset="0"/>
                    </a:rPr>
                    <a:t>CONTRIBUTION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5638688" y="3546008"/>
                  <a:ext cx="654162" cy="1341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0"/>
                    </a:lnSpc>
                  </a:pPr>
                  <a:r>
                    <a:rPr lang="en-US" sz="8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M Sans" pitchFamily="2" charset="0"/>
                    </a:rPr>
                    <a:t>ALLERGENS</a:t>
                  </a: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0E3CDD-0E29-9D85-EBA4-D0E67F7DA657}"/>
                </a:ext>
              </a:extLst>
            </p:cNvPr>
            <p:cNvGrpSpPr/>
            <p:nvPr/>
          </p:nvGrpSpPr>
          <p:grpSpPr>
            <a:xfrm>
              <a:off x="806676" y="879825"/>
              <a:ext cx="5997324" cy="2055451"/>
              <a:chOff x="806676" y="879825"/>
              <a:chExt cx="5997324" cy="2055451"/>
            </a:xfrm>
          </p:grpSpPr>
          <p:sp>
            <p:nvSpPr>
              <p:cNvPr id="23" name="AutoShape 23"/>
              <p:cNvSpPr/>
              <p:nvPr/>
            </p:nvSpPr>
            <p:spPr>
              <a:xfrm flipV="1">
                <a:off x="1159529" y="2422944"/>
                <a:ext cx="2566636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806676" y="2288748"/>
                <a:ext cx="311419" cy="1351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</a:rPr>
                  <a:t>DATE</a:t>
                </a:r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1420902" y="2908774"/>
                <a:ext cx="2305264" cy="0"/>
              </a:xfrm>
              <a:prstGeom prst="line">
                <a:avLst/>
              </a:prstGeom>
              <a:ln w="952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806676" y="2774576"/>
                <a:ext cx="614226" cy="1351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</a:rPr>
                  <a:t>LOCATION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4250691" y="971550"/>
                <a:ext cx="2553309" cy="1963726"/>
              </a:xfrm>
              <a:custGeom>
                <a:avLst/>
                <a:gdLst/>
                <a:ahLst/>
                <a:cxnLst/>
                <a:rect l="l" t="t" r="r" b="b"/>
                <a:pathLst>
                  <a:path w="2553309" h="1963726">
                    <a:moveTo>
                      <a:pt x="0" y="0"/>
                    </a:moveTo>
                    <a:lnTo>
                      <a:pt x="2553309" y="0"/>
                    </a:lnTo>
                    <a:lnTo>
                      <a:pt x="2553309" y="1963726"/>
                    </a:lnTo>
                    <a:lnTo>
                      <a:pt x="0" y="19637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806676" y="879825"/>
                <a:ext cx="2433381" cy="8883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64"/>
                  </a:lnSpc>
                </a:pPr>
                <a:r>
                  <a:rPr lang="en-US" sz="385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Breakfast </a:t>
                </a:r>
              </a:p>
              <a:p>
                <a:pPr>
                  <a:lnSpc>
                    <a:spcPts val="3264"/>
                  </a:lnSpc>
                </a:pPr>
                <a:r>
                  <a:rPr lang="en-US" sz="3850" b="1" dirty="0">
                    <a:solidFill>
                      <a:srgbClr val="000000"/>
                    </a:solidFill>
                    <a:latin typeface="Newsreader" panose="02000000000000000000" pitchFamily="2" charset="0"/>
                  </a:rPr>
                  <a:t>potluck </a:t>
                </a:r>
              </a:p>
            </p:txBody>
          </p:sp>
        </p:grpSp>
        <p:sp>
          <p:nvSpPr>
            <p:cNvPr id="33" name="TemplateLAB"/>
            <p:cNvSpPr/>
            <p:nvPr/>
          </p:nvSpPr>
          <p:spPr>
            <a:xfrm>
              <a:off x="3465165" y="10395114"/>
              <a:ext cx="626170" cy="103318"/>
            </a:xfrm>
            <a:custGeom>
              <a:avLst/>
              <a:gdLst/>
              <a:ahLst/>
              <a:cxnLst/>
              <a:rect l="l" t="t" r="r" b="b"/>
              <a:pathLst>
                <a:path w="626170" h="103318">
                  <a:moveTo>
                    <a:pt x="0" y="0"/>
                  </a:moveTo>
                  <a:lnTo>
                    <a:pt x="626170" y="0"/>
                  </a:lnTo>
                  <a:lnTo>
                    <a:pt x="626170" y="103318"/>
                  </a:lnTo>
                  <a:lnTo>
                    <a:pt x="0" y="103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Newsreader</vt:lpstr>
      <vt:lpstr>Arial</vt:lpstr>
      <vt:lpstr>DM Sans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Potluck sign up sheet</dc:title>
  <dc:creator>Hoang Anh</dc:creator>
  <cp:lastModifiedBy>Hoang Anh</cp:lastModifiedBy>
  <cp:revision>25</cp:revision>
  <dcterms:created xsi:type="dcterms:W3CDTF">2006-08-16T00:00:00Z</dcterms:created>
  <dcterms:modified xsi:type="dcterms:W3CDTF">2024-03-22T17:46:42Z</dcterms:modified>
  <dc:identifier>DAGAMtRJytg</dc:identifier>
</cp:coreProperties>
</file>