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</p:sldIdLst>
  <p:sldSz cx="7556500" cy="10693400"/>
  <p:notesSz cx="6858000" cy="9144000"/>
  <p:embeddedFontLst>
    <p:embeddedFont>
      <p:font typeface="Fredoka" pitchFamily="2" charset="-79"/>
      <p:regular r:id="rId3"/>
      <p:bold r:id="rId4"/>
    </p:embeddedFont>
    <p:embeddedFont>
      <p:font typeface="Fredoka SemiBold" pitchFamily="2" charset="-79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686" y="-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508" userDrawn="1">
          <p15:clr>
            <a:srgbClr val="F26B43"/>
          </p15:clr>
        </p15:guide>
        <p15:guide id="3" pos="476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67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7">
            <a:extLst>
              <a:ext uri="{FF2B5EF4-FFF2-40B4-BE49-F238E27FC236}">
                <a16:creationId xmlns:a16="http://schemas.microsoft.com/office/drawing/2014/main" id="{62C1BBD1-B7B8-05F1-6E2E-0F0E11522CA4}"/>
              </a:ext>
            </a:extLst>
          </p:cNvPr>
          <p:cNvGrpSpPr/>
          <p:nvPr/>
        </p:nvGrpSpPr>
        <p:grpSpPr>
          <a:xfrm>
            <a:off x="-217843" y="0"/>
            <a:ext cx="8177803" cy="11161903"/>
            <a:chOff x="-217843" y="0"/>
            <a:chExt cx="8177803" cy="1116190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312064B-A1EB-C809-7C96-E1A8E7B1EA7F}"/>
                </a:ext>
              </a:extLst>
            </p:cNvPr>
            <p:cNvGrpSpPr/>
            <p:nvPr/>
          </p:nvGrpSpPr>
          <p:grpSpPr>
            <a:xfrm>
              <a:off x="-217843" y="0"/>
              <a:ext cx="8177803" cy="11161903"/>
              <a:chOff x="-217843" y="0"/>
              <a:chExt cx="8177803" cy="11161903"/>
            </a:xfrm>
          </p:grpSpPr>
          <p:sp>
            <p:nvSpPr>
              <p:cNvPr id="2" name="Freeform 2"/>
              <p:cNvSpPr/>
              <p:nvPr/>
            </p:nvSpPr>
            <p:spPr>
              <a:xfrm flipH="1">
                <a:off x="244564" y="0"/>
                <a:ext cx="1232495" cy="2313558"/>
              </a:xfrm>
              <a:custGeom>
                <a:avLst/>
                <a:gdLst/>
                <a:ahLst/>
                <a:cxnLst/>
                <a:rect l="l" t="t" r="r" b="b"/>
                <a:pathLst>
                  <a:path w="1232495" h="2313558">
                    <a:moveTo>
                      <a:pt x="1232496" y="0"/>
                    </a:moveTo>
                    <a:lnTo>
                      <a:pt x="0" y="0"/>
                    </a:lnTo>
                    <a:lnTo>
                      <a:pt x="0" y="2313558"/>
                    </a:lnTo>
                    <a:lnTo>
                      <a:pt x="1232496" y="2313558"/>
                    </a:lnTo>
                    <a:lnTo>
                      <a:pt x="1232496" y="0"/>
                    </a:lnTo>
                    <a:close/>
                  </a:path>
                </a:pathLst>
              </a:custGeom>
              <a:blipFill>
                <a:blip r:embed="rId2">
                  <a:alphaModFix amt="9999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Freeform 3"/>
              <p:cNvSpPr/>
              <p:nvPr/>
            </p:nvSpPr>
            <p:spPr>
              <a:xfrm flipH="1">
                <a:off x="6087232" y="0"/>
                <a:ext cx="1232495" cy="2313558"/>
              </a:xfrm>
              <a:custGeom>
                <a:avLst/>
                <a:gdLst/>
                <a:ahLst/>
                <a:cxnLst/>
                <a:rect l="l" t="t" r="r" b="b"/>
                <a:pathLst>
                  <a:path w="1232495" h="2313558">
                    <a:moveTo>
                      <a:pt x="1232495" y="0"/>
                    </a:moveTo>
                    <a:lnTo>
                      <a:pt x="0" y="0"/>
                    </a:lnTo>
                    <a:lnTo>
                      <a:pt x="0" y="2313558"/>
                    </a:lnTo>
                    <a:lnTo>
                      <a:pt x="1232495" y="2313558"/>
                    </a:lnTo>
                    <a:lnTo>
                      <a:pt x="1232495" y="0"/>
                    </a:lnTo>
                    <a:close/>
                  </a:path>
                </a:pathLst>
              </a:custGeom>
              <a:blipFill>
                <a:blip r:embed="rId2">
                  <a:alphaModFix amt="9999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5A3809E-C466-CE9E-F019-0D7422A97CC1}"/>
                  </a:ext>
                </a:extLst>
              </p:cNvPr>
              <p:cNvSpPr/>
              <p:nvPr/>
            </p:nvSpPr>
            <p:spPr>
              <a:xfrm rot="-1906212">
                <a:off x="-217843" y="9724646"/>
                <a:ext cx="1280465" cy="1437257"/>
              </a:xfrm>
              <a:custGeom>
                <a:avLst/>
                <a:gdLst>
                  <a:gd name="connsiteX0" fmla="*/ 0 w 1280465"/>
                  <a:gd name="connsiteY0" fmla="*/ 1228804 h 1437257"/>
                  <a:gd name="connsiteX1" fmla="*/ 336591 w 1280465"/>
                  <a:gd name="connsiteY1" fmla="*/ 1437257 h 1437257"/>
                  <a:gd name="connsiteX2" fmla="*/ 0 w 1280465"/>
                  <a:gd name="connsiteY2" fmla="*/ 1437257 h 1437257"/>
                  <a:gd name="connsiteX3" fmla="*/ 1280465 w 1280465"/>
                  <a:gd name="connsiteY3" fmla="*/ 0 h 1437257"/>
                  <a:gd name="connsiteX4" fmla="*/ 1280465 w 1280465"/>
                  <a:gd name="connsiteY4" fmla="*/ 1437257 h 1437257"/>
                  <a:gd name="connsiteX5" fmla="*/ 646929 w 1280465"/>
                  <a:gd name="connsiteY5" fmla="*/ 1437257 h 1437257"/>
                  <a:gd name="connsiteX6" fmla="*/ 835053 w 1280465"/>
                  <a:gd name="connsiteY6" fmla="*/ 1133490 h 1437257"/>
                  <a:gd name="connsiteX7" fmla="*/ 149436 w 1280465"/>
                  <a:gd name="connsiteY7" fmla="*/ 708882 h 1437257"/>
                  <a:gd name="connsiteX8" fmla="*/ 399533 w 1280465"/>
                  <a:gd name="connsiteY8" fmla="*/ 305048 h 1437257"/>
                  <a:gd name="connsiteX9" fmla="*/ 235106 w 1280465"/>
                  <a:gd name="connsiteY9" fmla="*/ 203218 h 1437257"/>
                  <a:gd name="connsiteX10" fmla="*/ 0 w 1280465"/>
                  <a:gd name="connsiteY10" fmla="*/ 582846 h 1437257"/>
                  <a:gd name="connsiteX11" fmla="*/ 0 w 1280465"/>
                  <a:gd name="connsiteY11" fmla="*/ 0 h 1437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80465" h="1437257">
                    <a:moveTo>
                      <a:pt x="0" y="1228804"/>
                    </a:moveTo>
                    <a:lnTo>
                      <a:pt x="336591" y="1437257"/>
                    </a:lnTo>
                    <a:lnTo>
                      <a:pt x="0" y="1437257"/>
                    </a:lnTo>
                    <a:close/>
                    <a:moveTo>
                      <a:pt x="1280465" y="0"/>
                    </a:moveTo>
                    <a:lnTo>
                      <a:pt x="1280465" y="1437257"/>
                    </a:lnTo>
                    <a:lnTo>
                      <a:pt x="646929" y="1437257"/>
                    </a:lnTo>
                    <a:lnTo>
                      <a:pt x="835053" y="1133490"/>
                    </a:lnTo>
                    <a:lnTo>
                      <a:pt x="149436" y="708882"/>
                    </a:lnTo>
                    <a:lnTo>
                      <a:pt x="399533" y="305048"/>
                    </a:lnTo>
                    <a:lnTo>
                      <a:pt x="235106" y="203218"/>
                    </a:lnTo>
                    <a:lnTo>
                      <a:pt x="0" y="58284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alphaModFix amt="5000"/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B7035D9A-4D1B-284A-1CBE-F3A3CA0A0EF1}"/>
                  </a:ext>
                </a:extLst>
              </p:cNvPr>
              <p:cNvSpPr/>
              <p:nvPr/>
            </p:nvSpPr>
            <p:spPr>
              <a:xfrm rot="1908000" flipH="1">
                <a:off x="6679495" y="9724646"/>
                <a:ext cx="1280465" cy="1437257"/>
              </a:xfrm>
              <a:custGeom>
                <a:avLst/>
                <a:gdLst>
                  <a:gd name="connsiteX0" fmla="*/ 45979 w 1280465"/>
                  <a:gd name="connsiteY0" fmla="*/ 1167486 h 1437257"/>
                  <a:gd name="connsiteX1" fmla="*/ 0 w 1280465"/>
                  <a:gd name="connsiteY1" fmla="*/ 1138977 h 1437257"/>
                  <a:gd name="connsiteX2" fmla="*/ 0 w 1280465"/>
                  <a:gd name="connsiteY2" fmla="*/ 1437257 h 1437257"/>
                  <a:gd name="connsiteX3" fmla="*/ 336472 w 1280465"/>
                  <a:gd name="connsiteY3" fmla="*/ 1437257 h 1437257"/>
                  <a:gd name="connsiteX4" fmla="*/ 5825 w 1280465"/>
                  <a:gd name="connsiteY4" fmla="*/ 1232247 h 1437257"/>
                  <a:gd name="connsiteX5" fmla="*/ 396974 w 1280465"/>
                  <a:gd name="connsiteY5" fmla="*/ 0 h 1437257"/>
                  <a:gd name="connsiteX6" fmla="*/ 0 w 1280465"/>
                  <a:gd name="connsiteY6" fmla="*/ 0 h 1437257"/>
                  <a:gd name="connsiteX7" fmla="*/ 0 w 1280465"/>
                  <a:gd name="connsiteY7" fmla="*/ 640253 h 1437257"/>
                  <a:gd name="connsiteX8" fmla="*/ 1280465 w 1280465"/>
                  <a:gd name="connsiteY8" fmla="*/ 0 h 1437257"/>
                  <a:gd name="connsiteX9" fmla="*/ 807210 w 1280465"/>
                  <a:gd name="connsiteY9" fmla="*/ 0 h 1437257"/>
                  <a:gd name="connsiteX10" fmla="*/ 307196 w 1280465"/>
                  <a:gd name="connsiteY10" fmla="*/ 806439 h 1437257"/>
                  <a:gd name="connsiteX11" fmla="*/ 788541 w 1280465"/>
                  <a:gd name="connsiteY11" fmla="*/ 1104886 h 1437257"/>
                  <a:gd name="connsiteX12" fmla="*/ 582462 w 1280465"/>
                  <a:gd name="connsiteY12" fmla="*/ 1437257 h 1437257"/>
                  <a:gd name="connsiteX13" fmla="*/ 1280465 w 1280465"/>
                  <a:gd name="connsiteY13" fmla="*/ 1437257 h 1437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80465" h="1437257">
                    <a:moveTo>
                      <a:pt x="45979" y="1167486"/>
                    </a:moveTo>
                    <a:lnTo>
                      <a:pt x="0" y="1138977"/>
                    </a:lnTo>
                    <a:lnTo>
                      <a:pt x="0" y="1437257"/>
                    </a:lnTo>
                    <a:lnTo>
                      <a:pt x="336472" y="1437257"/>
                    </a:lnTo>
                    <a:lnTo>
                      <a:pt x="5825" y="1232247"/>
                    </a:lnTo>
                    <a:close/>
                    <a:moveTo>
                      <a:pt x="396974" y="0"/>
                    </a:moveTo>
                    <a:lnTo>
                      <a:pt x="0" y="0"/>
                    </a:lnTo>
                    <a:lnTo>
                      <a:pt x="0" y="640253"/>
                    </a:lnTo>
                    <a:close/>
                    <a:moveTo>
                      <a:pt x="1280465" y="0"/>
                    </a:moveTo>
                    <a:lnTo>
                      <a:pt x="807210" y="0"/>
                    </a:lnTo>
                    <a:lnTo>
                      <a:pt x="307196" y="806439"/>
                    </a:lnTo>
                    <a:lnTo>
                      <a:pt x="788541" y="1104886"/>
                    </a:lnTo>
                    <a:lnTo>
                      <a:pt x="582462" y="1437257"/>
                    </a:lnTo>
                    <a:lnTo>
                      <a:pt x="1280465" y="1437257"/>
                    </a:lnTo>
                    <a:close/>
                  </a:path>
                </a:pathLst>
              </a:custGeom>
              <a:blipFill>
                <a:blip r:embed="rId4">
                  <a:alphaModFix amt="5000"/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6733341" y="5372691"/>
                <a:ext cx="823159" cy="1783010"/>
              </a:xfrm>
              <a:custGeom>
                <a:avLst/>
                <a:gdLst/>
                <a:ahLst/>
                <a:cxnLst/>
                <a:rect l="l" t="t" r="r" b="b"/>
                <a:pathLst>
                  <a:path w="949858" h="1783010">
                    <a:moveTo>
                      <a:pt x="0" y="0"/>
                    </a:moveTo>
                    <a:lnTo>
                      <a:pt x="949858" y="0"/>
                    </a:lnTo>
                    <a:lnTo>
                      <a:pt x="949858" y="1783010"/>
                    </a:lnTo>
                    <a:lnTo>
                      <a:pt x="0" y="178301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9999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r="-15392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Freeform 7"/>
              <p:cNvSpPr/>
              <p:nvPr/>
            </p:nvSpPr>
            <p:spPr>
              <a:xfrm flipH="1" flipV="1">
                <a:off x="-1" y="5372691"/>
                <a:ext cx="826659" cy="1783010"/>
              </a:xfrm>
              <a:custGeom>
                <a:avLst/>
                <a:gdLst/>
                <a:ahLst/>
                <a:cxnLst/>
                <a:rect l="l" t="t" r="r" b="b"/>
                <a:pathLst>
                  <a:path w="949858" h="1783010">
                    <a:moveTo>
                      <a:pt x="949858" y="1783010"/>
                    </a:moveTo>
                    <a:lnTo>
                      <a:pt x="0" y="1783010"/>
                    </a:lnTo>
                    <a:lnTo>
                      <a:pt x="0" y="0"/>
                    </a:lnTo>
                    <a:lnTo>
                      <a:pt x="949858" y="0"/>
                    </a:lnTo>
                    <a:lnTo>
                      <a:pt x="949858" y="1783010"/>
                    </a:lnTo>
                    <a:close/>
                  </a:path>
                </a:pathLst>
              </a:custGeom>
              <a:blipFill>
                <a:blip r:embed="rId2">
                  <a:alphaModFix amt="9999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14902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1DCB225-9961-99E4-25BB-4FBB63F83ADE}"/>
                  </a:ext>
                </a:extLst>
              </p:cNvPr>
              <p:cNvSpPr/>
              <p:nvPr/>
            </p:nvSpPr>
            <p:spPr>
              <a:xfrm rot="1204029">
                <a:off x="6934728" y="2833331"/>
                <a:ext cx="769998" cy="871397"/>
              </a:xfrm>
              <a:custGeom>
                <a:avLst/>
                <a:gdLst>
                  <a:gd name="connsiteX0" fmla="*/ 0 w 769998"/>
                  <a:gd name="connsiteY0" fmla="*/ 0 h 871397"/>
                  <a:gd name="connsiteX1" fmla="*/ 769998 w 769998"/>
                  <a:gd name="connsiteY1" fmla="*/ 0 h 871397"/>
                  <a:gd name="connsiteX2" fmla="*/ 769998 w 769998"/>
                  <a:gd name="connsiteY2" fmla="*/ 262882 h 871397"/>
                  <a:gd name="connsiteX3" fmla="*/ 682740 w 769998"/>
                  <a:gd name="connsiteY3" fmla="*/ 24014 h 871397"/>
                  <a:gd name="connsiteX4" fmla="*/ 509770 w 769998"/>
                  <a:gd name="connsiteY4" fmla="*/ 87199 h 871397"/>
                  <a:gd name="connsiteX5" fmla="*/ 718934 w 769998"/>
                  <a:gd name="connsiteY5" fmla="*/ 659783 h 871397"/>
                  <a:gd name="connsiteX6" fmla="*/ 769998 w 769998"/>
                  <a:gd name="connsiteY6" fmla="*/ 641129 h 871397"/>
                  <a:gd name="connsiteX7" fmla="*/ 769998 w 769998"/>
                  <a:gd name="connsiteY7" fmla="*/ 871397 h 871397"/>
                  <a:gd name="connsiteX8" fmla="*/ 0 w 769998"/>
                  <a:gd name="connsiteY8" fmla="*/ 871397 h 87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9998" h="871397">
                    <a:moveTo>
                      <a:pt x="0" y="0"/>
                    </a:moveTo>
                    <a:lnTo>
                      <a:pt x="769998" y="0"/>
                    </a:lnTo>
                    <a:lnTo>
                      <a:pt x="769998" y="262882"/>
                    </a:lnTo>
                    <a:lnTo>
                      <a:pt x="682740" y="24014"/>
                    </a:lnTo>
                    <a:lnTo>
                      <a:pt x="509770" y="87199"/>
                    </a:lnTo>
                    <a:lnTo>
                      <a:pt x="718934" y="659783"/>
                    </a:lnTo>
                    <a:lnTo>
                      <a:pt x="769998" y="641129"/>
                    </a:lnTo>
                    <a:lnTo>
                      <a:pt x="769998" y="871397"/>
                    </a:lnTo>
                    <a:lnTo>
                      <a:pt x="0" y="871397"/>
                    </a:lnTo>
                    <a:close/>
                  </a:path>
                </a:pathLst>
              </a:custGeom>
              <a:blipFill>
                <a:blip r:embed="rId6">
                  <a:alphaModFix amt="15000"/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03A3FCA1-B978-B607-A17F-A980B09E657D}"/>
                  </a:ext>
                </a:extLst>
              </p:cNvPr>
              <p:cNvSpPr/>
              <p:nvPr/>
            </p:nvSpPr>
            <p:spPr>
              <a:xfrm rot="-1727985">
                <a:off x="-141324" y="2839214"/>
                <a:ext cx="771779" cy="1202490"/>
              </a:xfrm>
              <a:custGeom>
                <a:avLst/>
                <a:gdLst>
                  <a:gd name="connsiteX0" fmla="*/ 151465 w 771779"/>
                  <a:gd name="connsiteY0" fmla="*/ 0 h 1202490"/>
                  <a:gd name="connsiteX1" fmla="*/ 0 w 771779"/>
                  <a:gd name="connsiteY1" fmla="*/ 275518 h 1202490"/>
                  <a:gd name="connsiteX2" fmla="*/ 0 w 771779"/>
                  <a:gd name="connsiteY2" fmla="*/ 0 h 1202490"/>
                  <a:gd name="connsiteX3" fmla="*/ 771779 w 771779"/>
                  <a:gd name="connsiteY3" fmla="*/ 0 h 1202490"/>
                  <a:gd name="connsiteX4" fmla="*/ 771779 w 771779"/>
                  <a:gd name="connsiteY4" fmla="*/ 1202490 h 1202490"/>
                  <a:gd name="connsiteX5" fmla="*/ 0 w 771779"/>
                  <a:gd name="connsiteY5" fmla="*/ 1202490 h 1202490"/>
                  <a:gd name="connsiteX6" fmla="*/ 0 w 771779"/>
                  <a:gd name="connsiteY6" fmla="*/ 651385 h 1202490"/>
                  <a:gd name="connsiteX7" fmla="*/ 60849 w 771779"/>
                  <a:gd name="connsiteY7" fmla="*/ 684837 h 1202490"/>
                  <a:gd name="connsiteX8" fmla="*/ 437337 w 771779"/>
                  <a:gd name="connsiteY8" fmla="*/ 0 h 1202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1779" h="1202490">
                    <a:moveTo>
                      <a:pt x="151465" y="0"/>
                    </a:moveTo>
                    <a:lnTo>
                      <a:pt x="0" y="275518"/>
                    </a:lnTo>
                    <a:lnTo>
                      <a:pt x="0" y="0"/>
                    </a:lnTo>
                    <a:close/>
                    <a:moveTo>
                      <a:pt x="771779" y="0"/>
                    </a:moveTo>
                    <a:lnTo>
                      <a:pt x="771779" y="1202490"/>
                    </a:lnTo>
                    <a:lnTo>
                      <a:pt x="0" y="1202490"/>
                    </a:lnTo>
                    <a:lnTo>
                      <a:pt x="0" y="651385"/>
                    </a:lnTo>
                    <a:lnTo>
                      <a:pt x="60849" y="684837"/>
                    </a:lnTo>
                    <a:lnTo>
                      <a:pt x="437337" y="0"/>
                    </a:lnTo>
                    <a:close/>
                  </a:path>
                </a:pathLst>
              </a:custGeom>
              <a:blipFill>
                <a:blip r:embed="rId8">
                  <a:alphaModFix amt="15000"/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D9EA9879-C109-0B50-3ABF-4B26111C08A1}"/>
                  </a:ext>
                </a:extLst>
              </p:cNvPr>
              <p:cNvSpPr/>
              <p:nvPr/>
            </p:nvSpPr>
            <p:spPr>
              <a:xfrm rot="-1709464">
                <a:off x="-112975" y="8427668"/>
                <a:ext cx="715081" cy="518759"/>
              </a:xfrm>
              <a:custGeom>
                <a:avLst/>
                <a:gdLst>
                  <a:gd name="connsiteX0" fmla="*/ 715081 w 715081"/>
                  <a:gd name="connsiteY0" fmla="*/ 0 h 518759"/>
                  <a:gd name="connsiteX1" fmla="*/ 715081 w 715081"/>
                  <a:gd name="connsiteY1" fmla="*/ 518759 h 518759"/>
                  <a:gd name="connsiteX2" fmla="*/ 0 w 715081"/>
                  <a:gd name="connsiteY2" fmla="*/ 518759 h 518759"/>
                  <a:gd name="connsiteX3" fmla="*/ 0 w 715081"/>
                  <a:gd name="connsiteY3" fmla="*/ 252891 h 518759"/>
                  <a:gd name="connsiteX4" fmla="*/ 63956 w 715081"/>
                  <a:gd name="connsiteY4" fmla="*/ 287604 h 518759"/>
                  <a:gd name="connsiteX5" fmla="*/ 220054 w 715081"/>
                  <a:gd name="connsiteY5" fmla="*/ 0 h 51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5081" h="518759">
                    <a:moveTo>
                      <a:pt x="715081" y="0"/>
                    </a:moveTo>
                    <a:lnTo>
                      <a:pt x="715081" y="518759"/>
                    </a:lnTo>
                    <a:lnTo>
                      <a:pt x="0" y="518759"/>
                    </a:lnTo>
                    <a:lnTo>
                      <a:pt x="0" y="252891"/>
                    </a:lnTo>
                    <a:lnTo>
                      <a:pt x="63956" y="287604"/>
                    </a:lnTo>
                    <a:lnTo>
                      <a:pt x="220054" y="0"/>
                    </a:lnTo>
                    <a:close/>
                  </a:path>
                </a:pathLst>
              </a:custGeom>
              <a:blipFill>
                <a:blip r:embed="rId10">
                  <a:alphaModFix amt="15000"/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6805104" y="8288526"/>
                <a:ext cx="751396" cy="751396"/>
              </a:xfrm>
              <a:custGeom>
                <a:avLst/>
                <a:gdLst/>
                <a:ahLst/>
                <a:cxnLst/>
                <a:rect l="l" t="t" r="r" b="b"/>
                <a:pathLst>
                  <a:path w="751396" h="751396">
                    <a:moveTo>
                      <a:pt x="0" y="0"/>
                    </a:moveTo>
                    <a:lnTo>
                      <a:pt x="751396" y="0"/>
                    </a:lnTo>
                    <a:lnTo>
                      <a:pt x="751396" y="751396"/>
                    </a:lnTo>
                    <a:lnTo>
                      <a:pt x="0" y="75139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2">
                  <a:alphaModFix amt="15000"/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17D3847-C316-EF45-0356-CC9ED1CD794A}"/>
                </a:ext>
              </a:extLst>
            </p:cNvPr>
            <p:cNvGrpSpPr/>
            <p:nvPr/>
          </p:nvGrpSpPr>
          <p:grpSpPr>
            <a:xfrm>
              <a:off x="569859" y="9662855"/>
              <a:ext cx="6420282" cy="524860"/>
              <a:chOff x="569859" y="9662855"/>
              <a:chExt cx="6420282" cy="524860"/>
            </a:xfrm>
          </p:grpSpPr>
          <p:sp>
            <p:nvSpPr>
              <p:cNvPr id="32" name="TextBox 32"/>
              <p:cNvSpPr txBox="1"/>
              <p:nvPr/>
            </p:nvSpPr>
            <p:spPr>
              <a:xfrm>
                <a:off x="4675344" y="9662855"/>
                <a:ext cx="2314797" cy="2005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EF6DCB"/>
                    </a:solidFill>
                    <a:latin typeface="Fredoka SemiBold" pitchFamily="2" charset="-79"/>
                    <a:cs typeface="Fredoka SemiBold" pitchFamily="2" charset="-79"/>
                  </a:rPr>
                  <a:t>CONTACT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4675344" y="9879866"/>
                <a:ext cx="2314797" cy="1443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48"/>
                  </a:lnSpc>
                  <a:spcBef>
                    <a:spcPct val="0"/>
                  </a:spcBef>
                </a:pPr>
                <a:r>
                  <a:rPr lang="en-US" sz="800" spc="40" dirty="0">
                    <a:solidFill>
                      <a:srgbClr val="EF6DCB"/>
                    </a:solidFill>
                    <a:latin typeface="Fredoka"/>
                  </a:rPr>
                  <a:t>Jennifer Williams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4675344" y="10043316"/>
                <a:ext cx="2314797" cy="1443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48"/>
                  </a:lnSpc>
                  <a:spcBef>
                    <a:spcPct val="0"/>
                  </a:spcBef>
                </a:pPr>
                <a:r>
                  <a:rPr lang="en-US" sz="800" spc="40" dirty="0">
                    <a:solidFill>
                      <a:srgbClr val="EF6DCB"/>
                    </a:solidFill>
                    <a:latin typeface="Fredoka"/>
                  </a:rPr>
                  <a:t> (555) 123-4567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69859" y="9662855"/>
                <a:ext cx="2314797" cy="2005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EF6DCB"/>
                    </a:solidFill>
                    <a:latin typeface="Fredoka SemiBold" pitchFamily="2" charset="-79"/>
                    <a:cs typeface="Fredoka SemiBold" pitchFamily="2" charset="-79"/>
                  </a:rPr>
                  <a:t>INFORMATION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569859" y="9879866"/>
                <a:ext cx="2499600" cy="1443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248"/>
                  </a:lnSpc>
                  <a:spcBef>
                    <a:spcPct val="0"/>
                  </a:spcBef>
                </a:pPr>
                <a:r>
                  <a:rPr lang="en-US" sz="800" spc="40" dirty="0">
                    <a:solidFill>
                      <a:srgbClr val="EF6DCB"/>
                    </a:solidFill>
                    <a:latin typeface="Fredoka"/>
                  </a:rPr>
                  <a:t>3 P.M Saturday, April 20th, 2024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569859" y="10043316"/>
                <a:ext cx="2499600" cy="1443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248"/>
                  </a:lnSpc>
                  <a:spcBef>
                    <a:spcPct val="0"/>
                  </a:spcBef>
                </a:pPr>
                <a:r>
                  <a:rPr lang="en-US" sz="800" spc="40" dirty="0">
                    <a:solidFill>
                      <a:srgbClr val="EF6DCB"/>
                    </a:solidFill>
                    <a:latin typeface="Fredoka"/>
                  </a:rPr>
                  <a:t>Sarah's Garden Café, 123 Main Street, Anytown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B1352E47-283B-6757-C92A-CF78DA82C9AC}"/>
                </a:ext>
              </a:extLst>
            </p:cNvPr>
            <p:cNvGrpSpPr/>
            <p:nvPr/>
          </p:nvGrpSpPr>
          <p:grpSpPr>
            <a:xfrm>
              <a:off x="420639" y="2727680"/>
              <a:ext cx="6715221" cy="6357888"/>
              <a:chOff x="422390" y="2727680"/>
              <a:chExt cx="6715221" cy="6357888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8CFFCD9C-C83F-C0AB-861A-3E9A278CA10C}"/>
                  </a:ext>
                </a:extLst>
              </p:cNvPr>
              <p:cNvGrpSpPr/>
              <p:nvPr/>
            </p:nvGrpSpPr>
            <p:grpSpPr>
              <a:xfrm>
                <a:off x="422390" y="2727680"/>
                <a:ext cx="6715221" cy="6357888"/>
                <a:chOff x="422390" y="2727680"/>
                <a:chExt cx="6715221" cy="6357888"/>
              </a:xfrm>
            </p:grpSpPr>
            <p:sp>
              <p:nvSpPr>
                <p:cNvPr id="14" name="Freeform 14"/>
                <p:cNvSpPr/>
                <p:nvPr/>
              </p:nvSpPr>
              <p:spPr>
                <a:xfrm>
                  <a:off x="422390" y="2727680"/>
                  <a:ext cx="6715221" cy="6357888"/>
                </a:xfrm>
                <a:prstGeom prst="roundRect">
                  <a:avLst>
                    <a:gd name="adj" fmla="val 1925"/>
                  </a:avLst>
                </a:prstGeom>
                <a:solidFill>
                  <a:srgbClr val="FFFFFF"/>
                </a:solidFill>
                <a:ln w="9525" cap="sq">
                  <a:solidFill>
                    <a:srgbClr val="FDA8F5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422390" y="3340899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422390" y="3914890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422390" y="4488881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422390" y="5062872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422390" y="5636863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422390" y="6210854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>
                  <a:off x="422390" y="6784845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422390" y="7358836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422390" y="7932827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422390" y="8506815"/>
                  <a:ext cx="6715221" cy="0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>
                  <a:off x="2662384" y="2727680"/>
                  <a:ext cx="0" cy="6357888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 flipH="1">
                  <a:off x="4897617" y="2727680"/>
                  <a:ext cx="0" cy="6357888"/>
                </a:xfrm>
                <a:prstGeom prst="line">
                  <a:avLst/>
                </a:prstGeom>
                <a:ln w="9525" cap="flat">
                  <a:solidFill>
                    <a:srgbClr val="FDA8F5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AB2961D2-D232-1DBE-9272-F7550E22018C}"/>
                  </a:ext>
                </a:extLst>
              </p:cNvPr>
              <p:cNvGrpSpPr/>
              <p:nvPr/>
            </p:nvGrpSpPr>
            <p:grpSpPr>
              <a:xfrm>
                <a:off x="1215716" y="2925705"/>
                <a:ext cx="5246611" cy="200501"/>
                <a:chOff x="1215716" y="2925705"/>
                <a:chExt cx="5246611" cy="200501"/>
              </a:xfrm>
            </p:grpSpPr>
            <p:sp>
              <p:nvSpPr>
                <p:cNvPr id="28" name="TextBox 28"/>
                <p:cNvSpPr txBox="1"/>
                <p:nvPr/>
              </p:nvSpPr>
              <p:spPr>
                <a:xfrm>
                  <a:off x="1215716" y="2925705"/>
                  <a:ext cx="653342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80"/>
                    </a:lnSpc>
                    <a:spcBef>
                      <a:spcPct val="0"/>
                    </a:spcBef>
                  </a:pPr>
                  <a:r>
                    <a:rPr lang="en-US" sz="1200" b="1" dirty="0">
                      <a:solidFill>
                        <a:srgbClr val="EF6DCB"/>
                      </a:solidFill>
                      <a:latin typeface="Fredoka SemiBold" pitchFamily="2" charset="-79"/>
                      <a:cs typeface="Fredoka SemiBold" pitchFamily="2" charset="-79"/>
                    </a:rPr>
                    <a:t>NAME</a:t>
                  </a:r>
                </a:p>
              </p:txBody>
            </p:sp>
            <p:sp>
              <p:nvSpPr>
                <p:cNvPr id="29" name="TextBox 29"/>
                <p:cNvSpPr txBox="1"/>
                <p:nvPr/>
              </p:nvSpPr>
              <p:spPr>
                <a:xfrm>
                  <a:off x="5572901" y="2925705"/>
                  <a:ext cx="889426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80"/>
                    </a:lnSpc>
                    <a:spcBef>
                      <a:spcPct val="0"/>
                    </a:spcBef>
                  </a:pPr>
                  <a:r>
                    <a:rPr lang="en-US" sz="1200" b="1" u="none" strike="noStrike" dirty="0">
                      <a:solidFill>
                        <a:srgbClr val="EF6DCB"/>
                      </a:solidFill>
                      <a:latin typeface="Fredoka SemiBold" pitchFamily="2" charset="-79"/>
                      <a:cs typeface="Fredoka SemiBold" pitchFamily="2" charset="-79"/>
                    </a:rPr>
                    <a:t>NOTE</a:t>
                  </a:r>
                </a:p>
              </p:txBody>
            </p:sp>
            <p:sp>
              <p:nvSpPr>
                <p:cNvPr id="30" name="TextBox 30"/>
                <p:cNvSpPr txBox="1"/>
                <p:nvPr/>
              </p:nvSpPr>
              <p:spPr>
                <a:xfrm>
                  <a:off x="3335288" y="2925705"/>
                  <a:ext cx="889426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80"/>
                    </a:lnSpc>
                    <a:spcBef>
                      <a:spcPct val="0"/>
                    </a:spcBef>
                  </a:pPr>
                  <a:r>
                    <a:rPr lang="en-US" sz="1200" b="1" u="none" strike="noStrike" dirty="0">
                      <a:solidFill>
                        <a:srgbClr val="EF6DCB"/>
                      </a:solidFill>
                      <a:latin typeface="Fredoka SemiBold" pitchFamily="2" charset="-79"/>
                      <a:cs typeface="Fredoka SemiBold" pitchFamily="2" charset="-79"/>
                    </a:rPr>
                    <a:t>WILL BRING</a:t>
                  </a:r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C2F0BB0-16AC-1251-5DF6-918D37D0ABA6}"/>
                </a:ext>
              </a:extLst>
            </p:cNvPr>
            <p:cNvGrpSpPr/>
            <p:nvPr/>
          </p:nvGrpSpPr>
          <p:grpSpPr>
            <a:xfrm>
              <a:off x="1770585" y="734569"/>
              <a:ext cx="4015330" cy="1394394"/>
              <a:chOff x="1772335" y="734569"/>
              <a:chExt cx="4015330" cy="1394394"/>
            </a:xfrm>
          </p:grpSpPr>
          <p:sp>
            <p:nvSpPr>
              <p:cNvPr id="39" name="TextBox 39"/>
              <p:cNvSpPr txBox="1"/>
              <p:nvPr/>
            </p:nvSpPr>
            <p:spPr>
              <a:xfrm>
                <a:off x="1772335" y="1020795"/>
                <a:ext cx="4015330" cy="11081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4160"/>
                  </a:lnSpc>
                </a:pPr>
                <a:r>
                  <a:rPr lang="en-US" sz="4450" b="1" dirty="0">
                    <a:solidFill>
                      <a:srgbClr val="EF6DCB"/>
                    </a:solidFill>
                    <a:latin typeface="Fredoka SemiBold" pitchFamily="2" charset="-79"/>
                    <a:cs typeface="Fredoka SemiBold" pitchFamily="2" charset="-79"/>
                  </a:rPr>
                  <a:t>BABY SHOWER POTLUCK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1772335" y="734569"/>
                <a:ext cx="4015330" cy="2005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EF6DCB"/>
                    </a:solidFill>
                    <a:latin typeface="Fredoka"/>
                  </a:rPr>
                  <a:t> SIGN UP SHEET</a:t>
                </a:r>
              </a:p>
            </p:txBody>
          </p:sp>
        </p:grpSp>
        <p:sp>
          <p:nvSpPr>
            <p:cNvPr id="41" name="TemplateLAB"/>
            <p:cNvSpPr/>
            <p:nvPr/>
          </p:nvSpPr>
          <p:spPr>
            <a:xfrm>
              <a:off x="569859" y="9547305"/>
              <a:ext cx="550374" cy="90812"/>
            </a:xfrm>
            <a:custGeom>
              <a:avLst/>
              <a:gdLst/>
              <a:ahLst/>
              <a:cxnLst/>
              <a:rect l="l" t="t" r="r" b="b"/>
              <a:pathLst>
                <a:path w="550374" h="90812">
                  <a:moveTo>
                    <a:pt x="0" y="0"/>
                  </a:moveTo>
                  <a:lnTo>
                    <a:pt x="550374" y="0"/>
                  </a:lnTo>
                  <a:lnTo>
                    <a:pt x="550374" y="90812"/>
                  </a:lnTo>
                  <a:lnTo>
                    <a:pt x="0" y="908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Fredoka SemiBold</vt:lpstr>
      <vt:lpstr>Arial</vt:lpstr>
      <vt:lpstr>Fredoka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</dc:title>
  <dc:creator>Hoang Anh</dc:creator>
  <cp:lastModifiedBy>Hoang Anh</cp:lastModifiedBy>
  <cp:revision>25</cp:revision>
  <dcterms:created xsi:type="dcterms:W3CDTF">2006-08-16T00:00:00Z</dcterms:created>
  <dcterms:modified xsi:type="dcterms:W3CDTF">2024-03-22T09:47:36Z</dcterms:modified>
  <dc:identifier>DAGAMtRJytg</dc:identifier>
</cp:coreProperties>
</file>