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League Gothic" pitchFamily="2" charset="0"/>
      <p:regular r:id="rId3"/>
    </p:embeddedFont>
    <p:embeddedFont>
      <p:font typeface="Quicksand" pitchFamily="2" charset="0"/>
      <p:regular r:id="rId4"/>
      <p:bold r:id="rId5"/>
    </p:embeddedFont>
    <p:embeddedFont>
      <p:font typeface="Quicksand Medium" pitchFamily="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3570" y="15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8">
            <a:extLst>
              <a:ext uri="{FF2B5EF4-FFF2-40B4-BE49-F238E27FC236}">
                <a16:creationId xmlns:a16="http://schemas.microsoft.com/office/drawing/2014/main" id="{EC622F62-B12E-56B9-0EF2-3E21E1B4F713}"/>
              </a:ext>
            </a:extLst>
          </p:cNvPr>
          <p:cNvGrpSpPr/>
          <p:nvPr/>
        </p:nvGrpSpPr>
        <p:grpSpPr>
          <a:xfrm>
            <a:off x="342809" y="0"/>
            <a:ext cx="7213691" cy="10278295"/>
            <a:chOff x="342809" y="0"/>
            <a:chExt cx="7213691" cy="1027829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8CDCC9-AE96-F924-3DEF-56A062F579FF}"/>
                </a:ext>
              </a:extLst>
            </p:cNvPr>
            <p:cNvGrpSpPr/>
            <p:nvPr/>
          </p:nvGrpSpPr>
          <p:grpSpPr>
            <a:xfrm>
              <a:off x="342809" y="4337068"/>
              <a:ext cx="6874383" cy="5941227"/>
              <a:chOff x="342809" y="4337068"/>
              <a:chExt cx="6874383" cy="5941227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342809" y="5420469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342809" y="4979281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342809" y="4337068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342809" y="5861657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342809" y="6302845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342809" y="6744033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342809" y="7185221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342809" y="7626409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342809" y="8067597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342809" y="8508785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342809" y="8949973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342809" y="9391161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342809" y="9832349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42809" y="10273532"/>
                <a:ext cx="6874383" cy="0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2634270" y="4984044"/>
                <a:ext cx="0" cy="5294251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4925731" y="4984044"/>
                <a:ext cx="0" cy="5294251"/>
              </a:xfrm>
              <a:prstGeom prst="line">
                <a:avLst/>
              </a:prstGeom>
              <a:ln w="9525" cap="flat">
                <a:solidFill>
                  <a:srgbClr val="F80000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046069" y="4575460"/>
                <a:ext cx="884941" cy="1654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F80000"/>
                    </a:solidFill>
                    <a:latin typeface="Quicksand" pitchFamily="2" charset="0"/>
                  </a:rPr>
                  <a:t>NAME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235315" y="4575460"/>
                <a:ext cx="1089372" cy="1654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F80000"/>
                    </a:solidFill>
                    <a:latin typeface="Quicksand" pitchFamily="2" charset="0"/>
                  </a:rPr>
                  <a:t>ITEM/DISH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562400" y="4575460"/>
                <a:ext cx="1016535" cy="1654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>
                    <a:solidFill>
                      <a:srgbClr val="F80000"/>
                    </a:solidFill>
                    <a:latin typeface="Quicksand" pitchFamily="2" charset="0"/>
                  </a:rPr>
                  <a:t>PHONE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94ED0E1-D7FA-F4DC-F593-660E5C36623A}"/>
                </a:ext>
              </a:extLst>
            </p:cNvPr>
            <p:cNvGrpSpPr/>
            <p:nvPr/>
          </p:nvGrpSpPr>
          <p:grpSpPr>
            <a:xfrm>
              <a:off x="381565" y="0"/>
              <a:ext cx="7174935" cy="3778662"/>
              <a:chOff x="381565" y="0"/>
              <a:chExt cx="7174935" cy="3778662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3446171" y="0"/>
                <a:ext cx="4110329" cy="3778662"/>
              </a:xfrm>
              <a:custGeom>
                <a:avLst/>
                <a:gdLst/>
                <a:ahLst/>
                <a:cxnLst/>
                <a:rect l="l" t="t" r="r" b="b"/>
                <a:pathLst>
                  <a:path w="6029424" h="6268777">
                    <a:moveTo>
                      <a:pt x="0" y="0"/>
                    </a:moveTo>
                    <a:lnTo>
                      <a:pt x="6029424" y="0"/>
                    </a:lnTo>
                    <a:lnTo>
                      <a:pt x="6029424" y="6268776"/>
                    </a:lnTo>
                    <a:lnTo>
                      <a:pt x="0" y="62687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65900" r="-4669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81565" y="469041"/>
                <a:ext cx="2038444" cy="15091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821"/>
                  </a:lnSpc>
                </a:pPr>
                <a:r>
                  <a:rPr lang="en-US" sz="5800" dirty="0">
                    <a:solidFill>
                      <a:srgbClr val="F80000"/>
                    </a:solidFill>
                    <a:latin typeface="League Gothic"/>
                  </a:rPr>
                  <a:t>BBQ POTLUCK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411889" y="2203101"/>
                <a:ext cx="651553" cy="1654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F80000"/>
                    </a:solidFill>
                    <a:latin typeface="Quicksand" pitchFamily="2" charset="0"/>
                  </a:rPr>
                  <a:t>TIME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411889" y="2366771"/>
                <a:ext cx="1002763" cy="136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F80000">
                        <a:alpha val="80000"/>
                      </a:srgbClr>
                    </a:solidFill>
                    <a:latin typeface="Quicksand Medium"/>
                  </a:rPr>
                  <a:t>9.30 A.M - 2.30 P.M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785184" y="2203101"/>
                <a:ext cx="1200447" cy="1654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>
                    <a:solidFill>
                      <a:srgbClr val="F80000"/>
                    </a:solidFill>
                    <a:latin typeface="Quicksand" pitchFamily="2" charset="0"/>
                  </a:rPr>
                  <a:t>DATE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785184" y="2366771"/>
                <a:ext cx="1360181" cy="136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F80000">
                        <a:alpha val="80000"/>
                      </a:srgbClr>
                    </a:solidFill>
                    <a:latin typeface="Quicksand Medium"/>
                  </a:rPr>
                  <a:t>Saturday, April 13th, 2024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411889" y="2966924"/>
                <a:ext cx="2628113" cy="136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F80000">
                        <a:alpha val="80000"/>
                      </a:srgbClr>
                    </a:solidFill>
                    <a:latin typeface="Quicksand Medium"/>
                  </a:rPr>
                  <a:t>Johnson Park Pavilion, 456 Oak Avenue, Anytown, USA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411889" y="2803253"/>
                <a:ext cx="1649320" cy="1654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>
                    <a:solidFill>
                      <a:srgbClr val="F80000"/>
                    </a:solidFill>
                    <a:latin typeface="Quicksand" pitchFamily="2" charset="0"/>
                  </a:rPr>
                  <a:t>LOCATION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11889" y="3567077"/>
                <a:ext cx="1595061" cy="1304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F80000">
                        <a:alpha val="80000"/>
                      </a:srgbClr>
                    </a:solidFill>
                    <a:latin typeface="Quicksand Medium"/>
                  </a:rPr>
                  <a:t>Johnson Park </a:t>
                </a:r>
                <a:r>
                  <a:rPr lang="en-US" sz="800" b="1" dirty="0">
                    <a:solidFill>
                      <a:srgbClr val="F80000">
                        <a:alpha val="80000"/>
                      </a:srgbClr>
                    </a:solidFill>
                    <a:latin typeface="Quicksand" pitchFamily="2" charset="0"/>
                  </a:rPr>
                  <a:t>| +123-456-7890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411889" y="3403406"/>
                <a:ext cx="1001009" cy="1654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>
                    <a:solidFill>
                      <a:srgbClr val="F80000"/>
                    </a:solidFill>
                    <a:latin typeface="Quicksand" pitchFamily="2" charset="0"/>
                  </a:rPr>
                  <a:t>HOST</a:t>
                </a:r>
              </a:p>
            </p:txBody>
          </p:sp>
        </p:grpSp>
        <p:sp>
          <p:nvSpPr>
            <p:cNvPr id="33" name="TemplateLAB"/>
            <p:cNvSpPr/>
            <p:nvPr/>
          </p:nvSpPr>
          <p:spPr>
            <a:xfrm rot="16200000">
              <a:off x="7092905" y="9949368"/>
              <a:ext cx="564680" cy="93172"/>
            </a:xfrm>
            <a:custGeom>
              <a:avLst/>
              <a:gdLst/>
              <a:ahLst/>
              <a:cxnLst/>
              <a:rect l="l" t="t" r="r" b="b"/>
              <a:pathLst>
                <a:path w="564680" h="93172">
                  <a:moveTo>
                    <a:pt x="0" y="0"/>
                  </a:moveTo>
                  <a:lnTo>
                    <a:pt x="564680" y="0"/>
                  </a:lnTo>
                  <a:lnTo>
                    <a:pt x="564680" y="93172"/>
                  </a:lnTo>
                  <a:lnTo>
                    <a:pt x="0" y="93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League Gothic</vt:lpstr>
      <vt:lpstr>Quicksand Medium</vt:lpstr>
      <vt:lpstr>Quicksand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Potluck sign up sheet 2</dc:title>
  <dc:creator>Hoang Anh</dc:creator>
  <cp:lastModifiedBy>Hoang Anh</cp:lastModifiedBy>
  <cp:revision>18</cp:revision>
  <dcterms:created xsi:type="dcterms:W3CDTF">2006-08-16T00:00:00Z</dcterms:created>
  <dcterms:modified xsi:type="dcterms:W3CDTF">2024-03-29T04:43:41Z</dcterms:modified>
  <dc:identifier>DAGAx8seEGM</dc:identifier>
</cp:coreProperties>
</file>