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Open Sauce Sans Light" panose="00000400000000000000" pitchFamily="2" charset="0"/>
      <p:regular r:id="rId3"/>
    </p:embeddedFont>
    <p:embeddedFont>
      <p:font typeface="Playfair Display" pitchFamily="2" charset="0"/>
      <p:regular r:id="rId4"/>
      <p:bold r:id="rId5"/>
      <p:italic r:id="rId6"/>
      <p:boldItalic r:id="rId7"/>
    </p:embeddedFont>
    <p:embeddedFont>
      <p:font typeface="Playfair Display Medium" pitchFamily="2" charset="0"/>
      <p:regular r:id="rId8"/>
      <p:italic r:id="rId9"/>
    </p:embeddedFont>
    <p:embeddedFont>
      <p:font typeface="Playfair Display SemiBold" pitchFamily="2" charset="0"/>
      <p:bold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231" autoAdjust="0"/>
    <p:restoredTop sz="94622" autoAdjust="0"/>
  </p:normalViewPr>
  <p:slideViewPr>
    <p:cSldViewPr>
      <p:cViewPr>
        <p:scale>
          <a:sx n="125" d="100"/>
          <a:sy n="125" d="100"/>
        </p:scale>
        <p:origin x="1368" y="-7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jpeg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sv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E05BCE2E-D84B-64AD-B4A9-AFCC9DF9B2B9}"/>
              </a:ext>
            </a:extLst>
          </p:cNvPr>
          <p:cNvGrpSpPr/>
          <p:nvPr/>
        </p:nvGrpSpPr>
        <p:grpSpPr>
          <a:xfrm>
            <a:off x="560415" y="407802"/>
            <a:ext cx="9785232" cy="6703915"/>
            <a:chOff x="560415" y="407802"/>
            <a:chExt cx="9785232" cy="6703915"/>
          </a:xfrm>
        </p:grpSpPr>
        <p:sp>
          <p:nvSpPr>
            <p:cNvPr id="82" name="AutoShape 82"/>
            <p:cNvSpPr/>
            <p:nvPr/>
          </p:nvSpPr>
          <p:spPr>
            <a:xfrm>
              <a:off x="573761" y="7111717"/>
              <a:ext cx="9545878" cy="0"/>
            </a:xfrm>
            <a:prstGeom prst="line">
              <a:avLst/>
            </a:prstGeom>
            <a:ln w="9525" cap="flat">
              <a:solidFill>
                <a:srgbClr val="FFB157">
                  <a:alpha val="80000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F2A3FBE-9B66-D80E-E2A5-F7A5F693241D}"/>
                </a:ext>
              </a:extLst>
            </p:cNvPr>
            <p:cNvGrpSpPr/>
            <p:nvPr/>
          </p:nvGrpSpPr>
          <p:grpSpPr>
            <a:xfrm>
              <a:off x="5542205" y="4177138"/>
              <a:ext cx="4603424" cy="2483450"/>
              <a:chOff x="5542205" y="4177138"/>
              <a:chExt cx="4603424" cy="24834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5568895" y="4471682"/>
                <a:ext cx="4576734" cy="2188906"/>
              </a:xfrm>
              <a:custGeom>
                <a:avLst/>
                <a:gdLst/>
                <a:ahLst/>
                <a:cxnLst/>
                <a:rect l="l" t="t" r="r" b="b"/>
                <a:pathLst>
                  <a:path w="1640198" h="784455">
                    <a:moveTo>
                      <a:pt x="0" y="0"/>
                    </a:moveTo>
                    <a:lnTo>
                      <a:pt x="1640198" y="0"/>
                    </a:lnTo>
                    <a:lnTo>
                      <a:pt x="1640198" y="784455"/>
                    </a:lnTo>
                    <a:lnTo>
                      <a:pt x="0" y="784455"/>
                    </a:lnTo>
                    <a:close/>
                  </a:path>
                </a:pathLst>
              </a:custGeom>
              <a:solidFill>
                <a:srgbClr val="CBCBCB">
                  <a:alpha val="9804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Freeform 78"/>
              <p:cNvSpPr/>
              <p:nvPr/>
            </p:nvSpPr>
            <p:spPr>
              <a:xfrm>
                <a:off x="5542205" y="4177138"/>
                <a:ext cx="162419" cy="155627"/>
              </a:xfrm>
              <a:custGeom>
                <a:avLst/>
                <a:gdLst/>
                <a:ahLst/>
                <a:cxnLst/>
                <a:rect l="l" t="t" r="r" b="b"/>
                <a:pathLst>
                  <a:path w="162419" h="155627">
                    <a:moveTo>
                      <a:pt x="0" y="0"/>
                    </a:moveTo>
                    <a:lnTo>
                      <a:pt x="162419" y="0"/>
                    </a:lnTo>
                    <a:lnTo>
                      <a:pt x="162419" y="155627"/>
                    </a:lnTo>
                    <a:lnTo>
                      <a:pt x="0" y="15562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5756539" y="4180657"/>
                <a:ext cx="1106441" cy="1485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FDFDFD"/>
                    </a:solidFill>
                    <a:latin typeface="Playfair Display Medium"/>
                  </a:rPr>
                  <a:t>Best Director</a:t>
                </a: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9168A68-AABB-1DCB-B9AE-DC6D4195C47F}"/>
                  </a:ext>
                </a:extLst>
              </p:cNvPr>
              <p:cNvGrpSpPr/>
              <p:nvPr/>
            </p:nvGrpSpPr>
            <p:grpSpPr>
              <a:xfrm>
                <a:off x="5717264" y="4585681"/>
                <a:ext cx="1236498" cy="1941250"/>
                <a:chOff x="5717264" y="4585681"/>
                <a:chExt cx="1236498" cy="1941250"/>
              </a:xfrm>
            </p:grpSpPr>
            <p:pic>
              <p:nvPicPr>
                <p:cNvPr id="23" name="Picture 23"/>
                <p:cNvPicPr>
                  <a:picLocks noChangeAspect="1"/>
                </p:cNvPicPr>
                <p:nvPr/>
              </p:nvPicPr>
              <p:blipFill>
                <a:blip r:embed="rId5"/>
                <a:srcRect l="28177" t="17242" r="34444" b="30653"/>
                <a:stretch>
                  <a:fillRect/>
                </a:stretch>
              </p:blipFill>
              <p:spPr>
                <a:xfrm>
                  <a:off x="5717264" y="4986870"/>
                  <a:ext cx="1223651" cy="1134310"/>
                </a:xfrm>
                <a:prstGeom prst="rect">
                  <a:avLst/>
                </a:prstGeom>
              </p:spPr>
            </p:pic>
            <p:sp>
              <p:nvSpPr>
                <p:cNvPr id="45" name="Freeform 45"/>
                <p:cNvSpPr/>
                <p:nvPr/>
              </p:nvSpPr>
              <p:spPr>
                <a:xfrm>
                  <a:off x="6832219" y="4597044"/>
                  <a:ext cx="108696" cy="106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4" h="38067">
                      <a:moveTo>
                        <a:pt x="0" y="0"/>
                      </a:moveTo>
                      <a:lnTo>
                        <a:pt x="38954" y="0"/>
                      </a:lnTo>
                      <a:lnTo>
                        <a:pt x="38954" y="38067"/>
                      </a:lnTo>
                      <a:lnTo>
                        <a:pt x="0" y="3806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FFB157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7" name="TextBox 87"/>
                <p:cNvSpPr txBox="1"/>
                <p:nvPr/>
              </p:nvSpPr>
              <p:spPr>
                <a:xfrm>
                  <a:off x="5717264" y="6228580"/>
                  <a:ext cx="1236498" cy="29835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12"/>
                    </a:lnSpc>
                  </a:pPr>
                  <a:r>
                    <a:rPr lang="en-US" sz="550" dirty="0">
                      <a:solidFill>
                        <a:srgbClr val="F1F1F1">
                          <a:alpha val="69804"/>
                        </a:srgbClr>
                      </a:solidFill>
                      <a:latin typeface="Open Sauce Sans Light" panose="00000400000000000000" pitchFamily="2" charset="0"/>
                    </a:rPr>
                    <a:t>With masterful direction, he crafts</a:t>
                  </a:r>
                  <a:br>
                    <a:rPr lang="en-US" sz="550" dirty="0">
                      <a:solidFill>
                        <a:srgbClr val="F1F1F1">
                          <a:alpha val="69804"/>
                        </a:srgbClr>
                      </a:solidFill>
                      <a:latin typeface="Open Sauce Sans Light" panose="00000400000000000000" pitchFamily="2" charset="0"/>
                    </a:rPr>
                  </a:br>
                  <a:r>
                    <a:rPr lang="en-US" sz="550" dirty="0">
                      <a:solidFill>
                        <a:srgbClr val="F1F1F1">
                          <a:alpha val="69804"/>
                        </a:srgbClr>
                      </a:solidFill>
                      <a:latin typeface="Open Sauce Sans Light" panose="00000400000000000000" pitchFamily="2" charset="0"/>
                    </a:rPr>
                    <a:t>a visually stunning and emotionally resonant story leaving an impact</a:t>
                  </a:r>
                </a:p>
              </p:txBody>
            </p:sp>
            <p:sp>
              <p:nvSpPr>
                <p:cNvPr id="99" name="TextBox 99"/>
                <p:cNvSpPr txBox="1"/>
                <p:nvPr/>
              </p:nvSpPr>
              <p:spPr>
                <a:xfrm>
                  <a:off x="5717264" y="4764536"/>
                  <a:ext cx="931122" cy="958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9"/>
                    </a:lnSpc>
                  </a:pPr>
                  <a:r>
                    <a:rPr lang="en-US" sz="550" dirty="0">
                      <a:solidFill>
                        <a:srgbClr val="FDFDFD"/>
                      </a:solidFill>
                      <a:latin typeface="Open Sauce Sans Light" panose="00000400000000000000" pitchFamily="2" charset="0"/>
                    </a:rPr>
                    <a:t>Film Title J</a:t>
                  </a:r>
                </a:p>
              </p:txBody>
            </p:sp>
            <p:sp>
              <p:nvSpPr>
                <p:cNvPr id="111" name="TextBox 111"/>
                <p:cNvSpPr txBox="1"/>
                <p:nvPr/>
              </p:nvSpPr>
              <p:spPr>
                <a:xfrm>
                  <a:off x="5717264" y="4585681"/>
                  <a:ext cx="693700" cy="1289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19"/>
                    </a:lnSpc>
                    <a:spcBef>
                      <a:spcPct val="0"/>
                    </a:spcBef>
                  </a:pPr>
                  <a:r>
                    <a:rPr lang="en-US" sz="799" u="none" strike="noStrike" dirty="0">
                      <a:solidFill>
                        <a:srgbClr val="FFB157"/>
                      </a:solidFill>
                      <a:latin typeface="Playfair Display SemiBold" pitchFamily="2" charset="0"/>
                    </a:rPr>
                    <a:t>Director V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76412627-4232-954C-5551-742FF2A28296}"/>
                  </a:ext>
                </a:extLst>
              </p:cNvPr>
              <p:cNvGrpSpPr/>
              <p:nvPr/>
            </p:nvGrpSpPr>
            <p:grpSpPr>
              <a:xfrm>
                <a:off x="7248461" y="4585681"/>
                <a:ext cx="1223651" cy="1941250"/>
                <a:chOff x="7248461" y="4585681"/>
                <a:chExt cx="1223651" cy="1941250"/>
              </a:xfrm>
            </p:grpSpPr>
            <p:pic>
              <p:nvPicPr>
                <p:cNvPr id="25" name="Picture 25"/>
                <p:cNvPicPr>
                  <a:picLocks noChangeAspect="1"/>
                </p:cNvPicPr>
                <p:nvPr/>
              </p:nvPicPr>
              <p:blipFill>
                <a:blip r:embed="rId6"/>
                <a:srcRect l="31319" t="24954" r="32225" b="29761"/>
                <a:stretch>
                  <a:fillRect/>
                </a:stretch>
              </p:blipFill>
              <p:spPr>
                <a:xfrm>
                  <a:off x="7248461" y="4986870"/>
                  <a:ext cx="1223651" cy="1134310"/>
                </a:xfrm>
                <a:prstGeom prst="rect">
                  <a:avLst/>
                </a:prstGeom>
              </p:spPr>
            </p:pic>
            <p:sp>
              <p:nvSpPr>
                <p:cNvPr id="57" name="Freeform 57"/>
                <p:cNvSpPr/>
                <p:nvPr/>
              </p:nvSpPr>
              <p:spPr>
                <a:xfrm>
                  <a:off x="8363416" y="4597044"/>
                  <a:ext cx="108696" cy="106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4" h="38067">
                      <a:moveTo>
                        <a:pt x="0" y="0"/>
                      </a:moveTo>
                      <a:lnTo>
                        <a:pt x="38954" y="0"/>
                      </a:lnTo>
                      <a:lnTo>
                        <a:pt x="38954" y="38067"/>
                      </a:lnTo>
                      <a:lnTo>
                        <a:pt x="0" y="3806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FFB157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1" name="TextBox 91"/>
                <p:cNvSpPr txBox="1"/>
                <p:nvPr/>
              </p:nvSpPr>
              <p:spPr>
                <a:xfrm>
                  <a:off x="7248461" y="6228580"/>
                  <a:ext cx="1223651" cy="29835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12"/>
                    </a:lnSpc>
                  </a:pPr>
                  <a:r>
                    <a:rPr lang="en-US" sz="550" dirty="0">
                      <a:solidFill>
                        <a:srgbClr val="F1F1F1">
                          <a:alpha val="69804"/>
                        </a:srgbClr>
                      </a:solidFill>
                      <a:latin typeface="Open Sauce Sans Light" panose="00000400000000000000" pitchFamily="2" charset="0"/>
                    </a:rPr>
                    <a:t>Continuously pushing artistic boundaries, she deeply inspires audiences her cinematic creations</a:t>
                  </a:r>
                </a:p>
              </p:txBody>
            </p:sp>
            <p:sp>
              <p:nvSpPr>
                <p:cNvPr id="103" name="TextBox 103"/>
                <p:cNvSpPr txBox="1"/>
                <p:nvPr/>
              </p:nvSpPr>
              <p:spPr>
                <a:xfrm>
                  <a:off x="7248461" y="4764536"/>
                  <a:ext cx="967172" cy="958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9"/>
                    </a:lnSpc>
                  </a:pPr>
                  <a:r>
                    <a:rPr lang="en-US" sz="550" dirty="0">
                      <a:solidFill>
                        <a:srgbClr val="FDFDFD"/>
                      </a:solidFill>
                      <a:latin typeface="Open Sauce Sans Light" panose="00000400000000000000" pitchFamily="2" charset="0"/>
                    </a:rPr>
                    <a:t>Film Title K</a:t>
                  </a:r>
                </a:p>
              </p:txBody>
            </p:sp>
            <p:sp>
              <p:nvSpPr>
                <p:cNvPr id="115" name="TextBox 115"/>
                <p:cNvSpPr txBox="1"/>
                <p:nvPr/>
              </p:nvSpPr>
              <p:spPr>
                <a:xfrm>
                  <a:off x="7248461" y="4585681"/>
                  <a:ext cx="693700" cy="1289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19"/>
                    </a:lnSpc>
                    <a:spcBef>
                      <a:spcPct val="0"/>
                    </a:spcBef>
                  </a:pPr>
                  <a:r>
                    <a:rPr lang="en-US" sz="799" u="none" strike="noStrike" dirty="0">
                      <a:solidFill>
                        <a:srgbClr val="FFB157"/>
                      </a:solidFill>
                      <a:latin typeface="Playfair Display SemiBold" pitchFamily="2" charset="0"/>
                    </a:rPr>
                    <a:t>Director W 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9E0BF01-4418-5A7B-5A38-E900447FE341}"/>
                  </a:ext>
                </a:extLst>
              </p:cNvPr>
              <p:cNvGrpSpPr/>
              <p:nvPr/>
            </p:nvGrpSpPr>
            <p:grpSpPr>
              <a:xfrm>
                <a:off x="8773610" y="4585681"/>
                <a:ext cx="1223652" cy="1941858"/>
                <a:chOff x="8773610" y="4585681"/>
                <a:chExt cx="1223652" cy="1941858"/>
              </a:xfrm>
            </p:grpSpPr>
            <p:pic>
              <p:nvPicPr>
                <p:cNvPr id="27" name="Picture 27"/>
                <p:cNvPicPr>
                  <a:picLocks noChangeAspect="1"/>
                </p:cNvPicPr>
                <p:nvPr/>
              </p:nvPicPr>
              <p:blipFill>
                <a:blip r:embed="rId7"/>
                <a:srcRect l="55111" t="14441" r="26276" b="59662"/>
                <a:stretch>
                  <a:fillRect/>
                </a:stretch>
              </p:blipFill>
              <p:spPr>
                <a:xfrm>
                  <a:off x="8773611" y="4986870"/>
                  <a:ext cx="1223651" cy="1134310"/>
                </a:xfrm>
                <a:prstGeom prst="rect">
                  <a:avLst/>
                </a:prstGeom>
              </p:spPr>
            </p:pic>
            <p:sp>
              <p:nvSpPr>
                <p:cNvPr id="69" name="Freeform 69"/>
                <p:cNvSpPr/>
                <p:nvPr/>
              </p:nvSpPr>
              <p:spPr>
                <a:xfrm>
                  <a:off x="9888566" y="4597044"/>
                  <a:ext cx="108696" cy="106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4" h="38067">
                      <a:moveTo>
                        <a:pt x="0" y="0"/>
                      </a:moveTo>
                      <a:lnTo>
                        <a:pt x="38954" y="0"/>
                      </a:lnTo>
                      <a:lnTo>
                        <a:pt x="38954" y="38067"/>
                      </a:lnTo>
                      <a:lnTo>
                        <a:pt x="0" y="3806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FFB157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5" name="TextBox 95"/>
                <p:cNvSpPr txBox="1"/>
                <p:nvPr/>
              </p:nvSpPr>
              <p:spPr>
                <a:xfrm>
                  <a:off x="8773610" y="6228580"/>
                  <a:ext cx="1223647" cy="29895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812"/>
                    </a:lnSpc>
                  </a:pPr>
                  <a:r>
                    <a:rPr lang="en-US" sz="550" dirty="0">
                      <a:solidFill>
                        <a:srgbClr val="F1F1F1">
                          <a:alpha val="69804"/>
                        </a:srgbClr>
                      </a:solidFill>
                      <a:latin typeface="Open Sauce Sans Light" panose="00000400000000000000" pitchFamily="2" charset="0"/>
                    </a:rPr>
                    <a:t>Guiding a talented ensemble, he adeptly blends humor, drama, and suspense to craft a film</a:t>
                  </a:r>
                </a:p>
              </p:txBody>
            </p:sp>
            <p:sp>
              <p:nvSpPr>
                <p:cNvPr id="107" name="TextBox 107"/>
                <p:cNvSpPr txBox="1"/>
                <p:nvPr/>
              </p:nvSpPr>
              <p:spPr>
                <a:xfrm>
                  <a:off x="8773611" y="4764536"/>
                  <a:ext cx="1085962" cy="958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9"/>
                    </a:lnSpc>
                  </a:pPr>
                  <a:r>
                    <a:rPr lang="en-US" sz="550" dirty="0">
                      <a:solidFill>
                        <a:srgbClr val="FDFDFD"/>
                      </a:solidFill>
                      <a:latin typeface="Open Sauce Sans Light" panose="00000400000000000000" pitchFamily="2" charset="0"/>
                    </a:rPr>
                    <a:t>Film Title L</a:t>
                  </a:r>
                </a:p>
              </p:txBody>
            </p:sp>
            <p:sp>
              <p:nvSpPr>
                <p:cNvPr id="119" name="TextBox 119"/>
                <p:cNvSpPr txBox="1"/>
                <p:nvPr/>
              </p:nvSpPr>
              <p:spPr>
                <a:xfrm>
                  <a:off x="8773611" y="4585681"/>
                  <a:ext cx="693700" cy="1289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19"/>
                    </a:lnSpc>
                    <a:spcBef>
                      <a:spcPct val="0"/>
                    </a:spcBef>
                  </a:pPr>
                  <a:r>
                    <a:rPr lang="en-US" sz="799" u="none" strike="noStrike" dirty="0">
                      <a:solidFill>
                        <a:srgbClr val="FFB157"/>
                      </a:solidFill>
                      <a:latin typeface="Playfair Display SemiBold" pitchFamily="2" charset="0"/>
                    </a:rPr>
                    <a:t>Director X </a:t>
                  </a:r>
                </a:p>
              </p:txBody>
            </p:sp>
          </p:grpSp>
          <p:sp>
            <p:nvSpPr>
              <p:cNvPr id="138" name="AutoShape 138"/>
              <p:cNvSpPr/>
              <p:nvPr/>
            </p:nvSpPr>
            <p:spPr>
              <a:xfrm>
                <a:off x="8621349" y="4575862"/>
                <a:ext cx="0" cy="1980546"/>
              </a:xfrm>
              <a:prstGeom prst="line">
                <a:avLst/>
              </a:prstGeom>
              <a:ln w="9525" cap="flat">
                <a:solidFill>
                  <a:srgbClr val="FFB157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9" name="AutoShape 139"/>
              <p:cNvSpPr/>
              <p:nvPr/>
            </p:nvSpPr>
            <p:spPr>
              <a:xfrm>
                <a:off x="7093176" y="4575862"/>
                <a:ext cx="0" cy="1980546"/>
              </a:xfrm>
              <a:prstGeom prst="line">
                <a:avLst/>
              </a:prstGeom>
              <a:ln w="9525" cap="flat">
                <a:solidFill>
                  <a:srgbClr val="FFB157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A6B9FFC-844F-E377-074C-C14E839FA3E8}"/>
                </a:ext>
              </a:extLst>
            </p:cNvPr>
            <p:cNvGrpSpPr/>
            <p:nvPr/>
          </p:nvGrpSpPr>
          <p:grpSpPr>
            <a:xfrm>
              <a:off x="573061" y="4177138"/>
              <a:ext cx="4576734" cy="2483450"/>
              <a:chOff x="573061" y="4177138"/>
              <a:chExt cx="4576734" cy="248345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573061" y="4471682"/>
                <a:ext cx="4576734" cy="2188906"/>
              </a:xfrm>
              <a:custGeom>
                <a:avLst/>
                <a:gdLst/>
                <a:ahLst/>
                <a:cxnLst/>
                <a:rect l="l" t="t" r="r" b="b"/>
                <a:pathLst>
                  <a:path w="1640198" h="784455">
                    <a:moveTo>
                      <a:pt x="0" y="0"/>
                    </a:moveTo>
                    <a:lnTo>
                      <a:pt x="1640198" y="0"/>
                    </a:lnTo>
                    <a:lnTo>
                      <a:pt x="1640198" y="784455"/>
                    </a:lnTo>
                    <a:lnTo>
                      <a:pt x="0" y="784455"/>
                    </a:lnTo>
                    <a:close/>
                  </a:path>
                </a:pathLst>
              </a:custGeom>
              <a:solidFill>
                <a:srgbClr val="CBCBCB">
                  <a:alpha val="9804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Freeform 77"/>
              <p:cNvSpPr/>
              <p:nvPr/>
            </p:nvSpPr>
            <p:spPr>
              <a:xfrm>
                <a:off x="573061" y="4177138"/>
                <a:ext cx="162419" cy="155627"/>
              </a:xfrm>
              <a:custGeom>
                <a:avLst/>
                <a:gdLst/>
                <a:ahLst/>
                <a:cxnLst/>
                <a:rect l="l" t="t" r="r" b="b"/>
                <a:pathLst>
                  <a:path w="162419" h="155627">
                    <a:moveTo>
                      <a:pt x="0" y="0"/>
                    </a:moveTo>
                    <a:lnTo>
                      <a:pt x="162419" y="0"/>
                    </a:lnTo>
                    <a:lnTo>
                      <a:pt x="162419" y="155627"/>
                    </a:lnTo>
                    <a:lnTo>
                      <a:pt x="0" y="15562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787396" y="4180657"/>
                <a:ext cx="666189" cy="1485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FDFDFD"/>
                    </a:solidFill>
                    <a:latin typeface="Playfair Display Medium"/>
                  </a:rPr>
                  <a:t>Best Actress</a:t>
                </a: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383CFC2-BBDB-986A-BF72-20A43FE04BD2}"/>
                  </a:ext>
                </a:extLst>
              </p:cNvPr>
              <p:cNvGrpSpPr/>
              <p:nvPr/>
            </p:nvGrpSpPr>
            <p:grpSpPr>
              <a:xfrm>
                <a:off x="724025" y="4585681"/>
                <a:ext cx="1236498" cy="1941250"/>
                <a:chOff x="724025" y="4585681"/>
                <a:chExt cx="1236498" cy="1941250"/>
              </a:xfrm>
            </p:grpSpPr>
            <p:pic>
              <p:nvPicPr>
                <p:cNvPr id="17" name="Picture 17"/>
                <p:cNvPicPr>
                  <a:picLocks noChangeAspect="1"/>
                </p:cNvPicPr>
                <p:nvPr/>
              </p:nvPicPr>
              <p:blipFill>
                <a:blip r:embed="rId8"/>
                <a:srcRect t="19119" b="19119"/>
                <a:stretch>
                  <a:fillRect/>
                </a:stretch>
              </p:blipFill>
              <p:spPr>
                <a:xfrm>
                  <a:off x="724025" y="4986870"/>
                  <a:ext cx="1223651" cy="1134310"/>
                </a:xfrm>
                <a:prstGeom prst="rect">
                  <a:avLst/>
                </a:prstGeom>
              </p:spPr>
            </p:pic>
            <p:sp>
              <p:nvSpPr>
                <p:cNvPr id="42" name="Freeform 42"/>
                <p:cNvSpPr/>
                <p:nvPr/>
              </p:nvSpPr>
              <p:spPr>
                <a:xfrm>
                  <a:off x="1838980" y="4597044"/>
                  <a:ext cx="108696" cy="106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4" h="38067">
                      <a:moveTo>
                        <a:pt x="0" y="0"/>
                      </a:moveTo>
                      <a:lnTo>
                        <a:pt x="38954" y="0"/>
                      </a:lnTo>
                      <a:lnTo>
                        <a:pt x="38954" y="38067"/>
                      </a:lnTo>
                      <a:lnTo>
                        <a:pt x="0" y="3806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FFB157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6" name="TextBox 86"/>
                <p:cNvSpPr txBox="1"/>
                <p:nvPr/>
              </p:nvSpPr>
              <p:spPr>
                <a:xfrm>
                  <a:off x="724025" y="6228580"/>
                  <a:ext cx="1236498" cy="29835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12"/>
                    </a:lnSpc>
                  </a:pPr>
                  <a:r>
                    <a:rPr lang="en-US" sz="550" dirty="0">
                      <a:solidFill>
                        <a:srgbClr val="F1F1F1">
                          <a:alpha val="69804"/>
                        </a:srgbClr>
                      </a:solidFill>
                      <a:latin typeface="Open Sauce Sans Light" panose="00000400000000000000" pitchFamily="2" charset="0"/>
                    </a:rPr>
                    <a:t>She gives a standout performance, balancing strength and vulnerability in this emotional journey</a:t>
                  </a:r>
                </a:p>
              </p:txBody>
            </p:sp>
            <p:sp>
              <p:nvSpPr>
                <p:cNvPr id="98" name="TextBox 98"/>
                <p:cNvSpPr txBox="1"/>
                <p:nvPr/>
              </p:nvSpPr>
              <p:spPr>
                <a:xfrm>
                  <a:off x="724025" y="4764536"/>
                  <a:ext cx="931122" cy="958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9"/>
                    </a:lnSpc>
                  </a:pPr>
                  <a:r>
                    <a:rPr lang="en-US" sz="550" dirty="0">
                      <a:solidFill>
                        <a:srgbClr val="FDFDFD"/>
                      </a:solidFill>
                      <a:latin typeface="Open Sauce Sans Light" panose="00000400000000000000" pitchFamily="2" charset="0"/>
                    </a:rPr>
                    <a:t>Film Title G</a:t>
                  </a:r>
                </a:p>
              </p:txBody>
            </p:sp>
            <p:sp>
              <p:nvSpPr>
                <p:cNvPr id="110" name="TextBox 110"/>
                <p:cNvSpPr txBox="1"/>
                <p:nvPr/>
              </p:nvSpPr>
              <p:spPr>
                <a:xfrm>
                  <a:off x="724025" y="4585681"/>
                  <a:ext cx="693700" cy="1289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19"/>
                    </a:lnSpc>
                    <a:spcBef>
                      <a:spcPct val="0"/>
                    </a:spcBef>
                  </a:pPr>
                  <a:r>
                    <a:rPr lang="en-US" sz="799" u="none" strike="noStrike" dirty="0">
                      <a:solidFill>
                        <a:srgbClr val="FFB157"/>
                      </a:solidFill>
                      <a:latin typeface="Playfair Display SemiBold" pitchFamily="2" charset="0"/>
                    </a:rPr>
                    <a:t>Actress S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4DFDE58-9A59-8980-590A-40C3D6F4C53A}"/>
                  </a:ext>
                </a:extLst>
              </p:cNvPr>
              <p:cNvGrpSpPr/>
              <p:nvPr/>
            </p:nvGrpSpPr>
            <p:grpSpPr>
              <a:xfrm>
                <a:off x="2249602" y="4585681"/>
                <a:ext cx="1223651" cy="1941858"/>
                <a:chOff x="2249601" y="4585681"/>
                <a:chExt cx="1223651" cy="1941858"/>
              </a:xfrm>
            </p:grpSpPr>
            <p:pic>
              <p:nvPicPr>
                <p:cNvPr id="19" name="Picture 19"/>
                <p:cNvPicPr>
                  <a:picLocks noChangeAspect="1"/>
                </p:cNvPicPr>
                <p:nvPr/>
              </p:nvPicPr>
              <p:blipFill>
                <a:blip r:embed="rId9"/>
                <a:srcRect l="24633" t="28040" r="23760" b="40047"/>
                <a:stretch>
                  <a:fillRect/>
                </a:stretch>
              </p:blipFill>
              <p:spPr>
                <a:xfrm>
                  <a:off x="2249601" y="4986870"/>
                  <a:ext cx="1223651" cy="1134310"/>
                </a:xfrm>
                <a:prstGeom prst="rect">
                  <a:avLst/>
                </a:prstGeom>
              </p:spPr>
            </p:pic>
            <p:sp>
              <p:nvSpPr>
                <p:cNvPr id="54" name="Freeform 54"/>
                <p:cNvSpPr/>
                <p:nvPr/>
              </p:nvSpPr>
              <p:spPr>
                <a:xfrm>
                  <a:off x="3364556" y="4597044"/>
                  <a:ext cx="108696" cy="106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4" h="38067">
                      <a:moveTo>
                        <a:pt x="0" y="0"/>
                      </a:moveTo>
                      <a:lnTo>
                        <a:pt x="38954" y="0"/>
                      </a:lnTo>
                      <a:lnTo>
                        <a:pt x="38954" y="38067"/>
                      </a:lnTo>
                      <a:lnTo>
                        <a:pt x="0" y="3806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FFB157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0" name="TextBox 90"/>
                <p:cNvSpPr txBox="1"/>
                <p:nvPr/>
              </p:nvSpPr>
              <p:spPr>
                <a:xfrm>
                  <a:off x="2249601" y="6228580"/>
                  <a:ext cx="1223651" cy="2989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12"/>
                    </a:lnSpc>
                  </a:pPr>
                  <a:r>
                    <a:rPr lang="en-US" sz="550" dirty="0">
                      <a:solidFill>
                        <a:srgbClr val="F1F1F1">
                          <a:alpha val="69804"/>
                        </a:srgbClr>
                      </a:solidFill>
                      <a:latin typeface="Open Sauce Sans Light" panose="00000400000000000000" pitchFamily="2" charset="0"/>
                    </a:rPr>
                    <a:t>She commands the screen, captivating audiences with her portrayal of a determined activist</a:t>
                  </a:r>
                </a:p>
              </p:txBody>
            </p:sp>
            <p:sp>
              <p:nvSpPr>
                <p:cNvPr id="102" name="TextBox 102"/>
                <p:cNvSpPr txBox="1"/>
                <p:nvPr/>
              </p:nvSpPr>
              <p:spPr>
                <a:xfrm>
                  <a:off x="2249601" y="4764536"/>
                  <a:ext cx="967172" cy="958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9"/>
                    </a:lnSpc>
                  </a:pPr>
                  <a:r>
                    <a:rPr lang="en-US" sz="550" dirty="0">
                      <a:solidFill>
                        <a:srgbClr val="FDFDFD"/>
                      </a:solidFill>
                      <a:latin typeface="Open Sauce Sans Light" panose="00000400000000000000" pitchFamily="2" charset="0"/>
                    </a:rPr>
                    <a:t>Film Title H</a:t>
                  </a:r>
                </a:p>
              </p:txBody>
            </p:sp>
            <p:sp>
              <p:nvSpPr>
                <p:cNvPr id="114" name="TextBox 114"/>
                <p:cNvSpPr txBox="1"/>
                <p:nvPr/>
              </p:nvSpPr>
              <p:spPr>
                <a:xfrm>
                  <a:off x="2249601" y="4585681"/>
                  <a:ext cx="693700" cy="1289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19"/>
                    </a:lnSpc>
                    <a:spcBef>
                      <a:spcPct val="0"/>
                    </a:spcBef>
                  </a:pPr>
                  <a:r>
                    <a:rPr lang="en-US" sz="799" u="none" strike="noStrike" dirty="0">
                      <a:solidFill>
                        <a:srgbClr val="FFB157"/>
                      </a:solidFill>
                      <a:latin typeface="Playfair Display SemiBold" pitchFamily="2" charset="0"/>
                    </a:rPr>
                    <a:t>Actress T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5D88247-D824-8FA3-DFEE-BBF548D751D4}"/>
                  </a:ext>
                </a:extLst>
              </p:cNvPr>
              <p:cNvGrpSpPr/>
              <p:nvPr/>
            </p:nvGrpSpPr>
            <p:grpSpPr>
              <a:xfrm>
                <a:off x="3775179" y="4585681"/>
                <a:ext cx="1223651" cy="1941858"/>
                <a:chOff x="3775178" y="4585681"/>
                <a:chExt cx="1223651" cy="1941858"/>
              </a:xfrm>
            </p:grpSpPr>
            <p:pic>
              <p:nvPicPr>
                <p:cNvPr id="21" name="Picture 21"/>
                <p:cNvPicPr>
                  <a:picLocks noChangeAspect="1"/>
                </p:cNvPicPr>
                <p:nvPr/>
              </p:nvPicPr>
              <p:blipFill>
                <a:blip r:embed="rId10"/>
                <a:srcRect t="6199" b="19641"/>
                <a:stretch>
                  <a:fillRect/>
                </a:stretch>
              </p:blipFill>
              <p:spPr>
                <a:xfrm>
                  <a:off x="3775178" y="4986870"/>
                  <a:ext cx="1223651" cy="1134310"/>
                </a:xfrm>
                <a:prstGeom prst="rect">
                  <a:avLst/>
                </a:prstGeom>
              </p:spPr>
            </p:pic>
            <p:sp>
              <p:nvSpPr>
                <p:cNvPr id="66" name="Freeform 66"/>
                <p:cNvSpPr/>
                <p:nvPr/>
              </p:nvSpPr>
              <p:spPr>
                <a:xfrm>
                  <a:off x="4890133" y="4597044"/>
                  <a:ext cx="108696" cy="106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4" h="38067">
                      <a:moveTo>
                        <a:pt x="0" y="0"/>
                      </a:moveTo>
                      <a:lnTo>
                        <a:pt x="38954" y="0"/>
                      </a:lnTo>
                      <a:lnTo>
                        <a:pt x="38954" y="38067"/>
                      </a:lnTo>
                      <a:lnTo>
                        <a:pt x="0" y="3806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FFB157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4" name="TextBox 94"/>
                <p:cNvSpPr txBox="1"/>
                <p:nvPr/>
              </p:nvSpPr>
              <p:spPr>
                <a:xfrm>
                  <a:off x="3775178" y="6228580"/>
                  <a:ext cx="1154806" cy="2989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12"/>
                    </a:lnSpc>
                  </a:pPr>
                  <a:r>
                    <a:rPr lang="en-US" sz="550" dirty="0">
                      <a:solidFill>
                        <a:srgbClr val="F1F1F1">
                          <a:alpha val="69804"/>
                        </a:srgbClr>
                      </a:solidFill>
                      <a:latin typeface="Open Sauce Sans Light" panose="00000400000000000000" pitchFamily="2" charset="0"/>
                    </a:rPr>
                    <a:t>Through nuanced performance, she captures the essence of relationships in this drama</a:t>
                  </a:r>
                </a:p>
              </p:txBody>
            </p:sp>
            <p:sp>
              <p:nvSpPr>
                <p:cNvPr id="106" name="TextBox 106"/>
                <p:cNvSpPr txBox="1"/>
                <p:nvPr/>
              </p:nvSpPr>
              <p:spPr>
                <a:xfrm>
                  <a:off x="3775178" y="4764536"/>
                  <a:ext cx="1085962" cy="958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9"/>
                    </a:lnSpc>
                  </a:pPr>
                  <a:r>
                    <a:rPr lang="en-US" sz="550" dirty="0">
                      <a:solidFill>
                        <a:srgbClr val="FDFDFD"/>
                      </a:solidFill>
                      <a:latin typeface="Open Sauce Sans Light" panose="00000400000000000000" pitchFamily="2" charset="0"/>
                    </a:rPr>
                    <a:t>Film Title I</a:t>
                  </a:r>
                </a:p>
              </p:txBody>
            </p:sp>
            <p:sp>
              <p:nvSpPr>
                <p:cNvPr id="118" name="TextBox 118"/>
                <p:cNvSpPr txBox="1"/>
                <p:nvPr/>
              </p:nvSpPr>
              <p:spPr>
                <a:xfrm>
                  <a:off x="3775178" y="4585681"/>
                  <a:ext cx="693700" cy="1289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19"/>
                    </a:lnSpc>
                    <a:spcBef>
                      <a:spcPct val="0"/>
                    </a:spcBef>
                  </a:pPr>
                  <a:r>
                    <a:rPr lang="en-US" sz="799" u="none" strike="noStrike" dirty="0">
                      <a:solidFill>
                        <a:srgbClr val="FFB157"/>
                      </a:solidFill>
                      <a:latin typeface="Playfair Display SemiBold" pitchFamily="2" charset="0"/>
                    </a:rPr>
                    <a:t>Actress U</a:t>
                  </a:r>
                </a:p>
              </p:txBody>
            </p:sp>
          </p:grpSp>
          <p:sp>
            <p:nvSpPr>
              <p:cNvPr id="136" name="AutoShape 136"/>
              <p:cNvSpPr/>
              <p:nvPr/>
            </p:nvSpPr>
            <p:spPr>
              <a:xfrm>
                <a:off x="3624216" y="4575862"/>
                <a:ext cx="0" cy="1980546"/>
              </a:xfrm>
              <a:prstGeom prst="line">
                <a:avLst/>
              </a:prstGeom>
              <a:ln w="9525" cap="flat">
                <a:solidFill>
                  <a:srgbClr val="FFB157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7" name="AutoShape 137"/>
              <p:cNvSpPr/>
              <p:nvPr/>
            </p:nvSpPr>
            <p:spPr>
              <a:xfrm>
                <a:off x="2098639" y="4575862"/>
                <a:ext cx="0" cy="1980546"/>
              </a:xfrm>
              <a:prstGeom prst="line">
                <a:avLst/>
              </a:prstGeom>
              <a:ln w="9525" cap="flat">
                <a:solidFill>
                  <a:srgbClr val="FFB157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F9E6EAE-FAB2-27F6-5954-DA8FFFD02C99}"/>
                </a:ext>
              </a:extLst>
            </p:cNvPr>
            <p:cNvGrpSpPr/>
            <p:nvPr/>
          </p:nvGrpSpPr>
          <p:grpSpPr>
            <a:xfrm>
              <a:off x="5542205" y="1259228"/>
              <a:ext cx="4603424" cy="2481069"/>
              <a:chOff x="5542205" y="1259228"/>
              <a:chExt cx="4603424" cy="248106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5568895" y="1551391"/>
                <a:ext cx="4576734" cy="2188906"/>
              </a:xfrm>
              <a:custGeom>
                <a:avLst/>
                <a:gdLst/>
                <a:ahLst/>
                <a:cxnLst/>
                <a:rect l="l" t="t" r="r" b="b"/>
                <a:pathLst>
                  <a:path w="1640198" h="784455">
                    <a:moveTo>
                      <a:pt x="0" y="0"/>
                    </a:moveTo>
                    <a:lnTo>
                      <a:pt x="1640198" y="0"/>
                    </a:lnTo>
                    <a:lnTo>
                      <a:pt x="1640198" y="784455"/>
                    </a:lnTo>
                    <a:lnTo>
                      <a:pt x="0" y="784455"/>
                    </a:lnTo>
                    <a:close/>
                  </a:path>
                </a:pathLst>
              </a:custGeom>
              <a:solidFill>
                <a:srgbClr val="CBCBCB">
                  <a:alpha val="9804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Freeform 80"/>
              <p:cNvSpPr/>
              <p:nvPr/>
            </p:nvSpPr>
            <p:spPr>
              <a:xfrm>
                <a:off x="5542205" y="1259228"/>
                <a:ext cx="162419" cy="155627"/>
              </a:xfrm>
              <a:custGeom>
                <a:avLst/>
                <a:gdLst/>
                <a:ahLst/>
                <a:cxnLst/>
                <a:rect l="l" t="t" r="r" b="b"/>
                <a:pathLst>
                  <a:path w="216559" h="207503">
                    <a:moveTo>
                      <a:pt x="0" y="0"/>
                    </a:moveTo>
                    <a:lnTo>
                      <a:pt x="216559" y="0"/>
                    </a:lnTo>
                    <a:lnTo>
                      <a:pt x="216559" y="207503"/>
                    </a:lnTo>
                    <a:lnTo>
                      <a:pt x="0" y="2075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5756539" y="1265128"/>
                <a:ext cx="666189" cy="1438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FDFDFD"/>
                    </a:solidFill>
                    <a:latin typeface="Playfair Display Medium"/>
                  </a:rPr>
                  <a:t>Best Actor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E242F12-4F86-8BF2-D32E-DE742E35DFD4}"/>
                  </a:ext>
                </a:extLst>
              </p:cNvPr>
              <p:cNvGrpSpPr/>
              <p:nvPr/>
            </p:nvGrpSpPr>
            <p:grpSpPr>
              <a:xfrm>
                <a:off x="5717264" y="1674915"/>
                <a:ext cx="1223651" cy="1941249"/>
                <a:chOff x="5717264" y="1684734"/>
                <a:chExt cx="1223651" cy="1941249"/>
              </a:xfrm>
            </p:grpSpPr>
            <p:pic>
              <p:nvPicPr>
                <p:cNvPr id="29" name="Picture 29"/>
                <p:cNvPicPr>
                  <a:picLocks noChangeAspect="1"/>
                </p:cNvPicPr>
                <p:nvPr/>
              </p:nvPicPr>
              <p:blipFill>
                <a:blip r:embed="rId11"/>
                <a:srcRect t="28575" b="10447"/>
                <a:stretch>
                  <a:fillRect/>
                </a:stretch>
              </p:blipFill>
              <p:spPr>
                <a:xfrm>
                  <a:off x="5717264" y="2061727"/>
                  <a:ext cx="1223651" cy="1139162"/>
                </a:xfrm>
                <a:prstGeom prst="rect">
                  <a:avLst/>
                </a:prstGeom>
              </p:spPr>
            </p:pic>
            <p:sp>
              <p:nvSpPr>
                <p:cNvPr id="48" name="Freeform 48"/>
                <p:cNvSpPr/>
                <p:nvPr/>
              </p:nvSpPr>
              <p:spPr>
                <a:xfrm>
                  <a:off x="6832219" y="1696096"/>
                  <a:ext cx="108696" cy="106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4" h="38067">
                      <a:moveTo>
                        <a:pt x="0" y="0"/>
                      </a:moveTo>
                      <a:lnTo>
                        <a:pt x="38954" y="0"/>
                      </a:lnTo>
                      <a:lnTo>
                        <a:pt x="38954" y="38067"/>
                      </a:lnTo>
                      <a:lnTo>
                        <a:pt x="0" y="3806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FFB157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8" name="TextBox 88"/>
                <p:cNvSpPr txBox="1"/>
                <p:nvPr/>
              </p:nvSpPr>
              <p:spPr>
                <a:xfrm>
                  <a:off x="5726212" y="3327632"/>
                  <a:ext cx="1160354" cy="29835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12"/>
                    </a:lnSpc>
                  </a:pPr>
                  <a:r>
                    <a:rPr lang="en-US" sz="550" dirty="0">
                      <a:solidFill>
                        <a:srgbClr val="F1F1F1">
                          <a:alpha val="69804"/>
                        </a:srgbClr>
                      </a:solidFill>
                      <a:latin typeface="Open Sauce Sans Light" panose="00000400000000000000" pitchFamily="2" charset="0"/>
                    </a:rPr>
                    <a:t>Renowned for his captivating portrayal of a troubled detective in this intense noir thriller</a:t>
                  </a:r>
                </a:p>
              </p:txBody>
            </p:sp>
            <p:sp>
              <p:nvSpPr>
                <p:cNvPr id="100" name="TextBox 100"/>
                <p:cNvSpPr txBox="1"/>
                <p:nvPr/>
              </p:nvSpPr>
              <p:spPr>
                <a:xfrm>
                  <a:off x="5717264" y="1863589"/>
                  <a:ext cx="931122" cy="958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9"/>
                    </a:lnSpc>
                  </a:pPr>
                  <a:r>
                    <a:rPr lang="en-US" sz="550" dirty="0">
                      <a:solidFill>
                        <a:srgbClr val="FDFDFD"/>
                      </a:solidFill>
                      <a:latin typeface="Open Sauce Sans Light" panose="00000400000000000000" pitchFamily="2" charset="0"/>
                    </a:rPr>
                    <a:t>Film Title D</a:t>
                  </a:r>
                </a:p>
              </p:txBody>
            </p:sp>
            <p:sp>
              <p:nvSpPr>
                <p:cNvPr id="112" name="TextBox 112"/>
                <p:cNvSpPr txBox="1"/>
                <p:nvPr/>
              </p:nvSpPr>
              <p:spPr>
                <a:xfrm>
                  <a:off x="5717264" y="1684734"/>
                  <a:ext cx="693700" cy="1289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19"/>
                    </a:lnSpc>
                    <a:spcBef>
                      <a:spcPct val="0"/>
                    </a:spcBef>
                  </a:pPr>
                  <a:r>
                    <a:rPr lang="en-US" sz="799" u="none" strike="noStrike" dirty="0">
                      <a:solidFill>
                        <a:srgbClr val="FFB157"/>
                      </a:solidFill>
                      <a:latin typeface="Playfair Display SemiBold" pitchFamily="2" charset="0"/>
                    </a:rPr>
                    <a:t>Actor P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CB5D2AB-9537-9021-821A-C8C802ED1EE3}"/>
                  </a:ext>
                </a:extLst>
              </p:cNvPr>
              <p:cNvGrpSpPr/>
              <p:nvPr/>
            </p:nvGrpSpPr>
            <p:grpSpPr>
              <a:xfrm>
                <a:off x="7245437" y="1674915"/>
                <a:ext cx="1223651" cy="1941857"/>
                <a:chOff x="7248461" y="1684734"/>
                <a:chExt cx="1223651" cy="1941857"/>
              </a:xfrm>
            </p:grpSpPr>
            <p:pic>
              <p:nvPicPr>
                <p:cNvPr id="31" name="Picture 31"/>
                <p:cNvPicPr>
                  <a:picLocks noChangeAspect="1"/>
                </p:cNvPicPr>
                <p:nvPr/>
              </p:nvPicPr>
              <p:blipFill>
                <a:blip r:embed="rId12"/>
                <a:srcRect l="29556" t="33482" r="7929" b="27742"/>
                <a:stretch>
                  <a:fillRect/>
                </a:stretch>
              </p:blipFill>
              <p:spPr>
                <a:xfrm>
                  <a:off x="7248461" y="2061727"/>
                  <a:ext cx="1223651" cy="1139162"/>
                </a:xfrm>
                <a:prstGeom prst="rect">
                  <a:avLst/>
                </a:prstGeom>
              </p:spPr>
            </p:pic>
            <p:sp>
              <p:nvSpPr>
                <p:cNvPr id="60" name="Freeform 60"/>
                <p:cNvSpPr/>
                <p:nvPr/>
              </p:nvSpPr>
              <p:spPr>
                <a:xfrm>
                  <a:off x="8363416" y="1696096"/>
                  <a:ext cx="108696" cy="106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4" h="38067">
                      <a:moveTo>
                        <a:pt x="0" y="0"/>
                      </a:moveTo>
                      <a:lnTo>
                        <a:pt x="38954" y="0"/>
                      </a:lnTo>
                      <a:lnTo>
                        <a:pt x="38954" y="38067"/>
                      </a:lnTo>
                      <a:lnTo>
                        <a:pt x="0" y="3806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FFB157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" name="TextBox 92"/>
                <p:cNvSpPr txBox="1"/>
                <p:nvPr/>
              </p:nvSpPr>
              <p:spPr>
                <a:xfrm>
                  <a:off x="7248461" y="3327632"/>
                  <a:ext cx="1114954" cy="2989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12"/>
                    </a:lnSpc>
                  </a:pPr>
                  <a:r>
                    <a:rPr lang="en-US" sz="550" dirty="0">
                      <a:solidFill>
                        <a:srgbClr val="F1F1F1">
                          <a:alpha val="69804"/>
                        </a:srgbClr>
                      </a:solidFill>
                      <a:latin typeface="Open Sauce Sans Light" panose="00000400000000000000" pitchFamily="2" charset="0"/>
                    </a:rPr>
                    <a:t>Captivating audiences with his transformative performance as </a:t>
                  </a:r>
                  <a:br>
                    <a:rPr lang="en-US" sz="550" dirty="0">
                      <a:solidFill>
                        <a:srgbClr val="F1F1F1">
                          <a:alpha val="69804"/>
                        </a:srgbClr>
                      </a:solidFill>
                      <a:latin typeface="Open Sauce Sans Light" panose="00000400000000000000" pitchFamily="2" charset="0"/>
                    </a:rPr>
                  </a:br>
                  <a:r>
                    <a:rPr lang="en-US" sz="550" dirty="0">
                      <a:solidFill>
                        <a:srgbClr val="F1F1F1">
                          <a:alpha val="69804"/>
                        </a:srgbClr>
                      </a:solidFill>
                      <a:latin typeface="Open Sauce Sans Light" panose="00000400000000000000" pitchFamily="2" charset="0"/>
                    </a:rPr>
                    <a:t>a historical figure in this drama</a:t>
                  </a:r>
                </a:p>
              </p:txBody>
            </p:sp>
            <p:sp>
              <p:nvSpPr>
                <p:cNvPr id="104" name="TextBox 104"/>
                <p:cNvSpPr txBox="1"/>
                <p:nvPr/>
              </p:nvSpPr>
              <p:spPr>
                <a:xfrm>
                  <a:off x="7248461" y="1863589"/>
                  <a:ext cx="967172" cy="958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9"/>
                    </a:lnSpc>
                  </a:pPr>
                  <a:r>
                    <a:rPr lang="en-US" sz="550" dirty="0">
                      <a:solidFill>
                        <a:srgbClr val="FDFDFD"/>
                      </a:solidFill>
                      <a:latin typeface="Open Sauce Sans Light" panose="00000400000000000000" pitchFamily="2" charset="0"/>
                    </a:rPr>
                    <a:t>Film Title E</a:t>
                  </a:r>
                </a:p>
              </p:txBody>
            </p:sp>
            <p:sp>
              <p:nvSpPr>
                <p:cNvPr id="116" name="TextBox 116"/>
                <p:cNvSpPr txBox="1"/>
                <p:nvPr/>
              </p:nvSpPr>
              <p:spPr>
                <a:xfrm>
                  <a:off x="7248461" y="1684734"/>
                  <a:ext cx="693700" cy="1289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19"/>
                    </a:lnSpc>
                    <a:spcBef>
                      <a:spcPct val="0"/>
                    </a:spcBef>
                  </a:pPr>
                  <a:r>
                    <a:rPr lang="en-US" sz="799" u="none" strike="noStrike" dirty="0">
                      <a:solidFill>
                        <a:srgbClr val="FFB157"/>
                      </a:solidFill>
                      <a:latin typeface="Playfair Display SemiBold" pitchFamily="2" charset="0"/>
                    </a:rPr>
                    <a:t>Actor Q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ADDBF47-FC50-6004-B6E9-563BD5E1FDCA}"/>
                  </a:ext>
                </a:extLst>
              </p:cNvPr>
              <p:cNvGrpSpPr/>
              <p:nvPr/>
            </p:nvGrpSpPr>
            <p:grpSpPr>
              <a:xfrm>
                <a:off x="8773611" y="1674915"/>
                <a:ext cx="1223651" cy="1941249"/>
                <a:chOff x="8773611" y="1684734"/>
                <a:chExt cx="1223651" cy="1941249"/>
              </a:xfrm>
            </p:grpSpPr>
            <p:pic>
              <p:nvPicPr>
                <p:cNvPr id="33" name="Picture 33"/>
                <p:cNvPicPr>
                  <a:picLocks noChangeAspect="1"/>
                </p:cNvPicPr>
                <p:nvPr/>
              </p:nvPicPr>
              <p:blipFill>
                <a:blip r:embed="rId13"/>
                <a:srcRect l="29846" t="15816" r="30347" b="28666"/>
                <a:stretch>
                  <a:fillRect/>
                </a:stretch>
              </p:blipFill>
              <p:spPr>
                <a:xfrm>
                  <a:off x="8773611" y="2061727"/>
                  <a:ext cx="1223651" cy="1139162"/>
                </a:xfrm>
                <a:prstGeom prst="rect">
                  <a:avLst/>
                </a:prstGeom>
              </p:spPr>
            </p:pic>
            <p:sp>
              <p:nvSpPr>
                <p:cNvPr id="72" name="Freeform 72"/>
                <p:cNvSpPr/>
                <p:nvPr/>
              </p:nvSpPr>
              <p:spPr>
                <a:xfrm>
                  <a:off x="9888566" y="1696096"/>
                  <a:ext cx="108696" cy="106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4" h="38067">
                      <a:moveTo>
                        <a:pt x="0" y="0"/>
                      </a:moveTo>
                      <a:lnTo>
                        <a:pt x="38954" y="0"/>
                      </a:lnTo>
                      <a:lnTo>
                        <a:pt x="38954" y="38067"/>
                      </a:lnTo>
                      <a:lnTo>
                        <a:pt x="0" y="3806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FFB157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6" name="TextBox 96"/>
                <p:cNvSpPr txBox="1"/>
                <p:nvPr/>
              </p:nvSpPr>
              <p:spPr>
                <a:xfrm>
                  <a:off x="8773611" y="3327632"/>
                  <a:ext cx="1214702" cy="29835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12"/>
                    </a:lnSpc>
                  </a:pPr>
                  <a:r>
                    <a:rPr lang="en-US" sz="550" dirty="0">
                      <a:solidFill>
                        <a:srgbClr val="F1F1F1">
                          <a:alpha val="69804"/>
                        </a:srgbClr>
                      </a:solidFill>
                      <a:latin typeface="Open Sauce Sans Light" panose="00000400000000000000" pitchFamily="2" charset="0"/>
                    </a:rPr>
                    <a:t>Bringing both humor and profound depth to his role as a struggling artist in this indie masterpiece</a:t>
                  </a:r>
                </a:p>
              </p:txBody>
            </p:sp>
            <p:sp>
              <p:nvSpPr>
                <p:cNvPr id="108" name="TextBox 108"/>
                <p:cNvSpPr txBox="1"/>
                <p:nvPr/>
              </p:nvSpPr>
              <p:spPr>
                <a:xfrm>
                  <a:off x="8773611" y="1863589"/>
                  <a:ext cx="1085962" cy="958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9"/>
                    </a:lnSpc>
                  </a:pPr>
                  <a:r>
                    <a:rPr lang="en-US" sz="550" dirty="0">
                      <a:solidFill>
                        <a:srgbClr val="FDFDFD"/>
                      </a:solidFill>
                      <a:latin typeface="Open Sauce Sans Light" panose="00000400000000000000" pitchFamily="2" charset="0"/>
                    </a:rPr>
                    <a:t>Film Title F</a:t>
                  </a:r>
                </a:p>
              </p:txBody>
            </p:sp>
            <p:sp>
              <p:nvSpPr>
                <p:cNvPr id="120" name="TextBox 120"/>
                <p:cNvSpPr txBox="1"/>
                <p:nvPr/>
              </p:nvSpPr>
              <p:spPr>
                <a:xfrm>
                  <a:off x="8773611" y="1684734"/>
                  <a:ext cx="693700" cy="1289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19"/>
                    </a:lnSpc>
                    <a:spcBef>
                      <a:spcPct val="0"/>
                    </a:spcBef>
                  </a:pPr>
                  <a:r>
                    <a:rPr lang="en-US" sz="799" u="none" strike="noStrike" dirty="0">
                      <a:solidFill>
                        <a:srgbClr val="FFB157"/>
                      </a:solidFill>
                      <a:latin typeface="Playfair Display SemiBold" pitchFamily="2" charset="0"/>
                    </a:rPr>
                    <a:t>Actor R</a:t>
                  </a:r>
                </a:p>
              </p:txBody>
            </p:sp>
          </p:grpSp>
          <p:sp>
            <p:nvSpPr>
              <p:cNvPr id="134" name="AutoShape 134"/>
              <p:cNvSpPr/>
              <p:nvPr/>
            </p:nvSpPr>
            <p:spPr>
              <a:xfrm>
                <a:off x="8621349" y="1695438"/>
                <a:ext cx="0" cy="1980546"/>
              </a:xfrm>
              <a:prstGeom prst="line">
                <a:avLst/>
              </a:prstGeom>
              <a:ln w="9525" cap="flat">
                <a:solidFill>
                  <a:srgbClr val="FFB157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" name="AutoShape 135"/>
              <p:cNvSpPr/>
              <p:nvPr/>
            </p:nvSpPr>
            <p:spPr>
              <a:xfrm>
                <a:off x="7093176" y="1695438"/>
                <a:ext cx="0" cy="1980546"/>
              </a:xfrm>
              <a:prstGeom prst="line">
                <a:avLst/>
              </a:prstGeom>
              <a:ln w="9525" cap="flat">
                <a:solidFill>
                  <a:srgbClr val="FFB157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476C7DC-10CE-0DEF-1840-5543B2353654}"/>
                </a:ext>
              </a:extLst>
            </p:cNvPr>
            <p:cNvGrpSpPr/>
            <p:nvPr/>
          </p:nvGrpSpPr>
          <p:grpSpPr>
            <a:xfrm>
              <a:off x="573061" y="1259228"/>
              <a:ext cx="4576734" cy="2481069"/>
              <a:chOff x="573061" y="1259228"/>
              <a:chExt cx="4576734" cy="2481069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573061" y="1551391"/>
                <a:ext cx="4576734" cy="2188906"/>
              </a:xfrm>
              <a:custGeom>
                <a:avLst/>
                <a:gdLst/>
                <a:ahLst/>
                <a:cxnLst/>
                <a:rect l="l" t="t" r="r" b="b"/>
                <a:pathLst>
                  <a:path w="1640198" h="784455">
                    <a:moveTo>
                      <a:pt x="0" y="0"/>
                    </a:moveTo>
                    <a:lnTo>
                      <a:pt x="1640198" y="0"/>
                    </a:lnTo>
                    <a:lnTo>
                      <a:pt x="1640198" y="784455"/>
                    </a:lnTo>
                    <a:lnTo>
                      <a:pt x="0" y="784455"/>
                    </a:lnTo>
                    <a:close/>
                  </a:path>
                </a:pathLst>
              </a:custGeom>
              <a:solidFill>
                <a:srgbClr val="CBCBCB">
                  <a:alpha val="9804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Freeform 75"/>
              <p:cNvSpPr/>
              <p:nvPr/>
            </p:nvSpPr>
            <p:spPr>
              <a:xfrm>
                <a:off x="573061" y="1259228"/>
                <a:ext cx="162419" cy="155627"/>
              </a:xfrm>
              <a:custGeom>
                <a:avLst/>
                <a:gdLst/>
                <a:ahLst/>
                <a:cxnLst/>
                <a:rect l="l" t="t" r="r" b="b"/>
                <a:pathLst>
                  <a:path w="216559" h="207503">
                    <a:moveTo>
                      <a:pt x="0" y="0"/>
                    </a:moveTo>
                    <a:lnTo>
                      <a:pt x="216559" y="0"/>
                    </a:lnTo>
                    <a:lnTo>
                      <a:pt x="216559" y="207503"/>
                    </a:lnTo>
                    <a:lnTo>
                      <a:pt x="0" y="2075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787396" y="1265128"/>
                <a:ext cx="666189" cy="1438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FDFDFD"/>
                    </a:solidFill>
                    <a:latin typeface="Playfair Display Medium"/>
                  </a:rPr>
                  <a:t>Best Picture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DE5840F-4402-C7FA-EC9C-2D8BEFB1D9B9}"/>
                  </a:ext>
                </a:extLst>
              </p:cNvPr>
              <p:cNvGrpSpPr/>
              <p:nvPr/>
            </p:nvGrpSpPr>
            <p:grpSpPr>
              <a:xfrm>
                <a:off x="724025" y="1674915"/>
                <a:ext cx="1223651" cy="1941857"/>
                <a:chOff x="730378" y="1665390"/>
                <a:chExt cx="1223651" cy="1941857"/>
              </a:xfrm>
            </p:grpSpPr>
            <p:pic>
              <p:nvPicPr>
                <p:cNvPr id="15" name="Picture 15"/>
                <p:cNvPicPr>
                  <a:picLocks noChangeAspect="1"/>
                </p:cNvPicPr>
                <p:nvPr/>
              </p:nvPicPr>
              <p:blipFill>
                <a:blip r:embed="rId14"/>
                <a:srcRect l="9906" r="20838" b="13372"/>
                <a:stretch>
                  <a:fillRect/>
                </a:stretch>
              </p:blipFill>
              <p:spPr>
                <a:xfrm>
                  <a:off x="730378" y="2181123"/>
                  <a:ext cx="1223651" cy="1019766"/>
                </a:xfrm>
                <a:prstGeom prst="rect">
                  <a:avLst/>
                </a:prstGeom>
              </p:spPr>
            </p:pic>
            <p:sp>
              <p:nvSpPr>
                <p:cNvPr id="39" name="Freeform 39"/>
                <p:cNvSpPr/>
                <p:nvPr/>
              </p:nvSpPr>
              <p:spPr>
                <a:xfrm>
                  <a:off x="1845333" y="1676752"/>
                  <a:ext cx="108696" cy="106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4" h="38067">
                      <a:moveTo>
                        <a:pt x="0" y="0"/>
                      </a:moveTo>
                      <a:lnTo>
                        <a:pt x="38954" y="0"/>
                      </a:lnTo>
                      <a:lnTo>
                        <a:pt x="38954" y="38067"/>
                      </a:lnTo>
                      <a:lnTo>
                        <a:pt x="0" y="3806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FFB157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5" name="TextBox 85"/>
                <p:cNvSpPr txBox="1"/>
                <p:nvPr/>
              </p:nvSpPr>
              <p:spPr>
                <a:xfrm>
                  <a:off x="730378" y="3308288"/>
                  <a:ext cx="1223651" cy="2989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12"/>
                    </a:lnSpc>
                  </a:pPr>
                  <a:r>
                    <a:rPr lang="en-US" sz="550" dirty="0">
                      <a:solidFill>
                        <a:srgbClr val="F1F1F1">
                          <a:alpha val="69804"/>
                        </a:srgbClr>
                      </a:solidFill>
                      <a:latin typeface="Open Sauce Sans Light" panose="00000400000000000000" pitchFamily="2" charset="0"/>
                    </a:rPr>
                    <a:t>A gripping drama set in the heart of</a:t>
                  </a:r>
                  <a:br>
                    <a:rPr lang="en-US" sz="550" dirty="0">
                      <a:solidFill>
                        <a:srgbClr val="F1F1F1">
                          <a:alpha val="69804"/>
                        </a:srgbClr>
                      </a:solidFill>
                      <a:latin typeface="Open Sauce Sans Light" panose="00000400000000000000" pitchFamily="2" charset="0"/>
                    </a:rPr>
                  </a:br>
                  <a:r>
                    <a:rPr lang="en-US" sz="550" dirty="0">
                      <a:solidFill>
                        <a:srgbClr val="F1F1F1">
                          <a:alpha val="69804"/>
                        </a:srgbClr>
                      </a:solidFill>
                      <a:latin typeface="Open Sauce Sans Light" panose="00000400000000000000" pitchFamily="2" charset="0"/>
                    </a:rPr>
                    <a:t>a war-torn country, highlighting the resilience of the human spirit</a:t>
                  </a:r>
                </a:p>
              </p:txBody>
            </p:sp>
            <p:sp>
              <p:nvSpPr>
                <p:cNvPr id="97" name="TextBox 97"/>
                <p:cNvSpPr txBox="1"/>
                <p:nvPr/>
              </p:nvSpPr>
              <p:spPr>
                <a:xfrm>
                  <a:off x="730378" y="1844245"/>
                  <a:ext cx="1086403" cy="19723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839"/>
                    </a:lnSpc>
                  </a:pPr>
                  <a:r>
                    <a:rPr lang="en-US" sz="550" dirty="0">
                      <a:solidFill>
                        <a:srgbClr val="FDFDFD"/>
                      </a:solidFill>
                      <a:latin typeface="Open Sauce Sans Light" panose="00000400000000000000" pitchFamily="2" charset="0"/>
                    </a:rPr>
                    <a:t>Directed by John Smith Starring Actor A, Actress B</a:t>
                  </a:r>
                </a:p>
              </p:txBody>
            </p:sp>
            <p:sp>
              <p:nvSpPr>
                <p:cNvPr id="109" name="TextBox 109"/>
                <p:cNvSpPr txBox="1"/>
                <p:nvPr/>
              </p:nvSpPr>
              <p:spPr>
                <a:xfrm>
                  <a:off x="730378" y="1665390"/>
                  <a:ext cx="693700" cy="1289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19"/>
                    </a:lnSpc>
                  </a:pPr>
                  <a:r>
                    <a:rPr lang="en-US" sz="799" dirty="0">
                      <a:solidFill>
                        <a:srgbClr val="FFB157"/>
                      </a:solidFill>
                      <a:latin typeface="Playfair Display SemiBold" pitchFamily="2" charset="0"/>
                    </a:rPr>
                    <a:t>Film Title A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461E753-3400-5911-BAB0-6EF9FFF2B4B7}"/>
                  </a:ext>
                </a:extLst>
              </p:cNvPr>
              <p:cNvGrpSpPr/>
              <p:nvPr/>
            </p:nvGrpSpPr>
            <p:grpSpPr>
              <a:xfrm>
                <a:off x="2249602" y="1674915"/>
                <a:ext cx="1223651" cy="1941857"/>
                <a:chOff x="2252627" y="1665390"/>
                <a:chExt cx="1223651" cy="1941857"/>
              </a:xfrm>
            </p:grpSpPr>
            <p:pic>
              <p:nvPicPr>
                <p:cNvPr id="35" name="Picture 35"/>
                <p:cNvPicPr>
                  <a:picLocks noChangeAspect="1"/>
                </p:cNvPicPr>
                <p:nvPr/>
              </p:nvPicPr>
              <p:blipFill>
                <a:blip r:embed="rId15"/>
                <a:srcRect l="13102" r="13102"/>
                <a:stretch>
                  <a:fillRect/>
                </a:stretch>
              </p:blipFill>
              <p:spPr>
                <a:xfrm>
                  <a:off x="2252627" y="2181123"/>
                  <a:ext cx="1223651" cy="1019766"/>
                </a:xfrm>
                <a:prstGeom prst="rect">
                  <a:avLst/>
                </a:prstGeom>
              </p:spPr>
            </p:pic>
            <p:sp>
              <p:nvSpPr>
                <p:cNvPr id="51" name="Freeform 51"/>
                <p:cNvSpPr/>
                <p:nvPr/>
              </p:nvSpPr>
              <p:spPr>
                <a:xfrm>
                  <a:off x="3367582" y="1676752"/>
                  <a:ext cx="108696" cy="106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4" h="38067">
                      <a:moveTo>
                        <a:pt x="0" y="0"/>
                      </a:moveTo>
                      <a:lnTo>
                        <a:pt x="38954" y="0"/>
                      </a:lnTo>
                      <a:lnTo>
                        <a:pt x="38954" y="38067"/>
                      </a:lnTo>
                      <a:lnTo>
                        <a:pt x="0" y="3806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FFB157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9" name="TextBox 89"/>
                <p:cNvSpPr txBox="1"/>
                <p:nvPr/>
              </p:nvSpPr>
              <p:spPr>
                <a:xfrm>
                  <a:off x="2252627" y="3308288"/>
                  <a:ext cx="1223651" cy="2989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12"/>
                    </a:lnSpc>
                  </a:pPr>
                  <a:r>
                    <a:rPr lang="en-US" sz="550" dirty="0">
                      <a:solidFill>
                        <a:srgbClr val="F1F1F1">
                          <a:alpha val="69804"/>
                        </a:srgbClr>
                      </a:solidFill>
                      <a:latin typeface="Open Sauce Sans Light" panose="00000400000000000000" pitchFamily="2" charset="0"/>
                    </a:rPr>
                    <a:t>A heartwarming tale of friendship and redemption set against the backdrop of a small town</a:t>
                  </a:r>
                </a:p>
              </p:txBody>
            </p:sp>
            <p:sp>
              <p:nvSpPr>
                <p:cNvPr id="101" name="TextBox 101"/>
                <p:cNvSpPr txBox="1"/>
                <p:nvPr/>
              </p:nvSpPr>
              <p:spPr>
                <a:xfrm>
                  <a:off x="2252627" y="1844245"/>
                  <a:ext cx="967172" cy="1974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9"/>
                    </a:lnSpc>
                  </a:pPr>
                  <a:r>
                    <a:rPr lang="en-US" sz="550" dirty="0">
                      <a:solidFill>
                        <a:srgbClr val="FDFDFD"/>
                      </a:solidFill>
                      <a:latin typeface="Open Sauce Sans Light" panose="00000400000000000000" pitchFamily="2" charset="0"/>
                    </a:rPr>
                    <a:t>Directed by Jane Doe Starring Actor X, Actress Y</a:t>
                  </a:r>
                </a:p>
              </p:txBody>
            </p:sp>
            <p:sp>
              <p:nvSpPr>
                <p:cNvPr id="113" name="TextBox 113"/>
                <p:cNvSpPr txBox="1"/>
                <p:nvPr/>
              </p:nvSpPr>
              <p:spPr>
                <a:xfrm>
                  <a:off x="2252627" y="1665390"/>
                  <a:ext cx="693700" cy="1289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19"/>
                    </a:lnSpc>
                  </a:pPr>
                  <a:r>
                    <a:rPr lang="en-US" sz="799" dirty="0">
                      <a:solidFill>
                        <a:srgbClr val="FFB157"/>
                      </a:solidFill>
                      <a:latin typeface="Playfair Display SemiBold" pitchFamily="2" charset="0"/>
                    </a:rPr>
                    <a:t>Film Title B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ABC050F-F37E-C17D-A47A-DD45576A856D}"/>
                  </a:ext>
                </a:extLst>
              </p:cNvPr>
              <p:cNvGrpSpPr/>
              <p:nvPr/>
            </p:nvGrpSpPr>
            <p:grpSpPr>
              <a:xfrm>
                <a:off x="3775179" y="1674915"/>
                <a:ext cx="1223651" cy="1941857"/>
                <a:chOff x="3777776" y="1665390"/>
                <a:chExt cx="1223651" cy="1941857"/>
              </a:xfrm>
            </p:grpSpPr>
            <p:pic>
              <p:nvPicPr>
                <p:cNvPr id="37" name="Picture 37"/>
                <p:cNvPicPr>
                  <a:picLocks noChangeAspect="1"/>
                </p:cNvPicPr>
                <p:nvPr/>
              </p:nvPicPr>
              <p:blipFill>
                <a:blip r:embed="rId16"/>
                <a:srcRect l="5002" r="5002"/>
                <a:stretch>
                  <a:fillRect/>
                </a:stretch>
              </p:blipFill>
              <p:spPr>
                <a:xfrm>
                  <a:off x="3777776" y="2181123"/>
                  <a:ext cx="1223651" cy="1019766"/>
                </a:xfrm>
                <a:prstGeom prst="rect">
                  <a:avLst/>
                </a:prstGeom>
              </p:spPr>
            </p:pic>
            <p:sp>
              <p:nvSpPr>
                <p:cNvPr id="63" name="Freeform 63"/>
                <p:cNvSpPr/>
                <p:nvPr/>
              </p:nvSpPr>
              <p:spPr>
                <a:xfrm>
                  <a:off x="4892731" y="1676752"/>
                  <a:ext cx="108696" cy="106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4" h="38067">
                      <a:moveTo>
                        <a:pt x="0" y="0"/>
                      </a:moveTo>
                      <a:lnTo>
                        <a:pt x="38954" y="0"/>
                      </a:lnTo>
                      <a:lnTo>
                        <a:pt x="38954" y="38067"/>
                      </a:lnTo>
                      <a:lnTo>
                        <a:pt x="0" y="3806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FFB157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3" name="TextBox 93"/>
                <p:cNvSpPr txBox="1"/>
                <p:nvPr/>
              </p:nvSpPr>
              <p:spPr>
                <a:xfrm>
                  <a:off x="3777776" y="3308288"/>
                  <a:ext cx="1154806" cy="2989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12"/>
                    </a:lnSpc>
                  </a:pPr>
                  <a:r>
                    <a:rPr lang="en-US" sz="550" dirty="0">
                      <a:solidFill>
                        <a:srgbClr val="F1F1F1">
                          <a:alpha val="69804"/>
                        </a:srgbClr>
                      </a:solidFill>
                      <a:latin typeface="Open Sauce Sans Light" panose="00000400000000000000" pitchFamily="2" charset="0"/>
                    </a:rPr>
                    <a:t>An epic adventure following the journey of a group of explorers in search of lost treasure</a:t>
                  </a:r>
                </a:p>
              </p:txBody>
            </p:sp>
            <p:sp>
              <p:nvSpPr>
                <p:cNvPr id="105" name="TextBox 105"/>
                <p:cNvSpPr txBox="1"/>
                <p:nvPr/>
              </p:nvSpPr>
              <p:spPr>
                <a:xfrm>
                  <a:off x="3777776" y="1844245"/>
                  <a:ext cx="1085962" cy="1974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9"/>
                    </a:lnSpc>
                  </a:pPr>
                  <a:r>
                    <a:rPr lang="en-US" sz="550" dirty="0">
                      <a:solidFill>
                        <a:srgbClr val="FDFDFD"/>
                      </a:solidFill>
                      <a:latin typeface="Open Sauce Sans Light" panose="00000400000000000000" pitchFamily="2" charset="0"/>
                    </a:rPr>
                    <a:t>Directed by James Johnson Starring Actor M, Actress N</a:t>
                  </a:r>
                </a:p>
              </p:txBody>
            </p:sp>
            <p:sp>
              <p:nvSpPr>
                <p:cNvPr id="117" name="TextBox 117"/>
                <p:cNvSpPr txBox="1"/>
                <p:nvPr/>
              </p:nvSpPr>
              <p:spPr>
                <a:xfrm>
                  <a:off x="3777776" y="1665390"/>
                  <a:ext cx="693700" cy="1289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19"/>
                    </a:lnSpc>
                  </a:pPr>
                  <a:r>
                    <a:rPr lang="en-US" sz="799" dirty="0">
                      <a:solidFill>
                        <a:srgbClr val="FFB157"/>
                      </a:solidFill>
                      <a:latin typeface="Playfair Display SemiBold" pitchFamily="2" charset="0"/>
                    </a:rPr>
                    <a:t>Film Title C</a:t>
                  </a:r>
                </a:p>
              </p:txBody>
            </p:sp>
          </p:grpSp>
          <p:sp>
            <p:nvSpPr>
              <p:cNvPr id="132" name="AutoShape 132"/>
              <p:cNvSpPr/>
              <p:nvPr/>
            </p:nvSpPr>
            <p:spPr>
              <a:xfrm>
                <a:off x="3624216" y="1655571"/>
                <a:ext cx="0" cy="1980546"/>
              </a:xfrm>
              <a:prstGeom prst="line">
                <a:avLst/>
              </a:prstGeom>
              <a:ln w="9525" cap="flat">
                <a:solidFill>
                  <a:srgbClr val="FFB157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" name="AutoShape 133"/>
              <p:cNvSpPr/>
              <p:nvPr/>
            </p:nvSpPr>
            <p:spPr>
              <a:xfrm>
                <a:off x="2098639" y="1655571"/>
                <a:ext cx="0" cy="1980546"/>
              </a:xfrm>
              <a:prstGeom prst="line">
                <a:avLst/>
              </a:prstGeom>
              <a:ln w="9525" cap="flat">
                <a:solidFill>
                  <a:srgbClr val="FFB157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E1DF37-3C23-F7C3-882B-FA4464AA5F5E}"/>
                </a:ext>
              </a:extLst>
            </p:cNvPr>
            <p:cNvGrpSpPr/>
            <p:nvPr/>
          </p:nvGrpSpPr>
          <p:grpSpPr>
            <a:xfrm>
              <a:off x="560415" y="407802"/>
              <a:ext cx="9572569" cy="483520"/>
              <a:chOff x="560415" y="407802"/>
              <a:chExt cx="9572569" cy="483520"/>
            </a:xfrm>
          </p:grpSpPr>
          <p:sp>
            <p:nvSpPr>
              <p:cNvPr id="123" name="AutoShape 123"/>
              <p:cNvSpPr/>
              <p:nvPr/>
            </p:nvSpPr>
            <p:spPr>
              <a:xfrm>
                <a:off x="560415" y="667422"/>
                <a:ext cx="3161019" cy="0"/>
              </a:xfrm>
              <a:prstGeom prst="line">
                <a:avLst/>
              </a:prstGeom>
              <a:ln w="12700" cap="flat">
                <a:solidFill>
                  <a:srgbClr val="FFB157">
                    <a:alpha val="8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Freeform 125"/>
              <p:cNvSpPr/>
              <p:nvPr/>
            </p:nvSpPr>
            <p:spPr>
              <a:xfrm>
                <a:off x="3704636" y="650624"/>
                <a:ext cx="33595" cy="3359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157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AutoShape 127"/>
              <p:cNvSpPr/>
              <p:nvPr/>
            </p:nvSpPr>
            <p:spPr>
              <a:xfrm flipH="1">
                <a:off x="6971965" y="667422"/>
                <a:ext cx="3161019" cy="0"/>
              </a:xfrm>
              <a:prstGeom prst="line">
                <a:avLst/>
              </a:prstGeom>
              <a:ln w="12700" cap="flat">
                <a:solidFill>
                  <a:srgbClr val="FFB157">
                    <a:alpha val="8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" name="Freeform 129"/>
              <p:cNvSpPr/>
              <p:nvPr/>
            </p:nvSpPr>
            <p:spPr>
              <a:xfrm rot="10800000">
                <a:off x="6955167" y="650624"/>
                <a:ext cx="33595" cy="3359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157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" name="TextBox 131"/>
              <p:cNvSpPr txBox="1"/>
              <p:nvPr/>
            </p:nvSpPr>
            <p:spPr>
              <a:xfrm>
                <a:off x="3890416" y="407802"/>
                <a:ext cx="2912566" cy="4835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193"/>
                  </a:lnSpc>
                  <a:spcBef>
                    <a:spcPct val="0"/>
                  </a:spcBef>
                </a:pPr>
                <a:r>
                  <a:rPr lang="en-US" sz="2995" dirty="0">
                    <a:solidFill>
                      <a:srgbClr val="FDFDFD"/>
                    </a:solidFill>
                    <a:latin typeface="Playfair Display"/>
                  </a:rPr>
                  <a:t>OSCAR BALLOT </a:t>
                </a:r>
              </a:p>
            </p:txBody>
          </p:sp>
        </p:grpSp>
        <p:sp>
          <p:nvSpPr>
            <p:cNvPr id="121" name="TemplateLAB"/>
            <p:cNvSpPr/>
            <p:nvPr/>
          </p:nvSpPr>
          <p:spPr>
            <a:xfrm rot="16200000">
              <a:off x="10083314" y="6398254"/>
              <a:ext cx="450358" cy="74309"/>
            </a:xfrm>
            <a:custGeom>
              <a:avLst/>
              <a:gdLst/>
              <a:ahLst/>
              <a:cxnLst/>
              <a:rect l="l" t="t" r="r" b="b"/>
              <a:pathLst>
                <a:path w="450358" h="74309">
                  <a:moveTo>
                    <a:pt x="0" y="0"/>
                  </a:moveTo>
                  <a:lnTo>
                    <a:pt x="450358" y="0"/>
                  </a:lnTo>
                  <a:lnTo>
                    <a:pt x="450358" y="74310"/>
                  </a:lnTo>
                  <a:lnTo>
                    <a:pt x="0" y="7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90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0153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278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Playfair Display SemiBold</vt:lpstr>
      <vt:lpstr>Calibri</vt:lpstr>
      <vt:lpstr>Playfair Display Medium</vt:lpstr>
      <vt:lpstr>Open Sauce Sans Light</vt:lpstr>
      <vt:lpstr>Playfair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Ballot template (Landscape)</dc:title>
  <dc:creator>Hoang Anh</dc:creator>
  <cp:lastModifiedBy>Hoang Anh</cp:lastModifiedBy>
  <cp:revision>21</cp:revision>
  <dcterms:created xsi:type="dcterms:W3CDTF">2006-08-16T00:00:00Z</dcterms:created>
  <dcterms:modified xsi:type="dcterms:W3CDTF">2024-03-16T06:48:04Z</dcterms:modified>
  <dc:identifier>DAF_jBrQBnU</dc:identifier>
</cp:coreProperties>
</file>