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</p:sldIdLst>
  <p:sldSz cx="7556500" cy="10693400"/>
  <p:notesSz cx="6858000" cy="9144000"/>
  <p:embeddedFontLst>
    <p:embeddedFont>
      <p:font typeface="Butcherman" panose="02000000000000000000" pitchFamily="2" charset="0"/>
      <p:regular r:id="rId3"/>
    </p:embeddedFont>
    <p:embeddedFont>
      <p:font typeface="Mansalva" pitchFamily="2" charset="0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3396" y="12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2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8">
            <a:extLst>
              <a:ext uri="{FF2B5EF4-FFF2-40B4-BE49-F238E27FC236}">
                <a16:creationId xmlns:a16="http://schemas.microsoft.com/office/drawing/2014/main" id="{9C2C424C-8F69-E90F-60BC-45FA2AF3D0BE}"/>
              </a:ext>
            </a:extLst>
          </p:cNvPr>
          <p:cNvGrpSpPr/>
          <p:nvPr/>
        </p:nvGrpSpPr>
        <p:grpSpPr>
          <a:xfrm>
            <a:off x="-3315199" y="388118"/>
            <a:ext cx="10871699" cy="13367052"/>
            <a:chOff x="-3315199" y="388118"/>
            <a:chExt cx="10871699" cy="1336705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B250D3-46EE-B0F6-EFF7-890F02B51B69}"/>
                </a:ext>
              </a:extLst>
            </p:cNvPr>
            <p:cNvSpPr/>
            <p:nvPr/>
          </p:nvSpPr>
          <p:spPr>
            <a:xfrm>
              <a:off x="-3315199" y="9219341"/>
              <a:ext cx="10870108" cy="4535829"/>
            </a:xfrm>
            <a:custGeom>
              <a:avLst/>
              <a:gdLst>
                <a:gd name="connsiteX0" fmla="*/ 1 w 10870108"/>
                <a:gd name="connsiteY0" fmla="*/ 4535775 h 4535829"/>
                <a:gd name="connsiteX1" fmla="*/ 1 w 10870108"/>
                <a:gd name="connsiteY1" fmla="*/ 4535829 h 4535829"/>
                <a:gd name="connsiteX2" fmla="*/ 0 w 10870108"/>
                <a:gd name="connsiteY2" fmla="*/ 4535802 h 4535829"/>
                <a:gd name="connsiteX3" fmla="*/ 7097188 w 10870108"/>
                <a:gd name="connsiteY3" fmla="*/ 0 h 4535829"/>
                <a:gd name="connsiteX4" fmla="*/ 10777338 w 10870108"/>
                <a:gd name="connsiteY4" fmla="*/ 656664 h 4535829"/>
                <a:gd name="connsiteX5" fmla="*/ 10870108 w 10870108"/>
                <a:gd name="connsiteY5" fmla="*/ 694673 h 4535829"/>
                <a:gd name="connsiteX6" fmla="*/ 10870108 w 10870108"/>
                <a:gd name="connsiteY6" fmla="*/ 1472956 h 4535829"/>
                <a:gd name="connsiteX7" fmla="*/ 3317187 w 10870108"/>
                <a:gd name="connsiteY7" fmla="*/ 1472956 h 4535829"/>
                <a:gd name="connsiteX8" fmla="*/ 3317187 w 10870108"/>
                <a:gd name="connsiteY8" fmla="*/ 697574 h 4535829"/>
                <a:gd name="connsiteX9" fmla="*/ 3417038 w 10870108"/>
                <a:gd name="connsiteY9" fmla="*/ 656663 h 4535829"/>
                <a:gd name="connsiteX10" fmla="*/ 7097188 w 10870108"/>
                <a:gd name="connsiteY10" fmla="*/ 0 h 453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70108" h="4535829">
                  <a:moveTo>
                    <a:pt x="1" y="4535775"/>
                  </a:moveTo>
                  <a:lnTo>
                    <a:pt x="1" y="4535829"/>
                  </a:lnTo>
                  <a:lnTo>
                    <a:pt x="0" y="4535802"/>
                  </a:lnTo>
                  <a:close/>
                  <a:moveTo>
                    <a:pt x="7097188" y="0"/>
                  </a:moveTo>
                  <a:cubicBezTo>
                    <a:pt x="8444574" y="0"/>
                    <a:pt x="9704265" y="239962"/>
                    <a:pt x="10777338" y="656664"/>
                  </a:cubicBezTo>
                  <a:lnTo>
                    <a:pt x="10870108" y="694673"/>
                  </a:lnTo>
                  <a:lnTo>
                    <a:pt x="10870108" y="1472956"/>
                  </a:lnTo>
                  <a:lnTo>
                    <a:pt x="3317187" y="1472956"/>
                  </a:lnTo>
                  <a:lnTo>
                    <a:pt x="3317187" y="697574"/>
                  </a:lnTo>
                  <a:lnTo>
                    <a:pt x="3417038" y="656663"/>
                  </a:lnTo>
                  <a:cubicBezTo>
                    <a:pt x="4490111" y="239962"/>
                    <a:pt x="5749802" y="0"/>
                    <a:pt x="7097188" y="0"/>
                  </a:cubicBezTo>
                  <a:close/>
                </a:path>
              </a:pathLst>
            </a:custGeom>
            <a:solidFill>
              <a:srgbClr val="090304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F88BBA7-FFC2-4F3F-E1B9-9651C116C90A}"/>
                </a:ext>
              </a:extLst>
            </p:cNvPr>
            <p:cNvGrpSpPr/>
            <p:nvPr/>
          </p:nvGrpSpPr>
          <p:grpSpPr>
            <a:xfrm>
              <a:off x="-1" y="1620862"/>
              <a:ext cx="7556501" cy="6951573"/>
              <a:chOff x="-1" y="1620862"/>
              <a:chExt cx="7556501" cy="6951573"/>
            </a:xfrm>
          </p:grpSpPr>
          <p:sp>
            <p:nvSpPr>
              <p:cNvPr id="3" name="Freeform 3"/>
              <p:cNvSpPr/>
              <p:nvPr/>
            </p:nvSpPr>
            <p:spPr>
              <a:xfrm rot="16200000">
                <a:off x="-322522" y="6547293"/>
                <a:ext cx="2347664" cy="1702620"/>
              </a:xfrm>
              <a:custGeom>
                <a:avLst/>
                <a:gdLst/>
                <a:ahLst/>
                <a:cxnLst/>
                <a:rect l="l" t="t" r="r" b="b"/>
                <a:pathLst>
                  <a:path w="3130219" h="3124528">
                    <a:moveTo>
                      <a:pt x="0" y="0"/>
                    </a:moveTo>
                    <a:lnTo>
                      <a:pt x="3130219" y="0"/>
                    </a:lnTo>
                    <a:lnTo>
                      <a:pt x="3130219" y="3124528"/>
                    </a:lnTo>
                    <a:lnTo>
                      <a:pt x="0" y="31245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t="-37634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 rot="16200000" flipH="1">
                <a:off x="5557077" y="6573012"/>
                <a:ext cx="2347664" cy="1651181"/>
              </a:xfrm>
              <a:custGeom>
                <a:avLst/>
                <a:gdLst/>
                <a:ahLst/>
                <a:cxnLst/>
                <a:rect l="l" t="t" r="r" b="b"/>
                <a:pathLst>
                  <a:path w="3130219" h="3124528">
                    <a:moveTo>
                      <a:pt x="3130219" y="0"/>
                    </a:moveTo>
                    <a:lnTo>
                      <a:pt x="0" y="0"/>
                    </a:lnTo>
                    <a:lnTo>
                      <a:pt x="0" y="3124528"/>
                    </a:lnTo>
                    <a:lnTo>
                      <a:pt x="3130219" y="3124528"/>
                    </a:lnTo>
                    <a:lnTo>
                      <a:pt x="3130219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b="-4192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" y="1620862"/>
                <a:ext cx="2118079" cy="3018502"/>
              </a:xfrm>
              <a:custGeom>
                <a:avLst/>
                <a:gdLst/>
                <a:ahLst/>
                <a:cxnLst/>
                <a:rect l="l" t="t" r="r" b="b"/>
                <a:pathLst>
                  <a:path w="4032000" h="4024669">
                    <a:moveTo>
                      <a:pt x="0" y="0"/>
                    </a:moveTo>
                    <a:lnTo>
                      <a:pt x="4032000" y="0"/>
                    </a:lnTo>
                    <a:lnTo>
                      <a:pt x="4032000" y="4024669"/>
                    </a:lnTo>
                    <a:lnTo>
                      <a:pt x="0" y="40246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l="-42771" r="-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 flipH="1">
                <a:off x="5443264" y="2120920"/>
                <a:ext cx="2113236" cy="3018502"/>
              </a:xfrm>
              <a:custGeom>
                <a:avLst/>
                <a:gdLst/>
                <a:ahLst/>
                <a:cxnLst/>
                <a:rect l="l" t="t" r="r" b="b"/>
                <a:pathLst>
                  <a:path w="4032000" h="4024669">
                    <a:moveTo>
                      <a:pt x="4032000" y="0"/>
                    </a:moveTo>
                    <a:lnTo>
                      <a:pt x="0" y="0"/>
                    </a:lnTo>
                    <a:lnTo>
                      <a:pt x="0" y="4024669"/>
                    </a:lnTo>
                    <a:lnTo>
                      <a:pt x="4032000" y="4024669"/>
                    </a:lnTo>
                    <a:lnTo>
                      <a:pt x="403200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l="-43098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C29C11D-F21F-1CB1-300F-E3F4ABBAF9C8}"/>
                </a:ext>
              </a:extLst>
            </p:cNvPr>
            <p:cNvGrpSpPr/>
            <p:nvPr/>
          </p:nvGrpSpPr>
          <p:grpSpPr>
            <a:xfrm>
              <a:off x="501923" y="7681998"/>
              <a:ext cx="6910802" cy="2608595"/>
              <a:chOff x="501923" y="7681998"/>
              <a:chExt cx="6910802" cy="2608595"/>
            </a:xfrm>
          </p:grpSpPr>
          <p:sp>
            <p:nvSpPr>
              <p:cNvPr id="18" name="Freeform 18"/>
              <p:cNvSpPr/>
              <p:nvPr/>
            </p:nvSpPr>
            <p:spPr>
              <a:xfrm flipH="1">
                <a:off x="3780000" y="9693984"/>
                <a:ext cx="181260" cy="183596"/>
              </a:xfrm>
              <a:custGeom>
                <a:avLst/>
                <a:gdLst/>
                <a:ahLst/>
                <a:cxnLst/>
                <a:rect l="l" t="t" r="r" b="b"/>
                <a:pathLst>
                  <a:path w="241680" h="244795">
                    <a:moveTo>
                      <a:pt x="241680" y="0"/>
                    </a:moveTo>
                    <a:lnTo>
                      <a:pt x="0" y="0"/>
                    </a:lnTo>
                    <a:lnTo>
                      <a:pt x="0" y="244795"/>
                    </a:lnTo>
                    <a:lnTo>
                      <a:pt x="241680" y="244795"/>
                    </a:lnTo>
                    <a:lnTo>
                      <a:pt x="24168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 rot="1144797">
                <a:off x="5033007" y="9518767"/>
                <a:ext cx="578792" cy="607511"/>
              </a:xfrm>
              <a:custGeom>
                <a:avLst/>
                <a:gdLst/>
                <a:ahLst/>
                <a:cxnLst/>
                <a:rect l="l" t="t" r="r" b="b"/>
                <a:pathLst>
                  <a:path w="771723" h="810015">
                    <a:moveTo>
                      <a:pt x="0" y="0"/>
                    </a:moveTo>
                    <a:lnTo>
                      <a:pt x="771723" y="0"/>
                    </a:lnTo>
                    <a:lnTo>
                      <a:pt x="771723" y="810014"/>
                    </a:lnTo>
                    <a:lnTo>
                      <a:pt x="0" y="8100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 rot="20601159">
                <a:off x="1945424" y="9518767"/>
                <a:ext cx="578792" cy="607511"/>
              </a:xfrm>
              <a:custGeom>
                <a:avLst/>
                <a:gdLst/>
                <a:ahLst/>
                <a:cxnLst/>
                <a:rect l="l" t="t" r="r" b="b"/>
                <a:pathLst>
                  <a:path w="771723" h="810015">
                    <a:moveTo>
                      <a:pt x="0" y="0"/>
                    </a:moveTo>
                    <a:lnTo>
                      <a:pt x="771723" y="0"/>
                    </a:lnTo>
                    <a:lnTo>
                      <a:pt x="771723" y="810014"/>
                    </a:lnTo>
                    <a:lnTo>
                      <a:pt x="0" y="8100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5382921" y="9908925"/>
                <a:ext cx="312274" cy="381668"/>
              </a:xfrm>
              <a:custGeom>
                <a:avLst/>
                <a:gdLst/>
                <a:ahLst/>
                <a:cxnLst/>
                <a:rect l="l" t="t" r="r" b="b"/>
                <a:pathLst>
                  <a:path w="416365" h="508891">
                    <a:moveTo>
                      <a:pt x="0" y="0"/>
                    </a:moveTo>
                    <a:lnTo>
                      <a:pt x="416365" y="0"/>
                    </a:lnTo>
                    <a:lnTo>
                      <a:pt x="416365" y="508891"/>
                    </a:lnTo>
                    <a:lnTo>
                      <a:pt x="0" y="5088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 flipH="1">
                <a:off x="1922546" y="9975933"/>
                <a:ext cx="257449" cy="314659"/>
              </a:xfrm>
              <a:custGeom>
                <a:avLst/>
                <a:gdLst/>
                <a:ahLst/>
                <a:cxnLst/>
                <a:rect l="l" t="t" r="r" b="b"/>
                <a:pathLst>
                  <a:path w="343265" h="419546">
                    <a:moveTo>
                      <a:pt x="343265" y="0"/>
                    </a:moveTo>
                    <a:lnTo>
                      <a:pt x="0" y="0"/>
                    </a:lnTo>
                    <a:lnTo>
                      <a:pt x="0" y="419547"/>
                    </a:lnTo>
                    <a:lnTo>
                      <a:pt x="343265" y="419547"/>
                    </a:lnTo>
                    <a:lnTo>
                      <a:pt x="343265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3492168" y="9510387"/>
                <a:ext cx="362519" cy="367192"/>
              </a:xfrm>
              <a:custGeom>
                <a:avLst/>
                <a:gdLst/>
                <a:ahLst/>
                <a:cxnLst/>
                <a:rect l="l" t="t" r="r" b="b"/>
                <a:pathLst>
                  <a:path w="483359" h="489590">
                    <a:moveTo>
                      <a:pt x="0" y="0"/>
                    </a:moveTo>
                    <a:lnTo>
                      <a:pt x="483359" y="0"/>
                    </a:lnTo>
                    <a:lnTo>
                      <a:pt x="483359" y="489591"/>
                    </a:lnTo>
                    <a:lnTo>
                      <a:pt x="0" y="489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20974756">
                <a:off x="501923" y="7704010"/>
                <a:ext cx="1972766" cy="2043354"/>
              </a:xfrm>
              <a:custGeom>
                <a:avLst/>
                <a:gdLst/>
                <a:ahLst/>
                <a:cxnLst/>
                <a:rect l="l" t="t" r="r" b="b"/>
                <a:pathLst>
                  <a:path w="2630354" h="2724472">
                    <a:moveTo>
                      <a:pt x="0" y="0"/>
                    </a:moveTo>
                    <a:lnTo>
                      <a:pt x="2630354" y="0"/>
                    </a:lnTo>
                    <a:lnTo>
                      <a:pt x="2630354" y="2724472"/>
                    </a:lnTo>
                    <a:lnTo>
                      <a:pt x="0" y="27244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 rot="810782" flipH="1">
                <a:off x="5397457" y="7681998"/>
                <a:ext cx="2015268" cy="2087377"/>
              </a:xfrm>
              <a:custGeom>
                <a:avLst/>
                <a:gdLst/>
                <a:ahLst/>
                <a:cxnLst/>
                <a:rect l="l" t="t" r="r" b="b"/>
                <a:pathLst>
                  <a:path w="2687024" h="2783170">
                    <a:moveTo>
                      <a:pt x="2687024" y="0"/>
                    </a:moveTo>
                    <a:lnTo>
                      <a:pt x="0" y="0"/>
                    </a:lnTo>
                    <a:lnTo>
                      <a:pt x="0" y="2783170"/>
                    </a:lnTo>
                    <a:lnTo>
                      <a:pt x="2687024" y="2783170"/>
                    </a:lnTo>
                    <a:lnTo>
                      <a:pt x="2687024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121290" flipH="1">
                <a:off x="3217845" y="8160018"/>
                <a:ext cx="1124310" cy="1164540"/>
              </a:xfrm>
              <a:custGeom>
                <a:avLst/>
                <a:gdLst/>
                <a:ahLst/>
                <a:cxnLst/>
                <a:rect l="l" t="t" r="r" b="b"/>
                <a:pathLst>
                  <a:path w="1499080" h="1552720">
                    <a:moveTo>
                      <a:pt x="1499080" y="0"/>
                    </a:moveTo>
                    <a:lnTo>
                      <a:pt x="0" y="0"/>
                    </a:lnTo>
                    <a:lnTo>
                      <a:pt x="0" y="1552719"/>
                    </a:lnTo>
                    <a:lnTo>
                      <a:pt x="1499080" y="1552719"/>
                    </a:lnTo>
                    <a:lnTo>
                      <a:pt x="149908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AB1258D-4228-5E43-FB93-874B77B98EE0}"/>
                </a:ext>
              </a:extLst>
            </p:cNvPr>
            <p:cNvGrpSpPr/>
            <p:nvPr/>
          </p:nvGrpSpPr>
          <p:grpSpPr>
            <a:xfrm>
              <a:off x="606079" y="2174380"/>
              <a:ext cx="6347843" cy="6033425"/>
              <a:chOff x="606079" y="2174380"/>
              <a:chExt cx="6347843" cy="6033425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761B4B59-A1B7-107B-077C-0E11CAE864DD}"/>
                  </a:ext>
                </a:extLst>
              </p:cNvPr>
              <p:cNvGrpSpPr/>
              <p:nvPr/>
            </p:nvGrpSpPr>
            <p:grpSpPr>
              <a:xfrm>
                <a:off x="4960894" y="5296223"/>
                <a:ext cx="1993028" cy="2911582"/>
                <a:chOff x="4960894" y="5296223"/>
                <a:chExt cx="1993028" cy="2911582"/>
              </a:xfrm>
            </p:grpSpPr>
            <p:sp>
              <p:nvSpPr>
                <p:cNvPr id="74" name="Freeform 74"/>
                <p:cNvSpPr/>
                <p:nvPr/>
              </p:nvSpPr>
              <p:spPr>
                <a:xfrm>
                  <a:off x="4960894" y="5296223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77"/>
                <p:cNvSpPr>
                  <a:spLocks/>
                </p:cNvSpPr>
                <p:nvPr/>
              </p:nvSpPr>
              <p:spPr>
                <a:xfrm>
                  <a:off x="5067283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80"/>
                <p:cNvSpPr/>
                <p:nvPr/>
              </p:nvSpPr>
              <p:spPr>
                <a:xfrm>
                  <a:off x="6534810" y="7803197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85"/>
                <p:cNvSpPr>
                  <a:spLocks/>
                </p:cNvSpPr>
                <p:nvPr/>
              </p:nvSpPr>
              <p:spPr>
                <a:xfrm>
                  <a:off x="5067283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362" h="3042923">
                      <a:moveTo>
                        <a:pt x="0" y="0"/>
                      </a:moveTo>
                      <a:lnTo>
                        <a:pt x="2372362" y="0"/>
                      </a:lnTo>
                      <a:lnTo>
                        <a:pt x="2372362" y="3042923"/>
                      </a:lnTo>
                      <a:lnTo>
                        <a:pt x="0" y="30429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91"/>
                <p:cNvSpPr/>
                <p:nvPr/>
              </p:nvSpPr>
              <p:spPr>
                <a:xfrm>
                  <a:off x="5107789" y="5575811"/>
                  <a:ext cx="1699238" cy="1980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238" h="1980044">
                      <a:moveTo>
                        <a:pt x="0" y="0"/>
                      </a:moveTo>
                      <a:lnTo>
                        <a:pt x="1699237" y="0"/>
                      </a:lnTo>
                      <a:lnTo>
                        <a:pt x="1699237" y="1980044"/>
                      </a:lnTo>
                      <a:lnTo>
                        <a:pt x="0" y="19800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00B3EA2-1A95-5CD5-2D30-415AFD477FC0}"/>
                    </a:ext>
                  </a:extLst>
                </p:cNvPr>
                <p:cNvGrpSpPr/>
                <p:nvPr/>
              </p:nvGrpSpPr>
              <p:grpSpPr>
                <a:xfrm>
                  <a:off x="5105760" y="7809475"/>
                  <a:ext cx="1467527" cy="300165"/>
                  <a:chOff x="5105760" y="7799307"/>
                  <a:chExt cx="1467527" cy="300165"/>
                </a:xfrm>
              </p:grpSpPr>
              <p:sp>
                <p:nvSpPr>
                  <p:cNvPr id="104" name="TextBox 104"/>
                  <p:cNvSpPr txBox="1"/>
                  <p:nvPr/>
                </p:nvSpPr>
                <p:spPr>
                  <a:xfrm>
                    <a:off x="5105760" y="7799307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DEVIL</a:t>
                    </a:r>
                  </a:p>
                </p:txBody>
              </p:sp>
              <p:sp>
                <p:nvSpPr>
                  <p:cNvPr id="105" name="TextBox 105"/>
                  <p:cNvSpPr txBox="1"/>
                  <p:nvPr/>
                </p:nvSpPr>
                <p:spPr>
                  <a:xfrm>
                    <a:off x="5105760" y="7976361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90304"/>
                        </a:solidFill>
                        <a:latin typeface="Mansalva"/>
                      </a:rPr>
                      <a:t>Lucas Ramirez</a:t>
                    </a:r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061B173-1C1C-1641-5E67-280715737D5B}"/>
                  </a:ext>
                </a:extLst>
              </p:cNvPr>
              <p:cNvGrpSpPr/>
              <p:nvPr/>
            </p:nvGrpSpPr>
            <p:grpSpPr>
              <a:xfrm>
                <a:off x="2783486" y="5296223"/>
                <a:ext cx="1993028" cy="2911582"/>
                <a:chOff x="2783486" y="5296223"/>
                <a:chExt cx="1993028" cy="2911582"/>
              </a:xfrm>
            </p:grpSpPr>
            <p:sp>
              <p:nvSpPr>
                <p:cNvPr id="65" name="Freeform 65"/>
                <p:cNvSpPr/>
                <p:nvPr/>
              </p:nvSpPr>
              <p:spPr>
                <a:xfrm>
                  <a:off x="2783486" y="5296223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68"/>
                <p:cNvSpPr>
                  <a:spLocks/>
                </p:cNvSpPr>
                <p:nvPr/>
              </p:nvSpPr>
              <p:spPr>
                <a:xfrm>
                  <a:off x="2889875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1"/>
                <p:cNvSpPr/>
                <p:nvPr/>
              </p:nvSpPr>
              <p:spPr>
                <a:xfrm>
                  <a:off x="4357402" y="7803197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86"/>
                <p:cNvSpPr>
                  <a:spLocks/>
                </p:cNvSpPr>
                <p:nvPr/>
              </p:nvSpPr>
              <p:spPr>
                <a:xfrm>
                  <a:off x="2889875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362" h="3042923">
                      <a:moveTo>
                        <a:pt x="0" y="0"/>
                      </a:moveTo>
                      <a:lnTo>
                        <a:pt x="2372362" y="0"/>
                      </a:lnTo>
                      <a:lnTo>
                        <a:pt x="2372362" y="3042923"/>
                      </a:lnTo>
                      <a:lnTo>
                        <a:pt x="0" y="30429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92"/>
                <p:cNvSpPr/>
                <p:nvPr/>
              </p:nvSpPr>
              <p:spPr>
                <a:xfrm>
                  <a:off x="2914480" y="5574004"/>
                  <a:ext cx="1731040" cy="197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040" h="1979360">
                      <a:moveTo>
                        <a:pt x="0" y="0"/>
                      </a:moveTo>
                      <a:lnTo>
                        <a:pt x="1731040" y="0"/>
                      </a:lnTo>
                      <a:lnTo>
                        <a:pt x="1731040" y="1979360"/>
                      </a:lnTo>
                      <a:lnTo>
                        <a:pt x="0" y="19793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0729EE59-8AE0-ED9A-714E-58CF950FCF58}"/>
                    </a:ext>
                  </a:extLst>
                </p:cNvPr>
                <p:cNvGrpSpPr/>
                <p:nvPr/>
              </p:nvGrpSpPr>
              <p:grpSpPr>
                <a:xfrm>
                  <a:off x="2928353" y="7809475"/>
                  <a:ext cx="1467527" cy="300165"/>
                  <a:chOff x="2928353" y="7799307"/>
                  <a:chExt cx="1467527" cy="300165"/>
                </a:xfrm>
              </p:grpSpPr>
              <p:sp>
                <p:nvSpPr>
                  <p:cNvPr id="102" name="TextBox 102"/>
                  <p:cNvSpPr txBox="1"/>
                  <p:nvPr/>
                </p:nvSpPr>
                <p:spPr>
                  <a:xfrm>
                    <a:off x="2928353" y="7799307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MUMMY</a:t>
                    </a:r>
                  </a:p>
                </p:txBody>
              </p:sp>
              <p:sp>
                <p:nvSpPr>
                  <p:cNvPr id="103" name="TextBox 103"/>
                  <p:cNvSpPr txBox="1"/>
                  <p:nvPr/>
                </p:nvSpPr>
                <p:spPr>
                  <a:xfrm>
                    <a:off x="2928353" y="7976361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90304"/>
                        </a:solidFill>
                        <a:latin typeface="Mansalva"/>
                      </a:rPr>
                      <a:t>Sophia Patel</a:t>
                    </a:r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52C6B20-2E14-2FCC-2B3F-C7B53221560A}"/>
                  </a:ext>
                </a:extLst>
              </p:cNvPr>
              <p:cNvGrpSpPr/>
              <p:nvPr/>
            </p:nvGrpSpPr>
            <p:grpSpPr>
              <a:xfrm>
                <a:off x="606079" y="5296223"/>
                <a:ext cx="1993028" cy="2911582"/>
                <a:chOff x="606079" y="5296223"/>
                <a:chExt cx="1993028" cy="2911582"/>
              </a:xfrm>
            </p:grpSpPr>
            <p:sp>
              <p:nvSpPr>
                <p:cNvPr id="56" name="Freeform 56"/>
                <p:cNvSpPr/>
                <p:nvPr/>
              </p:nvSpPr>
              <p:spPr>
                <a:xfrm>
                  <a:off x="606079" y="5296223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9"/>
                <p:cNvSpPr>
                  <a:spLocks/>
                </p:cNvSpPr>
                <p:nvPr/>
              </p:nvSpPr>
              <p:spPr>
                <a:xfrm>
                  <a:off x="712468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62"/>
                <p:cNvSpPr/>
                <p:nvPr/>
              </p:nvSpPr>
              <p:spPr>
                <a:xfrm>
                  <a:off x="2179995" y="7803197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87"/>
                <p:cNvSpPr>
                  <a:spLocks/>
                </p:cNvSpPr>
                <p:nvPr/>
              </p:nvSpPr>
              <p:spPr>
                <a:xfrm>
                  <a:off x="712468" y="5420344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362" h="3042923">
                      <a:moveTo>
                        <a:pt x="0" y="0"/>
                      </a:moveTo>
                      <a:lnTo>
                        <a:pt x="2372362" y="0"/>
                      </a:lnTo>
                      <a:lnTo>
                        <a:pt x="2372362" y="3042923"/>
                      </a:lnTo>
                      <a:lnTo>
                        <a:pt x="0" y="30429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90"/>
                <p:cNvSpPr/>
                <p:nvPr/>
              </p:nvSpPr>
              <p:spPr>
                <a:xfrm>
                  <a:off x="938194" y="5504497"/>
                  <a:ext cx="1328798" cy="211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798" h="2118373">
                      <a:moveTo>
                        <a:pt x="0" y="0"/>
                      </a:moveTo>
                      <a:lnTo>
                        <a:pt x="1328798" y="0"/>
                      </a:lnTo>
                      <a:lnTo>
                        <a:pt x="1328798" y="2118374"/>
                      </a:lnTo>
                      <a:lnTo>
                        <a:pt x="0" y="21183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C9AD9AFF-A3D4-CEFB-9E7D-CACA58700441}"/>
                    </a:ext>
                  </a:extLst>
                </p:cNvPr>
                <p:cNvGrpSpPr/>
                <p:nvPr/>
              </p:nvGrpSpPr>
              <p:grpSpPr>
                <a:xfrm>
                  <a:off x="750945" y="7809475"/>
                  <a:ext cx="1467527" cy="300165"/>
                  <a:chOff x="750945" y="7799307"/>
                  <a:chExt cx="1467527" cy="300165"/>
                </a:xfrm>
              </p:grpSpPr>
              <p:sp>
                <p:nvSpPr>
                  <p:cNvPr id="100" name="TextBox 100"/>
                  <p:cNvSpPr txBox="1"/>
                  <p:nvPr/>
                </p:nvSpPr>
                <p:spPr>
                  <a:xfrm>
                    <a:off x="750945" y="7799307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PUMPKIN</a:t>
                    </a:r>
                  </a:p>
                </p:txBody>
              </p:sp>
              <p:sp>
                <p:nvSpPr>
                  <p:cNvPr id="101" name="TextBox 101"/>
                  <p:cNvSpPr txBox="1"/>
                  <p:nvPr/>
                </p:nvSpPr>
                <p:spPr>
                  <a:xfrm>
                    <a:off x="750945" y="7976361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 dirty="0">
                        <a:solidFill>
                          <a:srgbClr val="090304"/>
                        </a:solidFill>
                        <a:latin typeface="Mansalva"/>
                      </a:rPr>
                      <a:t>Isabella Yellow</a:t>
                    </a:r>
                  </a:p>
                </p:txBody>
              </p:sp>
            </p:grp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525B7A1-2051-1180-A515-BC7ACD0E5925}"/>
                  </a:ext>
                </a:extLst>
              </p:cNvPr>
              <p:cNvGrpSpPr/>
              <p:nvPr/>
            </p:nvGrpSpPr>
            <p:grpSpPr>
              <a:xfrm>
                <a:off x="4960894" y="2174380"/>
                <a:ext cx="1993028" cy="2911582"/>
                <a:chOff x="4960894" y="2174380"/>
                <a:chExt cx="1993028" cy="2911582"/>
              </a:xfrm>
            </p:grpSpPr>
            <p:sp>
              <p:nvSpPr>
                <p:cNvPr id="47" name="Freeform 47"/>
                <p:cNvSpPr/>
                <p:nvPr/>
              </p:nvSpPr>
              <p:spPr>
                <a:xfrm>
                  <a:off x="4960894" y="2174380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50"/>
                <p:cNvSpPr>
                  <a:spLocks/>
                </p:cNvSpPr>
                <p:nvPr/>
              </p:nvSpPr>
              <p:spPr>
                <a:xfrm>
                  <a:off x="5067283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53"/>
                <p:cNvSpPr/>
                <p:nvPr/>
              </p:nvSpPr>
              <p:spPr>
                <a:xfrm>
                  <a:off x="6534810" y="4681360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88"/>
                <p:cNvSpPr>
                  <a:spLocks/>
                </p:cNvSpPr>
                <p:nvPr/>
              </p:nvSpPr>
              <p:spPr>
                <a:xfrm>
                  <a:off x="5067283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272" h="2282192">
                      <a:moveTo>
                        <a:pt x="0" y="0"/>
                      </a:moveTo>
                      <a:lnTo>
                        <a:pt x="1779272" y="0"/>
                      </a:lnTo>
                      <a:lnTo>
                        <a:pt x="1779272" y="2282192"/>
                      </a:lnTo>
                      <a:lnTo>
                        <a:pt x="0" y="2282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89"/>
                <p:cNvSpPr/>
                <p:nvPr/>
              </p:nvSpPr>
              <p:spPr>
                <a:xfrm>
                  <a:off x="5448176" y="2454315"/>
                  <a:ext cx="1018465" cy="1979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65" h="1979349">
                      <a:moveTo>
                        <a:pt x="0" y="0"/>
                      </a:moveTo>
                      <a:lnTo>
                        <a:pt x="1018465" y="0"/>
                      </a:lnTo>
                      <a:lnTo>
                        <a:pt x="1018465" y="1979349"/>
                      </a:lnTo>
                      <a:lnTo>
                        <a:pt x="0" y="19793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D567228-58D1-3B63-84BD-59E302F7E437}"/>
                    </a:ext>
                  </a:extLst>
                </p:cNvPr>
                <p:cNvGrpSpPr/>
                <p:nvPr/>
              </p:nvGrpSpPr>
              <p:grpSpPr>
                <a:xfrm>
                  <a:off x="5105760" y="4687638"/>
                  <a:ext cx="1467527" cy="300165"/>
                  <a:chOff x="5105760" y="4677463"/>
                  <a:chExt cx="1467527" cy="300165"/>
                </a:xfrm>
              </p:grpSpPr>
              <p:sp>
                <p:nvSpPr>
                  <p:cNvPr id="98" name="TextBox 98"/>
                  <p:cNvSpPr txBox="1"/>
                  <p:nvPr/>
                </p:nvSpPr>
                <p:spPr>
                  <a:xfrm>
                    <a:off x="5105760" y="4677463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DAIKON RADISH</a:t>
                    </a:r>
                  </a:p>
                </p:txBody>
              </p:sp>
              <p:sp>
                <p:nvSpPr>
                  <p:cNvPr id="99" name="TextBox 99"/>
                  <p:cNvSpPr txBox="1"/>
                  <p:nvPr/>
                </p:nvSpPr>
                <p:spPr>
                  <a:xfrm>
                    <a:off x="5105760" y="4854517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90304"/>
                        </a:solidFill>
                        <a:latin typeface="Mansalva"/>
                      </a:rPr>
                      <a:t>Olivia Anderson</a:t>
                    </a:r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CE9D888-C24F-3EE6-E14B-C006B51F31FC}"/>
                  </a:ext>
                </a:extLst>
              </p:cNvPr>
              <p:cNvGrpSpPr/>
              <p:nvPr/>
            </p:nvGrpSpPr>
            <p:grpSpPr>
              <a:xfrm>
                <a:off x="2777402" y="2174380"/>
                <a:ext cx="2005195" cy="2911582"/>
                <a:chOff x="2777402" y="2174380"/>
                <a:chExt cx="2005195" cy="2911582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2783486" y="2174380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>
                  <a:off x="4357402" y="4681360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36"/>
                <p:cNvSpPr>
                  <a:spLocks/>
                </p:cNvSpPr>
                <p:nvPr/>
              </p:nvSpPr>
              <p:spPr>
                <a:xfrm>
                  <a:off x="2889875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38"/>
                <p:cNvSpPr>
                  <a:spLocks/>
                </p:cNvSpPr>
                <p:nvPr/>
              </p:nvSpPr>
              <p:spPr>
                <a:xfrm>
                  <a:off x="2889875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272" h="2282192">
                      <a:moveTo>
                        <a:pt x="0" y="0"/>
                      </a:moveTo>
                      <a:lnTo>
                        <a:pt x="1779272" y="0"/>
                      </a:lnTo>
                      <a:lnTo>
                        <a:pt x="1779272" y="2282192"/>
                      </a:lnTo>
                      <a:lnTo>
                        <a:pt x="0" y="2282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39"/>
                <p:cNvSpPr/>
                <p:nvPr/>
              </p:nvSpPr>
              <p:spPr>
                <a:xfrm>
                  <a:off x="2777402" y="2436209"/>
                  <a:ext cx="2005195" cy="196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195" h="1965092">
                      <a:moveTo>
                        <a:pt x="0" y="0"/>
                      </a:moveTo>
                      <a:lnTo>
                        <a:pt x="2005196" y="0"/>
                      </a:lnTo>
                      <a:lnTo>
                        <a:pt x="2005196" y="1965091"/>
                      </a:lnTo>
                      <a:lnTo>
                        <a:pt x="0" y="19650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2">
                    <a:extLs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447BEEA2-4F28-21BB-4BF6-79E7EA5783D3}"/>
                    </a:ext>
                  </a:extLst>
                </p:cNvPr>
                <p:cNvGrpSpPr/>
                <p:nvPr/>
              </p:nvGrpSpPr>
              <p:grpSpPr>
                <a:xfrm>
                  <a:off x="2928353" y="4687638"/>
                  <a:ext cx="1467527" cy="300165"/>
                  <a:chOff x="2928353" y="4677463"/>
                  <a:chExt cx="1467527" cy="300165"/>
                </a:xfrm>
              </p:grpSpPr>
              <p:sp>
                <p:nvSpPr>
                  <p:cNvPr id="94" name="TextBox 94"/>
                  <p:cNvSpPr txBox="1"/>
                  <p:nvPr/>
                </p:nvSpPr>
                <p:spPr>
                  <a:xfrm>
                    <a:off x="2928353" y="4677463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VAMPIRE</a:t>
                    </a:r>
                  </a:p>
                </p:txBody>
              </p:sp>
              <p:sp>
                <p:nvSpPr>
                  <p:cNvPr id="95" name="TextBox 95"/>
                  <p:cNvSpPr txBox="1"/>
                  <p:nvPr/>
                </p:nvSpPr>
                <p:spPr>
                  <a:xfrm>
                    <a:off x="2928353" y="4854517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90304"/>
                        </a:solidFill>
                        <a:latin typeface="Mansalva"/>
                      </a:rPr>
                      <a:t>Nathan Cooper</a:t>
                    </a:r>
                  </a:p>
                </p:txBody>
              </p:sp>
            </p:grp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60A3C91-24A6-3CE6-0BBB-AAE494C8A909}"/>
                  </a:ext>
                </a:extLst>
              </p:cNvPr>
              <p:cNvGrpSpPr/>
              <p:nvPr/>
            </p:nvGrpSpPr>
            <p:grpSpPr>
              <a:xfrm>
                <a:off x="606079" y="2174380"/>
                <a:ext cx="1993028" cy="2911582"/>
                <a:chOff x="606079" y="2174380"/>
                <a:chExt cx="1993028" cy="2911582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606079" y="2174380"/>
                  <a:ext cx="1993028" cy="291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256" h="1043445">
                      <a:moveTo>
                        <a:pt x="15538" y="0"/>
                      </a:moveTo>
                      <a:lnTo>
                        <a:pt x="698718" y="0"/>
                      </a:lnTo>
                      <a:cubicBezTo>
                        <a:pt x="702839" y="0"/>
                        <a:pt x="706791" y="1637"/>
                        <a:pt x="709705" y="4551"/>
                      </a:cubicBezTo>
                      <a:cubicBezTo>
                        <a:pt x="712619" y="7465"/>
                        <a:pt x="714256" y="11417"/>
                        <a:pt x="714256" y="15538"/>
                      </a:cubicBezTo>
                      <a:lnTo>
                        <a:pt x="714256" y="1027907"/>
                      </a:lnTo>
                      <a:cubicBezTo>
                        <a:pt x="714256" y="1036489"/>
                        <a:pt x="707300" y="1043445"/>
                        <a:pt x="698718" y="1043445"/>
                      </a:cubicBezTo>
                      <a:lnTo>
                        <a:pt x="15538" y="1043445"/>
                      </a:lnTo>
                      <a:cubicBezTo>
                        <a:pt x="11417" y="1043445"/>
                        <a:pt x="7465" y="1041808"/>
                        <a:pt x="4551" y="1038894"/>
                      </a:cubicBezTo>
                      <a:cubicBezTo>
                        <a:pt x="1637" y="1035980"/>
                        <a:pt x="0" y="1032028"/>
                        <a:pt x="0" y="1027907"/>
                      </a:cubicBezTo>
                      <a:lnTo>
                        <a:pt x="0" y="15538"/>
                      </a:lnTo>
                      <a:cubicBezTo>
                        <a:pt x="0" y="11417"/>
                        <a:pt x="1637" y="7465"/>
                        <a:pt x="4551" y="4551"/>
                      </a:cubicBezTo>
                      <a:cubicBezTo>
                        <a:pt x="7465" y="1637"/>
                        <a:pt x="11417" y="0"/>
                        <a:pt x="15538" y="0"/>
                      </a:cubicBezTo>
                      <a:close/>
                    </a:path>
                  </a:pathLst>
                </a:custGeom>
                <a:solidFill>
                  <a:srgbClr val="FFF0D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6"/>
                <p:cNvSpPr>
                  <a:spLocks/>
                </p:cNvSpPr>
                <p:nvPr/>
              </p:nvSpPr>
              <p:spPr>
                <a:xfrm>
                  <a:off x="712468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001" h="821035">
                      <a:moveTo>
                        <a:pt x="17395" y="0"/>
                      </a:moveTo>
                      <a:lnTo>
                        <a:pt x="620606" y="0"/>
                      </a:lnTo>
                      <a:cubicBezTo>
                        <a:pt x="625220" y="0"/>
                        <a:pt x="629644" y="1833"/>
                        <a:pt x="632906" y="5095"/>
                      </a:cubicBezTo>
                      <a:cubicBezTo>
                        <a:pt x="636169" y="8357"/>
                        <a:pt x="638001" y="12782"/>
                        <a:pt x="638001" y="17395"/>
                      </a:cubicBezTo>
                      <a:lnTo>
                        <a:pt x="638001" y="803640"/>
                      </a:lnTo>
                      <a:cubicBezTo>
                        <a:pt x="638001" y="808253"/>
                        <a:pt x="636169" y="812678"/>
                        <a:pt x="632906" y="815940"/>
                      </a:cubicBezTo>
                      <a:cubicBezTo>
                        <a:pt x="629644" y="819202"/>
                        <a:pt x="625220" y="821035"/>
                        <a:pt x="620606" y="821035"/>
                      </a:cubicBezTo>
                      <a:lnTo>
                        <a:pt x="17395" y="821035"/>
                      </a:lnTo>
                      <a:cubicBezTo>
                        <a:pt x="12782" y="821035"/>
                        <a:pt x="8357" y="819202"/>
                        <a:pt x="5095" y="815940"/>
                      </a:cubicBezTo>
                      <a:cubicBezTo>
                        <a:pt x="1833" y="812678"/>
                        <a:pt x="0" y="808253"/>
                        <a:pt x="0" y="803640"/>
                      </a:cubicBezTo>
                      <a:lnTo>
                        <a:pt x="0" y="17395"/>
                      </a:lnTo>
                      <a:cubicBezTo>
                        <a:pt x="0" y="12782"/>
                        <a:pt x="1833" y="8357"/>
                        <a:pt x="5095" y="5095"/>
                      </a:cubicBezTo>
                      <a:cubicBezTo>
                        <a:pt x="8357" y="1833"/>
                        <a:pt x="12782" y="0"/>
                        <a:pt x="17395" y="0"/>
                      </a:cubicBezTo>
                      <a:close/>
                    </a:path>
                  </a:pathLst>
                </a:custGeom>
                <a:solidFill>
                  <a:srgbClr val="42296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0"/>
                <p:cNvSpPr>
                  <a:spLocks/>
                </p:cNvSpPr>
                <p:nvPr/>
              </p:nvSpPr>
              <p:spPr>
                <a:xfrm>
                  <a:off x="712468" y="2298500"/>
                  <a:ext cx="1780249" cy="2290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272" h="2282192">
                      <a:moveTo>
                        <a:pt x="0" y="0"/>
                      </a:moveTo>
                      <a:lnTo>
                        <a:pt x="1779271" y="0"/>
                      </a:lnTo>
                      <a:lnTo>
                        <a:pt x="1779271" y="2282192"/>
                      </a:lnTo>
                      <a:lnTo>
                        <a:pt x="0" y="2282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>
                    <a:alphaModFix amt="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 l="-29010" t="-10961" r="-29087" b="-12296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41"/>
                <p:cNvSpPr/>
                <p:nvPr/>
              </p:nvSpPr>
              <p:spPr>
                <a:xfrm flipH="1">
                  <a:off x="959564" y="2468573"/>
                  <a:ext cx="997990" cy="193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90" h="1932728">
                      <a:moveTo>
                        <a:pt x="997991" y="0"/>
                      </a:moveTo>
                      <a:lnTo>
                        <a:pt x="0" y="0"/>
                      </a:lnTo>
                      <a:lnTo>
                        <a:pt x="0" y="1932727"/>
                      </a:lnTo>
                      <a:lnTo>
                        <a:pt x="997991" y="1932727"/>
                      </a:lnTo>
                      <a:lnTo>
                        <a:pt x="997991" y="0"/>
                      </a:lnTo>
                      <a:close/>
                    </a:path>
                  </a:pathLst>
                </a:custGeom>
                <a:blipFill>
                  <a:blip r:embed="rId24">
                    <a:extLst>
                      <a:ext uri="{96DAC541-7B7A-43D3-8B79-37D633B846F1}">
                        <asvg:svgBlip xmlns:asvg="http://schemas.microsoft.com/office/drawing/2016/SVG/main" r:embed="rId2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3"/>
                <p:cNvSpPr/>
                <p:nvPr/>
              </p:nvSpPr>
              <p:spPr>
                <a:xfrm>
                  <a:off x="2179995" y="4681360"/>
                  <a:ext cx="312722" cy="312722"/>
                </a:xfrm>
                <a:prstGeom prst="roundRect">
                  <a:avLst/>
                </a:prstGeom>
                <a:solidFill>
                  <a:srgbClr val="FFF0D1"/>
                </a:solidFill>
                <a:ln w="9525" cap="sq">
                  <a:solidFill>
                    <a:srgbClr val="6933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2D3FE682-9AAE-4E69-ED37-BA5153C6DC8D}"/>
                    </a:ext>
                  </a:extLst>
                </p:cNvPr>
                <p:cNvGrpSpPr/>
                <p:nvPr/>
              </p:nvGrpSpPr>
              <p:grpSpPr>
                <a:xfrm>
                  <a:off x="750945" y="4687638"/>
                  <a:ext cx="1467527" cy="300165"/>
                  <a:chOff x="750945" y="4677463"/>
                  <a:chExt cx="1467527" cy="300165"/>
                </a:xfrm>
              </p:grpSpPr>
              <p:sp>
                <p:nvSpPr>
                  <p:cNvPr id="45" name="TextBox 45"/>
                  <p:cNvSpPr txBox="1"/>
                  <p:nvPr/>
                </p:nvSpPr>
                <p:spPr>
                  <a:xfrm>
                    <a:off x="750945" y="4854517"/>
                    <a:ext cx="1467527" cy="123111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951"/>
                      </a:lnSpc>
                      <a:spcBef>
                        <a:spcPct val="0"/>
                      </a:spcBef>
                    </a:pPr>
                    <a:r>
                      <a:rPr lang="en-US" sz="700" dirty="0">
                        <a:solidFill>
                          <a:srgbClr val="090304"/>
                        </a:solidFill>
                        <a:latin typeface="Mansalva"/>
                      </a:rPr>
                      <a:t>Jackson Bennett</a:t>
                    </a:r>
                  </a:p>
                </p:txBody>
              </p:sp>
              <p:sp>
                <p:nvSpPr>
                  <p:cNvPr id="96" name="TextBox 96"/>
                  <p:cNvSpPr txBox="1"/>
                  <p:nvPr/>
                </p:nvSpPr>
                <p:spPr>
                  <a:xfrm>
                    <a:off x="750945" y="4677463"/>
                    <a:ext cx="1151160" cy="17953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>
                      <a:lnSpc>
                        <a:spcPts val="1444"/>
                      </a:lnSpc>
                      <a:spcBef>
                        <a:spcPct val="0"/>
                      </a:spcBef>
                    </a:pPr>
                    <a:r>
                      <a:rPr lang="en-US" sz="1000" dirty="0">
                        <a:solidFill>
                          <a:srgbClr val="090304"/>
                        </a:solidFill>
                        <a:latin typeface="Mansalva"/>
                      </a:rPr>
                      <a:t>FRANKENSTEIN</a:t>
                    </a:r>
                  </a:p>
                </p:txBody>
              </p:sp>
            </p:grpSp>
          </p:grp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1B4A00D-0325-CEE8-50F2-164CCCB421FD}"/>
                </a:ext>
              </a:extLst>
            </p:cNvPr>
            <p:cNvGrpSpPr/>
            <p:nvPr/>
          </p:nvGrpSpPr>
          <p:grpSpPr>
            <a:xfrm>
              <a:off x="-1" y="4906665"/>
              <a:ext cx="7556500" cy="704412"/>
              <a:chOff x="-1" y="4906665"/>
              <a:chExt cx="7556500" cy="704412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-1" y="4906665"/>
                <a:ext cx="757220" cy="704412"/>
              </a:xfrm>
              <a:custGeom>
                <a:avLst/>
                <a:gdLst/>
                <a:ahLst/>
                <a:cxnLst/>
                <a:rect l="l" t="t" r="r" b="b"/>
                <a:pathLst>
                  <a:path w="823923" h="704412">
                    <a:moveTo>
                      <a:pt x="0" y="0"/>
                    </a:moveTo>
                    <a:lnTo>
                      <a:pt x="823922" y="0"/>
                    </a:lnTo>
                    <a:lnTo>
                      <a:pt x="823922" y="704412"/>
                    </a:lnTo>
                    <a:lnTo>
                      <a:pt x="0" y="7044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 l="-880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83"/>
              <p:cNvSpPr/>
              <p:nvPr/>
            </p:nvSpPr>
            <p:spPr>
              <a:xfrm flipH="1">
                <a:off x="6809054" y="4906665"/>
                <a:ext cx="747445" cy="704412"/>
              </a:xfrm>
              <a:custGeom>
                <a:avLst/>
                <a:gdLst/>
                <a:ahLst/>
                <a:cxnLst/>
                <a:rect l="l" t="t" r="r" b="b"/>
                <a:pathLst>
                  <a:path w="823923" h="704412">
                    <a:moveTo>
                      <a:pt x="823923" y="0"/>
                    </a:moveTo>
                    <a:lnTo>
                      <a:pt x="0" y="0"/>
                    </a:lnTo>
                    <a:lnTo>
                      <a:pt x="0" y="704412"/>
                    </a:lnTo>
                    <a:lnTo>
                      <a:pt x="823923" y="704412"/>
                    </a:lnTo>
                    <a:lnTo>
                      <a:pt x="82392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 l="-1023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F1C005F-5F84-FD66-CD67-E18EC0FF8A20}"/>
                </a:ext>
              </a:extLst>
            </p:cNvPr>
            <p:cNvGrpSpPr/>
            <p:nvPr/>
          </p:nvGrpSpPr>
          <p:grpSpPr>
            <a:xfrm>
              <a:off x="604329" y="388118"/>
              <a:ext cx="6347842" cy="1064962"/>
              <a:chOff x="606079" y="388118"/>
              <a:chExt cx="6347842" cy="106496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06079" y="765658"/>
                <a:ext cx="289733" cy="234070"/>
              </a:xfrm>
              <a:custGeom>
                <a:avLst/>
                <a:gdLst/>
                <a:ahLst/>
                <a:cxnLst/>
                <a:rect l="l" t="t" r="r" b="b"/>
                <a:pathLst>
                  <a:path w="289733" h="234070">
                    <a:moveTo>
                      <a:pt x="0" y="0"/>
                    </a:moveTo>
                    <a:lnTo>
                      <a:pt x="289733" y="0"/>
                    </a:lnTo>
                    <a:lnTo>
                      <a:pt x="289733" y="234070"/>
                    </a:lnTo>
                    <a:lnTo>
                      <a:pt x="0" y="23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664188" y="765658"/>
                <a:ext cx="289733" cy="234070"/>
              </a:xfrm>
              <a:custGeom>
                <a:avLst/>
                <a:gdLst/>
                <a:ahLst/>
                <a:cxnLst/>
                <a:rect l="l" t="t" r="r" b="b"/>
                <a:pathLst>
                  <a:path w="289733" h="234070">
                    <a:moveTo>
                      <a:pt x="0" y="0"/>
                    </a:moveTo>
                    <a:lnTo>
                      <a:pt x="289733" y="0"/>
                    </a:lnTo>
                    <a:lnTo>
                      <a:pt x="289733" y="234070"/>
                    </a:lnTo>
                    <a:lnTo>
                      <a:pt x="0" y="23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28FE379-354A-350E-DA12-611AF851F4DC}"/>
                  </a:ext>
                </a:extLst>
              </p:cNvPr>
              <p:cNvGrpSpPr/>
              <p:nvPr/>
            </p:nvGrpSpPr>
            <p:grpSpPr>
              <a:xfrm>
                <a:off x="1032048" y="388118"/>
                <a:ext cx="5495905" cy="1064962"/>
                <a:chOff x="1032048" y="388118"/>
                <a:chExt cx="5495905" cy="1064962"/>
              </a:xfrm>
            </p:grpSpPr>
            <p:sp>
              <p:nvSpPr>
                <p:cNvPr id="21" name="TextBox 21"/>
                <p:cNvSpPr txBox="1"/>
                <p:nvPr/>
              </p:nvSpPr>
              <p:spPr>
                <a:xfrm>
                  <a:off x="1032048" y="388118"/>
                  <a:ext cx="5495905" cy="88589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346"/>
                    </a:lnSpc>
                    <a:spcBef>
                      <a:spcPct val="0"/>
                    </a:spcBef>
                  </a:pPr>
                  <a:r>
                    <a:rPr lang="en-US" sz="5247" u="none" strike="noStrike" dirty="0">
                      <a:solidFill>
                        <a:srgbClr val="FFF0D1"/>
                      </a:solidFill>
                      <a:latin typeface="Butcherman"/>
                    </a:rPr>
                    <a:t>COSTUME CONTEST</a:t>
                  </a:r>
                </a:p>
              </p:txBody>
            </p:sp>
            <p:sp>
              <p:nvSpPr>
                <p:cNvPr id="97" name="TextBox 97"/>
                <p:cNvSpPr txBox="1"/>
                <p:nvPr/>
              </p:nvSpPr>
              <p:spPr>
                <a:xfrm>
                  <a:off x="1032048" y="1245435"/>
                  <a:ext cx="5495905" cy="20764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1679"/>
                    </a:lnSpc>
                    <a:spcBef>
                      <a:spcPct val="0"/>
                    </a:spcBef>
                  </a:pPr>
                  <a:r>
                    <a:rPr lang="en-US" sz="1200" dirty="0">
                      <a:solidFill>
                        <a:srgbClr val="FFF0D1"/>
                      </a:solidFill>
                      <a:latin typeface="Mansalva"/>
                    </a:rPr>
                    <a:t>Select your preferred outfit by marking its corresponding box for each option</a:t>
                  </a:r>
                </a:p>
              </p:txBody>
            </p:sp>
          </p:grpSp>
        </p:grpSp>
        <p:sp>
          <p:nvSpPr>
            <p:cNvPr id="93" name="TemplateLAB"/>
            <p:cNvSpPr/>
            <p:nvPr/>
          </p:nvSpPr>
          <p:spPr>
            <a:xfrm>
              <a:off x="3490250" y="10157842"/>
              <a:ext cx="576000" cy="95040"/>
            </a:xfrm>
            <a:custGeom>
              <a:avLst/>
              <a:gdLst/>
              <a:ahLst/>
              <a:cxnLst/>
              <a:rect l="l" t="t" r="r" b="b"/>
              <a:pathLst>
                <a:path w="576000" h="95040">
                  <a:moveTo>
                    <a:pt x="0" y="0"/>
                  </a:moveTo>
                  <a:lnTo>
                    <a:pt x="576000" y="0"/>
                  </a:lnTo>
                  <a:lnTo>
                    <a:pt x="576000" y="95040"/>
                  </a:lnTo>
                  <a:lnTo>
                    <a:pt x="0" y="95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33</Words>
  <Application>Microsoft Office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Butcherman</vt:lpstr>
      <vt:lpstr>Calibri</vt:lpstr>
      <vt:lpstr>Mansalva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 of Ballot template (Portrait)</dc:title>
  <dc:creator>Hoang Anh</dc:creator>
  <cp:lastModifiedBy>Hoang Anh</cp:lastModifiedBy>
  <cp:revision>17</cp:revision>
  <dcterms:created xsi:type="dcterms:W3CDTF">2006-08-16T00:00:00Z</dcterms:created>
  <dcterms:modified xsi:type="dcterms:W3CDTF">2024-03-15T17:31:07Z</dcterms:modified>
  <dc:identifier>DAF_jL_NqY0</dc:identifier>
</cp:coreProperties>
</file>