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10693400" cy="7556500"/>
  <p:notesSz cx="6858000" cy="9144000"/>
  <p:embeddedFontLst>
    <p:embeddedFont>
      <p:font typeface="Roboto" panose="02000000000000000000" pitchFamily="2" charset="0"/>
      <p:regular r:id="rId3"/>
      <p:bold r:id="rId4"/>
      <p:italic r:id="rId5"/>
      <p:boldItalic r:id="rId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0" d="100"/>
          <a:sy n="100" d="100"/>
        </p:scale>
        <p:origin x="79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5" Type="http://schemas.openxmlformats.org/officeDocument/2006/relationships/font" Target="fonts/font3.fntdata"/><Relationship Id="rId10" Type="http://schemas.openxmlformats.org/officeDocument/2006/relationships/tableStyles" Target="tableStyles.xml"/><Relationship Id="rId4" Type="http://schemas.openxmlformats.org/officeDocument/2006/relationships/font" Target="fonts/font2.fntdata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D768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D0C085-2FE2-DB44-5BCB-2F6564E2F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6">
            <a:extLst>
              <a:ext uri="{FF2B5EF4-FFF2-40B4-BE49-F238E27FC236}">
                <a16:creationId xmlns:a16="http://schemas.microsoft.com/office/drawing/2014/main" id="{CB4B22DD-702E-5850-507C-9ED358D3E947}"/>
              </a:ext>
            </a:extLst>
          </p:cNvPr>
          <p:cNvGrpSpPr/>
          <p:nvPr/>
        </p:nvGrpSpPr>
        <p:grpSpPr>
          <a:xfrm>
            <a:off x="662745" y="465487"/>
            <a:ext cx="9754389" cy="6711473"/>
            <a:chOff x="662745" y="465487"/>
            <a:chExt cx="9754389" cy="671147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B81CC6A4-677A-DB7B-F7E2-C364DA292817}"/>
                </a:ext>
              </a:extLst>
            </p:cNvPr>
            <p:cNvGrpSpPr/>
            <p:nvPr/>
          </p:nvGrpSpPr>
          <p:grpSpPr>
            <a:xfrm>
              <a:off x="662745" y="936176"/>
              <a:ext cx="9423338" cy="6240784"/>
              <a:chOff x="662745" y="936176"/>
              <a:chExt cx="9423338" cy="6240784"/>
            </a:xfrm>
          </p:grpSpPr>
          <p:sp>
            <p:nvSpPr>
              <p:cNvPr id="2" name="AutoShape 2">
                <a:extLst>
                  <a:ext uri="{FF2B5EF4-FFF2-40B4-BE49-F238E27FC236}">
                    <a16:creationId xmlns:a16="http://schemas.microsoft.com/office/drawing/2014/main" id="{D6417B0C-C821-6989-6C2B-783FD9A63EEB}"/>
                  </a:ext>
                </a:extLst>
              </p:cNvPr>
              <p:cNvSpPr/>
              <p:nvPr/>
            </p:nvSpPr>
            <p:spPr>
              <a:xfrm flipH="1" flipV="1">
                <a:off x="662745" y="4260383"/>
                <a:ext cx="9423338" cy="0"/>
              </a:xfrm>
              <a:prstGeom prst="line">
                <a:avLst/>
              </a:prstGeom>
              <a:ln w="9525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AutoShape 170">
                <a:extLst>
                  <a:ext uri="{FF2B5EF4-FFF2-40B4-BE49-F238E27FC236}">
                    <a16:creationId xmlns:a16="http://schemas.microsoft.com/office/drawing/2014/main" id="{7A108582-D887-4D90-A04B-5F3988F1B0E1}"/>
                  </a:ext>
                </a:extLst>
              </p:cNvPr>
              <p:cNvSpPr/>
              <p:nvPr/>
            </p:nvSpPr>
            <p:spPr>
              <a:xfrm flipH="1" flipV="1">
                <a:off x="662745" y="936176"/>
                <a:ext cx="9423338" cy="0"/>
              </a:xfrm>
              <a:prstGeom prst="line">
                <a:avLst/>
              </a:prstGeom>
              <a:ln w="9525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" name="AutoShape 3">
                <a:extLst>
                  <a:ext uri="{FF2B5EF4-FFF2-40B4-BE49-F238E27FC236}">
                    <a16:creationId xmlns:a16="http://schemas.microsoft.com/office/drawing/2014/main" id="{CF160C60-AA8D-97C2-F3BF-E09E41073234}"/>
                  </a:ext>
                </a:extLst>
              </p:cNvPr>
              <p:cNvSpPr/>
              <p:nvPr/>
            </p:nvSpPr>
            <p:spPr>
              <a:xfrm>
                <a:off x="5374414" y="1343806"/>
                <a:ext cx="0" cy="2508947"/>
              </a:xfrm>
              <a:prstGeom prst="line">
                <a:avLst/>
              </a:prstGeom>
              <a:ln w="9525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AutoShape 86">
                <a:extLst>
                  <a:ext uri="{FF2B5EF4-FFF2-40B4-BE49-F238E27FC236}">
                    <a16:creationId xmlns:a16="http://schemas.microsoft.com/office/drawing/2014/main" id="{1A9D0D04-89DE-580B-F2E7-1A2C0671F689}"/>
                  </a:ext>
                </a:extLst>
              </p:cNvPr>
              <p:cNvSpPr/>
              <p:nvPr/>
            </p:nvSpPr>
            <p:spPr>
              <a:xfrm>
                <a:off x="5374414" y="4668013"/>
                <a:ext cx="0" cy="2508947"/>
              </a:xfrm>
              <a:prstGeom prst="line">
                <a:avLst/>
              </a:prstGeom>
              <a:ln w="9525" cap="flat">
                <a:solidFill>
                  <a:srgbClr val="FFFFFF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E1ABC61-D916-2CF9-E87E-C0D53393A08D}"/>
                </a:ext>
              </a:extLst>
            </p:cNvPr>
            <p:cNvGrpSpPr/>
            <p:nvPr/>
          </p:nvGrpSpPr>
          <p:grpSpPr>
            <a:xfrm>
              <a:off x="6036402" y="4789524"/>
              <a:ext cx="4029190" cy="2265925"/>
              <a:chOff x="6036402" y="4789524"/>
              <a:chExt cx="4029190" cy="2265925"/>
            </a:xfrm>
          </p:grpSpPr>
          <p:sp>
            <p:nvSpPr>
              <p:cNvPr id="94" name="AutoShape 94">
                <a:extLst>
                  <a:ext uri="{FF2B5EF4-FFF2-40B4-BE49-F238E27FC236}">
                    <a16:creationId xmlns:a16="http://schemas.microsoft.com/office/drawing/2014/main" id="{37902D20-161D-95D8-E0D8-809371F9504B}"/>
                  </a:ext>
                </a:extLst>
              </p:cNvPr>
              <p:cNvSpPr/>
              <p:nvPr/>
            </p:nvSpPr>
            <p:spPr>
              <a:xfrm>
                <a:off x="8403519" y="6718378"/>
                <a:ext cx="1662072" cy="0"/>
              </a:xfrm>
              <a:prstGeom prst="line">
                <a:avLst/>
              </a:prstGeom>
              <a:ln w="9525" cap="flat">
                <a:solidFill>
                  <a:srgbClr val="FFFFFF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AutoShape 95">
                <a:extLst>
                  <a:ext uri="{FF2B5EF4-FFF2-40B4-BE49-F238E27FC236}">
                    <a16:creationId xmlns:a16="http://schemas.microsoft.com/office/drawing/2014/main" id="{98474587-1DA6-D7DC-1E90-9ACECE781D44}"/>
                  </a:ext>
                </a:extLst>
              </p:cNvPr>
              <p:cNvSpPr/>
              <p:nvPr/>
            </p:nvSpPr>
            <p:spPr>
              <a:xfrm>
                <a:off x="8652942" y="4989117"/>
                <a:ext cx="1412649" cy="0"/>
              </a:xfrm>
              <a:prstGeom prst="line">
                <a:avLst/>
              </a:prstGeom>
              <a:ln w="9525" cap="flat">
                <a:solidFill>
                  <a:srgbClr val="FFFFFF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AutoShape 96">
                <a:extLst>
                  <a:ext uri="{FF2B5EF4-FFF2-40B4-BE49-F238E27FC236}">
                    <a16:creationId xmlns:a16="http://schemas.microsoft.com/office/drawing/2014/main" id="{82BD5933-76B9-E398-06D4-76534519AF5D}"/>
                  </a:ext>
                </a:extLst>
              </p:cNvPr>
              <p:cNvSpPr/>
              <p:nvPr/>
            </p:nvSpPr>
            <p:spPr>
              <a:xfrm>
                <a:off x="9225509" y="5765182"/>
                <a:ext cx="840082" cy="0"/>
              </a:xfrm>
              <a:prstGeom prst="line">
                <a:avLst/>
              </a:prstGeom>
              <a:ln w="9525" cap="flat">
                <a:solidFill>
                  <a:srgbClr val="FFFFFF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54">
                <a:extLst>
                  <a:ext uri="{FF2B5EF4-FFF2-40B4-BE49-F238E27FC236}">
                    <a16:creationId xmlns:a16="http://schemas.microsoft.com/office/drawing/2014/main" id="{482EDE05-D59A-A77F-2E9E-47393FA07AD4}"/>
                  </a:ext>
                </a:extLst>
              </p:cNvPr>
              <p:cNvSpPr/>
              <p:nvPr/>
            </p:nvSpPr>
            <p:spPr>
              <a:xfrm>
                <a:off x="7783274" y="6859648"/>
                <a:ext cx="654534" cy="183813"/>
              </a:xfrm>
              <a:custGeom>
                <a:avLst/>
                <a:gdLst/>
                <a:ahLst/>
                <a:cxnLst/>
                <a:rect l="l" t="t" r="r" b="b"/>
                <a:pathLst>
                  <a:path w="242834" h="68195">
                    <a:moveTo>
                      <a:pt x="34098" y="0"/>
                    </a:moveTo>
                    <a:lnTo>
                      <a:pt x="208737" y="0"/>
                    </a:lnTo>
                    <a:cubicBezTo>
                      <a:pt x="217780" y="0"/>
                      <a:pt x="226453" y="3592"/>
                      <a:pt x="232847" y="9987"/>
                    </a:cubicBezTo>
                    <a:cubicBezTo>
                      <a:pt x="239242" y="16381"/>
                      <a:pt x="242834" y="25054"/>
                      <a:pt x="242834" y="34098"/>
                    </a:cubicBezTo>
                    <a:lnTo>
                      <a:pt x="242834" y="34098"/>
                    </a:lnTo>
                    <a:cubicBezTo>
                      <a:pt x="242834" y="43141"/>
                      <a:pt x="239242" y="51814"/>
                      <a:pt x="232847" y="58208"/>
                    </a:cubicBezTo>
                    <a:cubicBezTo>
                      <a:pt x="226453" y="64603"/>
                      <a:pt x="217780" y="68195"/>
                      <a:pt x="208737" y="68195"/>
                    </a:cubicBezTo>
                    <a:lnTo>
                      <a:pt x="34098" y="68195"/>
                    </a:lnTo>
                    <a:cubicBezTo>
                      <a:pt x="25054" y="68195"/>
                      <a:pt x="16381" y="64603"/>
                      <a:pt x="9987" y="58208"/>
                    </a:cubicBezTo>
                    <a:cubicBezTo>
                      <a:pt x="3592" y="51814"/>
                      <a:pt x="0" y="43141"/>
                      <a:pt x="0" y="34098"/>
                    </a:cubicBezTo>
                    <a:lnTo>
                      <a:pt x="0" y="34098"/>
                    </a:lnTo>
                    <a:cubicBezTo>
                      <a:pt x="0" y="25054"/>
                      <a:pt x="3592" y="16381"/>
                      <a:pt x="9987" y="9987"/>
                    </a:cubicBezTo>
                    <a:cubicBezTo>
                      <a:pt x="16381" y="3592"/>
                      <a:pt x="25054" y="0"/>
                      <a:pt x="340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rnd">
                <a:solidFill>
                  <a:srgbClr val="FFFFFF">
                    <a:alpha val="33725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57">
                <a:extLst>
                  <a:ext uri="{FF2B5EF4-FFF2-40B4-BE49-F238E27FC236}">
                    <a16:creationId xmlns:a16="http://schemas.microsoft.com/office/drawing/2014/main" id="{06D8C0F1-D2C1-57A5-DD0A-3A9FEE392313}"/>
                  </a:ext>
                </a:extLst>
              </p:cNvPr>
              <p:cNvSpPr/>
              <p:nvPr/>
            </p:nvSpPr>
            <p:spPr>
              <a:xfrm>
                <a:off x="8498823" y="6859648"/>
                <a:ext cx="485946" cy="183813"/>
              </a:xfrm>
              <a:custGeom>
                <a:avLst/>
                <a:gdLst/>
                <a:ahLst/>
                <a:cxnLst/>
                <a:rect l="l" t="t" r="r" b="b"/>
                <a:pathLst>
                  <a:path w="180288" h="68195">
                    <a:moveTo>
                      <a:pt x="34098" y="0"/>
                    </a:moveTo>
                    <a:lnTo>
                      <a:pt x="146190" y="0"/>
                    </a:lnTo>
                    <a:cubicBezTo>
                      <a:pt x="155233" y="0"/>
                      <a:pt x="163906" y="3592"/>
                      <a:pt x="170301" y="9987"/>
                    </a:cubicBezTo>
                    <a:cubicBezTo>
                      <a:pt x="176695" y="16381"/>
                      <a:pt x="180288" y="25054"/>
                      <a:pt x="180288" y="34098"/>
                    </a:cubicBezTo>
                    <a:lnTo>
                      <a:pt x="180288" y="34098"/>
                    </a:lnTo>
                    <a:cubicBezTo>
                      <a:pt x="180288" y="43141"/>
                      <a:pt x="176695" y="51814"/>
                      <a:pt x="170301" y="58208"/>
                    </a:cubicBezTo>
                    <a:cubicBezTo>
                      <a:pt x="163906" y="64603"/>
                      <a:pt x="155233" y="68195"/>
                      <a:pt x="146190" y="68195"/>
                    </a:cubicBezTo>
                    <a:lnTo>
                      <a:pt x="34098" y="68195"/>
                    </a:lnTo>
                    <a:cubicBezTo>
                      <a:pt x="25054" y="68195"/>
                      <a:pt x="16381" y="64603"/>
                      <a:pt x="9987" y="58208"/>
                    </a:cubicBezTo>
                    <a:cubicBezTo>
                      <a:pt x="3592" y="51814"/>
                      <a:pt x="0" y="43141"/>
                      <a:pt x="0" y="34098"/>
                    </a:cubicBezTo>
                    <a:lnTo>
                      <a:pt x="0" y="34098"/>
                    </a:lnTo>
                    <a:cubicBezTo>
                      <a:pt x="0" y="25054"/>
                      <a:pt x="3592" y="16381"/>
                      <a:pt x="9987" y="9987"/>
                    </a:cubicBezTo>
                    <a:cubicBezTo>
                      <a:pt x="16381" y="3592"/>
                      <a:pt x="25054" y="0"/>
                      <a:pt x="340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rnd">
                <a:solidFill>
                  <a:srgbClr val="FFFFFF">
                    <a:alpha val="33725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60">
                <a:extLst>
                  <a:ext uri="{FF2B5EF4-FFF2-40B4-BE49-F238E27FC236}">
                    <a16:creationId xmlns:a16="http://schemas.microsoft.com/office/drawing/2014/main" id="{DFCB72CF-845F-4E57-F2FE-F8E00BF93C07}"/>
                  </a:ext>
                </a:extLst>
              </p:cNvPr>
              <p:cNvSpPr/>
              <p:nvPr/>
            </p:nvSpPr>
            <p:spPr>
              <a:xfrm>
                <a:off x="9044978" y="6859648"/>
                <a:ext cx="485946" cy="183813"/>
              </a:xfrm>
              <a:custGeom>
                <a:avLst/>
                <a:gdLst/>
                <a:ahLst/>
                <a:cxnLst/>
                <a:rect l="l" t="t" r="r" b="b"/>
                <a:pathLst>
                  <a:path w="180288" h="68195">
                    <a:moveTo>
                      <a:pt x="34098" y="0"/>
                    </a:moveTo>
                    <a:lnTo>
                      <a:pt x="146190" y="0"/>
                    </a:lnTo>
                    <a:cubicBezTo>
                      <a:pt x="155233" y="0"/>
                      <a:pt x="163906" y="3592"/>
                      <a:pt x="170301" y="9987"/>
                    </a:cubicBezTo>
                    <a:cubicBezTo>
                      <a:pt x="176695" y="16381"/>
                      <a:pt x="180288" y="25054"/>
                      <a:pt x="180288" y="34098"/>
                    </a:cubicBezTo>
                    <a:lnTo>
                      <a:pt x="180288" y="34098"/>
                    </a:lnTo>
                    <a:cubicBezTo>
                      <a:pt x="180288" y="43141"/>
                      <a:pt x="176695" y="51814"/>
                      <a:pt x="170301" y="58208"/>
                    </a:cubicBezTo>
                    <a:cubicBezTo>
                      <a:pt x="163906" y="64603"/>
                      <a:pt x="155233" y="68195"/>
                      <a:pt x="146190" y="68195"/>
                    </a:cubicBezTo>
                    <a:lnTo>
                      <a:pt x="34098" y="68195"/>
                    </a:lnTo>
                    <a:cubicBezTo>
                      <a:pt x="25054" y="68195"/>
                      <a:pt x="16381" y="64603"/>
                      <a:pt x="9987" y="58208"/>
                    </a:cubicBezTo>
                    <a:cubicBezTo>
                      <a:pt x="3592" y="51814"/>
                      <a:pt x="0" y="43141"/>
                      <a:pt x="0" y="34098"/>
                    </a:cubicBezTo>
                    <a:lnTo>
                      <a:pt x="0" y="34098"/>
                    </a:lnTo>
                    <a:cubicBezTo>
                      <a:pt x="0" y="25054"/>
                      <a:pt x="3592" y="16381"/>
                      <a:pt x="9987" y="9987"/>
                    </a:cubicBezTo>
                    <a:cubicBezTo>
                      <a:pt x="16381" y="3592"/>
                      <a:pt x="25054" y="0"/>
                      <a:pt x="340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rnd">
                <a:solidFill>
                  <a:srgbClr val="FFFFFF">
                    <a:alpha val="33725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66">
                <a:extLst>
                  <a:ext uri="{FF2B5EF4-FFF2-40B4-BE49-F238E27FC236}">
                    <a16:creationId xmlns:a16="http://schemas.microsoft.com/office/drawing/2014/main" id="{7C165162-70FC-0C85-2BF6-5BB10BC6A342}"/>
                  </a:ext>
                </a:extLst>
              </p:cNvPr>
              <p:cNvSpPr/>
              <p:nvPr/>
            </p:nvSpPr>
            <p:spPr>
              <a:xfrm>
                <a:off x="9588074" y="6859648"/>
                <a:ext cx="427012" cy="183813"/>
              </a:xfrm>
              <a:custGeom>
                <a:avLst/>
                <a:gdLst/>
                <a:ahLst/>
                <a:cxnLst/>
                <a:rect l="l" t="t" r="r" b="b"/>
                <a:pathLst>
                  <a:path w="158423" h="68195">
                    <a:moveTo>
                      <a:pt x="34098" y="0"/>
                    </a:moveTo>
                    <a:lnTo>
                      <a:pt x="124325" y="0"/>
                    </a:lnTo>
                    <a:cubicBezTo>
                      <a:pt x="133369" y="0"/>
                      <a:pt x="142041" y="3592"/>
                      <a:pt x="148436" y="9987"/>
                    </a:cubicBezTo>
                    <a:cubicBezTo>
                      <a:pt x="154830" y="16381"/>
                      <a:pt x="158423" y="25054"/>
                      <a:pt x="158423" y="34098"/>
                    </a:cubicBezTo>
                    <a:lnTo>
                      <a:pt x="158423" y="34098"/>
                    </a:lnTo>
                    <a:cubicBezTo>
                      <a:pt x="158423" y="43141"/>
                      <a:pt x="154830" y="51814"/>
                      <a:pt x="148436" y="58208"/>
                    </a:cubicBezTo>
                    <a:cubicBezTo>
                      <a:pt x="142041" y="64603"/>
                      <a:pt x="133369" y="68195"/>
                      <a:pt x="124325" y="68195"/>
                    </a:cubicBezTo>
                    <a:lnTo>
                      <a:pt x="34098" y="68195"/>
                    </a:lnTo>
                    <a:cubicBezTo>
                      <a:pt x="25054" y="68195"/>
                      <a:pt x="16381" y="64603"/>
                      <a:pt x="9987" y="58208"/>
                    </a:cubicBezTo>
                    <a:cubicBezTo>
                      <a:pt x="3592" y="51814"/>
                      <a:pt x="0" y="43141"/>
                      <a:pt x="0" y="34098"/>
                    </a:cubicBezTo>
                    <a:lnTo>
                      <a:pt x="0" y="34098"/>
                    </a:lnTo>
                    <a:cubicBezTo>
                      <a:pt x="0" y="25054"/>
                      <a:pt x="3592" y="16381"/>
                      <a:pt x="9987" y="9987"/>
                    </a:cubicBezTo>
                    <a:cubicBezTo>
                      <a:pt x="16381" y="3592"/>
                      <a:pt x="25054" y="0"/>
                      <a:pt x="340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rnd">
                <a:solidFill>
                  <a:srgbClr val="FFFFFF">
                    <a:alpha val="33725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92">
                <a:extLst>
                  <a:ext uri="{FF2B5EF4-FFF2-40B4-BE49-F238E27FC236}">
                    <a16:creationId xmlns:a16="http://schemas.microsoft.com/office/drawing/2014/main" id="{2C365188-2E14-2151-DAC4-8D0E61BC1323}"/>
                  </a:ext>
                </a:extLst>
              </p:cNvPr>
              <p:cNvSpPr/>
              <p:nvPr/>
            </p:nvSpPr>
            <p:spPr>
              <a:xfrm>
                <a:off x="6036402" y="4789524"/>
                <a:ext cx="1547168" cy="1837117"/>
              </a:xfrm>
              <a:custGeom>
                <a:avLst/>
                <a:gdLst/>
                <a:ahLst/>
                <a:cxnLst/>
                <a:rect l="l" t="t" r="r" b="b"/>
                <a:pathLst>
                  <a:path w="602442" h="715343">
                    <a:moveTo>
                      <a:pt x="10008" y="0"/>
                    </a:moveTo>
                    <a:lnTo>
                      <a:pt x="592434" y="0"/>
                    </a:lnTo>
                    <a:cubicBezTo>
                      <a:pt x="595088" y="0"/>
                      <a:pt x="597633" y="1054"/>
                      <a:pt x="599510" y="2931"/>
                    </a:cubicBezTo>
                    <a:cubicBezTo>
                      <a:pt x="601387" y="4808"/>
                      <a:pt x="602442" y="7354"/>
                      <a:pt x="602442" y="10008"/>
                    </a:cubicBezTo>
                    <a:lnTo>
                      <a:pt x="602442" y="705335"/>
                    </a:lnTo>
                    <a:cubicBezTo>
                      <a:pt x="602442" y="707989"/>
                      <a:pt x="601387" y="710535"/>
                      <a:pt x="599510" y="712412"/>
                    </a:cubicBezTo>
                    <a:cubicBezTo>
                      <a:pt x="597633" y="714289"/>
                      <a:pt x="595088" y="715343"/>
                      <a:pt x="592434" y="715343"/>
                    </a:cubicBezTo>
                    <a:lnTo>
                      <a:pt x="10008" y="715343"/>
                    </a:lnTo>
                    <a:cubicBezTo>
                      <a:pt x="7354" y="715343"/>
                      <a:pt x="4808" y="714289"/>
                      <a:pt x="2931" y="712412"/>
                    </a:cubicBezTo>
                    <a:cubicBezTo>
                      <a:pt x="1054" y="710535"/>
                      <a:pt x="0" y="707989"/>
                      <a:pt x="0" y="705335"/>
                    </a:cubicBezTo>
                    <a:lnTo>
                      <a:pt x="0" y="10008"/>
                    </a:lnTo>
                    <a:cubicBezTo>
                      <a:pt x="0" y="7354"/>
                      <a:pt x="1054" y="4808"/>
                      <a:pt x="2931" y="2931"/>
                    </a:cubicBezTo>
                    <a:cubicBezTo>
                      <a:pt x="4808" y="1054"/>
                      <a:pt x="7354" y="0"/>
                      <a:pt x="1000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08">
                <a:extLst>
                  <a:ext uri="{FF2B5EF4-FFF2-40B4-BE49-F238E27FC236}">
                    <a16:creationId xmlns:a16="http://schemas.microsoft.com/office/drawing/2014/main" id="{F136AD1F-8288-A0F7-2A14-2CCF4EC98771}"/>
                  </a:ext>
                </a:extLst>
              </p:cNvPr>
              <p:cNvSpPr/>
              <p:nvPr/>
            </p:nvSpPr>
            <p:spPr>
              <a:xfrm>
                <a:off x="6055575" y="6974253"/>
                <a:ext cx="54359" cy="69207"/>
              </a:xfrm>
              <a:custGeom>
                <a:avLst/>
                <a:gdLst/>
                <a:ahLst/>
                <a:cxnLst/>
                <a:rect l="l" t="t" r="r" b="b"/>
                <a:pathLst>
                  <a:path w="54359" h="69207">
                    <a:moveTo>
                      <a:pt x="0" y="0"/>
                    </a:moveTo>
                    <a:lnTo>
                      <a:pt x="54359" y="0"/>
                    </a:lnTo>
                    <a:lnTo>
                      <a:pt x="54359" y="69207"/>
                    </a:lnTo>
                    <a:lnTo>
                      <a:pt x="0" y="6920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09">
                <a:extLst>
                  <a:ext uri="{FF2B5EF4-FFF2-40B4-BE49-F238E27FC236}">
                    <a16:creationId xmlns:a16="http://schemas.microsoft.com/office/drawing/2014/main" id="{51F6D6AF-997A-E1B7-5683-A236C1DE9AF3}"/>
                  </a:ext>
                </a:extLst>
              </p:cNvPr>
              <p:cNvSpPr/>
              <p:nvPr/>
            </p:nvSpPr>
            <p:spPr>
              <a:xfrm>
                <a:off x="6051652" y="6715890"/>
                <a:ext cx="62206" cy="62206"/>
              </a:xfrm>
              <a:custGeom>
                <a:avLst/>
                <a:gdLst/>
                <a:ahLst/>
                <a:cxnLst/>
                <a:rect l="l" t="t" r="r" b="b"/>
                <a:pathLst>
                  <a:path w="62206" h="62206">
                    <a:moveTo>
                      <a:pt x="0" y="0"/>
                    </a:moveTo>
                    <a:lnTo>
                      <a:pt x="62206" y="0"/>
                    </a:lnTo>
                    <a:lnTo>
                      <a:pt x="62206" y="62206"/>
                    </a:lnTo>
                    <a:lnTo>
                      <a:pt x="0" y="6220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10">
                <a:extLst>
                  <a:ext uri="{FF2B5EF4-FFF2-40B4-BE49-F238E27FC236}">
                    <a16:creationId xmlns:a16="http://schemas.microsoft.com/office/drawing/2014/main" id="{0B8BAA65-F44F-5C04-2E3F-987C19118012}"/>
                  </a:ext>
                </a:extLst>
              </p:cNvPr>
              <p:cNvSpPr/>
              <p:nvPr/>
            </p:nvSpPr>
            <p:spPr>
              <a:xfrm>
                <a:off x="6050057" y="6856879"/>
                <a:ext cx="65395" cy="42091"/>
              </a:xfrm>
              <a:custGeom>
                <a:avLst/>
                <a:gdLst/>
                <a:ahLst/>
                <a:cxnLst/>
                <a:rect l="l" t="t" r="r" b="b"/>
                <a:pathLst>
                  <a:path w="65395" h="42091">
                    <a:moveTo>
                      <a:pt x="0" y="0"/>
                    </a:moveTo>
                    <a:lnTo>
                      <a:pt x="65396" y="0"/>
                    </a:lnTo>
                    <a:lnTo>
                      <a:pt x="65396" y="42091"/>
                    </a:lnTo>
                    <a:lnTo>
                      <a:pt x="0" y="420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TextBox 107">
                <a:extLst>
                  <a:ext uri="{FF2B5EF4-FFF2-40B4-BE49-F238E27FC236}">
                    <a16:creationId xmlns:a16="http://schemas.microsoft.com/office/drawing/2014/main" id="{F7D7A932-08B5-2BA2-80A9-9A34C2C4768E}"/>
                  </a:ext>
                </a:extLst>
              </p:cNvPr>
              <p:cNvSpPr txBox="1"/>
              <p:nvPr/>
            </p:nvSpPr>
            <p:spPr>
              <a:xfrm>
                <a:off x="7791727" y="6624850"/>
                <a:ext cx="545118" cy="1222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75"/>
                  </a:lnSpc>
                </a:pPr>
                <a:r>
                  <a:rPr lang="en-US" sz="800" b="1" spc="28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Interests</a:t>
                </a:r>
              </a:p>
            </p:txBody>
          </p:sp>
          <p:sp>
            <p:nvSpPr>
              <p:cNvPr id="111" name="TextBox 111">
                <a:extLst>
                  <a:ext uri="{FF2B5EF4-FFF2-40B4-BE49-F238E27FC236}">
                    <a16:creationId xmlns:a16="http://schemas.microsoft.com/office/drawing/2014/main" id="{ECB0E230-1197-E648-D8FF-E875DC555CE4}"/>
                  </a:ext>
                </a:extLst>
              </p:cNvPr>
              <p:cNvSpPr txBox="1"/>
              <p:nvPr/>
            </p:nvSpPr>
            <p:spPr>
              <a:xfrm>
                <a:off x="6177674" y="6962264"/>
                <a:ext cx="1405896" cy="9318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780"/>
                  </a:lnSpc>
                  <a:spcBef>
                    <a:spcPct val="0"/>
                  </a:spcBef>
                </a:pPr>
                <a:r>
                  <a:rPr lang="en-US" sz="650" u="none" strike="noStrike" spc="32">
                    <a:solidFill>
                      <a:srgbClr val="FFFFFF"/>
                    </a:solidFill>
                    <a:latin typeface="Roboto"/>
                  </a:rPr>
                  <a:t>789 Oak Lane, Another Town, USA</a:t>
                </a:r>
              </a:p>
            </p:txBody>
          </p:sp>
          <p:sp>
            <p:nvSpPr>
              <p:cNvPr id="112" name="TextBox 112">
                <a:extLst>
                  <a:ext uri="{FF2B5EF4-FFF2-40B4-BE49-F238E27FC236}">
                    <a16:creationId xmlns:a16="http://schemas.microsoft.com/office/drawing/2014/main" id="{714D9CFA-8F36-1491-6872-9C05F183DAD8}"/>
                  </a:ext>
                </a:extLst>
              </p:cNvPr>
              <p:cNvSpPr txBox="1"/>
              <p:nvPr/>
            </p:nvSpPr>
            <p:spPr>
              <a:xfrm>
                <a:off x="6177674" y="6700400"/>
                <a:ext cx="936484" cy="9318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780"/>
                  </a:lnSpc>
                  <a:spcBef>
                    <a:spcPct val="0"/>
                  </a:spcBef>
                </a:pPr>
                <a:r>
                  <a:rPr lang="en-US" sz="650" u="none" strike="noStrike" spc="32">
                    <a:solidFill>
                      <a:srgbClr val="FFFFFF"/>
                    </a:solidFill>
                    <a:latin typeface="Roboto"/>
                  </a:rPr>
                  <a:t>+1 (555) 555-5555</a:t>
                </a:r>
              </a:p>
            </p:txBody>
          </p:sp>
          <p:sp>
            <p:nvSpPr>
              <p:cNvPr id="113" name="TextBox 113">
                <a:extLst>
                  <a:ext uri="{FF2B5EF4-FFF2-40B4-BE49-F238E27FC236}">
                    <a16:creationId xmlns:a16="http://schemas.microsoft.com/office/drawing/2014/main" id="{3B73B0B7-158D-8006-9669-052E3F5CB9BD}"/>
                  </a:ext>
                </a:extLst>
              </p:cNvPr>
              <p:cNvSpPr txBox="1"/>
              <p:nvPr/>
            </p:nvSpPr>
            <p:spPr>
              <a:xfrm>
                <a:off x="6182157" y="6831332"/>
                <a:ext cx="991231" cy="9318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780"/>
                  </a:lnSpc>
                  <a:spcBef>
                    <a:spcPct val="0"/>
                  </a:spcBef>
                </a:pPr>
                <a:r>
                  <a:rPr lang="en-US" sz="650" u="none" strike="noStrike" spc="32">
                    <a:solidFill>
                      <a:srgbClr val="FFFFFF"/>
                    </a:solidFill>
                    <a:latin typeface="Roboto"/>
                  </a:rPr>
                  <a:t>david.lee@example.com</a:t>
                </a:r>
              </a:p>
            </p:txBody>
          </p:sp>
          <p:sp>
            <p:nvSpPr>
              <p:cNvPr id="114" name="TextBox 114">
                <a:extLst>
                  <a:ext uri="{FF2B5EF4-FFF2-40B4-BE49-F238E27FC236}">
                    <a16:creationId xmlns:a16="http://schemas.microsoft.com/office/drawing/2014/main" id="{BF486D1B-3D53-DCD7-E360-76D6202233CC}"/>
                  </a:ext>
                </a:extLst>
              </p:cNvPr>
              <p:cNvSpPr txBox="1"/>
              <p:nvPr/>
            </p:nvSpPr>
            <p:spPr>
              <a:xfrm>
                <a:off x="7791727" y="4841429"/>
                <a:ext cx="813897" cy="1795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9"/>
                  </a:lnSpc>
                </a:pPr>
                <a:r>
                  <a:rPr lang="en-US" sz="1200" b="1" spc="42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David Lee</a:t>
                </a:r>
              </a:p>
            </p:txBody>
          </p:sp>
          <p:sp>
            <p:nvSpPr>
              <p:cNvPr id="115" name="TextBox 115">
                <a:extLst>
                  <a:ext uri="{FF2B5EF4-FFF2-40B4-BE49-F238E27FC236}">
                    <a16:creationId xmlns:a16="http://schemas.microsoft.com/office/drawing/2014/main" id="{8F2769B1-E2F5-CABA-2216-0E39DA9CD255}"/>
                  </a:ext>
                </a:extLst>
              </p:cNvPr>
              <p:cNvSpPr txBox="1"/>
              <p:nvPr/>
            </p:nvSpPr>
            <p:spPr>
              <a:xfrm>
                <a:off x="7791727" y="5274681"/>
                <a:ext cx="1039020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92"/>
                  </a:lnSpc>
                </a:pPr>
                <a:r>
                  <a:rPr lang="en-US" sz="700" b="1" spc="35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Membership Level</a:t>
                </a:r>
              </a:p>
            </p:txBody>
          </p:sp>
          <p:sp>
            <p:nvSpPr>
              <p:cNvPr id="116" name="TextBox 116">
                <a:extLst>
                  <a:ext uri="{FF2B5EF4-FFF2-40B4-BE49-F238E27FC236}">
                    <a16:creationId xmlns:a16="http://schemas.microsoft.com/office/drawing/2014/main" id="{35D4DCC2-006A-A446-32BC-320ED4B4730B}"/>
                  </a:ext>
                </a:extLst>
              </p:cNvPr>
              <p:cNvSpPr txBox="1"/>
              <p:nvPr/>
            </p:nvSpPr>
            <p:spPr>
              <a:xfrm>
                <a:off x="7791727" y="5083640"/>
                <a:ext cx="1039020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92"/>
                  </a:lnSpc>
                </a:pPr>
                <a:r>
                  <a:rPr lang="en-US" sz="700" b="1" spc="35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Join Date</a:t>
                </a:r>
              </a:p>
            </p:txBody>
          </p:sp>
          <p:sp>
            <p:nvSpPr>
              <p:cNvPr id="117" name="TextBox 117">
                <a:extLst>
                  <a:ext uri="{FF2B5EF4-FFF2-40B4-BE49-F238E27FC236}">
                    <a16:creationId xmlns:a16="http://schemas.microsoft.com/office/drawing/2014/main" id="{924B354C-E52C-6B09-0B8B-5D0CF3C0B627}"/>
                  </a:ext>
                </a:extLst>
              </p:cNvPr>
              <p:cNvSpPr txBox="1"/>
              <p:nvPr/>
            </p:nvSpPr>
            <p:spPr>
              <a:xfrm>
                <a:off x="9322875" y="5274681"/>
                <a:ext cx="742716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092"/>
                  </a:lnSpc>
                </a:pPr>
                <a:r>
                  <a:rPr lang="en-US" sz="700" spc="35">
                    <a:solidFill>
                      <a:srgbClr val="FFFFFF"/>
                    </a:solidFill>
                    <a:latin typeface="Roboto"/>
                  </a:rPr>
                  <a:t>Silver</a:t>
                </a:r>
              </a:p>
            </p:txBody>
          </p:sp>
          <p:sp>
            <p:nvSpPr>
              <p:cNvPr id="118" name="TextBox 118">
                <a:extLst>
                  <a:ext uri="{FF2B5EF4-FFF2-40B4-BE49-F238E27FC236}">
                    <a16:creationId xmlns:a16="http://schemas.microsoft.com/office/drawing/2014/main" id="{EC5BF74B-1B5B-253A-4C5A-EDE29EFA7330}"/>
                  </a:ext>
                </a:extLst>
              </p:cNvPr>
              <p:cNvSpPr txBox="1"/>
              <p:nvPr/>
            </p:nvSpPr>
            <p:spPr>
              <a:xfrm>
                <a:off x="9322875" y="5094938"/>
                <a:ext cx="742716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092"/>
                  </a:lnSpc>
                </a:pPr>
                <a:r>
                  <a:rPr lang="en-US" sz="700" spc="35">
                    <a:solidFill>
                      <a:srgbClr val="FFFFFF"/>
                    </a:solidFill>
                    <a:latin typeface="Roboto"/>
                  </a:rPr>
                  <a:t>June 30, 2021</a:t>
                </a:r>
              </a:p>
            </p:txBody>
          </p:sp>
          <p:sp>
            <p:nvSpPr>
              <p:cNvPr id="119" name="TextBox 119">
                <a:extLst>
                  <a:ext uri="{FF2B5EF4-FFF2-40B4-BE49-F238E27FC236}">
                    <a16:creationId xmlns:a16="http://schemas.microsoft.com/office/drawing/2014/main" id="{36444399-2FD1-E551-E0A1-47A551B3E2B7}"/>
                  </a:ext>
                </a:extLst>
              </p:cNvPr>
              <p:cNvSpPr txBox="1"/>
              <p:nvPr/>
            </p:nvSpPr>
            <p:spPr>
              <a:xfrm>
                <a:off x="7791727" y="5672578"/>
                <a:ext cx="1414193" cy="1218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59"/>
                  </a:lnSpc>
                </a:pPr>
                <a:r>
                  <a:rPr lang="en-US" sz="799" b="1" spc="27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Demographic Information</a:t>
                </a:r>
              </a:p>
            </p:txBody>
          </p:sp>
          <p:sp>
            <p:nvSpPr>
              <p:cNvPr id="120" name="TextBox 120">
                <a:extLst>
                  <a:ext uri="{FF2B5EF4-FFF2-40B4-BE49-F238E27FC236}">
                    <a16:creationId xmlns:a16="http://schemas.microsoft.com/office/drawing/2014/main" id="{870B9DBE-1536-CD1A-42AF-629DAF8B9A10}"/>
                  </a:ext>
                </a:extLst>
              </p:cNvPr>
              <p:cNvSpPr txBox="1"/>
              <p:nvPr/>
            </p:nvSpPr>
            <p:spPr>
              <a:xfrm>
                <a:off x="7791727" y="5878081"/>
                <a:ext cx="1039020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92"/>
                  </a:lnSpc>
                </a:pPr>
                <a:r>
                  <a:rPr lang="en-US" sz="700" b="1" spc="35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Age</a:t>
                </a:r>
              </a:p>
            </p:txBody>
          </p:sp>
          <p:sp>
            <p:nvSpPr>
              <p:cNvPr id="121" name="TextBox 121">
                <a:extLst>
                  <a:ext uri="{FF2B5EF4-FFF2-40B4-BE49-F238E27FC236}">
                    <a16:creationId xmlns:a16="http://schemas.microsoft.com/office/drawing/2014/main" id="{BBDBF28D-D611-E05C-7292-34C25C3FC65C}"/>
                  </a:ext>
                </a:extLst>
              </p:cNvPr>
              <p:cNvSpPr txBox="1"/>
              <p:nvPr/>
            </p:nvSpPr>
            <p:spPr>
              <a:xfrm>
                <a:off x="7791727" y="6052877"/>
                <a:ext cx="1039020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92"/>
                  </a:lnSpc>
                </a:pPr>
                <a:r>
                  <a:rPr lang="en-US" sz="700" b="1" spc="35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Gender</a:t>
                </a:r>
              </a:p>
            </p:txBody>
          </p:sp>
          <p:sp>
            <p:nvSpPr>
              <p:cNvPr id="122" name="TextBox 122">
                <a:extLst>
                  <a:ext uri="{FF2B5EF4-FFF2-40B4-BE49-F238E27FC236}">
                    <a16:creationId xmlns:a16="http://schemas.microsoft.com/office/drawing/2014/main" id="{EF346342-1353-4E21-A230-1FC198D98F5B}"/>
                  </a:ext>
                </a:extLst>
              </p:cNvPr>
              <p:cNvSpPr txBox="1"/>
              <p:nvPr/>
            </p:nvSpPr>
            <p:spPr>
              <a:xfrm>
                <a:off x="7791727" y="6225208"/>
                <a:ext cx="1223585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92"/>
                  </a:lnSpc>
                </a:pPr>
                <a:r>
                  <a:rPr lang="en-US" sz="700" b="1" spc="35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Occupation</a:t>
                </a:r>
              </a:p>
            </p:txBody>
          </p:sp>
          <p:sp>
            <p:nvSpPr>
              <p:cNvPr id="123" name="TextBox 123">
                <a:extLst>
                  <a:ext uri="{FF2B5EF4-FFF2-40B4-BE49-F238E27FC236}">
                    <a16:creationId xmlns:a16="http://schemas.microsoft.com/office/drawing/2014/main" id="{21B03314-6216-7703-6C63-4ACE78935653}"/>
                  </a:ext>
                </a:extLst>
              </p:cNvPr>
              <p:cNvSpPr txBox="1"/>
              <p:nvPr/>
            </p:nvSpPr>
            <p:spPr>
              <a:xfrm>
                <a:off x="9602111" y="5878081"/>
                <a:ext cx="463481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092"/>
                  </a:lnSpc>
                </a:pPr>
                <a:r>
                  <a:rPr lang="en-US" sz="700" spc="35">
                    <a:solidFill>
                      <a:srgbClr val="FFFFFF"/>
                    </a:solidFill>
                    <a:latin typeface="Roboto"/>
                  </a:rPr>
                  <a:t>42</a:t>
                </a:r>
              </a:p>
            </p:txBody>
          </p:sp>
          <p:sp>
            <p:nvSpPr>
              <p:cNvPr id="124" name="TextBox 124">
                <a:extLst>
                  <a:ext uri="{FF2B5EF4-FFF2-40B4-BE49-F238E27FC236}">
                    <a16:creationId xmlns:a16="http://schemas.microsoft.com/office/drawing/2014/main" id="{3C971CED-8D96-2C0C-5A0D-24C78A746AB2}"/>
                  </a:ext>
                </a:extLst>
              </p:cNvPr>
              <p:cNvSpPr txBox="1"/>
              <p:nvPr/>
            </p:nvSpPr>
            <p:spPr>
              <a:xfrm>
                <a:off x="9322875" y="6052877"/>
                <a:ext cx="742716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092"/>
                  </a:lnSpc>
                </a:pPr>
                <a:r>
                  <a:rPr lang="en-US" sz="700" spc="35">
                    <a:solidFill>
                      <a:srgbClr val="FFFFFF"/>
                    </a:solidFill>
                    <a:latin typeface="Roboto"/>
                  </a:rPr>
                  <a:t>Male</a:t>
                </a:r>
              </a:p>
            </p:txBody>
          </p:sp>
          <p:sp>
            <p:nvSpPr>
              <p:cNvPr id="125" name="TextBox 125">
                <a:extLst>
                  <a:ext uri="{FF2B5EF4-FFF2-40B4-BE49-F238E27FC236}">
                    <a16:creationId xmlns:a16="http://schemas.microsoft.com/office/drawing/2014/main" id="{AB08C0D4-B2C0-ABD8-3C4F-F2403137C686}"/>
                  </a:ext>
                </a:extLst>
              </p:cNvPr>
              <p:cNvSpPr txBox="1"/>
              <p:nvPr/>
            </p:nvSpPr>
            <p:spPr>
              <a:xfrm>
                <a:off x="9015312" y="6226074"/>
                <a:ext cx="1050280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092"/>
                  </a:lnSpc>
                </a:pPr>
                <a:r>
                  <a:rPr lang="en-US" sz="700" spc="35">
                    <a:solidFill>
                      <a:srgbClr val="FFFFFF"/>
                    </a:solidFill>
                    <a:latin typeface="Roboto"/>
                  </a:rPr>
                  <a:t>Teacher</a:t>
                </a:r>
              </a:p>
            </p:txBody>
          </p:sp>
          <p:sp>
            <p:nvSpPr>
              <p:cNvPr id="162" name="TextBox 162">
                <a:extLst>
                  <a:ext uri="{FF2B5EF4-FFF2-40B4-BE49-F238E27FC236}">
                    <a16:creationId xmlns:a16="http://schemas.microsoft.com/office/drawing/2014/main" id="{7645D3AA-C360-2631-909D-6FE54249CF01}"/>
                  </a:ext>
                </a:extLst>
              </p:cNvPr>
              <p:cNvSpPr txBox="1"/>
              <p:nvPr/>
            </p:nvSpPr>
            <p:spPr>
              <a:xfrm>
                <a:off x="7887156" y="6883071"/>
                <a:ext cx="446770" cy="1226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14"/>
                  </a:lnSpc>
                </a:pPr>
                <a:r>
                  <a:rPr lang="en-US" sz="650" spc="32" dirty="0">
                    <a:solidFill>
                      <a:srgbClr val="FFFFFF"/>
                    </a:solidFill>
                    <a:latin typeface="Roboto"/>
                  </a:rPr>
                  <a:t>Gardening</a:t>
                </a:r>
              </a:p>
            </p:txBody>
          </p:sp>
          <p:sp>
            <p:nvSpPr>
              <p:cNvPr id="163" name="TextBox 163">
                <a:extLst>
                  <a:ext uri="{FF2B5EF4-FFF2-40B4-BE49-F238E27FC236}">
                    <a16:creationId xmlns:a16="http://schemas.microsoft.com/office/drawing/2014/main" id="{C5232654-C2E2-7A42-3B96-331FE7201536}"/>
                  </a:ext>
                </a:extLst>
              </p:cNvPr>
              <p:cNvSpPr txBox="1"/>
              <p:nvPr/>
            </p:nvSpPr>
            <p:spPr>
              <a:xfrm>
                <a:off x="8596990" y="6883071"/>
                <a:ext cx="289611" cy="1226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14"/>
                  </a:lnSpc>
                </a:pPr>
                <a:r>
                  <a:rPr lang="en-US" sz="650" spc="32" dirty="0">
                    <a:solidFill>
                      <a:srgbClr val="FFFFFF"/>
                    </a:solidFill>
                    <a:latin typeface="Roboto"/>
                  </a:rPr>
                  <a:t>Hiking</a:t>
                </a:r>
              </a:p>
            </p:txBody>
          </p:sp>
          <p:sp>
            <p:nvSpPr>
              <p:cNvPr id="164" name="TextBox 164">
                <a:extLst>
                  <a:ext uri="{FF2B5EF4-FFF2-40B4-BE49-F238E27FC236}">
                    <a16:creationId xmlns:a16="http://schemas.microsoft.com/office/drawing/2014/main" id="{1559208E-0804-5C6C-734E-51C2A84FDF29}"/>
                  </a:ext>
                </a:extLst>
              </p:cNvPr>
              <p:cNvSpPr txBox="1"/>
              <p:nvPr/>
            </p:nvSpPr>
            <p:spPr>
              <a:xfrm>
                <a:off x="9143146" y="6883071"/>
                <a:ext cx="289611" cy="1226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14"/>
                  </a:lnSpc>
                </a:pPr>
                <a:r>
                  <a:rPr lang="en-US" sz="650" spc="32" dirty="0">
                    <a:solidFill>
                      <a:srgbClr val="FFFFFF"/>
                    </a:solidFill>
                    <a:latin typeface="Roboto"/>
                  </a:rPr>
                  <a:t>Music</a:t>
                </a:r>
              </a:p>
            </p:txBody>
          </p:sp>
          <p:sp>
            <p:nvSpPr>
              <p:cNvPr id="168" name="TextBox 168">
                <a:extLst>
                  <a:ext uri="{FF2B5EF4-FFF2-40B4-BE49-F238E27FC236}">
                    <a16:creationId xmlns:a16="http://schemas.microsoft.com/office/drawing/2014/main" id="{5CE43CAF-88F5-9B9E-DF80-53BB50C4DB57}"/>
                  </a:ext>
                </a:extLst>
              </p:cNvPr>
              <p:cNvSpPr txBox="1"/>
              <p:nvPr/>
            </p:nvSpPr>
            <p:spPr>
              <a:xfrm>
                <a:off x="9688415" y="6883071"/>
                <a:ext cx="226331" cy="1226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14"/>
                  </a:lnSpc>
                </a:pPr>
                <a:r>
                  <a:rPr lang="en-US" sz="650" spc="32" dirty="0" err="1">
                    <a:solidFill>
                      <a:srgbClr val="FFFFFF"/>
                    </a:solidFill>
                    <a:latin typeface="Roboto"/>
                  </a:rPr>
                  <a:t>Yoya</a:t>
                </a:r>
                <a:endParaRPr lang="en-US" sz="650" spc="32" dirty="0">
                  <a:solidFill>
                    <a:srgbClr val="FFFFFF"/>
                  </a:solidFill>
                  <a:latin typeface="Roboto"/>
                </a:endParaRPr>
              </a:p>
            </p:txBody>
          </p:sp>
          <p:sp>
            <p:nvSpPr>
              <p:cNvPr id="7" name="Freeform 8">
                <a:extLst>
                  <a:ext uri="{FF2B5EF4-FFF2-40B4-BE49-F238E27FC236}">
                    <a16:creationId xmlns:a16="http://schemas.microsoft.com/office/drawing/2014/main" id="{386EC9BB-49A0-1624-4182-36C50AC6CE2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36402" y="4789524"/>
                <a:ext cx="1547168" cy="1837117"/>
              </a:xfrm>
              <a:custGeom>
                <a:avLst/>
                <a:gdLst/>
                <a:ahLst/>
                <a:cxnLst/>
                <a:rect l="l" t="t" r="r" b="b"/>
                <a:pathLst>
                  <a:path w="420487" h="494542">
                    <a:moveTo>
                      <a:pt x="10008" y="0"/>
                    </a:moveTo>
                    <a:lnTo>
                      <a:pt x="410479" y="0"/>
                    </a:lnTo>
                    <a:cubicBezTo>
                      <a:pt x="413133" y="0"/>
                      <a:pt x="415679" y="1054"/>
                      <a:pt x="417555" y="2931"/>
                    </a:cubicBezTo>
                    <a:cubicBezTo>
                      <a:pt x="419432" y="4808"/>
                      <a:pt x="420487" y="7354"/>
                      <a:pt x="420487" y="10008"/>
                    </a:cubicBezTo>
                    <a:lnTo>
                      <a:pt x="420487" y="484534"/>
                    </a:lnTo>
                    <a:cubicBezTo>
                      <a:pt x="420487" y="487188"/>
                      <a:pt x="419432" y="489734"/>
                      <a:pt x="417555" y="491611"/>
                    </a:cubicBezTo>
                    <a:cubicBezTo>
                      <a:pt x="415679" y="493487"/>
                      <a:pt x="413133" y="494542"/>
                      <a:pt x="410479" y="494542"/>
                    </a:cubicBezTo>
                    <a:lnTo>
                      <a:pt x="10008" y="494542"/>
                    </a:lnTo>
                    <a:cubicBezTo>
                      <a:pt x="7354" y="494542"/>
                      <a:pt x="4808" y="493487"/>
                      <a:pt x="2931" y="491611"/>
                    </a:cubicBezTo>
                    <a:cubicBezTo>
                      <a:pt x="1054" y="489734"/>
                      <a:pt x="0" y="487188"/>
                      <a:pt x="0" y="484534"/>
                    </a:cubicBezTo>
                    <a:lnTo>
                      <a:pt x="0" y="10008"/>
                    </a:lnTo>
                    <a:cubicBezTo>
                      <a:pt x="0" y="7354"/>
                      <a:pt x="1054" y="4808"/>
                      <a:pt x="2931" y="2931"/>
                    </a:cubicBezTo>
                    <a:cubicBezTo>
                      <a:pt x="4808" y="1054"/>
                      <a:pt x="7354" y="0"/>
                      <a:pt x="10008" y="0"/>
                    </a:cubicBezTo>
                    <a:close/>
                  </a:path>
                </a:pathLst>
              </a:custGeom>
              <a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59951" t="384" r="-11177" b="-102448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5D643B8-E622-7D12-623A-12CE9C721B99}"/>
                </a:ext>
              </a:extLst>
            </p:cNvPr>
            <p:cNvGrpSpPr/>
            <p:nvPr/>
          </p:nvGrpSpPr>
          <p:grpSpPr>
            <a:xfrm>
              <a:off x="683237" y="4789524"/>
              <a:ext cx="4029190" cy="2265925"/>
              <a:chOff x="683237" y="4789524"/>
              <a:chExt cx="4029190" cy="2265925"/>
            </a:xfrm>
          </p:grpSpPr>
          <p:sp>
            <p:nvSpPr>
              <p:cNvPr id="88" name="Freeform 88">
                <a:extLst>
                  <a:ext uri="{FF2B5EF4-FFF2-40B4-BE49-F238E27FC236}">
                    <a16:creationId xmlns:a16="http://schemas.microsoft.com/office/drawing/2014/main" id="{B3AA84A0-9679-8B76-B96D-3496D4095CDE}"/>
                  </a:ext>
                </a:extLst>
              </p:cNvPr>
              <p:cNvSpPr/>
              <p:nvPr/>
            </p:nvSpPr>
            <p:spPr>
              <a:xfrm>
                <a:off x="3068333" y="6859648"/>
                <a:ext cx="788923" cy="183813"/>
              </a:xfrm>
              <a:custGeom>
                <a:avLst/>
                <a:gdLst/>
                <a:ahLst/>
                <a:cxnLst/>
                <a:rect l="l" t="t" r="r" b="b"/>
                <a:pathLst>
                  <a:path w="292693" h="68195">
                    <a:moveTo>
                      <a:pt x="34098" y="0"/>
                    </a:moveTo>
                    <a:lnTo>
                      <a:pt x="258595" y="0"/>
                    </a:lnTo>
                    <a:cubicBezTo>
                      <a:pt x="267639" y="0"/>
                      <a:pt x="276311" y="3592"/>
                      <a:pt x="282706" y="9987"/>
                    </a:cubicBezTo>
                    <a:cubicBezTo>
                      <a:pt x="289101" y="16381"/>
                      <a:pt x="292693" y="25054"/>
                      <a:pt x="292693" y="34098"/>
                    </a:cubicBezTo>
                    <a:lnTo>
                      <a:pt x="292693" y="34098"/>
                    </a:lnTo>
                    <a:cubicBezTo>
                      <a:pt x="292693" y="43141"/>
                      <a:pt x="289101" y="51814"/>
                      <a:pt x="282706" y="58208"/>
                    </a:cubicBezTo>
                    <a:cubicBezTo>
                      <a:pt x="276311" y="64603"/>
                      <a:pt x="267639" y="68195"/>
                      <a:pt x="258595" y="68195"/>
                    </a:cubicBezTo>
                    <a:lnTo>
                      <a:pt x="34098" y="68195"/>
                    </a:lnTo>
                    <a:cubicBezTo>
                      <a:pt x="25054" y="68195"/>
                      <a:pt x="16381" y="64603"/>
                      <a:pt x="9987" y="58208"/>
                    </a:cubicBezTo>
                    <a:cubicBezTo>
                      <a:pt x="3592" y="51814"/>
                      <a:pt x="0" y="43141"/>
                      <a:pt x="0" y="34098"/>
                    </a:cubicBezTo>
                    <a:lnTo>
                      <a:pt x="0" y="34098"/>
                    </a:lnTo>
                    <a:cubicBezTo>
                      <a:pt x="0" y="25054"/>
                      <a:pt x="3592" y="16381"/>
                      <a:pt x="9987" y="9987"/>
                    </a:cubicBezTo>
                    <a:cubicBezTo>
                      <a:pt x="16381" y="3592"/>
                      <a:pt x="25054" y="0"/>
                      <a:pt x="340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rnd">
                <a:solidFill>
                  <a:srgbClr val="FFFFFF">
                    <a:alpha val="33725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AutoShape 102">
                <a:extLst>
                  <a:ext uri="{FF2B5EF4-FFF2-40B4-BE49-F238E27FC236}">
                    <a16:creationId xmlns:a16="http://schemas.microsoft.com/office/drawing/2014/main" id="{D88DDE0C-58A2-61FF-377E-99FBB59C68F1}"/>
                  </a:ext>
                </a:extLst>
              </p:cNvPr>
              <p:cNvSpPr/>
              <p:nvPr/>
            </p:nvSpPr>
            <p:spPr>
              <a:xfrm>
                <a:off x="3050355" y="6718378"/>
                <a:ext cx="1662072" cy="0"/>
              </a:xfrm>
              <a:prstGeom prst="line">
                <a:avLst/>
              </a:prstGeom>
              <a:ln w="9525" cap="flat">
                <a:solidFill>
                  <a:srgbClr val="FFFFFF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AutoShape 103">
                <a:extLst>
                  <a:ext uri="{FF2B5EF4-FFF2-40B4-BE49-F238E27FC236}">
                    <a16:creationId xmlns:a16="http://schemas.microsoft.com/office/drawing/2014/main" id="{B89BAD10-6EC6-0016-39C1-3C4AC257D0CA}"/>
                  </a:ext>
                </a:extLst>
              </p:cNvPr>
              <p:cNvSpPr/>
              <p:nvPr/>
            </p:nvSpPr>
            <p:spPr>
              <a:xfrm>
                <a:off x="3513805" y="4989117"/>
                <a:ext cx="1198622" cy="0"/>
              </a:xfrm>
              <a:prstGeom prst="line">
                <a:avLst/>
              </a:prstGeom>
              <a:ln w="9525" cap="flat">
                <a:solidFill>
                  <a:srgbClr val="FFFFFF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AutoShape 104">
                <a:extLst>
                  <a:ext uri="{FF2B5EF4-FFF2-40B4-BE49-F238E27FC236}">
                    <a16:creationId xmlns:a16="http://schemas.microsoft.com/office/drawing/2014/main" id="{7D1C77D4-7209-AEBA-6B8B-EBB60E74505B}"/>
                  </a:ext>
                </a:extLst>
              </p:cNvPr>
              <p:cNvSpPr/>
              <p:nvPr/>
            </p:nvSpPr>
            <p:spPr>
              <a:xfrm>
                <a:off x="3872344" y="5765182"/>
                <a:ext cx="840082" cy="0"/>
              </a:xfrm>
              <a:prstGeom prst="line">
                <a:avLst/>
              </a:prstGeom>
              <a:ln w="9525" cap="flat">
                <a:solidFill>
                  <a:srgbClr val="FFFFFF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27">
                <a:extLst>
                  <a:ext uri="{FF2B5EF4-FFF2-40B4-BE49-F238E27FC236}">
                    <a16:creationId xmlns:a16="http://schemas.microsoft.com/office/drawing/2014/main" id="{0049F233-73E7-535F-E2F3-EA72FE6D176F}"/>
                  </a:ext>
                </a:extLst>
              </p:cNvPr>
              <p:cNvSpPr/>
              <p:nvPr/>
            </p:nvSpPr>
            <p:spPr>
              <a:xfrm>
                <a:off x="2430110" y="6859648"/>
                <a:ext cx="562023" cy="183813"/>
              </a:xfrm>
              <a:custGeom>
                <a:avLst/>
                <a:gdLst/>
                <a:ahLst/>
                <a:cxnLst/>
                <a:rect l="l" t="t" r="r" b="b"/>
                <a:pathLst>
                  <a:path w="208512" h="68195">
                    <a:moveTo>
                      <a:pt x="34098" y="0"/>
                    </a:moveTo>
                    <a:lnTo>
                      <a:pt x="174415" y="0"/>
                    </a:lnTo>
                    <a:cubicBezTo>
                      <a:pt x="183458" y="0"/>
                      <a:pt x="192131" y="3592"/>
                      <a:pt x="198525" y="9987"/>
                    </a:cubicBezTo>
                    <a:cubicBezTo>
                      <a:pt x="204920" y="16381"/>
                      <a:pt x="208512" y="25054"/>
                      <a:pt x="208512" y="34098"/>
                    </a:cubicBezTo>
                    <a:lnTo>
                      <a:pt x="208512" y="34098"/>
                    </a:lnTo>
                    <a:cubicBezTo>
                      <a:pt x="208512" y="43141"/>
                      <a:pt x="204920" y="51814"/>
                      <a:pt x="198525" y="58208"/>
                    </a:cubicBezTo>
                    <a:cubicBezTo>
                      <a:pt x="192131" y="64603"/>
                      <a:pt x="183458" y="68195"/>
                      <a:pt x="174415" y="68195"/>
                    </a:cubicBezTo>
                    <a:lnTo>
                      <a:pt x="34098" y="68195"/>
                    </a:lnTo>
                    <a:cubicBezTo>
                      <a:pt x="25054" y="68195"/>
                      <a:pt x="16381" y="64603"/>
                      <a:pt x="9987" y="58208"/>
                    </a:cubicBezTo>
                    <a:cubicBezTo>
                      <a:pt x="3592" y="51814"/>
                      <a:pt x="0" y="43141"/>
                      <a:pt x="0" y="34098"/>
                    </a:cubicBezTo>
                    <a:lnTo>
                      <a:pt x="0" y="34098"/>
                    </a:lnTo>
                    <a:cubicBezTo>
                      <a:pt x="0" y="25054"/>
                      <a:pt x="3592" y="16381"/>
                      <a:pt x="9987" y="9987"/>
                    </a:cubicBezTo>
                    <a:cubicBezTo>
                      <a:pt x="16381" y="3592"/>
                      <a:pt x="25054" y="0"/>
                      <a:pt x="340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rnd">
                <a:solidFill>
                  <a:srgbClr val="FFFFFF">
                    <a:alpha val="33725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31">
                <a:extLst>
                  <a:ext uri="{FF2B5EF4-FFF2-40B4-BE49-F238E27FC236}">
                    <a16:creationId xmlns:a16="http://schemas.microsoft.com/office/drawing/2014/main" id="{0B3BBC51-5BBF-7037-3D37-44DFFBE2CA21}"/>
                  </a:ext>
                </a:extLst>
              </p:cNvPr>
              <p:cNvSpPr/>
              <p:nvPr/>
            </p:nvSpPr>
            <p:spPr>
              <a:xfrm>
                <a:off x="3930025" y="6859648"/>
                <a:ext cx="772877" cy="183813"/>
              </a:xfrm>
              <a:custGeom>
                <a:avLst/>
                <a:gdLst/>
                <a:ahLst/>
                <a:cxnLst/>
                <a:rect l="l" t="t" r="r" b="b"/>
                <a:pathLst>
                  <a:path w="286740" h="68195">
                    <a:moveTo>
                      <a:pt x="34098" y="0"/>
                    </a:moveTo>
                    <a:lnTo>
                      <a:pt x="252642" y="0"/>
                    </a:lnTo>
                    <a:cubicBezTo>
                      <a:pt x="271474" y="0"/>
                      <a:pt x="286740" y="15266"/>
                      <a:pt x="286740" y="34098"/>
                    </a:cubicBezTo>
                    <a:lnTo>
                      <a:pt x="286740" y="34098"/>
                    </a:lnTo>
                    <a:cubicBezTo>
                      <a:pt x="286740" y="43141"/>
                      <a:pt x="283147" y="51814"/>
                      <a:pt x="276753" y="58208"/>
                    </a:cubicBezTo>
                    <a:cubicBezTo>
                      <a:pt x="270358" y="64603"/>
                      <a:pt x="261686" y="68195"/>
                      <a:pt x="252642" y="68195"/>
                    </a:cubicBezTo>
                    <a:lnTo>
                      <a:pt x="34098" y="68195"/>
                    </a:lnTo>
                    <a:cubicBezTo>
                      <a:pt x="25054" y="68195"/>
                      <a:pt x="16381" y="64603"/>
                      <a:pt x="9987" y="58208"/>
                    </a:cubicBezTo>
                    <a:cubicBezTo>
                      <a:pt x="3592" y="51814"/>
                      <a:pt x="0" y="43141"/>
                      <a:pt x="0" y="34098"/>
                    </a:cubicBezTo>
                    <a:lnTo>
                      <a:pt x="0" y="34098"/>
                    </a:lnTo>
                    <a:cubicBezTo>
                      <a:pt x="0" y="25054"/>
                      <a:pt x="3592" y="16381"/>
                      <a:pt x="9987" y="9987"/>
                    </a:cubicBezTo>
                    <a:cubicBezTo>
                      <a:pt x="16381" y="3592"/>
                      <a:pt x="25054" y="0"/>
                      <a:pt x="340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rnd">
                <a:solidFill>
                  <a:srgbClr val="FFFFFF">
                    <a:alpha val="33725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00">
                <a:extLst>
                  <a:ext uri="{FF2B5EF4-FFF2-40B4-BE49-F238E27FC236}">
                    <a16:creationId xmlns:a16="http://schemas.microsoft.com/office/drawing/2014/main" id="{F45169A8-9325-8A9E-15EF-1421FA8DF08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3237" y="4789524"/>
                <a:ext cx="1547168" cy="1837117"/>
              </a:xfrm>
              <a:custGeom>
                <a:avLst/>
                <a:gdLst/>
                <a:ahLst/>
                <a:cxnLst/>
                <a:rect l="l" t="t" r="r" b="b"/>
                <a:pathLst>
                  <a:path w="602442" h="715343">
                    <a:moveTo>
                      <a:pt x="10008" y="0"/>
                    </a:moveTo>
                    <a:lnTo>
                      <a:pt x="592434" y="0"/>
                    </a:lnTo>
                    <a:cubicBezTo>
                      <a:pt x="595088" y="0"/>
                      <a:pt x="597633" y="1054"/>
                      <a:pt x="599510" y="2931"/>
                    </a:cubicBezTo>
                    <a:cubicBezTo>
                      <a:pt x="601387" y="4808"/>
                      <a:pt x="602442" y="7354"/>
                      <a:pt x="602442" y="10008"/>
                    </a:cubicBezTo>
                    <a:lnTo>
                      <a:pt x="602442" y="705335"/>
                    </a:lnTo>
                    <a:cubicBezTo>
                      <a:pt x="602442" y="707989"/>
                      <a:pt x="601387" y="710535"/>
                      <a:pt x="599510" y="712412"/>
                    </a:cubicBezTo>
                    <a:cubicBezTo>
                      <a:pt x="597633" y="714289"/>
                      <a:pt x="595088" y="715343"/>
                      <a:pt x="592434" y="715343"/>
                    </a:cubicBezTo>
                    <a:lnTo>
                      <a:pt x="10008" y="715343"/>
                    </a:lnTo>
                    <a:cubicBezTo>
                      <a:pt x="7354" y="715343"/>
                      <a:pt x="4808" y="714289"/>
                      <a:pt x="2931" y="712412"/>
                    </a:cubicBezTo>
                    <a:cubicBezTo>
                      <a:pt x="1054" y="710535"/>
                      <a:pt x="0" y="707989"/>
                      <a:pt x="0" y="705335"/>
                    </a:cubicBezTo>
                    <a:lnTo>
                      <a:pt x="0" y="10008"/>
                    </a:lnTo>
                    <a:cubicBezTo>
                      <a:pt x="0" y="7354"/>
                      <a:pt x="1054" y="4808"/>
                      <a:pt x="2931" y="2931"/>
                    </a:cubicBezTo>
                    <a:cubicBezTo>
                      <a:pt x="4808" y="1054"/>
                      <a:pt x="7354" y="0"/>
                      <a:pt x="1000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06">
                <a:extLst>
                  <a:ext uri="{FF2B5EF4-FFF2-40B4-BE49-F238E27FC236}">
                    <a16:creationId xmlns:a16="http://schemas.microsoft.com/office/drawing/2014/main" id="{797D240D-4D77-54DF-1735-DB61CCB8A68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3237" y="4789524"/>
                <a:ext cx="1547168" cy="1837117"/>
              </a:xfrm>
              <a:custGeom>
                <a:avLst/>
                <a:gdLst/>
                <a:ahLst/>
                <a:cxnLst/>
                <a:rect l="l" t="t" r="r" b="b"/>
                <a:pathLst>
                  <a:path w="420487" h="499289">
                    <a:moveTo>
                      <a:pt x="0" y="0"/>
                    </a:moveTo>
                    <a:lnTo>
                      <a:pt x="420487" y="0"/>
                    </a:lnTo>
                    <a:lnTo>
                      <a:pt x="420487" y="499289"/>
                    </a:lnTo>
                    <a:lnTo>
                      <a:pt x="0" y="499289"/>
                    </a:lnTo>
                    <a:close/>
                  </a:path>
                </a:pathLst>
              </a:custGeom>
              <a:blipFill>
                <a:blip r:embed="rId9"/>
                <a:stretch>
                  <a:fillRect l="-77465" t="-18361" r="-118531" b="-47721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5" name="Freeform 135">
                <a:extLst>
                  <a:ext uri="{FF2B5EF4-FFF2-40B4-BE49-F238E27FC236}">
                    <a16:creationId xmlns:a16="http://schemas.microsoft.com/office/drawing/2014/main" id="{55D2A898-A32A-F510-0F00-4686A5574B8F}"/>
                  </a:ext>
                </a:extLst>
              </p:cNvPr>
              <p:cNvSpPr/>
              <p:nvPr/>
            </p:nvSpPr>
            <p:spPr>
              <a:xfrm>
                <a:off x="702411" y="6974253"/>
                <a:ext cx="54359" cy="69207"/>
              </a:xfrm>
              <a:custGeom>
                <a:avLst/>
                <a:gdLst/>
                <a:ahLst/>
                <a:cxnLst/>
                <a:rect l="l" t="t" r="r" b="b"/>
                <a:pathLst>
                  <a:path w="54359" h="69207">
                    <a:moveTo>
                      <a:pt x="0" y="0"/>
                    </a:moveTo>
                    <a:lnTo>
                      <a:pt x="54359" y="0"/>
                    </a:lnTo>
                    <a:lnTo>
                      <a:pt x="54359" y="69207"/>
                    </a:lnTo>
                    <a:lnTo>
                      <a:pt x="0" y="6920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36">
                <a:extLst>
                  <a:ext uri="{FF2B5EF4-FFF2-40B4-BE49-F238E27FC236}">
                    <a16:creationId xmlns:a16="http://schemas.microsoft.com/office/drawing/2014/main" id="{129655D9-A904-FF0C-9404-87898C965A3C}"/>
                  </a:ext>
                </a:extLst>
              </p:cNvPr>
              <p:cNvSpPr/>
              <p:nvPr/>
            </p:nvSpPr>
            <p:spPr>
              <a:xfrm>
                <a:off x="698487" y="6715890"/>
                <a:ext cx="62206" cy="62206"/>
              </a:xfrm>
              <a:custGeom>
                <a:avLst/>
                <a:gdLst/>
                <a:ahLst/>
                <a:cxnLst/>
                <a:rect l="l" t="t" r="r" b="b"/>
                <a:pathLst>
                  <a:path w="62206" h="62206">
                    <a:moveTo>
                      <a:pt x="0" y="0"/>
                    </a:moveTo>
                    <a:lnTo>
                      <a:pt x="62207" y="0"/>
                    </a:lnTo>
                    <a:lnTo>
                      <a:pt x="62207" y="62206"/>
                    </a:lnTo>
                    <a:lnTo>
                      <a:pt x="0" y="6220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37">
                <a:extLst>
                  <a:ext uri="{FF2B5EF4-FFF2-40B4-BE49-F238E27FC236}">
                    <a16:creationId xmlns:a16="http://schemas.microsoft.com/office/drawing/2014/main" id="{F499DA6A-39DA-50F2-5ED4-426DB094C0D0}"/>
                  </a:ext>
                </a:extLst>
              </p:cNvPr>
              <p:cNvSpPr/>
              <p:nvPr/>
            </p:nvSpPr>
            <p:spPr>
              <a:xfrm>
                <a:off x="696893" y="6856879"/>
                <a:ext cx="65395" cy="42091"/>
              </a:xfrm>
              <a:custGeom>
                <a:avLst/>
                <a:gdLst/>
                <a:ahLst/>
                <a:cxnLst/>
                <a:rect l="l" t="t" r="r" b="b"/>
                <a:pathLst>
                  <a:path w="65395" h="42091">
                    <a:moveTo>
                      <a:pt x="0" y="0"/>
                    </a:moveTo>
                    <a:lnTo>
                      <a:pt x="65395" y="0"/>
                    </a:lnTo>
                    <a:lnTo>
                      <a:pt x="65395" y="42091"/>
                    </a:lnTo>
                    <a:lnTo>
                      <a:pt x="0" y="420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TextBox 90">
                <a:extLst>
                  <a:ext uri="{FF2B5EF4-FFF2-40B4-BE49-F238E27FC236}">
                    <a16:creationId xmlns:a16="http://schemas.microsoft.com/office/drawing/2014/main" id="{6D3FD178-97E8-8D23-EB9A-9286FC8E44B7}"/>
                  </a:ext>
                </a:extLst>
              </p:cNvPr>
              <p:cNvSpPr txBox="1"/>
              <p:nvPr/>
            </p:nvSpPr>
            <p:spPr>
              <a:xfrm>
                <a:off x="3185108" y="6883071"/>
                <a:ext cx="555373" cy="1226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14"/>
                  </a:lnSpc>
                </a:pPr>
                <a:r>
                  <a:rPr lang="en-US" sz="650" spc="32" dirty="0">
                    <a:solidFill>
                      <a:srgbClr val="FFFFFF"/>
                    </a:solidFill>
                    <a:latin typeface="Roboto"/>
                  </a:rPr>
                  <a:t>Photography</a:t>
                </a:r>
              </a:p>
            </p:txBody>
          </p:sp>
          <p:sp>
            <p:nvSpPr>
              <p:cNvPr id="129" name="TextBox 129">
                <a:extLst>
                  <a:ext uri="{FF2B5EF4-FFF2-40B4-BE49-F238E27FC236}">
                    <a16:creationId xmlns:a16="http://schemas.microsoft.com/office/drawing/2014/main" id="{3EFCAA08-372D-1227-F3E7-941AF1637A1C}"/>
                  </a:ext>
                </a:extLst>
              </p:cNvPr>
              <p:cNvSpPr txBox="1"/>
              <p:nvPr/>
            </p:nvSpPr>
            <p:spPr>
              <a:xfrm>
                <a:off x="2531971" y="6883071"/>
                <a:ext cx="358301" cy="1226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14"/>
                  </a:lnSpc>
                </a:pPr>
                <a:r>
                  <a:rPr lang="en-US" sz="650" spc="32" dirty="0">
                    <a:solidFill>
                      <a:srgbClr val="FFFFFF"/>
                    </a:solidFill>
                    <a:latin typeface="Roboto"/>
                  </a:rPr>
                  <a:t>Painting</a:t>
                </a:r>
              </a:p>
            </p:txBody>
          </p:sp>
          <p:sp>
            <p:nvSpPr>
              <p:cNvPr id="133" name="TextBox 133">
                <a:extLst>
                  <a:ext uri="{FF2B5EF4-FFF2-40B4-BE49-F238E27FC236}">
                    <a16:creationId xmlns:a16="http://schemas.microsoft.com/office/drawing/2014/main" id="{4EF48DC1-FF95-C360-766D-1805173F04E2}"/>
                  </a:ext>
                </a:extLst>
              </p:cNvPr>
              <p:cNvSpPr txBox="1"/>
              <p:nvPr/>
            </p:nvSpPr>
            <p:spPr>
              <a:xfrm>
                <a:off x="4029312" y="6883071"/>
                <a:ext cx="574302" cy="1226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14"/>
                  </a:lnSpc>
                </a:pPr>
                <a:r>
                  <a:rPr lang="en-US" sz="650" spc="32" dirty="0">
                    <a:solidFill>
                      <a:srgbClr val="FFFFFF"/>
                    </a:solidFill>
                    <a:latin typeface="Roboto"/>
                  </a:rPr>
                  <a:t>Volunteering</a:t>
                </a:r>
              </a:p>
            </p:txBody>
          </p:sp>
          <p:sp>
            <p:nvSpPr>
              <p:cNvPr id="134" name="TextBox 134">
                <a:extLst>
                  <a:ext uri="{FF2B5EF4-FFF2-40B4-BE49-F238E27FC236}">
                    <a16:creationId xmlns:a16="http://schemas.microsoft.com/office/drawing/2014/main" id="{DFB3B66E-45D9-27E2-7359-90C1DBDCA542}"/>
                  </a:ext>
                </a:extLst>
              </p:cNvPr>
              <p:cNvSpPr txBox="1"/>
              <p:nvPr/>
            </p:nvSpPr>
            <p:spPr>
              <a:xfrm>
                <a:off x="2438562" y="6624850"/>
                <a:ext cx="545118" cy="1222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75"/>
                  </a:lnSpc>
                </a:pPr>
                <a:r>
                  <a:rPr lang="en-US" sz="800" b="1" spc="28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Interests</a:t>
                </a:r>
              </a:p>
            </p:txBody>
          </p:sp>
          <p:sp>
            <p:nvSpPr>
              <p:cNvPr id="138" name="TextBox 138">
                <a:extLst>
                  <a:ext uri="{FF2B5EF4-FFF2-40B4-BE49-F238E27FC236}">
                    <a16:creationId xmlns:a16="http://schemas.microsoft.com/office/drawing/2014/main" id="{156A0021-DFB9-067F-B856-6560BF763E59}"/>
                  </a:ext>
                </a:extLst>
              </p:cNvPr>
              <p:cNvSpPr txBox="1"/>
              <p:nvPr/>
            </p:nvSpPr>
            <p:spPr>
              <a:xfrm>
                <a:off x="824510" y="6962264"/>
                <a:ext cx="1424625" cy="9318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780"/>
                  </a:lnSpc>
                  <a:spcBef>
                    <a:spcPct val="0"/>
                  </a:spcBef>
                </a:pPr>
                <a:r>
                  <a:rPr lang="en-US" sz="650" u="none" strike="noStrike" spc="32" dirty="0">
                    <a:solidFill>
                      <a:srgbClr val="FFFFFF"/>
                    </a:solidFill>
                    <a:latin typeface="Roboto"/>
                  </a:rPr>
                  <a:t>987 Pine Street, Somewhere, USA</a:t>
                </a:r>
              </a:p>
            </p:txBody>
          </p:sp>
          <p:sp>
            <p:nvSpPr>
              <p:cNvPr id="139" name="TextBox 139">
                <a:extLst>
                  <a:ext uri="{FF2B5EF4-FFF2-40B4-BE49-F238E27FC236}">
                    <a16:creationId xmlns:a16="http://schemas.microsoft.com/office/drawing/2014/main" id="{FD27A8CE-DE0A-E1C6-C868-6073E9E91A4E}"/>
                  </a:ext>
                </a:extLst>
              </p:cNvPr>
              <p:cNvSpPr txBox="1"/>
              <p:nvPr/>
            </p:nvSpPr>
            <p:spPr>
              <a:xfrm>
                <a:off x="824510" y="6700400"/>
                <a:ext cx="793156" cy="9318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780"/>
                  </a:lnSpc>
                  <a:spcBef>
                    <a:spcPct val="0"/>
                  </a:spcBef>
                </a:pPr>
                <a:r>
                  <a:rPr lang="en-US" sz="650" u="none" strike="noStrike" spc="32">
                    <a:solidFill>
                      <a:srgbClr val="FFFFFF"/>
                    </a:solidFill>
                    <a:latin typeface="Roboto"/>
                  </a:rPr>
                  <a:t>+1 (555) 111-2222</a:t>
                </a:r>
              </a:p>
            </p:txBody>
          </p:sp>
          <p:sp>
            <p:nvSpPr>
              <p:cNvPr id="140" name="TextBox 140">
                <a:extLst>
                  <a:ext uri="{FF2B5EF4-FFF2-40B4-BE49-F238E27FC236}">
                    <a16:creationId xmlns:a16="http://schemas.microsoft.com/office/drawing/2014/main" id="{C2754B07-10C2-9079-399A-8189D73F412F}"/>
                  </a:ext>
                </a:extLst>
              </p:cNvPr>
              <p:cNvSpPr txBox="1"/>
              <p:nvPr/>
            </p:nvSpPr>
            <p:spPr>
              <a:xfrm>
                <a:off x="828993" y="6831332"/>
                <a:ext cx="1258217" cy="9318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780"/>
                  </a:lnSpc>
                  <a:spcBef>
                    <a:spcPct val="0"/>
                  </a:spcBef>
                </a:pPr>
                <a:r>
                  <a:rPr lang="en-US" sz="650" u="none" strike="noStrike" spc="32">
                    <a:solidFill>
                      <a:srgbClr val="FFFFFF"/>
                    </a:solidFill>
                    <a:latin typeface="Roboto"/>
                  </a:rPr>
                  <a:t>sarah.brown@example.com</a:t>
                </a:r>
              </a:p>
            </p:txBody>
          </p:sp>
          <p:sp>
            <p:nvSpPr>
              <p:cNvPr id="141" name="TextBox 141">
                <a:extLst>
                  <a:ext uri="{FF2B5EF4-FFF2-40B4-BE49-F238E27FC236}">
                    <a16:creationId xmlns:a16="http://schemas.microsoft.com/office/drawing/2014/main" id="{AD19601B-1882-4132-0062-A27914CDEA7F}"/>
                  </a:ext>
                </a:extLst>
              </p:cNvPr>
              <p:cNvSpPr txBox="1"/>
              <p:nvPr/>
            </p:nvSpPr>
            <p:spPr>
              <a:xfrm>
                <a:off x="2438562" y="4841429"/>
                <a:ext cx="999364" cy="1795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9"/>
                  </a:lnSpc>
                </a:pPr>
                <a:r>
                  <a:rPr lang="en-US" sz="1200" b="1" spc="42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Sarah Brown</a:t>
                </a:r>
              </a:p>
            </p:txBody>
          </p:sp>
          <p:sp>
            <p:nvSpPr>
              <p:cNvPr id="142" name="TextBox 142">
                <a:extLst>
                  <a:ext uri="{FF2B5EF4-FFF2-40B4-BE49-F238E27FC236}">
                    <a16:creationId xmlns:a16="http://schemas.microsoft.com/office/drawing/2014/main" id="{A6DE106F-1AED-2A8B-EC28-71E5C1ECD57A}"/>
                  </a:ext>
                </a:extLst>
              </p:cNvPr>
              <p:cNvSpPr txBox="1"/>
              <p:nvPr/>
            </p:nvSpPr>
            <p:spPr>
              <a:xfrm>
                <a:off x="2438562" y="5274681"/>
                <a:ext cx="1039020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92"/>
                  </a:lnSpc>
                </a:pPr>
                <a:r>
                  <a:rPr lang="en-US" sz="700" b="1" spc="35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Membership Level</a:t>
                </a:r>
              </a:p>
            </p:txBody>
          </p:sp>
          <p:sp>
            <p:nvSpPr>
              <p:cNvPr id="143" name="TextBox 143">
                <a:extLst>
                  <a:ext uri="{FF2B5EF4-FFF2-40B4-BE49-F238E27FC236}">
                    <a16:creationId xmlns:a16="http://schemas.microsoft.com/office/drawing/2014/main" id="{81B863E9-9929-CBCA-ACAE-95B22506264C}"/>
                  </a:ext>
                </a:extLst>
              </p:cNvPr>
              <p:cNvSpPr txBox="1"/>
              <p:nvPr/>
            </p:nvSpPr>
            <p:spPr>
              <a:xfrm>
                <a:off x="2438562" y="5083640"/>
                <a:ext cx="1039020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92"/>
                  </a:lnSpc>
                </a:pPr>
                <a:r>
                  <a:rPr lang="en-US" sz="700" b="1" spc="35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Join Date</a:t>
                </a:r>
              </a:p>
            </p:txBody>
          </p:sp>
          <p:sp>
            <p:nvSpPr>
              <p:cNvPr id="144" name="TextBox 144">
                <a:extLst>
                  <a:ext uri="{FF2B5EF4-FFF2-40B4-BE49-F238E27FC236}">
                    <a16:creationId xmlns:a16="http://schemas.microsoft.com/office/drawing/2014/main" id="{1C92BDC4-B3DE-1CBD-D2EB-D1862FA35E89}"/>
                  </a:ext>
                </a:extLst>
              </p:cNvPr>
              <p:cNvSpPr txBox="1"/>
              <p:nvPr/>
            </p:nvSpPr>
            <p:spPr>
              <a:xfrm>
                <a:off x="3969711" y="5274681"/>
                <a:ext cx="742716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092"/>
                  </a:lnSpc>
                </a:pPr>
                <a:r>
                  <a:rPr lang="en-US" sz="700" spc="35">
                    <a:solidFill>
                      <a:srgbClr val="FFFFFF"/>
                    </a:solidFill>
                    <a:latin typeface="Roboto"/>
                  </a:rPr>
                  <a:t>Bronze</a:t>
                </a:r>
              </a:p>
            </p:txBody>
          </p:sp>
          <p:sp>
            <p:nvSpPr>
              <p:cNvPr id="145" name="TextBox 145">
                <a:extLst>
                  <a:ext uri="{FF2B5EF4-FFF2-40B4-BE49-F238E27FC236}">
                    <a16:creationId xmlns:a16="http://schemas.microsoft.com/office/drawing/2014/main" id="{CE336FB6-6009-D209-5F65-48ADBD10B20F}"/>
                  </a:ext>
                </a:extLst>
              </p:cNvPr>
              <p:cNvSpPr txBox="1"/>
              <p:nvPr/>
            </p:nvSpPr>
            <p:spPr>
              <a:xfrm>
                <a:off x="3827238" y="5094938"/>
                <a:ext cx="885189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092"/>
                  </a:lnSpc>
                </a:pPr>
                <a:r>
                  <a:rPr lang="en-US" sz="700" spc="35">
                    <a:solidFill>
                      <a:srgbClr val="FFFFFF"/>
                    </a:solidFill>
                    <a:latin typeface="Roboto"/>
                  </a:rPr>
                  <a:t>September 1, 2023</a:t>
                </a:r>
              </a:p>
            </p:txBody>
          </p:sp>
          <p:sp>
            <p:nvSpPr>
              <p:cNvPr id="146" name="TextBox 146">
                <a:extLst>
                  <a:ext uri="{FF2B5EF4-FFF2-40B4-BE49-F238E27FC236}">
                    <a16:creationId xmlns:a16="http://schemas.microsoft.com/office/drawing/2014/main" id="{DB07EE11-5CAF-6ECF-7856-9BFE78CCEC87}"/>
                  </a:ext>
                </a:extLst>
              </p:cNvPr>
              <p:cNvSpPr txBox="1"/>
              <p:nvPr/>
            </p:nvSpPr>
            <p:spPr>
              <a:xfrm>
                <a:off x="2438562" y="5672578"/>
                <a:ext cx="1414193" cy="1218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59"/>
                  </a:lnSpc>
                </a:pPr>
                <a:r>
                  <a:rPr lang="en-US" sz="799" b="1" spc="27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Demographic Information</a:t>
                </a:r>
              </a:p>
            </p:txBody>
          </p:sp>
          <p:sp>
            <p:nvSpPr>
              <p:cNvPr id="147" name="TextBox 147">
                <a:extLst>
                  <a:ext uri="{FF2B5EF4-FFF2-40B4-BE49-F238E27FC236}">
                    <a16:creationId xmlns:a16="http://schemas.microsoft.com/office/drawing/2014/main" id="{90309D9D-1868-2B32-3BB9-C635CF98ABD3}"/>
                  </a:ext>
                </a:extLst>
              </p:cNvPr>
              <p:cNvSpPr txBox="1"/>
              <p:nvPr/>
            </p:nvSpPr>
            <p:spPr>
              <a:xfrm>
                <a:off x="2438562" y="5878081"/>
                <a:ext cx="1039020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92"/>
                  </a:lnSpc>
                </a:pPr>
                <a:r>
                  <a:rPr lang="en-US" sz="700" b="1" spc="35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Age</a:t>
                </a:r>
              </a:p>
            </p:txBody>
          </p:sp>
          <p:sp>
            <p:nvSpPr>
              <p:cNvPr id="148" name="TextBox 148">
                <a:extLst>
                  <a:ext uri="{FF2B5EF4-FFF2-40B4-BE49-F238E27FC236}">
                    <a16:creationId xmlns:a16="http://schemas.microsoft.com/office/drawing/2014/main" id="{3AD8AD2F-E97F-6996-53C3-03E2D0A3D2BA}"/>
                  </a:ext>
                </a:extLst>
              </p:cNvPr>
              <p:cNvSpPr txBox="1"/>
              <p:nvPr/>
            </p:nvSpPr>
            <p:spPr>
              <a:xfrm>
                <a:off x="2438562" y="6052877"/>
                <a:ext cx="1039020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92"/>
                  </a:lnSpc>
                </a:pPr>
                <a:r>
                  <a:rPr lang="en-US" sz="700" b="1" spc="35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Gender</a:t>
                </a:r>
              </a:p>
            </p:txBody>
          </p:sp>
          <p:sp>
            <p:nvSpPr>
              <p:cNvPr id="149" name="TextBox 149">
                <a:extLst>
                  <a:ext uri="{FF2B5EF4-FFF2-40B4-BE49-F238E27FC236}">
                    <a16:creationId xmlns:a16="http://schemas.microsoft.com/office/drawing/2014/main" id="{FFDE6086-94FD-D8EF-8143-B44EFA870BD3}"/>
                  </a:ext>
                </a:extLst>
              </p:cNvPr>
              <p:cNvSpPr txBox="1"/>
              <p:nvPr/>
            </p:nvSpPr>
            <p:spPr>
              <a:xfrm>
                <a:off x="2438562" y="6225208"/>
                <a:ext cx="1223585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92"/>
                  </a:lnSpc>
                </a:pPr>
                <a:r>
                  <a:rPr lang="en-US" sz="700" b="1" spc="35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Occupation</a:t>
                </a:r>
              </a:p>
            </p:txBody>
          </p:sp>
          <p:sp>
            <p:nvSpPr>
              <p:cNvPr id="150" name="TextBox 150">
                <a:extLst>
                  <a:ext uri="{FF2B5EF4-FFF2-40B4-BE49-F238E27FC236}">
                    <a16:creationId xmlns:a16="http://schemas.microsoft.com/office/drawing/2014/main" id="{35D0FEED-66C7-393B-8CC5-67F1F1F29646}"/>
                  </a:ext>
                </a:extLst>
              </p:cNvPr>
              <p:cNvSpPr txBox="1"/>
              <p:nvPr/>
            </p:nvSpPr>
            <p:spPr>
              <a:xfrm>
                <a:off x="4248946" y="5878081"/>
                <a:ext cx="463481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092"/>
                  </a:lnSpc>
                </a:pPr>
                <a:r>
                  <a:rPr lang="en-US" sz="700" spc="35">
                    <a:solidFill>
                      <a:srgbClr val="FFFFFF"/>
                    </a:solidFill>
                    <a:latin typeface="Roboto"/>
                  </a:rPr>
                  <a:t>45</a:t>
                </a:r>
              </a:p>
            </p:txBody>
          </p:sp>
          <p:sp>
            <p:nvSpPr>
              <p:cNvPr id="151" name="TextBox 151">
                <a:extLst>
                  <a:ext uri="{FF2B5EF4-FFF2-40B4-BE49-F238E27FC236}">
                    <a16:creationId xmlns:a16="http://schemas.microsoft.com/office/drawing/2014/main" id="{E1B5D91B-7A84-7DBB-0E75-4E517658CBB9}"/>
                  </a:ext>
                </a:extLst>
              </p:cNvPr>
              <p:cNvSpPr txBox="1"/>
              <p:nvPr/>
            </p:nvSpPr>
            <p:spPr>
              <a:xfrm>
                <a:off x="3969711" y="6052877"/>
                <a:ext cx="742716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092"/>
                  </a:lnSpc>
                </a:pPr>
                <a:r>
                  <a:rPr lang="en-US" sz="700" spc="35">
                    <a:solidFill>
                      <a:srgbClr val="FFFFFF"/>
                    </a:solidFill>
                    <a:latin typeface="Roboto"/>
                  </a:rPr>
                  <a:t>Female</a:t>
                </a:r>
              </a:p>
            </p:txBody>
          </p:sp>
          <p:sp>
            <p:nvSpPr>
              <p:cNvPr id="152" name="TextBox 152">
                <a:extLst>
                  <a:ext uri="{FF2B5EF4-FFF2-40B4-BE49-F238E27FC236}">
                    <a16:creationId xmlns:a16="http://schemas.microsoft.com/office/drawing/2014/main" id="{94EF0244-C4DC-EFEA-0814-50B64F63D813}"/>
                  </a:ext>
                </a:extLst>
              </p:cNvPr>
              <p:cNvSpPr txBox="1"/>
              <p:nvPr/>
            </p:nvSpPr>
            <p:spPr>
              <a:xfrm>
                <a:off x="3662147" y="6226074"/>
                <a:ext cx="1050280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092"/>
                  </a:lnSpc>
                </a:pPr>
                <a:r>
                  <a:rPr lang="en-US" sz="700" spc="35">
                    <a:solidFill>
                      <a:srgbClr val="FFFFFF"/>
                    </a:solidFill>
                    <a:latin typeface="Roboto"/>
                  </a:rPr>
                  <a:t>Nurse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8718DCF-18E2-8B6D-AF6C-3F3FC2B82233}"/>
                </a:ext>
              </a:extLst>
            </p:cNvPr>
            <p:cNvGrpSpPr/>
            <p:nvPr/>
          </p:nvGrpSpPr>
          <p:grpSpPr>
            <a:xfrm>
              <a:off x="6036992" y="1465317"/>
              <a:ext cx="4029190" cy="2265925"/>
              <a:chOff x="6036992" y="1486687"/>
              <a:chExt cx="4029190" cy="2265925"/>
            </a:xfrm>
          </p:grpSpPr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79AA1811-723D-DAA5-5354-625C87EB143E}"/>
                  </a:ext>
                </a:extLst>
              </p:cNvPr>
              <p:cNvSpPr/>
              <p:nvPr/>
            </p:nvSpPr>
            <p:spPr>
              <a:xfrm>
                <a:off x="7783274" y="3556811"/>
                <a:ext cx="553570" cy="183813"/>
              </a:xfrm>
              <a:custGeom>
                <a:avLst/>
                <a:gdLst/>
                <a:ahLst/>
                <a:cxnLst/>
                <a:rect l="l" t="t" r="r" b="b"/>
                <a:pathLst>
                  <a:path w="205376" h="68195">
                    <a:moveTo>
                      <a:pt x="34098" y="0"/>
                    </a:moveTo>
                    <a:lnTo>
                      <a:pt x="171279" y="0"/>
                    </a:lnTo>
                    <a:cubicBezTo>
                      <a:pt x="180322" y="0"/>
                      <a:pt x="188995" y="3592"/>
                      <a:pt x="195389" y="9987"/>
                    </a:cubicBezTo>
                    <a:cubicBezTo>
                      <a:pt x="201784" y="16381"/>
                      <a:pt x="205376" y="25054"/>
                      <a:pt x="205376" y="34098"/>
                    </a:cubicBezTo>
                    <a:lnTo>
                      <a:pt x="205376" y="34098"/>
                    </a:lnTo>
                    <a:cubicBezTo>
                      <a:pt x="205376" y="43141"/>
                      <a:pt x="201784" y="51814"/>
                      <a:pt x="195389" y="58208"/>
                    </a:cubicBezTo>
                    <a:cubicBezTo>
                      <a:pt x="188995" y="64603"/>
                      <a:pt x="180322" y="68195"/>
                      <a:pt x="171279" y="68195"/>
                    </a:cubicBezTo>
                    <a:lnTo>
                      <a:pt x="34098" y="68195"/>
                    </a:lnTo>
                    <a:cubicBezTo>
                      <a:pt x="25054" y="68195"/>
                      <a:pt x="16381" y="64603"/>
                      <a:pt x="9987" y="58208"/>
                    </a:cubicBezTo>
                    <a:cubicBezTo>
                      <a:pt x="3592" y="51814"/>
                      <a:pt x="0" y="43141"/>
                      <a:pt x="0" y="34098"/>
                    </a:cubicBezTo>
                    <a:lnTo>
                      <a:pt x="0" y="34098"/>
                    </a:lnTo>
                    <a:cubicBezTo>
                      <a:pt x="0" y="25054"/>
                      <a:pt x="3592" y="16381"/>
                      <a:pt x="9987" y="9987"/>
                    </a:cubicBezTo>
                    <a:cubicBezTo>
                      <a:pt x="16381" y="3592"/>
                      <a:pt x="25054" y="0"/>
                      <a:pt x="340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rnd">
                <a:solidFill>
                  <a:srgbClr val="FFFFFF">
                    <a:alpha val="33725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25D5B82D-F535-D9BA-CC8D-AEFBD630EE06}"/>
                  </a:ext>
                </a:extLst>
              </p:cNvPr>
              <p:cNvSpPr/>
              <p:nvPr/>
            </p:nvSpPr>
            <p:spPr>
              <a:xfrm>
                <a:off x="9522411" y="3556811"/>
                <a:ext cx="491225" cy="183813"/>
              </a:xfrm>
              <a:custGeom>
                <a:avLst/>
                <a:gdLst/>
                <a:ahLst/>
                <a:cxnLst/>
                <a:rect l="l" t="t" r="r" b="b"/>
                <a:pathLst>
                  <a:path w="182246" h="68195">
                    <a:moveTo>
                      <a:pt x="34098" y="0"/>
                    </a:moveTo>
                    <a:lnTo>
                      <a:pt x="148149" y="0"/>
                    </a:lnTo>
                    <a:cubicBezTo>
                      <a:pt x="157192" y="0"/>
                      <a:pt x="165865" y="3592"/>
                      <a:pt x="172259" y="9987"/>
                    </a:cubicBezTo>
                    <a:cubicBezTo>
                      <a:pt x="178654" y="16381"/>
                      <a:pt x="182246" y="25054"/>
                      <a:pt x="182246" y="34098"/>
                    </a:cubicBezTo>
                    <a:lnTo>
                      <a:pt x="182246" y="34098"/>
                    </a:lnTo>
                    <a:cubicBezTo>
                      <a:pt x="182246" y="43141"/>
                      <a:pt x="178654" y="51814"/>
                      <a:pt x="172259" y="58208"/>
                    </a:cubicBezTo>
                    <a:cubicBezTo>
                      <a:pt x="165865" y="64603"/>
                      <a:pt x="157192" y="68195"/>
                      <a:pt x="148149" y="68195"/>
                    </a:cubicBezTo>
                    <a:lnTo>
                      <a:pt x="34098" y="68195"/>
                    </a:lnTo>
                    <a:cubicBezTo>
                      <a:pt x="25054" y="68195"/>
                      <a:pt x="16381" y="64603"/>
                      <a:pt x="9987" y="58208"/>
                    </a:cubicBezTo>
                    <a:cubicBezTo>
                      <a:pt x="3592" y="51814"/>
                      <a:pt x="0" y="43141"/>
                      <a:pt x="0" y="34098"/>
                    </a:cubicBezTo>
                    <a:lnTo>
                      <a:pt x="0" y="34098"/>
                    </a:lnTo>
                    <a:cubicBezTo>
                      <a:pt x="0" y="25054"/>
                      <a:pt x="3592" y="16381"/>
                      <a:pt x="9987" y="9987"/>
                    </a:cubicBezTo>
                    <a:cubicBezTo>
                      <a:pt x="16381" y="3592"/>
                      <a:pt x="25054" y="0"/>
                      <a:pt x="340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rnd">
                <a:solidFill>
                  <a:srgbClr val="FFFFFF">
                    <a:alpha val="33725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27EA07F5-3383-2B7D-38A4-C9886FBC3CF3}"/>
                  </a:ext>
                </a:extLst>
              </p:cNvPr>
              <p:cNvSpPr/>
              <p:nvPr/>
            </p:nvSpPr>
            <p:spPr>
              <a:xfrm>
                <a:off x="8412562" y="3556811"/>
                <a:ext cx="427012" cy="183813"/>
              </a:xfrm>
              <a:custGeom>
                <a:avLst/>
                <a:gdLst/>
                <a:ahLst/>
                <a:cxnLst/>
                <a:rect l="l" t="t" r="r" b="b"/>
                <a:pathLst>
                  <a:path w="158423" h="68195">
                    <a:moveTo>
                      <a:pt x="34098" y="0"/>
                    </a:moveTo>
                    <a:lnTo>
                      <a:pt x="124325" y="0"/>
                    </a:lnTo>
                    <a:cubicBezTo>
                      <a:pt x="133369" y="0"/>
                      <a:pt x="142041" y="3592"/>
                      <a:pt x="148436" y="9987"/>
                    </a:cubicBezTo>
                    <a:cubicBezTo>
                      <a:pt x="154830" y="16381"/>
                      <a:pt x="158423" y="25054"/>
                      <a:pt x="158423" y="34098"/>
                    </a:cubicBezTo>
                    <a:lnTo>
                      <a:pt x="158423" y="34098"/>
                    </a:lnTo>
                    <a:cubicBezTo>
                      <a:pt x="158423" y="43141"/>
                      <a:pt x="154830" y="51814"/>
                      <a:pt x="148436" y="58208"/>
                    </a:cubicBezTo>
                    <a:cubicBezTo>
                      <a:pt x="142041" y="64603"/>
                      <a:pt x="133369" y="68195"/>
                      <a:pt x="124325" y="68195"/>
                    </a:cubicBezTo>
                    <a:lnTo>
                      <a:pt x="34098" y="68195"/>
                    </a:lnTo>
                    <a:cubicBezTo>
                      <a:pt x="25054" y="68195"/>
                      <a:pt x="16381" y="64603"/>
                      <a:pt x="9987" y="58208"/>
                    </a:cubicBezTo>
                    <a:cubicBezTo>
                      <a:pt x="3592" y="51814"/>
                      <a:pt x="0" y="43141"/>
                      <a:pt x="0" y="34098"/>
                    </a:cubicBezTo>
                    <a:lnTo>
                      <a:pt x="0" y="34098"/>
                    </a:lnTo>
                    <a:cubicBezTo>
                      <a:pt x="0" y="25054"/>
                      <a:pt x="3592" y="16381"/>
                      <a:pt x="9987" y="9987"/>
                    </a:cubicBezTo>
                    <a:cubicBezTo>
                      <a:pt x="16381" y="3592"/>
                      <a:pt x="25054" y="0"/>
                      <a:pt x="340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rnd">
                <a:solidFill>
                  <a:srgbClr val="FFFFFF">
                    <a:alpha val="33725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35">
                <a:extLst>
                  <a:ext uri="{FF2B5EF4-FFF2-40B4-BE49-F238E27FC236}">
                    <a16:creationId xmlns:a16="http://schemas.microsoft.com/office/drawing/2014/main" id="{5F8A1A06-0E77-364C-3F0F-D06BA8C1379F}"/>
                  </a:ext>
                </a:extLst>
              </p:cNvPr>
              <p:cNvSpPr/>
              <p:nvPr/>
            </p:nvSpPr>
            <p:spPr>
              <a:xfrm>
                <a:off x="8906249" y="3556811"/>
                <a:ext cx="549486" cy="183813"/>
              </a:xfrm>
              <a:custGeom>
                <a:avLst/>
                <a:gdLst/>
                <a:ahLst/>
                <a:cxnLst/>
                <a:rect l="l" t="t" r="r" b="b"/>
                <a:pathLst>
                  <a:path w="203861" h="68195">
                    <a:moveTo>
                      <a:pt x="34098" y="0"/>
                    </a:moveTo>
                    <a:lnTo>
                      <a:pt x="169764" y="0"/>
                    </a:lnTo>
                    <a:cubicBezTo>
                      <a:pt x="178807" y="0"/>
                      <a:pt x="187480" y="3592"/>
                      <a:pt x="193874" y="9987"/>
                    </a:cubicBezTo>
                    <a:cubicBezTo>
                      <a:pt x="200269" y="16381"/>
                      <a:pt x="203861" y="25054"/>
                      <a:pt x="203861" y="34098"/>
                    </a:cubicBezTo>
                    <a:lnTo>
                      <a:pt x="203861" y="34098"/>
                    </a:lnTo>
                    <a:cubicBezTo>
                      <a:pt x="203861" y="43141"/>
                      <a:pt x="200269" y="51814"/>
                      <a:pt x="193874" y="58208"/>
                    </a:cubicBezTo>
                    <a:cubicBezTo>
                      <a:pt x="187480" y="64603"/>
                      <a:pt x="178807" y="68195"/>
                      <a:pt x="169764" y="68195"/>
                    </a:cubicBezTo>
                    <a:lnTo>
                      <a:pt x="34098" y="68195"/>
                    </a:lnTo>
                    <a:cubicBezTo>
                      <a:pt x="25054" y="68195"/>
                      <a:pt x="16381" y="64603"/>
                      <a:pt x="9987" y="58208"/>
                    </a:cubicBezTo>
                    <a:cubicBezTo>
                      <a:pt x="3592" y="51814"/>
                      <a:pt x="0" y="43141"/>
                      <a:pt x="0" y="34098"/>
                    </a:cubicBezTo>
                    <a:lnTo>
                      <a:pt x="0" y="34098"/>
                    </a:lnTo>
                    <a:cubicBezTo>
                      <a:pt x="0" y="25054"/>
                      <a:pt x="3592" y="16381"/>
                      <a:pt x="9987" y="9987"/>
                    </a:cubicBezTo>
                    <a:cubicBezTo>
                      <a:pt x="16381" y="3592"/>
                      <a:pt x="25054" y="0"/>
                      <a:pt x="340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rnd">
                <a:solidFill>
                  <a:srgbClr val="FFFFFF">
                    <a:alpha val="33725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AutoShape 43">
                <a:extLst>
                  <a:ext uri="{FF2B5EF4-FFF2-40B4-BE49-F238E27FC236}">
                    <a16:creationId xmlns:a16="http://schemas.microsoft.com/office/drawing/2014/main" id="{D4B5062D-2944-947C-02A8-0F0261FE6D34}"/>
                  </a:ext>
                </a:extLst>
              </p:cNvPr>
              <p:cNvSpPr/>
              <p:nvPr/>
            </p:nvSpPr>
            <p:spPr>
              <a:xfrm>
                <a:off x="8404109" y="3410779"/>
                <a:ext cx="1662072" cy="0"/>
              </a:xfrm>
              <a:prstGeom prst="line">
                <a:avLst/>
              </a:prstGeom>
              <a:ln w="9525" cap="flat">
                <a:solidFill>
                  <a:srgbClr val="FFFFFF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AutoShape 44">
                <a:extLst>
                  <a:ext uri="{FF2B5EF4-FFF2-40B4-BE49-F238E27FC236}">
                    <a16:creationId xmlns:a16="http://schemas.microsoft.com/office/drawing/2014/main" id="{4A02F128-2E76-9321-9DC8-CCBB492388ED}"/>
                  </a:ext>
                </a:extLst>
              </p:cNvPr>
              <p:cNvSpPr/>
              <p:nvPr/>
            </p:nvSpPr>
            <p:spPr>
              <a:xfrm>
                <a:off x="9015902" y="1670937"/>
                <a:ext cx="1050280" cy="0"/>
              </a:xfrm>
              <a:prstGeom prst="line">
                <a:avLst/>
              </a:prstGeom>
              <a:ln w="9525" cap="flat">
                <a:solidFill>
                  <a:srgbClr val="FFFFFF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AutoShape 45">
                <a:extLst>
                  <a:ext uri="{FF2B5EF4-FFF2-40B4-BE49-F238E27FC236}">
                    <a16:creationId xmlns:a16="http://schemas.microsoft.com/office/drawing/2014/main" id="{978D2481-F747-4CD4-FEDA-5EEED529135E}"/>
                  </a:ext>
                </a:extLst>
              </p:cNvPr>
              <p:cNvSpPr/>
              <p:nvPr/>
            </p:nvSpPr>
            <p:spPr>
              <a:xfrm>
                <a:off x="9226099" y="2462345"/>
                <a:ext cx="840082" cy="0"/>
              </a:xfrm>
              <a:prstGeom prst="line">
                <a:avLst/>
              </a:prstGeom>
              <a:ln w="9525" cap="flat">
                <a:solidFill>
                  <a:srgbClr val="FFFFFF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41">
                <a:extLst>
                  <a:ext uri="{FF2B5EF4-FFF2-40B4-BE49-F238E27FC236}">
                    <a16:creationId xmlns:a16="http://schemas.microsoft.com/office/drawing/2014/main" id="{6BAAF67F-9B2B-5C43-EF96-32C3CF2EA842}"/>
                  </a:ext>
                </a:extLst>
              </p:cNvPr>
              <p:cNvSpPr/>
              <p:nvPr/>
            </p:nvSpPr>
            <p:spPr>
              <a:xfrm>
                <a:off x="6036992" y="1486687"/>
                <a:ext cx="1547168" cy="1837117"/>
              </a:xfrm>
              <a:custGeom>
                <a:avLst/>
                <a:gdLst/>
                <a:ahLst/>
                <a:cxnLst/>
                <a:rect l="l" t="t" r="r" b="b"/>
                <a:pathLst>
                  <a:path w="602442" h="715343">
                    <a:moveTo>
                      <a:pt x="10008" y="0"/>
                    </a:moveTo>
                    <a:lnTo>
                      <a:pt x="592434" y="0"/>
                    </a:lnTo>
                    <a:cubicBezTo>
                      <a:pt x="595088" y="0"/>
                      <a:pt x="597633" y="1054"/>
                      <a:pt x="599510" y="2931"/>
                    </a:cubicBezTo>
                    <a:cubicBezTo>
                      <a:pt x="601387" y="4808"/>
                      <a:pt x="602442" y="7354"/>
                      <a:pt x="602442" y="10008"/>
                    </a:cubicBezTo>
                    <a:lnTo>
                      <a:pt x="602442" y="705335"/>
                    </a:lnTo>
                    <a:cubicBezTo>
                      <a:pt x="602442" y="707989"/>
                      <a:pt x="601387" y="710535"/>
                      <a:pt x="599510" y="712412"/>
                    </a:cubicBezTo>
                    <a:cubicBezTo>
                      <a:pt x="597633" y="714289"/>
                      <a:pt x="595088" y="715343"/>
                      <a:pt x="592434" y="715343"/>
                    </a:cubicBezTo>
                    <a:lnTo>
                      <a:pt x="10008" y="715343"/>
                    </a:lnTo>
                    <a:cubicBezTo>
                      <a:pt x="7354" y="715343"/>
                      <a:pt x="4808" y="714289"/>
                      <a:pt x="2931" y="712412"/>
                    </a:cubicBezTo>
                    <a:cubicBezTo>
                      <a:pt x="1054" y="710535"/>
                      <a:pt x="0" y="707989"/>
                      <a:pt x="0" y="705335"/>
                    </a:cubicBezTo>
                    <a:lnTo>
                      <a:pt x="0" y="10008"/>
                    </a:lnTo>
                    <a:cubicBezTo>
                      <a:pt x="0" y="7354"/>
                      <a:pt x="1054" y="4808"/>
                      <a:pt x="2931" y="2931"/>
                    </a:cubicBezTo>
                    <a:cubicBezTo>
                      <a:pt x="4808" y="1054"/>
                      <a:pt x="7354" y="0"/>
                      <a:pt x="1000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68">
                <a:extLst>
                  <a:ext uri="{FF2B5EF4-FFF2-40B4-BE49-F238E27FC236}">
                    <a16:creationId xmlns:a16="http://schemas.microsoft.com/office/drawing/2014/main" id="{0414D323-E064-8A61-7CDC-E3645653AC64}"/>
                  </a:ext>
                </a:extLst>
              </p:cNvPr>
              <p:cNvSpPr/>
              <p:nvPr/>
            </p:nvSpPr>
            <p:spPr>
              <a:xfrm>
                <a:off x="6056165" y="3671416"/>
                <a:ext cx="54359" cy="69207"/>
              </a:xfrm>
              <a:custGeom>
                <a:avLst/>
                <a:gdLst/>
                <a:ahLst/>
                <a:cxnLst/>
                <a:rect l="l" t="t" r="r" b="b"/>
                <a:pathLst>
                  <a:path w="54359" h="69207">
                    <a:moveTo>
                      <a:pt x="0" y="0"/>
                    </a:moveTo>
                    <a:lnTo>
                      <a:pt x="54360" y="0"/>
                    </a:lnTo>
                    <a:lnTo>
                      <a:pt x="54360" y="69207"/>
                    </a:lnTo>
                    <a:lnTo>
                      <a:pt x="0" y="6920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69">
                <a:extLst>
                  <a:ext uri="{FF2B5EF4-FFF2-40B4-BE49-F238E27FC236}">
                    <a16:creationId xmlns:a16="http://schemas.microsoft.com/office/drawing/2014/main" id="{449B66E3-0E95-1BA0-363D-BAE9C2FA9DEC}"/>
                  </a:ext>
                </a:extLst>
              </p:cNvPr>
              <p:cNvSpPr/>
              <p:nvPr/>
            </p:nvSpPr>
            <p:spPr>
              <a:xfrm>
                <a:off x="6052242" y="3413053"/>
                <a:ext cx="62206" cy="62206"/>
              </a:xfrm>
              <a:custGeom>
                <a:avLst/>
                <a:gdLst/>
                <a:ahLst/>
                <a:cxnLst/>
                <a:rect l="l" t="t" r="r" b="b"/>
                <a:pathLst>
                  <a:path w="62206" h="62206">
                    <a:moveTo>
                      <a:pt x="0" y="0"/>
                    </a:moveTo>
                    <a:lnTo>
                      <a:pt x="62206" y="0"/>
                    </a:lnTo>
                    <a:lnTo>
                      <a:pt x="62206" y="62206"/>
                    </a:lnTo>
                    <a:lnTo>
                      <a:pt x="0" y="6220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70">
                <a:extLst>
                  <a:ext uri="{FF2B5EF4-FFF2-40B4-BE49-F238E27FC236}">
                    <a16:creationId xmlns:a16="http://schemas.microsoft.com/office/drawing/2014/main" id="{1BF921E2-2803-E697-2242-5E3B176963DF}"/>
                  </a:ext>
                </a:extLst>
              </p:cNvPr>
              <p:cNvSpPr/>
              <p:nvPr/>
            </p:nvSpPr>
            <p:spPr>
              <a:xfrm>
                <a:off x="6050647" y="3554042"/>
                <a:ext cx="65395" cy="42091"/>
              </a:xfrm>
              <a:custGeom>
                <a:avLst/>
                <a:gdLst/>
                <a:ahLst/>
                <a:cxnLst/>
                <a:rect l="l" t="t" r="r" b="b"/>
                <a:pathLst>
                  <a:path w="65395" h="42091">
                    <a:moveTo>
                      <a:pt x="0" y="0"/>
                    </a:moveTo>
                    <a:lnTo>
                      <a:pt x="65396" y="0"/>
                    </a:lnTo>
                    <a:lnTo>
                      <a:pt x="65396" y="42091"/>
                    </a:lnTo>
                    <a:lnTo>
                      <a:pt x="0" y="4209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>
                <a:extLst>
                  <a:ext uri="{FF2B5EF4-FFF2-40B4-BE49-F238E27FC236}">
                    <a16:creationId xmlns:a16="http://schemas.microsoft.com/office/drawing/2014/main" id="{D02AFAAB-0985-D15B-5E51-6DFD8105794A}"/>
                  </a:ext>
                </a:extLst>
              </p:cNvPr>
              <p:cNvSpPr txBox="1"/>
              <p:nvPr/>
            </p:nvSpPr>
            <p:spPr>
              <a:xfrm>
                <a:off x="7884421" y="3580234"/>
                <a:ext cx="351274" cy="1226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14"/>
                  </a:lnSpc>
                </a:pPr>
                <a:r>
                  <a:rPr lang="en-US" sz="650" spc="32" dirty="0">
                    <a:solidFill>
                      <a:srgbClr val="FFFFFF"/>
                    </a:solidFill>
                    <a:latin typeface="Roboto"/>
                  </a:rPr>
                  <a:t>Reading</a:t>
                </a:r>
              </a:p>
            </p:txBody>
          </p:sp>
          <p:sp>
            <p:nvSpPr>
              <p:cNvPr id="29" name="TextBox 29">
                <a:extLst>
                  <a:ext uri="{FF2B5EF4-FFF2-40B4-BE49-F238E27FC236}">
                    <a16:creationId xmlns:a16="http://schemas.microsoft.com/office/drawing/2014/main" id="{7F2A46AA-1216-8B55-9EB5-1BBCEE244D5C}"/>
                  </a:ext>
                </a:extLst>
              </p:cNvPr>
              <p:cNvSpPr txBox="1"/>
              <p:nvPr/>
            </p:nvSpPr>
            <p:spPr>
              <a:xfrm>
                <a:off x="9622212" y="3580234"/>
                <a:ext cx="291623" cy="1226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14"/>
                  </a:lnSpc>
                </a:pPr>
                <a:r>
                  <a:rPr lang="en-US" sz="650" spc="32" dirty="0">
                    <a:solidFill>
                      <a:srgbClr val="FFFFFF"/>
                    </a:solidFill>
                    <a:latin typeface="Roboto"/>
                  </a:rPr>
                  <a:t>Travel</a:t>
                </a:r>
              </a:p>
            </p:txBody>
          </p:sp>
          <p:sp>
            <p:nvSpPr>
              <p:cNvPr id="33" name="TextBox 33">
                <a:extLst>
                  <a:ext uri="{FF2B5EF4-FFF2-40B4-BE49-F238E27FC236}">
                    <a16:creationId xmlns:a16="http://schemas.microsoft.com/office/drawing/2014/main" id="{682EC276-E3D3-69C5-E9F3-0D24489A789D}"/>
                  </a:ext>
                </a:extLst>
              </p:cNvPr>
              <p:cNvSpPr txBox="1"/>
              <p:nvPr/>
            </p:nvSpPr>
            <p:spPr>
              <a:xfrm>
                <a:off x="8512903" y="3580234"/>
                <a:ext cx="226331" cy="1226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14"/>
                  </a:lnSpc>
                </a:pPr>
                <a:r>
                  <a:rPr lang="en-US" sz="650" spc="32" dirty="0" err="1">
                    <a:solidFill>
                      <a:srgbClr val="FFFFFF"/>
                    </a:solidFill>
                    <a:latin typeface="Roboto"/>
                  </a:rPr>
                  <a:t>Yoya</a:t>
                </a:r>
                <a:endParaRPr lang="en-US" sz="650" spc="32" dirty="0">
                  <a:solidFill>
                    <a:srgbClr val="FFFFFF"/>
                  </a:solidFill>
                  <a:latin typeface="Roboto"/>
                </a:endParaRPr>
              </a:p>
            </p:txBody>
          </p:sp>
          <p:sp>
            <p:nvSpPr>
              <p:cNvPr id="37" name="TextBox 37">
                <a:extLst>
                  <a:ext uri="{FF2B5EF4-FFF2-40B4-BE49-F238E27FC236}">
                    <a16:creationId xmlns:a16="http://schemas.microsoft.com/office/drawing/2014/main" id="{34DD488F-0D36-F195-1671-1925FB62EAEC}"/>
                  </a:ext>
                </a:extLst>
              </p:cNvPr>
              <p:cNvSpPr txBox="1"/>
              <p:nvPr/>
            </p:nvSpPr>
            <p:spPr>
              <a:xfrm>
                <a:off x="8999817" y="3580234"/>
                <a:ext cx="362349" cy="1226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14"/>
                  </a:lnSpc>
                </a:pPr>
                <a:r>
                  <a:rPr lang="en-US" sz="650" spc="32" dirty="0">
                    <a:solidFill>
                      <a:srgbClr val="FFFFFF"/>
                    </a:solidFill>
                    <a:latin typeface="Roboto"/>
                  </a:rPr>
                  <a:t>Cooking</a:t>
                </a:r>
              </a:p>
            </p:txBody>
          </p:sp>
          <p:sp>
            <p:nvSpPr>
              <p:cNvPr id="67" name="TextBox 67">
                <a:extLst>
                  <a:ext uri="{FF2B5EF4-FFF2-40B4-BE49-F238E27FC236}">
                    <a16:creationId xmlns:a16="http://schemas.microsoft.com/office/drawing/2014/main" id="{EBDA8BAF-EACB-D2A3-38B7-74411C8DC5E8}"/>
                  </a:ext>
                </a:extLst>
              </p:cNvPr>
              <p:cNvSpPr txBox="1"/>
              <p:nvPr/>
            </p:nvSpPr>
            <p:spPr>
              <a:xfrm>
                <a:off x="7792317" y="3322013"/>
                <a:ext cx="545118" cy="1222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75"/>
                  </a:lnSpc>
                </a:pPr>
                <a:r>
                  <a:rPr lang="en-US" sz="800" b="1" spc="28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Interests</a:t>
                </a:r>
              </a:p>
            </p:txBody>
          </p:sp>
          <p:sp>
            <p:nvSpPr>
              <p:cNvPr id="71" name="TextBox 71">
                <a:extLst>
                  <a:ext uri="{FF2B5EF4-FFF2-40B4-BE49-F238E27FC236}">
                    <a16:creationId xmlns:a16="http://schemas.microsoft.com/office/drawing/2014/main" id="{8D9B4420-17AB-1EE2-8108-29EBBD947BDA}"/>
                  </a:ext>
                </a:extLst>
              </p:cNvPr>
              <p:cNvSpPr txBox="1"/>
              <p:nvPr/>
            </p:nvSpPr>
            <p:spPr>
              <a:xfrm>
                <a:off x="6178264" y="3659427"/>
                <a:ext cx="1405896" cy="9318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780"/>
                  </a:lnSpc>
                  <a:spcBef>
                    <a:spcPct val="0"/>
                  </a:spcBef>
                </a:pPr>
                <a:r>
                  <a:rPr lang="en-US" sz="650" u="none" strike="noStrike" spc="32">
                    <a:solidFill>
                      <a:srgbClr val="FFFFFF"/>
                    </a:solidFill>
                    <a:latin typeface="Roboto"/>
                  </a:rPr>
                  <a:t>456 Elm Avenue, Othertown, USA</a:t>
                </a:r>
              </a:p>
            </p:txBody>
          </p:sp>
          <p:sp>
            <p:nvSpPr>
              <p:cNvPr id="72" name="TextBox 72">
                <a:extLst>
                  <a:ext uri="{FF2B5EF4-FFF2-40B4-BE49-F238E27FC236}">
                    <a16:creationId xmlns:a16="http://schemas.microsoft.com/office/drawing/2014/main" id="{1A909B6C-6E9C-384D-8B4B-BCA59CD7B4C4}"/>
                  </a:ext>
                </a:extLst>
              </p:cNvPr>
              <p:cNvSpPr txBox="1"/>
              <p:nvPr/>
            </p:nvSpPr>
            <p:spPr>
              <a:xfrm>
                <a:off x="6178264" y="3397564"/>
                <a:ext cx="809618" cy="9318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780"/>
                  </a:lnSpc>
                  <a:spcBef>
                    <a:spcPct val="0"/>
                  </a:spcBef>
                </a:pPr>
                <a:r>
                  <a:rPr lang="en-US" sz="650" u="none" strike="noStrike" spc="32">
                    <a:solidFill>
                      <a:srgbClr val="FFFFFF"/>
                    </a:solidFill>
                    <a:latin typeface="Roboto"/>
                  </a:rPr>
                  <a:t>+1 (555) 987-6543</a:t>
                </a:r>
              </a:p>
            </p:txBody>
          </p:sp>
          <p:sp>
            <p:nvSpPr>
              <p:cNvPr id="73" name="TextBox 73">
                <a:extLst>
                  <a:ext uri="{FF2B5EF4-FFF2-40B4-BE49-F238E27FC236}">
                    <a16:creationId xmlns:a16="http://schemas.microsoft.com/office/drawing/2014/main" id="{2E423A93-3DB8-6C37-A5A1-8A08F4A3D154}"/>
                  </a:ext>
                </a:extLst>
              </p:cNvPr>
              <p:cNvSpPr txBox="1"/>
              <p:nvPr/>
            </p:nvSpPr>
            <p:spPr>
              <a:xfrm>
                <a:off x="6182747" y="3528495"/>
                <a:ext cx="1298257" cy="9318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780"/>
                  </a:lnSpc>
                  <a:spcBef>
                    <a:spcPct val="0"/>
                  </a:spcBef>
                </a:pPr>
                <a:r>
                  <a:rPr lang="en-US" sz="650" u="none" strike="noStrike" spc="32">
                    <a:solidFill>
                      <a:srgbClr val="FFFFFF"/>
                    </a:solidFill>
                    <a:latin typeface="Roboto"/>
                  </a:rPr>
                  <a:t>emily.johnson@example.com</a:t>
                </a:r>
              </a:p>
            </p:txBody>
          </p:sp>
          <p:sp>
            <p:nvSpPr>
              <p:cNvPr id="74" name="TextBox 74">
                <a:extLst>
                  <a:ext uri="{FF2B5EF4-FFF2-40B4-BE49-F238E27FC236}">
                    <a16:creationId xmlns:a16="http://schemas.microsoft.com/office/drawing/2014/main" id="{E18E66A9-F575-621F-CA0E-53B9009D2AC8}"/>
                  </a:ext>
                </a:extLst>
              </p:cNvPr>
              <p:cNvSpPr txBox="1"/>
              <p:nvPr/>
            </p:nvSpPr>
            <p:spPr>
              <a:xfrm>
                <a:off x="7792317" y="1538592"/>
                <a:ext cx="1105480" cy="1795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9"/>
                  </a:lnSpc>
                </a:pPr>
                <a:r>
                  <a:rPr lang="en-US" sz="1200" b="1" spc="42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Emily Johnson</a:t>
                </a:r>
              </a:p>
            </p:txBody>
          </p:sp>
          <p:sp>
            <p:nvSpPr>
              <p:cNvPr id="75" name="TextBox 75">
                <a:extLst>
                  <a:ext uri="{FF2B5EF4-FFF2-40B4-BE49-F238E27FC236}">
                    <a16:creationId xmlns:a16="http://schemas.microsoft.com/office/drawing/2014/main" id="{55765289-ED30-94E6-C561-CF10869B2F87}"/>
                  </a:ext>
                </a:extLst>
              </p:cNvPr>
              <p:cNvSpPr txBox="1"/>
              <p:nvPr/>
            </p:nvSpPr>
            <p:spPr>
              <a:xfrm>
                <a:off x="7792317" y="1971844"/>
                <a:ext cx="1039020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92"/>
                  </a:lnSpc>
                </a:pPr>
                <a:r>
                  <a:rPr lang="en-US" sz="700" b="1" spc="35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Membership Level</a:t>
                </a:r>
              </a:p>
            </p:txBody>
          </p:sp>
          <p:sp>
            <p:nvSpPr>
              <p:cNvPr id="76" name="TextBox 76">
                <a:extLst>
                  <a:ext uri="{FF2B5EF4-FFF2-40B4-BE49-F238E27FC236}">
                    <a16:creationId xmlns:a16="http://schemas.microsoft.com/office/drawing/2014/main" id="{81539E6D-9F7A-08EC-1079-6D0DBD0B76B5}"/>
                  </a:ext>
                </a:extLst>
              </p:cNvPr>
              <p:cNvSpPr txBox="1"/>
              <p:nvPr/>
            </p:nvSpPr>
            <p:spPr>
              <a:xfrm>
                <a:off x="7792317" y="1792101"/>
                <a:ext cx="1039020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92"/>
                  </a:lnSpc>
                </a:pPr>
                <a:r>
                  <a:rPr lang="en-US" sz="700" b="1" spc="35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Join Date</a:t>
                </a:r>
              </a:p>
            </p:txBody>
          </p:sp>
          <p:sp>
            <p:nvSpPr>
              <p:cNvPr id="77" name="TextBox 77">
                <a:extLst>
                  <a:ext uri="{FF2B5EF4-FFF2-40B4-BE49-F238E27FC236}">
                    <a16:creationId xmlns:a16="http://schemas.microsoft.com/office/drawing/2014/main" id="{8130C433-6482-DD0C-FC52-65C0954CBE41}"/>
                  </a:ext>
                </a:extLst>
              </p:cNvPr>
              <p:cNvSpPr txBox="1"/>
              <p:nvPr/>
            </p:nvSpPr>
            <p:spPr>
              <a:xfrm>
                <a:off x="9323465" y="1971844"/>
                <a:ext cx="742716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092"/>
                  </a:lnSpc>
                </a:pPr>
                <a:r>
                  <a:rPr lang="en-US" sz="700" spc="35">
                    <a:solidFill>
                      <a:srgbClr val="FFFFFF"/>
                    </a:solidFill>
                    <a:latin typeface="Roboto"/>
                  </a:rPr>
                  <a:t>Gold</a:t>
                </a:r>
              </a:p>
            </p:txBody>
          </p:sp>
          <p:sp>
            <p:nvSpPr>
              <p:cNvPr id="78" name="TextBox 78">
                <a:extLst>
                  <a:ext uri="{FF2B5EF4-FFF2-40B4-BE49-F238E27FC236}">
                    <a16:creationId xmlns:a16="http://schemas.microsoft.com/office/drawing/2014/main" id="{6BAC9027-35B3-BCC1-4B37-205B3E63F152}"/>
                  </a:ext>
                </a:extLst>
              </p:cNvPr>
              <p:cNvSpPr txBox="1"/>
              <p:nvPr/>
            </p:nvSpPr>
            <p:spPr>
              <a:xfrm>
                <a:off x="9323465" y="1792101"/>
                <a:ext cx="742716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092"/>
                  </a:lnSpc>
                </a:pPr>
                <a:r>
                  <a:rPr lang="en-US" sz="700" spc="35">
                    <a:solidFill>
                      <a:srgbClr val="FFFFFF"/>
                    </a:solidFill>
                    <a:latin typeface="Roboto"/>
                  </a:rPr>
                  <a:t>March 15, 2019</a:t>
                </a:r>
              </a:p>
            </p:txBody>
          </p:sp>
          <p:sp>
            <p:nvSpPr>
              <p:cNvPr id="79" name="TextBox 79">
                <a:extLst>
                  <a:ext uri="{FF2B5EF4-FFF2-40B4-BE49-F238E27FC236}">
                    <a16:creationId xmlns:a16="http://schemas.microsoft.com/office/drawing/2014/main" id="{508BFBF3-38DA-8864-A305-688FE470BBF4}"/>
                  </a:ext>
                </a:extLst>
              </p:cNvPr>
              <p:cNvSpPr txBox="1"/>
              <p:nvPr/>
            </p:nvSpPr>
            <p:spPr>
              <a:xfrm>
                <a:off x="7792317" y="2369741"/>
                <a:ext cx="1414193" cy="1218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59"/>
                  </a:lnSpc>
                </a:pPr>
                <a:r>
                  <a:rPr lang="en-US" sz="799" b="1" spc="27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Demographic Information</a:t>
                </a:r>
              </a:p>
            </p:txBody>
          </p:sp>
          <p:sp>
            <p:nvSpPr>
              <p:cNvPr id="80" name="TextBox 80">
                <a:extLst>
                  <a:ext uri="{FF2B5EF4-FFF2-40B4-BE49-F238E27FC236}">
                    <a16:creationId xmlns:a16="http://schemas.microsoft.com/office/drawing/2014/main" id="{B146D67B-B7B4-E4C1-4E09-43EEA3626DD2}"/>
                  </a:ext>
                </a:extLst>
              </p:cNvPr>
              <p:cNvSpPr txBox="1"/>
              <p:nvPr/>
            </p:nvSpPr>
            <p:spPr>
              <a:xfrm>
                <a:off x="7792317" y="2575243"/>
                <a:ext cx="1039020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92"/>
                  </a:lnSpc>
                </a:pPr>
                <a:r>
                  <a:rPr lang="en-US" sz="700" b="1" spc="35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Age</a:t>
                </a:r>
              </a:p>
            </p:txBody>
          </p:sp>
          <p:sp>
            <p:nvSpPr>
              <p:cNvPr id="81" name="TextBox 81">
                <a:extLst>
                  <a:ext uri="{FF2B5EF4-FFF2-40B4-BE49-F238E27FC236}">
                    <a16:creationId xmlns:a16="http://schemas.microsoft.com/office/drawing/2014/main" id="{4FA21AA1-3599-B649-A3BB-8E6D5D0F3986}"/>
                  </a:ext>
                </a:extLst>
              </p:cNvPr>
              <p:cNvSpPr txBox="1"/>
              <p:nvPr/>
            </p:nvSpPr>
            <p:spPr>
              <a:xfrm>
                <a:off x="7792317" y="2750040"/>
                <a:ext cx="1039020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92"/>
                  </a:lnSpc>
                </a:pPr>
                <a:r>
                  <a:rPr lang="en-US" sz="700" b="1" spc="35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Gender</a:t>
                </a:r>
              </a:p>
            </p:txBody>
          </p:sp>
          <p:sp>
            <p:nvSpPr>
              <p:cNvPr id="82" name="TextBox 82">
                <a:extLst>
                  <a:ext uri="{FF2B5EF4-FFF2-40B4-BE49-F238E27FC236}">
                    <a16:creationId xmlns:a16="http://schemas.microsoft.com/office/drawing/2014/main" id="{CF4CDC95-D247-4B6E-F30C-EF04DB6DCA24}"/>
                  </a:ext>
                </a:extLst>
              </p:cNvPr>
              <p:cNvSpPr txBox="1"/>
              <p:nvPr/>
            </p:nvSpPr>
            <p:spPr>
              <a:xfrm>
                <a:off x="7792317" y="2923237"/>
                <a:ext cx="1223585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92"/>
                  </a:lnSpc>
                </a:pPr>
                <a:r>
                  <a:rPr lang="en-US" sz="700" b="1" spc="35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Occupation</a:t>
                </a:r>
              </a:p>
            </p:txBody>
          </p:sp>
          <p:sp>
            <p:nvSpPr>
              <p:cNvPr id="83" name="TextBox 83">
                <a:extLst>
                  <a:ext uri="{FF2B5EF4-FFF2-40B4-BE49-F238E27FC236}">
                    <a16:creationId xmlns:a16="http://schemas.microsoft.com/office/drawing/2014/main" id="{881A2FE0-12F3-02B9-C396-6AFE6059E58C}"/>
                  </a:ext>
                </a:extLst>
              </p:cNvPr>
              <p:cNvSpPr txBox="1"/>
              <p:nvPr/>
            </p:nvSpPr>
            <p:spPr>
              <a:xfrm>
                <a:off x="9602701" y="2575243"/>
                <a:ext cx="463481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092"/>
                  </a:lnSpc>
                </a:pPr>
                <a:r>
                  <a:rPr lang="en-US" sz="700" spc="35">
                    <a:solidFill>
                      <a:srgbClr val="FFFFFF"/>
                    </a:solidFill>
                    <a:latin typeface="Roboto"/>
                  </a:rPr>
                  <a:t>28</a:t>
                </a:r>
              </a:p>
            </p:txBody>
          </p:sp>
          <p:sp>
            <p:nvSpPr>
              <p:cNvPr id="84" name="TextBox 84">
                <a:extLst>
                  <a:ext uri="{FF2B5EF4-FFF2-40B4-BE49-F238E27FC236}">
                    <a16:creationId xmlns:a16="http://schemas.microsoft.com/office/drawing/2014/main" id="{7E66680A-636E-44A8-0DDB-ECBDC3B191CB}"/>
                  </a:ext>
                </a:extLst>
              </p:cNvPr>
              <p:cNvSpPr txBox="1"/>
              <p:nvPr/>
            </p:nvSpPr>
            <p:spPr>
              <a:xfrm>
                <a:off x="9323465" y="2750040"/>
                <a:ext cx="742716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092"/>
                  </a:lnSpc>
                </a:pPr>
                <a:r>
                  <a:rPr lang="en-US" sz="700" spc="35">
                    <a:solidFill>
                      <a:srgbClr val="FFFFFF"/>
                    </a:solidFill>
                    <a:latin typeface="Roboto"/>
                  </a:rPr>
                  <a:t>Female</a:t>
                </a:r>
              </a:p>
            </p:txBody>
          </p:sp>
          <p:sp>
            <p:nvSpPr>
              <p:cNvPr id="85" name="TextBox 85">
                <a:extLst>
                  <a:ext uri="{FF2B5EF4-FFF2-40B4-BE49-F238E27FC236}">
                    <a16:creationId xmlns:a16="http://schemas.microsoft.com/office/drawing/2014/main" id="{2BB85658-822C-0042-CA47-9C3A598D4D12}"/>
                  </a:ext>
                </a:extLst>
              </p:cNvPr>
              <p:cNvSpPr txBox="1"/>
              <p:nvPr/>
            </p:nvSpPr>
            <p:spPr>
              <a:xfrm>
                <a:off x="9015902" y="2923237"/>
                <a:ext cx="1050280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092"/>
                  </a:lnSpc>
                </a:pPr>
                <a:r>
                  <a:rPr lang="en-US" sz="700" spc="35">
                    <a:solidFill>
                      <a:srgbClr val="FFFFFF"/>
                    </a:solidFill>
                    <a:latin typeface="Roboto"/>
                  </a:rPr>
                  <a:t>Marketing Manager</a:t>
                </a:r>
              </a:p>
            </p:txBody>
          </p:sp>
          <p:sp>
            <p:nvSpPr>
              <p:cNvPr id="4" name="Freeform 8">
                <a:extLst>
                  <a:ext uri="{FF2B5EF4-FFF2-40B4-BE49-F238E27FC236}">
                    <a16:creationId xmlns:a16="http://schemas.microsoft.com/office/drawing/2014/main" id="{AD9AD52E-3F0C-29F5-6A6E-4110F9E01AE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036992" y="1486687"/>
                <a:ext cx="1547168" cy="1837117"/>
              </a:xfrm>
              <a:custGeom>
                <a:avLst/>
                <a:gdLst/>
                <a:ahLst/>
                <a:cxnLst/>
                <a:rect l="l" t="t" r="r" b="b"/>
                <a:pathLst>
                  <a:path w="420487" h="494542">
                    <a:moveTo>
                      <a:pt x="10008" y="0"/>
                    </a:moveTo>
                    <a:lnTo>
                      <a:pt x="410479" y="0"/>
                    </a:lnTo>
                    <a:cubicBezTo>
                      <a:pt x="413133" y="0"/>
                      <a:pt x="415679" y="1054"/>
                      <a:pt x="417555" y="2931"/>
                    </a:cubicBezTo>
                    <a:cubicBezTo>
                      <a:pt x="419432" y="4808"/>
                      <a:pt x="420487" y="7354"/>
                      <a:pt x="420487" y="10008"/>
                    </a:cubicBezTo>
                    <a:lnTo>
                      <a:pt x="420487" y="484534"/>
                    </a:lnTo>
                    <a:cubicBezTo>
                      <a:pt x="420487" y="487188"/>
                      <a:pt x="419432" y="489734"/>
                      <a:pt x="417555" y="491611"/>
                    </a:cubicBezTo>
                    <a:cubicBezTo>
                      <a:pt x="415679" y="493487"/>
                      <a:pt x="413133" y="494542"/>
                      <a:pt x="410479" y="494542"/>
                    </a:cubicBezTo>
                    <a:lnTo>
                      <a:pt x="10008" y="494542"/>
                    </a:lnTo>
                    <a:cubicBezTo>
                      <a:pt x="7354" y="494542"/>
                      <a:pt x="4808" y="493487"/>
                      <a:pt x="2931" y="491611"/>
                    </a:cubicBezTo>
                    <a:cubicBezTo>
                      <a:pt x="1054" y="489734"/>
                      <a:pt x="0" y="487188"/>
                      <a:pt x="0" y="484534"/>
                    </a:cubicBezTo>
                    <a:lnTo>
                      <a:pt x="0" y="10008"/>
                    </a:lnTo>
                    <a:cubicBezTo>
                      <a:pt x="0" y="7354"/>
                      <a:pt x="1054" y="4808"/>
                      <a:pt x="2931" y="2931"/>
                    </a:cubicBezTo>
                    <a:cubicBezTo>
                      <a:pt x="4808" y="1054"/>
                      <a:pt x="7354" y="0"/>
                      <a:pt x="10008" y="0"/>
                    </a:cubicBezTo>
                    <a:close/>
                  </a:path>
                </a:pathLst>
              </a:custGeom>
              <a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225" t="-47" r="-19573" b="-90211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7E8B6A40-B187-F364-5427-B79CE23F6B78}"/>
                </a:ext>
              </a:extLst>
            </p:cNvPr>
            <p:cNvGrpSpPr/>
            <p:nvPr/>
          </p:nvGrpSpPr>
          <p:grpSpPr>
            <a:xfrm>
              <a:off x="682647" y="1464536"/>
              <a:ext cx="4029190" cy="2267486"/>
              <a:chOff x="682647" y="1486687"/>
              <a:chExt cx="4029190" cy="2267486"/>
            </a:xfrm>
          </p:grpSpPr>
          <p:sp>
            <p:nvSpPr>
              <p:cNvPr id="9" name="AutoShape 9">
                <a:extLst>
                  <a:ext uri="{FF2B5EF4-FFF2-40B4-BE49-F238E27FC236}">
                    <a16:creationId xmlns:a16="http://schemas.microsoft.com/office/drawing/2014/main" id="{78EB5DD0-D746-16A1-E35D-14C2AED76E26}"/>
                  </a:ext>
                </a:extLst>
              </p:cNvPr>
              <p:cNvSpPr/>
              <p:nvPr/>
            </p:nvSpPr>
            <p:spPr>
              <a:xfrm>
                <a:off x="3049765" y="3410779"/>
                <a:ext cx="1662072" cy="0"/>
              </a:xfrm>
              <a:prstGeom prst="line">
                <a:avLst/>
              </a:prstGeom>
              <a:ln w="9525" cap="flat">
                <a:solidFill>
                  <a:srgbClr val="FFFFFF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59CCD0D9-EF0C-1CAF-4411-071EDFC0F066}"/>
                  </a:ext>
                </a:extLst>
              </p:cNvPr>
              <p:cNvSpPr/>
              <p:nvPr/>
            </p:nvSpPr>
            <p:spPr>
              <a:xfrm>
                <a:off x="2430700" y="3556811"/>
                <a:ext cx="553570" cy="183813"/>
              </a:xfrm>
              <a:custGeom>
                <a:avLst/>
                <a:gdLst/>
                <a:ahLst/>
                <a:cxnLst/>
                <a:rect l="l" t="t" r="r" b="b"/>
                <a:pathLst>
                  <a:path w="205376" h="68195">
                    <a:moveTo>
                      <a:pt x="34098" y="0"/>
                    </a:moveTo>
                    <a:lnTo>
                      <a:pt x="171279" y="0"/>
                    </a:lnTo>
                    <a:cubicBezTo>
                      <a:pt x="180322" y="0"/>
                      <a:pt x="188995" y="3592"/>
                      <a:pt x="195389" y="9987"/>
                    </a:cubicBezTo>
                    <a:cubicBezTo>
                      <a:pt x="201784" y="16381"/>
                      <a:pt x="205376" y="25054"/>
                      <a:pt x="205376" y="34098"/>
                    </a:cubicBezTo>
                    <a:lnTo>
                      <a:pt x="205376" y="34098"/>
                    </a:lnTo>
                    <a:cubicBezTo>
                      <a:pt x="205376" y="43141"/>
                      <a:pt x="201784" y="51814"/>
                      <a:pt x="195389" y="58208"/>
                    </a:cubicBezTo>
                    <a:cubicBezTo>
                      <a:pt x="188995" y="64603"/>
                      <a:pt x="180322" y="68195"/>
                      <a:pt x="171279" y="68195"/>
                    </a:cubicBezTo>
                    <a:lnTo>
                      <a:pt x="34098" y="68195"/>
                    </a:lnTo>
                    <a:cubicBezTo>
                      <a:pt x="25054" y="68195"/>
                      <a:pt x="16381" y="64603"/>
                      <a:pt x="9987" y="58208"/>
                    </a:cubicBezTo>
                    <a:cubicBezTo>
                      <a:pt x="3592" y="51814"/>
                      <a:pt x="0" y="43141"/>
                      <a:pt x="0" y="34098"/>
                    </a:cubicBezTo>
                    <a:lnTo>
                      <a:pt x="0" y="34098"/>
                    </a:lnTo>
                    <a:cubicBezTo>
                      <a:pt x="0" y="25054"/>
                      <a:pt x="3592" y="16381"/>
                      <a:pt x="9987" y="9987"/>
                    </a:cubicBezTo>
                    <a:cubicBezTo>
                      <a:pt x="16381" y="3592"/>
                      <a:pt x="25054" y="0"/>
                      <a:pt x="340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rnd">
                <a:solidFill>
                  <a:srgbClr val="FFFFFF">
                    <a:alpha val="33725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45F79F68-D2BC-7167-1AED-9F710B3C4490}"/>
                  </a:ext>
                </a:extLst>
              </p:cNvPr>
              <p:cNvSpPr/>
              <p:nvPr/>
            </p:nvSpPr>
            <p:spPr>
              <a:xfrm>
                <a:off x="3050945" y="3556811"/>
                <a:ext cx="720160" cy="183813"/>
              </a:xfrm>
              <a:custGeom>
                <a:avLst/>
                <a:gdLst/>
                <a:ahLst/>
                <a:cxnLst/>
                <a:rect l="l" t="t" r="r" b="b"/>
                <a:pathLst>
                  <a:path w="267182" h="68195">
                    <a:moveTo>
                      <a:pt x="34098" y="0"/>
                    </a:moveTo>
                    <a:lnTo>
                      <a:pt x="233084" y="0"/>
                    </a:lnTo>
                    <a:cubicBezTo>
                      <a:pt x="251916" y="0"/>
                      <a:pt x="267182" y="15266"/>
                      <a:pt x="267182" y="34098"/>
                    </a:cubicBezTo>
                    <a:lnTo>
                      <a:pt x="267182" y="34098"/>
                    </a:lnTo>
                    <a:cubicBezTo>
                      <a:pt x="267182" y="43141"/>
                      <a:pt x="263589" y="51814"/>
                      <a:pt x="257195" y="58208"/>
                    </a:cubicBezTo>
                    <a:cubicBezTo>
                      <a:pt x="250800" y="64603"/>
                      <a:pt x="242127" y="68195"/>
                      <a:pt x="233084" y="68195"/>
                    </a:cubicBezTo>
                    <a:lnTo>
                      <a:pt x="34098" y="68195"/>
                    </a:lnTo>
                    <a:cubicBezTo>
                      <a:pt x="25054" y="68195"/>
                      <a:pt x="16381" y="64603"/>
                      <a:pt x="9987" y="58208"/>
                    </a:cubicBezTo>
                    <a:cubicBezTo>
                      <a:pt x="3592" y="51814"/>
                      <a:pt x="0" y="43141"/>
                      <a:pt x="0" y="34098"/>
                    </a:cubicBezTo>
                    <a:lnTo>
                      <a:pt x="0" y="34098"/>
                    </a:lnTo>
                    <a:cubicBezTo>
                      <a:pt x="0" y="25054"/>
                      <a:pt x="3592" y="16381"/>
                      <a:pt x="9987" y="9987"/>
                    </a:cubicBezTo>
                    <a:cubicBezTo>
                      <a:pt x="16381" y="3592"/>
                      <a:pt x="25054" y="0"/>
                      <a:pt x="340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rnd">
                <a:solidFill>
                  <a:srgbClr val="FFFFFF">
                    <a:alpha val="33725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CDB587EB-FCC3-B404-D163-E745852660EF}"/>
                  </a:ext>
                </a:extLst>
              </p:cNvPr>
              <p:cNvSpPr/>
              <p:nvPr/>
            </p:nvSpPr>
            <p:spPr>
              <a:xfrm>
                <a:off x="3837780" y="3556811"/>
                <a:ext cx="788923" cy="183813"/>
              </a:xfrm>
              <a:custGeom>
                <a:avLst/>
                <a:gdLst/>
                <a:ahLst/>
                <a:cxnLst/>
                <a:rect l="l" t="t" r="r" b="b"/>
                <a:pathLst>
                  <a:path w="292693" h="68195">
                    <a:moveTo>
                      <a:pt x="34098" y="0"/>
                    </a:moveTo>
                    <a:lnTo>
                      <a:pt x="258595" y="0"/>
                    </a:lnTo>
                    <a:cubicBezTo>
                      <a:pt x="267639" y="0"/>
                      <a:pt x="276311" y="3592"/>
                      <a:pt x="282706" y="9987"/>
                    </a:cubicBezTo>
                    <a:cubicBezTo>
                      <a:pt x="289101" y="16381"/>
                      <a:pt x="292693" y="25054"/>
                      <a:pt x="292693" y="34098"/>
                    </a:cubicBezTo>
                    <a:lnTo>
                      <a:pt x="292693" y="34098"/>
                    </a:lnTo>
                    <a:cubicBezTo>
                      <a:pt x="292693" y="43141"/>
                      <a:pt x="289101" y="51814"/>
                      <a:pt x="282706" y="58208"/>
                    </a:cubicBezTo>
                    <a:cubicBezTo>
                      <a:pt x="276311" y="64603"/>
                      <a:pt x="267639" y="68195"/>
                      <a:pt x="258595" y="68195"/>
                    </a:cubicBezTo>
                    <a:lnTo>
                      <a:pt x="34098" y="68195"/>
                    </a:lnTo>
                    <a:cubicBezTo>
                      <a:pt x="25054" y="68195"/>
                      <a:pt x="16381" y="64603"/>
                      <a:pt x="9987" y="58208"/>
                    </a:cubicBezTo>
                    <a:cubicBezTo>
                      <a:pt x="3592" y="51814"/>
                      <a:pt x="0" y="43141"/>
                      <a:pt x="0" y="34098"/>
                    </a:cubicBezTo>
                    <a:lnTo>
                      <a:pt x="0" y="34098"/>
                    </a:lnTo>
                    <a:cubicBezTo>
                      <a:pt x="0" y="25054"/>
                      <a:pt x="3592" y="16381"/>
                      <a:pt x="9987" y="9987"/>
                    </a:cubicBezTo>
                    <a:cubicBezTo>
                      <a:pt x="16381" y="3592"/>
                      <a:pt x="25054" y="0"/>
                      <a:pt x="34098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" cap="rnd">
                <a:solidFill>
                  <a:srgbClr val="FFFFFF">
                    <a:alpha val="33725"/>
                  </a:srgbClr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AutoShape 38">
                <a:extLst>
                  <a:ext uri="{FF2B5EF4-FFF2-40B4-BE49-F238E27FC236}">
                    <a16:creationId xmlns:a16="http://schemas.microsoft.com/office/drawing/2014/main" id="{32BE4C40-3D43-CE80-E4CE-198A27251F8F}"/>
                  </a:ext>
                </a:extLst>
              </p:cNvPr>
              <p:cNvSpPr/>
              <p:nvPr/>
            </p:nvSpPr>
            <p:spPr>
              <a:xfrm>
                <a:off x="3446861" y="1670937"/>
                <a:ext cx="1264976" cy="0"/>
              </a:xfrm>
              <a:prstGeom prst="line">
                <a:avLst/>
              </a:prstGeom>
              <a:ln w="9525" cap="flat">
                <a:solidFill>
                  <a:srgbClr val="FFFFFF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AutoShape 39">
                <a:extLst>
                  <a:ext uri="{FF2B5EF4-FFF2-40B4-BE49-F238E27FC236}">
                    <a16:creationId xmlns:a16="http://schemas.microsoft.com/office/drawing/2014/main" id="{0ADE779B-249E-3B05-65E5-32AF2E89EC48}"/>
                  </a:ext>
                </a:extLst>
              </p:cNvPr>
              <p:cNvSpPr/>
              <p:nvPr/>
            </p:nvSpPr>
            <p:spPr>
              <a:xfrm>
                <a:off x="3871754" y="2462345"/>
                <a:ext cx="840082" cy="0"/>
              </a:xfrm>
              <a:prstGeom prst="line">
                <a:avLst/>
              </a:prstGeom>
              <a:ln w="9525" cap="flat">
                <a:solidFill>
                  <a:srgbClr val="FFFFFF">
                    <a:alpha val="36863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44269F6F-5E72-B31E-91C5-40DD24D8158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2647" y="1486687"/>
                <a:ext cx="1547168" cy="1837117"/>
              </a:xfrm>
              <a:custGeom>
                <a:avLst/>
                <a:gdLst/>
                <a:ahLst/>
                <a:cxnLst/>
                <a:rect l="l" t="t" r="r" b="b"/>
                <a:pathLst>
                  <a:path w="602442" h="715343">
                    <a:moveTo>
                      <a:pt x="10008" y="0"/>
                    </a:moveTo>
                    <a:lnTo>
                      <a:pt x="592434" y="0"/>
                    </a:lnTo>
                    <a:cubicBezTo>
                      <a:pt x="595088" y="0"/>
                      <a:pt x="597633" y="1054"/>
                      <a:pt x="599510" y="2931"/>
                    </a:cubicBezTo>
                    <a:cubicBezTo>
                      <a:pt x="601387" y="4808"/>
                      <a:pt x="602442" y="7354"/>
                      <a:pt x="602442" y="10008"/>
                    </a:cubicBezTo>
                    <a:lnTo>
                      <a:pt x="602442" y="705335"/>
                    </a:lnTo>
                    <a:cubicBezTo>
                      <a:pt x="602442" y="707989"/>
                      <a:pt x="601387" y="710535"/>
                      <a:pt x="599510" y="712412"/>
                    </a:cubicBezTo>
                    <a:cubicBezTo>
                      <a:pt x="597633" y="714289"/>
                      <a:pt x="595088" y="715343"/>
                      <a:pt x="592434" y="715343"/>
                    </a:cubicBezTo>
                    <a:lnTo>
                      <a:pt x="10008" y="715343"/>
                    </a:lnTo>
                    <a:cubicBezTo>
                      <a:pt x="7354" y="715343"/>
                      <a:pt x="4808" y="714289"/>
                      <a:pt x="2931" y="712412"/>
                    </a:cubicBezTo>
                    <a:cubicBezTo>
                      <a:pt x="1054" y="710535"/>
                      <a:pt x="0" y="707989"/>
                      <a:pt x="0" y="705335"/>
                    </a:cubicBezTo>
                    <a:lnTo>
                      <a:pt x="0" y="10008"/>
                    </a:lnTo>
                    <a:cubicBezTo>
                      <a:pt x="0" y="7354"/>
                      <a:pt x="1054" y="4808"/>
                      <a:pt x="2931" y="2931"/>
                    </a:cubicBezTo>
                    <a:cubicBezTo>
                      <a:pt x="4808" y="1054"/>
                      <a:pt x="7354" y="0"/>
                      <a:pt x="10008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Freeform 8">
                <a:extLst>
                  <a:ext uri="{FF2B5EF4-FFF2-40B4-BE49-F238E27FC236}">
                    <a16:creationId xmlns:a16="http://schemas.microsoft.com/office/drawing/2014/main" id="{F0CD28B3-7D31-C4CA-824B-26703816DDD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682647" y="1486687"/>
                <a:ext cx="1547168" cy="1837117"/>
              </a:xfrm>
              <a:custGeom>
                <a:avLst/>
                <a:gdLst/>
                <a:ahLst/>
                <a:cxnLst/>
                <a:rect l="l" t="t" r="r" b="b"/>
                <a:pathLst>
                  <a:path w="420487" h="494542">
                    <a:moveTo>
                      <a:pt x="10008" y="0"/>
                    </a:moveTo>
                    <a:lnTo>
                      <a:pt x="410479" y="0"/>
                    </a:lnTo>
                    <a:cubicBezTo>
                      <a:pt x="413133" y="0"/>
                      <a:pt x="415679" y="1054"/>
                      <a:pt x="417555" y="2931"/>
                    </a:cubicBezTo>
                    <a:cubicBezTo>
                      <a:pt x="419432" y="4808"/>
                      <a:pt x="420487" y="7354"/>
                      <a:pt x="420487" y="10008"/>
                    </a:cubicBezTo>
                    <a:lnTo>
                      <a:pt x="420487" y="484534"/>
                    </a:lnTo>
                    <a:cubicBezTo>
                      <a:pt x="420487" y="487188"/>
                      <a:pt x="419432" y="489734"/>
                      <a:pt x="417555" y="491611"/>
                    </a:cubicBezTo>
                    <a:cubicBezTo>
                      <a:pt x="415679" y="493487"/>
                      <a:pt x="413133" y="494542"/>
                      <a:pt x="410479" y="494542"/>
                    </a:cubicBezTo>
                    <a:lnTo>
                      <a:pt x="10008" y="494542"/>
                    </a:lnTo>
                    <a:cubicBezTo>
                      <a:pt x="7354" y="494542"/>
                      <a:pt x="4808" y="493487"/>
                      <a:pt x="2931" y="491611"/>
                    </a:cubicBezTo>
                    <a:cubicBezTo>
                      <a:pt x="1054" y="489734"/>
                      <a:pt x="0" y="487188"/>
                      <a:pt x="0" y="484534"/>
                    </a:cubicBezTo>
                    <a:lnTo>
                      <a:pt x="0" y="10008"/>
                    </a:lnTo>
                    <a:cubicBezTo>
                      <a:pt x="0" y="7354"/>
                      <a:pt x="1054" y="4808"/>
                      <a:pt x="2931" y="2931"/>
                    </a:cubicBezTo>
                    <a:cubicBezTo>
                      <a:pt x="4808" y="1054"/>
                      <a:pt x="7354" y="0"/>
                      <a:pt x="10008" y="0"/>
                    </a:cubicBezTo>
                    <a:close/>
                  </a:path>
                </a:pathLst>
              </a:custGeom>
              <a:blipFill>
                <a:blip r:embed="rId11"/>
                <a:stretch>
                  <a:fillRect l="-91818" t="-14336" r="-96268" b="-48961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>
                <a:extLst>
                  <a:ext uri="{FF2B5EF4-FFF2-40B4-BE49-F238E27FC236}">
                    <a16:creationId xmlns:a16="http://schemas.microsoft.com/office/drawing/2014/main" id="{AA6EF169-FC3F-C4AA-5112-2642F7117D6F}"/>
                  </a:ext>
                </a:extLst>
              </p:cNvPr>
              <p:cNvSpPr txBox="1"/>
              <p:nvPr/>
            </p:nvSpPr>
            <p:spPr>
              <a:xfrm>
                <a:off x="2531848" y="3580234"/>
                <a:ext cx="351274" cy="1226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14"/>
                  </a:lnSpc>
                </a:pPr>
                <a:r>
                  <a:rPr lang="en-US" sz="650" spc="32" dirty="0">
                    <a:solidFill>
                      <a:srgbClr val="FFFFFF"/>
                    </a:solidFill>
                    <a:latin typeface="Roboto"/>
                  </a:rPr>
                  <a:t>Reading</a:t>
                </a:r>
              </a:p>
            </p:txBody>
          </p:sp>
          <p:sp>
            <p:nvSpPr>
              <p:cNvPr id="21" name="TextBox 21">
                <a:extLst>
                  <a:ext uri="{FF2B5EF4-FFF2-40B4-BE49-F238E27FC236}">
                    <a16:creationId xmlns:a16="http://schemas.microsoft.com/office/drawing/2014/main" id="{358BF916-92EE-5609-2A9A-ED1B097FB2B4}"/>
                  </a:ext>
                </a:extLst>
              </p:cNvPr>
              <p:cNvSpPr txBox="1"/>
              <p:nvPr/>
            </p:nvSpPr>
            <p:spPr>
              <a:xfrm>
                <a:off x="3156895" y="3580234"/>
                <a:ext cx="508261" cy="1226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14"/>
                  </a:lnSpc>
                </a:pPr>
                <a:r>
                  <a:rPr lang="en-US" sz="650" spc="32" dirty="0">
                    <a:solidFill>
                      <a:srgbClr val="FFFFFF"/>
                    </a:solidFill>
                    <a:latin typeface="Roboto"/>
                  </a:rPr>
                  <a:t>Technology</a:t>
                </a:r>
              </a:p>
            </p:txBody>
          </p:sp>
          <p:sp>
            <p:nvSpPr>
              <p:cNvPr id="25" name="TextBox 25">
                <a:extLst>
                  <a:ext uri="{FF2B5EF4-FFF2-40B4-BE49-F238E27FC236}">
                    <a16:creationId xmlns:a16="http://schemas.microsoft.com/office/drawing/2014/main" id="{D3F8DCAB-2E25-24FD-F60A-D051703A6EA0}"/>
                  </a:ext>
                </a:extLst>
              </p:cNvPr>
              <p:cNvSpPr txBox="1"/>
              <p:nvPr/>
            </p:nvSpPr>
            <p:spPr>
              <a:xfrm>
                <a:off x="3954555" y="3580234"/>
                <a:ext cx="555373" cy="12268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014"/>
                  </a:lnSpc>
                </a:pPr>
                <a:r>
                  <a:rPr lang="en-US" sz="650" spc="32" dirty="0">
                    <a:solidFill>
                      <a:srgbClr val="FFFFFF"/>
                    </a:solidFill>
                    <a:latin typeface="Roboto"/>
                  </a:rPr>
                  <a:t>Photography</a:t>
                </a:r>
              </a:p>
            </p:txBody>
          </p:sp>
          <p:sp>
            <p:nvSpPr>
              <p:cNvPr id="48" name="TextBox 48">
                <a:extLst>
                  <a:ext uri="{FF2B5EF4-FFF2-40B4-BE49-F238E27FC236}">
                    <a16:creationId xmlns:a16="http://schemas.microsoft.com/office/drawing/2014/main" id="{0E4E43C8-BE2B-00E0-8391-53050EC6A7A7}"/>
                  </a:ext>
                </a:extLst>
              </p:cNvPr>
              <p:cNvSpPr txBox="1"/>
              <p:nvPr/>
            </p:nvSpPr>
            <p:spPr>
              <a:xfrm>
                <a:off x="2437972" y="3322013"/>
                <a:ext cx="545118" cy="12227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75"/>
                  </a:lnSpc>
                </a:pPr>
                <a:r>
                  <a:rPr lang="en-US" sz="800" b="1" spc="28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Interests</a:t>
                </a: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0C144841-52A8-3974-A30D-0B80C1D0133E}"/>
                  </a:ext>
                </a:extLst>
              </p:cNvPr>
              <p:cNvGrpSpPr/>
              <p:nvPr/>
            </p:nvGrpSpPr>
            <p:grpSpPr>
              <a:xfrm>
                <a:off x="701821" y="3657865"/>
                <a:ext cx="1412911" cy="96308"/>
                <a:chOff x="701821" y="3657865"/>
                <a:chExt cx="1412911" cy="96308"/>
              </a:xfrm>
            </p:grpSpPr>
            <p:sp>
              <p:nvSpPr>
                <p:cNvPr id="49" name="Freeform 49">
                  <a:extLst>
                    <a:ext uri="{FF2B5EF4-FFF2-40B4-BE49-F238E27FC236}">
                      <a16:creationId xmlns:a16="http://schemas.microsoft.com/office/drawing/2014/main" id="{2DC94618-2BE1-FB8B-BFCA-EF40F0B04D7E}"/>
                    </a:ext>
                  </a:extLst>
                </p:cNvPr>
                <p:cNvSpPr/>
                <p:nvPr/>
              </p:nvSpPr>
              <p:spPr>
                <a:xfrm>
                  <a:off x="701821" y="3671416"/>
                  <a:ext cx="54359" cy="6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359" h="69207">
                      <a:moveTo>
                        <a:pt x="0" y="0"/>
                      </a:moveTo>
                      <a:lnTo>
                        <a:pt x="54359" y="0"/>
                      </a:lnTo>
                      <a:lnTo>
                        <a:pt x="54359" y="69207"/>
                      </a:lnTo>
                      <a:lnTo>
                        <a:pt x="0" y="6920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>
                    <a:extLst>
                      <a:ext uri="{96DAC541-7B7A-43D3-8B79-37D633B846F1}">
                        <asvg:svgBlip xmlns:asvg="http://schemas.microsoft.com/office/drawing/2016/SVG/main" r:embed="rId3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TextBox 52">
                  <a:extLst>
                    <a:ext uri="{FF2B5EF4-FFF2-40B4-BE49-F238E27FC236}">
                      <a16:creationId xmlns:a16="http://schemas.microsoft.com/office/drawing/2014/main" id="{A2C2AFB7-84F7-81EC-E0A1-8DB9C52A9F79}"/>
                    </a:ext>
                  </a:extLst>
                </p:cNvPr>
                <p:cNvSpPr txBox="1"/>
                <p:nvPr/>
              </p:nvSpPr>
              <p:spPr>
                <a:xfrm>
                  <a:off x="823919" y="3657865"/>
                  <a:ext cx="1290813" cy="9630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780"/>
                    </a:lnSpc>
                  </a:pPr>
                  <a:r>
                    <a:rPr lang="en-US" sz="650" spc="32" dirty="0">
                      <a:solidFill>
                        <a:srgbClr val="FFFFFF"/>
                      </a:solidFill>
                      <a:latin typeface="Roboto"/>
                    </a:rPr>
                    <a:t>123 Main Street, Anytown, USA</a:t>
                  </a:r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B249062-1C97-8B31-0A1D-D7122D4FBD34}"/>
                  </a:ext>
                </a:extLst>
              </p:cNvPr>
              <p:cNvGrpSpPr/>
              <p:nvPr/>
            </p:nvGrpSpPr>
            <p:grpSpPr>
              <a:xfrm>
                <a:off x="697897" y="3396002"/>
                <a:ext cx="920359" cy="96308"/>
                <a:chOff x="697897" y="3396002"/>
                <a:chExt cx="920359" cy="96308"/>
              </a:xfrm>
            </p:grpSpPr>
            <p:sp>
              <p:nvSpPr>
                <p:cNvPr id="50" name="Freeform 50">
                  <a:extLst>
                    <a:ext uri="{FF2B5EF4-FFF2-40B4-BE49-F238E27FC236}">
                      <a16:creationId xmlns:a16="http://schemas.microsoft.com/office/drawing/2014/main" id="{3A1E2C49-5F98-F168-D630-5949096EA2F9}"/>
                    </a:ext>
                  </a:extLst>
                </p:cNvPr>
                <p:cNvSpPr/>
                <p:nvPr/>
              </p:nvSpPr>
              <p:spPr>
                <a:xfrm>
                  <a:off x="697897" y="3413053"/>
                  <a:ext cx="62206" cy="62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206" h="62206">
                      <a:moveTo>
                        <a:pt x="0" y="0"/>
                      </a:moveTo>
                      <a:lnTo>
                        <a:pt x="62206" y="0"/>
                      </a:lnTo>
                      <a:lnTo>
                        <a:pt x="62206" y="62206"/>
                      </a:lnTo>
                      <a:lnTo>
                        <a:pt x="0" y="6220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>
                    <a:extLst>
                      <a:ext uri="{96DAC541-7B7A-43D3-8B79-37D633B846F1}">
                        <asvg:svgBlip xmlns:asvg="http://schemas.microsoft.com/office/drawing/2016/SVG/main" r:embed="rId5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TextBox 53">
                  <a:extLst>
                    <a:ext uri="{FF2B5EF4-FFF2-40B4-BE49-F238E27FC236}">
                      <a16:creationId xmlns:a16="http://schemas.microsoft.com/office/drawing/2014/main" id="{B18B2650-F8F4-DCAD-0106-FFF8596706B3}"/>
                    </a:ext>
                  </a:extLst>
                </p:cNvPr>
                <p:cNvSpPr txBox="1"/>
                <p:nvPr/>
              </p:nvSpPr>
              <p:spPr>
                <a:xfrm>
                  <a:off x="823919" y="3396002"/>
                  <a:ext cx="794337" cy="9630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780"/>
                    </a:lnSpc>
                  </a:pPr>
                  <a:r>
                    <a:rPr lang="en-US" sz="650" spc="32" dirty="0">
                      <a:solidFill>
                        <a:srgbClr val="FFFFFF"/>
                      </a:solidFill>
                      <a:latin typeface="Roboto"/>
                    </a:rPr>
                    <a:t>+1 (555) 123-4567</a:t>
                  </a: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2C2ADC7C-56B9-2B33-7372-B82A4AF27585}"/>
                  </a:ext>
                </a:extLst>
              </p:cNvPr>
              <p:cNvGrpSpPr/>
              <p:nvPr/>
            </p:nvGrpSpPr>
            <p:grpSpPr>
              <a:xfrm>
                <a:off x="696303" y="3526933"/>
                <a:ext cx="1238669" cy="96308"/>
                <a:chOff x="696303" y="3526934"/>
                <a:chExt cx="1238669" cy="96308"/>
              </a:xfrm>
            </p:grpSpPr>
            <p:sp>
              <p:nvSpPr>
                <p:cNvPr id="51" name="Freeform 51">
                  <a:extLst>
                    <a:ext uri="{FF2B5EF4-FFF2-40B4-BE49-F238E27FC236}">
                      <a16:creationId xmlns:a16="http://schemas.microsoft.com/office/drawing/2014/main" id="{046803CA-652D-7400-C9BC-1CC1DDEE3B0A}"/>
                    </a:ext>
                  </a:extLst>
                </p:cNvPr>
                <p:cNvSpPr/>
                <p:nvPr/>
              </p:nvSpPr>
              <p:spPr>
                <a:xfrm>
                  <a:off x="696303" y="3554042"/>
                  <a:ext cx="65395" cy="42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95" h="42091">
                      <a:moveTo>
                        <a:pt x="0" y="0"/>
                      </a:moveTo>
                      <a:lnTo>
                        <a:pt x="65395" y="0"/>
                      </a:lnTo>
                      <a:lnTo>
                        <a:pt x="65395" y="42091"/>
                      </a:lnTo>
                      <a:lnTo>
                        <a:pt x="0" y="420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>
                    <a:extLst>
                      <a:ext uri="{96DAC541-7B7A-43D3-8B79-37D633B846F1}">
                        <asvg:svgBlip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TextBox 54">
                  <a:extLst>
                    <a:ext uri="{FF2B5EF4-FFF2-40B4-BE49-F238E27FC236}">
                      <a16:creationId xmlns:a16="http://schemas.microsoft.com/office/drawing/2014/main" id="{B2234D46-8048-B9B6-4BEE-DC5E8B759D24}"/>
                    </a:ext>
                  </a:extLst>
                </p:cNvPr>
                <p:cNvSpPr txBox="1"/>
                <p:nvPr/>
              </p:nvSpPr>
              <p:spPr>
                <a:xfrm>
                  <a:off x="828403" y="3526934"/>
                  <a:ext cx="1106569" cy="9630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780"/>
                    </a:lnSpc>
                  </a:pPr>
                  <a:r>
                    <a:rPr lang="en-US" sz="650" spc="32" dirty="0">
                      <a:solidFill>
                        <a:srgbClr val="FFFFFF"/>
                      </a:solidFill>
                      <a:latin typeface="Roboto"/>
                    </a:rPr>
                    <a:t>john.smith@example.com</a:t>
                  </a:r>
                </a:p>
              </p:txBody>
            </p:sp>
          </p:grpSp>
          <p:sp>
            <p:nvSpPr>
              <p:cNvPr id="55" name="TextBox 55">
                <a:extLst>
                  <a:ext uri="{FF2B5EF4-FFF2-40B4-BE49-F238E27FC236}">
                    <a16:creationId xmlns:a16="http://schemas.microsoft.com/office/drawing/2014/main" id="{1A888060-060D-EB4D-8929-2C9455D3B32D}"/>
                  </a:ext>
                </a:extLst>
              </p:cNvPr>
              <p:cNvSpPr txBox="1"/>
              <p:nvPr/>
            </p:nvSpPr>
            <p:spPr>
              <a:xfrm>
                <a:off x="2437972" y="1538592"/>
                <a:ext cx="999364" cy="1795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39"/>
                  </a:lnSpc>
                </a:pPr>
                <a:r>
                  <a:rPr lang="en-US" sz="1200" b="1" spc="42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John Smith</a:t>
                </a:r>
              </a:p>
            </p:txBody>
          </p:sp>
          <p:sp>
            <p:nvSpPr>
              <p:cNvPr id="56" name="TextBox 56">
                <a:extLst>
                  <a:ext uri="{FF2B5EF4-FFF2-40B4-BE49-F238E27FC236}">
                    <a16:creationId xmlns:a16="http://schemas.microsoft.com/office/drawing/2014/main" id="{7A728496-234A-AB97-A11C-B1D8C134C8A7}"/>
                  </a:ext>
                </a:extLst>
              </p:cNvPr>
              <p:cNvSpPr txBox="1"/>
              <p:nvPr/>
            </p:nvSpPr>
            <p:spPr>
              <a:xfrm>
                <a:off x="2437972" y="1971844"/>
                <a:ext cx="1039020" cy="1278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l">
                  <a:lnSpc>
                    <a:spcPts val="1092"/>
                  </a:lnSpc>
                  <a:spcBef>
                    <a:spcPct val="0"/>
                  </a:spcBef>
                </a:pPr>
                <a:r>
                  <a:rPr lang="en-US" sz="700" b="1" u="none" strike="noStrike" spc="35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Membership Level</a:t>
                </a:r>
              </a:p>
            </p:txBody>
          </p:sp>
          <p:sp>
            <p:nvSpPr>
              <p:cNvPr id="57" name="TextBox 57">
                <a:extLst>
                  <a:ext uri="{FF2B5EF4-FFF2-40B4-BE49-F238E27FC236}">
                    <a16:creationId xmlns:a16="http://schemas.microsoft.com/office/drawing/2014/main" id="{6DD8E8B9-59F5-6617-18FD-A5594B5FC90F}"/>
                  </a:ext>
                </a:extLst>
              </p:cNvPr>
              <p:cNvSpPr txBox="1"/>
              <p:nvPr/>
            </p:nvSpPr>
            <p:spPr>
              <a:xfrm>
                <a:off x="2437972" y="1792101"/>
                <a:ext cx="1039020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92"/>
                  </a:lnSpc>
                </a:pPr>
                <a:r>
                  <a:rPr lang="en-US" sz="700" b="1" spc="35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Join Date</a:t>
                </a:r>
              </a:p>
            </p:txBody>
          </p:sp>
          <p:sp>
            <p:nvSpPr>
              <p:cNvPr id="58" name="TextBox 58">
                <a:extLst>
                  <a:ext uri="{FF2B5EF4-FFF2-40B4-BE49-F238E27FC236}">
                    <a16:creationId xmlns:a16="http://schemas.microsoft.com/office/drawing/2014/main" id="{A57515A1-8ABF-AE55-E3DA-230C2BD2484A}"/>
                  </a:ext>
                </a:extLst>
              </p:cNvPr>
              <p:cNvSpPr txBox="1"/>
              <p:nvPr/>
            </p:nvSpPr>
            <p:spPr>
              <a:xfrm>
                <a:off x="3969121" y="1971844"/>
                <a:ext cx="742716" cy="127869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1" indent="0" algn="r">
                  <a:lnSpc>
                    <a:spcPts val="1092"/>
                  </a:lnSpc>
                  <a:spcBef>
                    <a:spcPct val="0"/>
                  </a:spcBef>
                </a:pPr>
                <a:r>
                  <a:rPr lang="en-US" sz="700" u="none" strike="noStrike" spc="35">
                    <a:solidFill>
                      <a:srgbClr val="FFFFFF"/>
                    </a:solidFill>
                    <a:latin typeface="Roboto"/>
                  </a:rPr>
                  <a:t>Premium</a:t>
                </a:r>
              </a:p>
            </p:txBody>
          </p:sp>
          <p:sp>
            <p:nvSpPr>
              <p:cNvPr id="59" name="TextBox 59">
                <a:extLst>
                  <a:ext uri="{FF2B5EF4-FFF2-40B4-BE49-F238E27FC236}">
                    <a16:creationId xmlns:a16="http://schemas.microsoft.com/office/drawing/2014/main" id="{9ECB4673-EF4B-B634-A336-C92F81B4E670}"/>
                  </a:ext>
                </a:extLst>
              </p:cNvPr>
              <p:cNvSpPr txBox="1"/>
              <p:nvPr/>
            </p:nvSpPr>
            <p:spPr>
              <a:xfrm>
                <a:off x="3969121" y="1792101"/>
                <a:ext cx="742716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092"/>
                  </a:lnSpc>
                </a:pPr>
                <a:r>
                  <a:rPr lang="en-US" sz="700" spc="35" dirty="0">
                    <a:solidFill>
                      <a:srgbClr val="FFFFFF"/>
                    </a:solidFill>
                    <a:latin typeface="Roboto"/>
                  </a:rPr>
                  <a:t>January 1, 2020</a:t>
                </a:r>
              </a:p>
            </p:txBody>
          </p:sp>
          <p:sp>
            <p:nvSpPr>
              <p:cNvPr id="60" name="TextBox 60">
                <a:extLst>
                  <a:ext uri="{FF2B5EF4-FFF2-40B4-BE49-F238E27FC236}">
                    <a16:creationId xmlns:a16="http://schemas.microsoft.com/office/drawing/2014/main" id="{54E42283-4EC6-3668-BE73-0290BA32E19B}"/>
                  </a:ext>
                </a:extLst>
              </p:cNvPr>
              <p:cNvSpPr txBox="1"/>
              <p:nvPr/>
            </p:nvSpPr>
            <p:spPr>
              <a:xfrm>
                <a:off x="2437972" y="2369741"/>
                <a:ext cx="1414193" cy="12182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59"/>
                  </a:lnSpc>
                </a:pPr>
                <a:r>
                  <a:rPr lang="en-US" sz="799" b="1" spc="27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Demographic Information</a:t>
                </a:r>
              </a:p>
            </p:txBody>
          </p:sp>
          <p:sp>
            <p:nvSpPr>
              <p:cNvPr id="61" name="TextBox 61">
                <a:extLst>
                  <a:ext uri="{FF2B5EF4-FFF2-40B4-BE49-F238E27FC236}">
                    <a16:creationId xmlns:a16="http://schemas.microsoft.com/office/drawing/2014/main" id="{16F8F1C1-7125-4616-FC6C-665F053CE640}"/>
                  </a:ext>
                </a:extLst>
              </p:cNvPr>
              <p:cNvSpPr txBox="1"/>
              <p:nvPr/>
            </p:nvSpPr>
            <p:spPr>
              <a:xfrm>
                <a:off x="2437972" y="2575243"/>
                <a:ext cx="1039020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92"/>
                  </a:lnSpc>
                </a:pPr>
                <a:r>
                  <a:rPr lang="en-US" sz="700" b="1" spc="35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Age</a:t>
                </a:r>
              </a:p>
            </p:txBody>
          </p:sp>
          <p:sp>
            <p:nvSpPr>
              <p:cNvPr id="62" name="TextBox 62">
                <a:extLst>
                  <a:ext uri="{FF2B5EF4-FFF2-40B4-BE49-F238E27FC236}">
                    <a16:creationId xmlns:a16="http://schemas.microsoft.com/office/drawing/2014/main" id="{59A60191-C837-E376-FF95-EEE7B536AB52}"/>
                  </a:ext>
                </a:extLst>
              </p:cNvPr>
              <p:cNvSpPr txBox="1"/>
              <p:nvPr/>
            </p:nvSpPr>
            <p:spPr>
              <a:xfrm>
                <a:off x="2437972" y="2750040"/>
                <a:ext cx="1039020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92"/>
                  </a:lnSpc>
                </a:pPr>
                <a:r>
                  <a:rPr lang="en-US" sz="700" b="1" spc="35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Gender</a:t>
                </a:r>
              </a:p>
            </p:txBody>
          </p:sp>
          <p:sp>
            <p:nvSpPr>
              <p:cNvPr id="63" name="TextBox 63">
                <a:extLst>
                  <a:ext uri="{FF2B5EF4-FFF2-40B4-BE49-F238E27FC236}">
                    <a16:creationId xmlns:a16="http://schemas.microsoft.com/office/drawing/2014/main" id="{586EF96C-3A9D-C59F-5D52-44514934C50D}"/>
                  </a:ext>
                </a:extLst>
              </p:cNvPr>
              <p:cNvSpPr txBox="1"/>
              <p:nvPr/>
            </p:nvSpPr>
            <p:spPr>
              <a:xfrm>
                <a:off x="2437972" y="2923237"/>
                <a:ext cx="1223585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092"/>
                  </a:lnSpc>
                </a:pPr>
                <a:r>
                  <a:rPr lang="en-US" sz="700" b="1" spc="35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Occupation</a:t>
                </a:r>
              </a:p>
            </p:txBody>
          </p:sp>
          <p:sp>
            <p:nvSpPr>
              <p:cNvPr id="64" name="TextBox 64">
                <a:extLst>
                  <a:ext uri="{FF2B5EF4-FFF2-40B4-BE49-F238E27FC236}">
                    <a16:creationId xmlns:a16="http://schemas.microsoft.com/office/drawing/2014/main" id="{543E46D6-98B6-2139-31BF-6FD1F4C3CDA8}"/>
                  </a:ext>
                </a:extLst>
              </p:cNvPr>
              <p:cNvSpPr txBox="1"/>
              <p:nvPr/>
            </p:nvSpPr>
            <p:spPr>
              <a:xfrm>
                <a:off x="4248356" y="2575243"/>
                <a:ext cx="463481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092"/>
                  </a:lnSpc>
                </a:pPr>
                <a:r>
                  <a:rPr lang="en-US" sz="700" spc="35">
                    <a:solidFill>
                      <a:srgbClr val="FFFFFF"/>
                    </a:solidFill>
                    <a:latin typeface="Roboto"/>
                  </a:rPr>
                  <a:t>35</a:t>
                </a:r>
              </a:p>
            </p:txBody>
          </p:sp>
          <p:sp>
            <p:nvSpPr>
              <p:cNvPr id="65" name="TextBox 65">
                <a:extLst>
                  <a:ext uri="{FF2B5EF4-FFF2-40B4-BE49-F238E27FC236}">
                    <a16:creationId xmlns:a16="http://schemas.microsoft.com/office/drawing/2014/main" id="{38B69D73-A420-8BD6-48CD-612ED9307E34}"/>
                  </a:ext>
                </a:extLst>
              </p:cNvPr>
              <p:cNvSpPr txBox="1"/>
              <p:nvPr/>
            </p:nvSpPr>
            <p:spPr>
              <a:xfrm>
                <a:off x="3969121" y="2750040"/>
                <a:ext cx="742716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092"/>
                  </a:lnSpc>
                </a:pPr>
                <a:r>
                  <a:rPr lang="en-US" sz="700" spc="35">
                    <a:solidFill>
                      <a:srgbClr val="FFFFFF"/>
                    </a:solidFill>
                    <a:latin typeface="Roboto"/>
                  </a:rPr>
                  <a:t>Male</a:t>
                </a:r>
              </a:p>
            </p:txBody>
          </p:sp>
          <p:sp>
            <p:nvSpPr>
              <p:cNvPr id="66" name="TextBox 66">
                <a:extLst>
                  <a:ext uri="{FF2B5EF4-FFF2-40B4-BE49-F238E27FC236}">
                    <a16:creationId xmlns:a16="http://schemas.microsoft.com/office/drawing/2014/main" id="{D6C50C59-973A-F67C-552B-2C62F64B235D}"/>
                  </a:ext>
                </a:extLst>
              </p:cNvPr>
              <p:cNvSpPr txBox="1"/>
              <p:nvPr/>
            </p:nvSpPr>
            <p:spPr>
              <a:xfrm>
                <a:off x="3661557" y="2923237"/>
                <a:ext cx="1050280" cy="12992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092"/>
                  </a:lnSpc>
                </a:pPr>
                <a:r>
                  <a:rPr lang="en-US" sz="700" spc="35">
                    <a:solidFill>
                      <a:srgbClr val="FFFFFF"/>
                    </a:solidFill>
                    <a:latin typeface="Roboto"/>
                  </a:rPr>
                  <a:t>Software Engineer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2820D23-9A5E-8A56-4EA3-5BEDDF48A0FB}"/>
                </a:ext>
              </a:extLst>
            </p:cNvPr>
            <p:cNvGrpSpPr/>
            <p:nvPr/>
          </p:nvGrpSpPr>
          <p:grpSpPr>
            <a:xfrm>
              <a:off x="662746" y="465487"/>
              <a:ext cx="9423337" cy="243656"/>
              <a:chOff x="662746" y="465487"/>
              <a:chExt cx="9423337" cy="243656"/>
            </a:xfrm>
          </p:grpSpPr>
          <p:sp>
            <p:nvSpPr>
              <p:cNvPr id="171" name="TextBox 171">
                <a:extLst>
                  <a:ext uri="{FF2B5EF4-FFF2-40B4-BE49-F238E27FC236}">
                    <a16:creationId xmlns:a16="http://schemas.microsoft.com/office/drawing/2014/main" id="{DF228BE9-3007-7C91-DC79-9E78297BDF9D}"/>
                  </a:ext>
                </a:extLst>
              </p:cNvPr>
              <p:cNvSpPr txBox="1"/>
              <p:nvPr/>
            </p:nvSpPr>
            <p:spPr>
              <a:xfrm>
                <a:off x="662746" y="465487"/>
                <a:ext cx="2841182" cy="24365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919"/>
                  </a:lnSpc>
                </a:pPr>
                <a:r>
                  <a:rPr lang="en-US" sz="1599" b="1" spc="78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MEMBERSHIP DIRECTORY</a:t>
                </a:r>
              </a:p>
            </p:txBody>
          </p:sp>
          <p:sp>
            <p:nvSpPr>
              <p:cNvPr id="172" name="TextBox 172">
                <a:extLst>
                  <a:ext uri="{FF2B5EF4-FFF2-40B4-BE49-F238E27FC236}">
                    <a16:creationId xmlns:a16="http://schemas.microsoft.com/office/drawing/2014/main" id="{09B97EC3-5C7C-7E42-563D-4C45E969C2FE}"/>
                  </a:ext>
                </a:extLst>
              </p:cNvPr>
              <p:cNvSpPr txBox="1"/>
              <p:nvPr/>
            </p:nvSpPr>
            <p:spPr>
              <a:xfrm>
                <a:off x="7500906" y="501590"/>
                <a:ext cx="2585177" cy="1714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319"/>
                  </a:lnSpc>
                </a:pPr>
                <a:r>
                  <a:rPr lang="en-US" sz="1099" spc="53" dirty="0">
                    <a:solidFill>
                      <a:srgbClr val="FFFFFF"/>
                    </a:solidFill>
                    <a:latin typeface="Roboto"/>
                  </a:rPr>
                  <a:t>COMPANY NAME</a:t>
                </a:r>
              </a:p>
            </p:txBody>
          </p:sp>
        </p:grpSp>
        <p:sp>
          <p:nvSpPr>
            <p:cNvPr id="169" name="TemplateLAB">
              <a:extLst>
                <a:ext uri="{FF2B5EF4-FFF2-40B4-BE49-F238E27FC236}">
                  <a16:creationId xmlns:a16="http://schemas.microsoft.com/office/drawing/2014/main" id="{F71B2681-120D-8D35-476D-EF79AD36B48B}"/>
                </a:ext>
              </a:extLst>
            </p:cNvPr>
            <p:cNvSpPr/>
            <p:nvPr/>
          </p:nvSpPr>
          <p:spPr>
            <a:xfrm rot="-5400000">
              <a:off x="10081614" y="6720572"/>
              <a:ext cx="576000" cy="95040"/>
            </a:xfrm>
            <a:custGeom>
              <a:avLst/>
              <a:gdLst/>
              <a:ahLst/>
              <a:cxnLst/>
              <a:rect l="l" t="t" r="r" b="b"/>
              <a:pathLst>
                <a:path w="576000" h="95040">
                  <a:moveTo>
                    <a:pt x="0" y="0"/>
                  </a:moveTo>
                  <a:lnTo>
                    <a:pt x="576000" y="0"/>
                  </a:lnTo>
                  <a:lnTo>
                    <a:pt x="576000" y="95040"/>
                  </a:lnTo>
                  <a:lnTo>
                    <a:pt x="0" y="950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8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8169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181</Words>
  <Application>Microsoft Office PowerPoint</Application>
  <PresentationFormat>Custom</PresentationFormat>
  <Paragraphs>80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Roboto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Church directory (Landscape)</dc:title>
  <dc:creator>Hoang Anh</dc:creator>
  <cp:lastModifiedBy>Hoang Anh</cp:lastModifiedBy>
  <cp:revision>17</cp:revision>
  <dcterms:created xsi:type="dcterms:W3CDTF">2006-08-16T00:00:00Z</dcterms:created>
  <dcterms:modified xsi:type="dcterms:W3CDTF">2024-03-07T16:17:24Z</dcterms:modified>
  <dc:identifier>DAF-0G5R-E8</dc:identifier>
</cp:coreProperties>
</file>