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Plus Jakarta Sans" pitchFamily="2" charset="0"/>
      <p:regular r:id="rId3"/>
      <p:bold r:id="rId4"/>
      <p:italic r:id="rId5"/>
      <p:boldItalic r:id="rId6"/>
    </p:embeddedFont>
    <p:embeddedFont>
      <p:font typeface="Plus Jakarta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496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">
            <a:extLst>
              <a:ext uri="{FF2B5EF4-FFF2-40B4-BE49-F238E27FC236}">
                <a16:creationId xmlns:a16="http://schemas.microsoft.com/office/drawing/2014/main" id="{7646B551-FF86-D777-E2D8-6108F0921FBE}"/>
              </a:ext>
            </a:extLst>
          </p:cNvPr>
          <p:cNvGrpSpPr/>
          <p:nvPr/>
        </p:nvGrpSpPr>
        <p:grpSpPr>
          <a:xfrm>
            <a:off x="531210" y="487301"/>
            <a:ext cx="6497580" cy="9824164"/>
            <a:chOff x="531210" y="487301"/>
            <a:chExt cx="6497580" cy="982416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895726C-CA3D-3245-1349-6A516A9D9D80}"/>
                </a:ext>
              </a:extLst>
            </p:cNvPr>
            <p:cNvGrpSpPr/>
            <p:nvPr/>
          </p:nvGrpSpPr>
          <p:grpSpPr>
            <a:xfrm>
              <a:off x="531210" y="7525220"/>
              <a:ext cx="6497580" cy="2480873"/>
              <a:chOff x="531210" y="7525220"/>
              <a:chExt cx="6497580" cy="2480873"/>
            </a:xfrm>
          </p:grpSpPr>
          <p:sp>
            <p:nvSpPr>
              <p:cNvPr id="28" name="Freeform 83">
                <a:extLst>
                  <a:ext uri="{FF2B5EF4-FFF2-40B4-BE49-F238E27FC236}">
                    <a16:creationId xmlns:a16="http://schemas.microsoft.com/office/drawing/2014/main" id="{DAA74EEC-00E6-5994-1898-6FC703980C39}"/>
                  </a:ext>
                </a:extLst>
              </p:cNvPr>
              <p:cNvSpPr/>
              <p:nvPr/>
            </p:nvSpPr>
            <p:spPr>
              <a:xfrm>
                <a:off x="531210" y="7525220"/>
                <a:ext cx="6497580" cy="2480873"/>
              </a:xfrm>
              <a:prstGeom prst="roundRect">
                <a:avLst>
                  <a:gd name="adj" fmla="val 3101"/>
                </a:avLst>
              </a:prstGeom>
              <a:solidFill>
                <a:srgbClr val="F8FFFF"/>
              </a:solidFill>
              <a:ln w="9525" cap="sq">
                <a:solidFill>
                  <a:srgbClr val="0097B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531210" y="7551798"/>
                <a:ext cx="6497580" cy="24542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46"/>
                  </a:lnSpc>
                  <a:spcBef>
                    <a:spcPct val="0"/>
                  </a:spcBef>
                </a:pPr>
                <a:endParaRPr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3096531" y="9401223"/>
                <a:ext cx="18112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Age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3096531" y="9516597"/>
                <a:ext cx="216987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28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5368477" y="9401223"/>
                <a:ext cx="57805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Occupation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5368477" y="9516597"/>
                <a:ext cx="1270435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Graphic Designer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3692292" y="9401223"/>
                <a:ext cx="34613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Gender 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3692292" y="9516597"/>
                <a:ext cx="518129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Female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500613" y="9401223"/>
                <a:ext cx="400507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Location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500613" y="9516597"/>
                <a:ext cx="400507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Urban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106051" y="8250789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780"/>
                  </a:lnSpc>
                </a:pPr>
                <a:endParaRPr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464316" y="8251244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550314" y="8251090"/>
                <a:ext cx="83246" cy="84446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3096531" y="8242914"/>
                <a:ext cx="101542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232693" y="8245532"/>
                <a:ext cx="1135900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emily.brown@example.com</a:t>
                </a: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3118754" y="8273338"/>
                <a:ext cx="57095" cy="40693"/>
              </a:xfrm>
              <a:custGeom>
                <a:avLst/>
                <a:gdLst/>
                <a:ahLst/>
                <a:cxnLst/>
                <a:rect l="l" t="t" r="r" b="b"/>
                <a:pathLst>
                  <a:path w="57095" h="40693">
                    <a:moveTo>
                      <a:pt x="0" y="0"/>
                    </a:moveTo>
                    <a:lnTo>
                      <a:pt x="57095" y="0"/>
                    </a:lnTo>
                    <a:lnTo>
                      <a:pt x="57095" y="40693"/>
                    </a:lnTo>
                    <a:lnTo>
                      <a:pt x="0" y="406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5454796" y="8242914"/>
                <a:ext cx="101542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5484964" y="8264253"/>
                <a:ext cx="41206" cy="58865"/>
              </a:xfrm>
              <a:custGeom>
                <a:avLst/>
                <a:gdLst/>
                <a:ahLst/>
                <a:cxnLst/>
                <a:rect l="l" t="t" r="r" b="b"/>
                <a:pathLst>
                  <a:path w="41206" h="58865">
                    <a:moveTo>
                      <a:pt x="0" y="0"/>
                    </a:moveTo>
                    <a:lnTo>
                      <a:pt x="41205" y="0"/>
                    </a:lnTo>
                    <a:lnTo>
                      <a:pt x="41205" y="58865"/>
                    </a:lnTo>
                    <a:lnTo>
                      <a:pt x="0" y="588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590958" y="8244446"/>
                <a:ext cx="1047955" cy="984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9 Oak Drive, Riverside, USA</a:t>
                </a: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4540709" y="8242457"/>
                <a:ext cx="102456" cy="1024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4565135" y="8266884"/>
                <a:ext cx="53603" cy="53603"/>
              </a:xfrm>
              <a:custGeom>
                <a:avLst/>
                <a:gdLst/>
                <a:ahLst/>
                <a:cxnLst/>
                <a:rect l="l" t="t" r="r" b="b"/>
                <a:pathLst>
                  <a:path w="53603" h="53603">
                    <a:moveTo>
                      <a:pt x="0" y="0"/>
                    </a:moveTo>
                    <a:lnTo>
                      <a:pt x="53603" y="0"/>
                    </a:lnTo>
                    <a:lnTo>
                      <a:pt x="53603" y="53602"/>
                    </a:lnTo>
                    <a:lnTo>
                      <a:pt x="0" y="536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682092" y="8245532"/>
                <a:ext cx="600588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(555) 789-0123</a:t>
                </a: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5901170" y="7876594"/>
                <a:ext cx="737743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264390" h="75178">
                    <a:moveTo>
                      <a:pt x="37589" y="0"/>
                    </a:moveTo>
                    <a:lnTo>
                      <a:pt x="226801" y="0"/>
                    </a:lnTo>
                    <a:cubicBezTo>
                      <a:pt x="247561" y="0"/>
                      <a:pt x="264390" y="16829"/>
                      <a:pt x="264390" y="37589"/>
                    </a:cubicBezTo>
                    <a:lnTo>
                      <a:pt x="264390" y="37589"/>
                    </a:lnTo>
                    <a:cubicBezTo>
                      <a:pt x="264390" y="58349"/>
                      <a:pt x="247561" y="75178"/>
                      <a:pt x="226801" y="75178"/>
                    </a:cubicBezTo>
                    <a:lnTo>
                      <a:pt x="37589" y="75178"/>
                    </a:lnTo>
                    <a:cubicBezTo>
                      <a:pt x="16829" y="75178"/>
                      <a:pt x="0" y="58349"/>
                      <a:pt x="0" y="37589"/>
                    </a:cubicBezTo>
                    <a:lnTo>
                      <a:pt x="0" y="37589"/>
                    </a:lnTo>
                    <a:cubicBezTo>
                      <a:pt x="0" y="16829"/>
                      <a:pt x="16829" y="0"/>
                      <a:pt x="37589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901170" y="7907934"/>
                <a:ext cx="737743" cy="1831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6"/>
                  </a:lnSpc>
                </a:pPr>
                <a:endParaRPr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V="1">
                <a:off x="3070436" y="8542218"/>
                <a:ext cx="3594572" cy="0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V="1">
                <a:off x="3070436" y="9204146"/>
                <a:ext cx="3594572" cy="0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531210" y="7525220"/>
                <a:ext cx="1958789" cy="1677348"/>
              </a:xfrm>
              <a:custGeom>
                <a:avLst/>
                <a:gdLst/>
                <a:ahLst/>
                <a:cxnLst/>
                <a:rect l="l" t="t" r="r" b="b"/>
                <a:pathLst>
                  <a:path w="1958789" h="1677348">
                    <a:moveTo>
                      <a:pt x="0" y="0"/>
                    </a:moveTo>
                    <a:lnTo>
                      <a:pt x="1958789" y="0"/>
                    </a:lnTo>
                    <a:lnTo>
                      <a:pt x="1958789" y="1677348"/>
                    </a:lnTo>
                    <a:lnTo>
                      <a:pt x="0" y="16773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l="-7039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 flipH="1">
                <a:off x="538353" y="7538240"/>
                <a:ext cx="2175444" cy="2460212"/>
              </a:xfrm>
              <a:custGeom>
                <a:avLst/>
                <a:gdLst/>
                <a:ahLst/>
                <a:cxnLst/>
                <a:rect l="l" t="t" r="r" b="b"/>
                <a:pathLst>
                  <a:path w="492745" h="557246">
                    <a:moveTo>
                      <a:pt x="492745" y="0"/>
                    </a:moveTo>
                    <a:lnTo>
                      <a:pt x="0" y="0"/>
                    </a:lnTo>
                    <a:lnTo>
                      <a:pt x="0" y="557246"/>
                    </a:lnTo>
                    <a:lnTo>
                      <a:pt x="492745" y="557246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95576" t="-14105" r="-99793" b="-6001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500613" y="8739295"/>
                <a:ext cx="635621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Interests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500613" y="8854669"/>
                <a:ext cx="2029834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Painting, Cycling, Volunteering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3096531" y="7852790"/>
                <a:ext cx="2135582" cy="257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029"/>
                  </a:lnSpc>
                  <a:spcBef>
                    <a:spcPct val="0"/>
                  </a:spcBef>
                </a:pPr>
                <a:r>
                  <a:rPr lang="en-US" sz="1700" b="1" dirty="0">
                    <a:solidFill>
                      <a:srgbClr val="0097B2"/>
                    </a:solidFill>
                    <a:latin typeface="Plus Jakarta Sans" pitchFamily="2" charset="0"/>
                  </a:rPr>
                  <a:t>Emily Brown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960221" y="7914806"/>
                <a:ext cx="619641" cy="1333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80"/>
                  </a:lnSpc>
                </a:pPr>
                <a:r>
                  <a:rPr lang="en-US" sz="900" spc="44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Bronze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3096531" y="8739295"/>
                <a:ext cx="768881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Joining Date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3096531" y="8854669"/>
                <a:ext cx="1326052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April 10, 2023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739FDC5-C4AC-167F-B982-15A1C008D425}"/>
                </a:ext>
              </a:extLst>
            </p:cNvPr>
            <p:cNvGrpSpPr/>
            <p:nvPr/>
          </p:nvGrpSpPr>
          <p:grpSpPr>
            <a:xfrm>
              <a:off x="531210" y="4658193"/>
              <a:ext cx="6497580" cy="2480874"/>
              <a:chOff x="531210" y="4658193"/>
              <a:chExt cx="6497580" cy="2480874"/>
            </a:xfrm>
          </p:grpSpPr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4BE5DD37-AC7B-7CBC-804F-841AEAFBDBA6}"/>
                  </a:ext>
                </a:extLst>
              </p:cNvPr>
              <p:cNvSpPr/>
              <p:nvPr/>
            </p:nvSpPr>
            <p:spPr>
              <a:xfrm>
                <a:off x="531210" y="4658194"/>
                <a:ext cx="6497580" cy="2480873"/>
              </a:xfrm>
              <a:prstGeom prst="roundRect">
                <a:avLst>
                  <a:gd name="adj" fmla="val 3101"/>
                </a:avLst>
              </a:prstGeom>
              <a:solidFill>
                <a:srgbClr val="F8FFFF"/>
              </a:solidFill>
              <a:ln w="9525" cap="sq">
                <a:solidFill>
                  <a:srgbClr val="0097B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31210" y="4684771"/>
                <a:ext cx="6497580" cy="24542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46"/>
                  </a:lnSpc>
                  <a:spcBef>
                    <a:spcPct val="0"/>
                  </a:spcBef>
                </a:pPr>
                <a:endParaRPr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3096531" y="6534196"/>
                <a:ext cx="18112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Age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3096531" y="6649571"/>
                <a:ext cx="216987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34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5368477" y="6534196"/>
                <a:ext cx="57805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Occupation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5368477" y="6649571"/>
                <a:ext cx="1270435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Marketing Manager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3692292" y="6534196"/>
                <a:ext cx="34613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Gender 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3692292" y="6649571"/>
                <a:ext cx="518129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Female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4500613" y="6534196"/>
                <a:ext cx="400507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Location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500613" y="6649571"/>
                <a:ext cx="400507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Urban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5328201" y="5375887"/>
                <a:ext cx="101542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5337721" y="5384217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5358369" y="5397226"/>
                <a:ext cx="41206" cy="58865"/>
              </a:xfrm>
              <a:custGeom>
                <a:avLst/>
                <a:gdLst/>
                <a:ahLst/>
                <a:cxnLst/>
                <a:rect l="l" t="t" r="r" b="b"/>
                <a:pathLst>
                  <a:path w="41206" h="58865">
                    <a:moveTo>
                      <a:pt x="0" y="0"/>
                    </a:moveTo>
                    <a:lnTo>
                      <a:pt x="41205" y="0"/>
                    </a:lnTo>
                    <a:lnTo>
                      <a:pt x="41205" y="58865"/>
                    </a:lnTo>
                    <a:lnTo>
                      <a:pt x="0" y="588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5464363" y="5377420"/>
                <a:ext cx="1174550" cy="984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46 Elm Avenue, Smallville, USA</a:t>
                </a:r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4420195" y="5375658"/>
                <a:ext cx="102456" cy="1024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4429800" y="5384435"/>
                <a:ext cx="83246" cy="84446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4444621" y="5399857"/>
                <a:ext cx="53603" cy="53603"/>
              </a:xfrm>
              <a:custGeom>
                <a:avLst/>
                <a:gdLst/>
                <a:ahLst/>
                <a:cxnLst/>
                <a:rect l="l" t="t" r="r" b="b"/>
                <a:pathLst>
                  <a:path w="53603" h="53603">
                    <a:moveTo>
                      <a:pt x="0" y="0"/>
                    </a:moveTo>
                    <a:lnTo>
                      <a:pt x="53603" y="0"/>
                    </a:lnTo>
                    <a:lnTo>
                      <a:pt x="53603" y="53603"/>
                    </a:lnTo>
                    <a:lnTo>
                      <a:pt x="0" y="536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4561579" y="5378504"/>
                <a:ext cx="614180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(555) 987-6543</a:t>
                </a:r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5901170" y="5009567"/>
                <a:ext cx="737743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264390" h="75178">
                    <a:moveTo>
                      <a:pt x="37589" y="0"/>
                    </a:moveTo>
                    <a:lnTo>
                      <a:pt x="226801" y="0"/>
                    </a:lnTo>
                    <a:cubicBezTo>
                      <a:pt x="247561" y="0"/>
                      <a:pt x="264390" y="16829"/>
                      <a:pt x="264390" y="37589"/>
                    </a:cubicBezTo>
                    <a:lnTo>
                      <a:pt x="264390" y="37589"/>
                    </a:lnTo>
                    <a:cubicBezTo>
                      <a:pt x="264390" y="58349"/>
                      <a:pt x="247561" y="75178"/>
                      <a:pt x="226801" y="75178"/>
                    </a:cubicBezTo>
                    <a:lnTo>
                      <a:pt x="37589" y="75178"/>
                    </a:lnTo>
                    <a:cubicBezTo>
                      <a:pt x="16829" y="75178"/>
                      <a:pt x="0" y="58349"/>
                      <a:pt x="0" y="37589"/>
                    </a:cubicBezTo>
                    <a:lnTo>
                      <a:pt x="0" y="37589"/>
                    </a:lnTo>
                    <a:cubicBezTo>
                      <a:pt x="0" y="16829"/>
                      <a:pt x="16829" y="0"/>
                      <a:pt x="37589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5901170" y="5040908"/>
                <a:ext cx="737743" cy="1831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6"/>
                  </a:lnSpc>
                </a:pPr>
                <a:endParaRPr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3096531" y="5375887"/>
                <a:ext cx="101542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3106051" y="5383763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780"/>
                  </a:lnSpc>
                </a:pPr>
                <a:endParaRPr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3232693" y="5378504"/>
                <a:ext cx="1035060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jane.smith@example.com</a:t>
                </a:r>
              </a:p>
            </p:txBody>
          </p:sp>
          <p:sp>
            <p:nvSpPr>
              <p:cNvPr id="70" name="Freeform 70"/>
              <p:cNvSpPr/>
              <p:nvPr/>
            </p:nvSpPr>
            <p:spPr>
              <a:xfrm>
                <a:off x="3118754" y="5406312"/>
                <a:ext cx="57095" cy="40693"/>
              </a:xfrm>
              <a:custGeom>
                <a:avLst/>
                <a:gdLst/>
                <a:ahLst/>
                <a:cxnLst/>
                <a:rect l="l" t="t" r="r" b="b"/>
                <a:pathLst>
                  <a:path w="57095" h="40693">
                    <a:moveTo>
                      <a:pt x="0" y="0"/>
                    </a:moveTo>
                    <a:lnTo>
                      <a:pt x="57095" y="0"/>
                    </a:lnTo>
                    <a:lnTo>
                      <a:pt x="57095" y="40693"/>
                    </a:lnTo>
                    <a:lnTo>
                      <a:pt x="0" y="406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AutoShape 71"/>
              <p:cNvSpPr/>
              <p:nvPr/>
            </p:nvSpPr>
            <p:spPr>
              <a:xfrm flipV="1">
                <a:off x="3070436" y="5675191"/>
                <a:ext cx="3594572" cy="0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AutoShape 72"/>
              <p:cNvSpPr/>
              <p:nvPr/>
            </p:nvSpPr>
            <p:spPr>
              <a:xfrm flipV="1">
                <a:off x="3070436" y="6337119"/>
                <a:ext cx="3594572" cy="0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531210" y="4658193"/>
                <a:ext cx="1958789" cy="1677348"/>
              </a:xfrm>
              <a:custGeom>
                <a:avLst/>
                <a:gdLst/>
                <a:ahLst/>
                <a:cxnLst/>
                <a:rect l="l" t="t" r="r" b="b"/>
                <a:pathLst>
                  <a:path w="1958789" h="1677348">
                    <a:moveTo>
                      <a:pt x="0" y="0"/>
                    </a:moveTo>
                    <a:lnTo>
                      <a:pt x="1958789" y="0"/>
                    </a:lnTo>
                    <a:lnTo>
                      <a:pt x="1958789" y="1677348"/>
                    </a:lnTo>
                    <a:lnTo>
                      <a:pt x="0" y="16773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l="-7039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538353" y="4671710"/>
                <a:ext cx="2175444" cy="2460212"/>
              </a:xfrm>
              <a:custGeom>
                <a:avLst/>
                <a:gdLst/>
                <a:ahLst/>
                <a:cxnLst/>
                <a:rect l="l" t="t" r="r" b="b"/>
                <a:pathLst>
                  <a:path w="492745" h="557246">
                    <a:moveTo>
                      <a:pt x="0" y="0"/>
                    </a:moveTo>
                    <a:lnTo>
                      <a:pt x="492745" y="0"/>
                    </a:lnTo>
                    <a:lnTo>
                      <a:pt x="492745" y="557246"/>
                    </a:lnTo>
                    <a:lnTo>
                      <a:pt x="0" y="557246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72456" t="-18803" r="-115245" b="-5069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4500613" y="5872268"/>
                <a:ext cx="2215568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Interests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4500613" y="5987642"/>
                <a:ext cx="2215568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Reading, Yoga, Cooking, Travel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3096531" y="4985764"/>
                <a:ext cx="1301626" cy="257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029"/>
                  </a:lnSpc>
                  <a:spcBef>
                    <a:spcPct val="0"/>
                  </a:spcBef>
                </a:pPr>
                <a:r>
                  <a:rPr lang="en-US" sz="1700" b="1" u="none" strike="noStrike" dirty="0">
                    <a:solidFill>
                      <a:srgbClr val="0097B2"/>
                    </a:solidFill>
                    <a:latin typeface="Plus Jakarta Sans" pitchFamily="2" charset="0"/>
                  </a:rPr>
                  <a:t>Jane Smith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3096531" y="5872268"/>
                <a:ext cx="768881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Joining Date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3096531" y="5987642"/>
                <a:ext cx="992890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March 15, 2022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5960221" y="5047780"/>
                <a:ext cx="619641" cy="1333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80"/>
                  </a:lnSpc>
                </a:pPr>
                <a:r>
                  <a:rPr lang="en-US" sz="900" spc="44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Silver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C04BEF-D43F-9800-2ADC-8225A5EEED94}"/>
                </a:ext>
              </a:extLst>
            </p:cNvPr>
            <p:cNvGrpSpPr/>
            <p:nvPr/>
          </p:nvGrpSpPr>
          <p:grpSpPr>
            <a:xfrm>
              <a:off x="531210" y="1791167"/>
              <a:ext cx="6497580" cy="2480873"/>
              <a:chOff x="531210" y="1791167"/>
              <a:chExt cx="6497580" cy="2480873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531210" y="1791167"/>
                <a:ext cx="6497580" cy="2480873"/>
              </a:xfrm>
              <a:prstGeom prst="roundRect">
                <a:avLst>
                  <a:gd name="adj" fmla="val 3101"/>
                </a:avLst>
              </a:prstGeom>
              <a:solidFill>
                <a:srgbClr val="F8FFFF"/>
              </a:solidFill>
              <a:ln w="9525" cap="sq">
                <a:solidFill>
                  <a:srgbClr val="0097B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531210" y="1817745"/>
                <a:ext cx="6497580" cy="24542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46"/>
                  </a:lnSpc>
                </a:pPr>
                <a:endParaRPr/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5328201" y="2508861"/>
                <a:ext cx="101542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5337721" y="2517191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/>
              </a:p>
            </p:txBody>
          </p:sp>
          <p:sp>
            <p:nvSpPr>
              <p:cNvPr id="88" name="Freeform 88"/>
              <p:cNvSpPr/>
              <p:nvPr/>
            </p:nvSpPr>
            <p:spPr>
              <a:xfrm>
                <a:off x="5358369" y="2530199"/>
                <a:ext cx="41206" cy="58865"/>
              </a:xfrm>
              <a:custGeom>
                <a:avLst/>
                <a:gdLst/>
                <a:ahLst/>
                <a:cxnLst/>
                <a:rect l="l" t="t" r="r" b="b"/>
                <a:pathLst>
                  <a:path w="41206" h="58865">
                    <a:moveTo>
                      <a:pt x="0" y="0"/>
                    </a:moveTo>
                    <a:lnTo>
                      <a:pt x="41205" y="0"/>
                    </a:lnTo>
                    <a:lnTo>
                      <a:pt x="41205" y="58865"/>
                    </a:lnTo>
                    <a:lnTo>
                      <a:pt x="0" y="588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/>
              <p:nvPr/>
            </p:nvSpPr>
            <p:spPr>
              <a:xfrm>
                <a:off x="4398157" y="2508403"/>
                <a:ext cx="102456" cy="10245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4407762" y="2517037"/>
                <a:ext cx="83246" cy="84446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1559"/>
                  </a:lnSpc>
                </a:pPr>
                <a:endParaRPr/>
              </a:p>
            </p:txBody>
          </p:sp>
          <p:sp>
            <p:nvSpPr>
              <p:cNvPr id="92" name="Freeform 92"/>
              <p:cNvSpPr/>
              <p:nvPr/>
            </p:nvSpPr>
            <p:spPr>
              <a:xfrm>
                <a:off x="4422583" y="2532830"/>
                <a:ext cx="53603" cy="53603"/>
              </a:xfrm>
              <a:custGeom>
                <a:avLst/>
                <a:gdLst/>
                <a:ahLst/>
                <a:cxnLst/>
                <a:rect l="l" t="t" r="r" b="b"/>
                <a:pathLst>
                  <a:path w="53603" h="53603">
                    <a:moveTo>
                      <a:pt x="0" y="0"/>
                    </a:moveTo>
                    <a:lnTo>
                      <a:pt x="53603" y="0"/>
                    </a:lnTo>
                    <a:lnTo>
                      <a:pt x="53603" y="53602"/>
                    </a:lnTo>
                    <a:lnTo>
                      <a:pt x="0" y="536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5901170" y="2173882"/>
                <a:ext cx="737743" cy="1831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6"/>
                  </a:lnSpc>
                </a:pPr>
                <a:endParaRPr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3096531" y="2508861"/>
                <a:ext cx="101542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3106051" y="2516736"/>
                <a:ext cx="82503" cy="83693"/>
              </a:xfrm>
              <a:prstGeom prst="rect">
                <a:avLst/>
              </a:prstGeom>
            </p:spPr>
            <p:txBody>
              <a:bodyPr lIns="36929" tIns="36929" rIns="36929" bIns="36929" rtlCol="0" anchor="ctr"/>
              <a:lstStyle/>
              <a:p>
                <a:pPr algn="ctr">
                  <a:lnSpc>
                    <a:spcPts val="780"/>
                  </a:lnSpc>
                </a:pPr>
                <a:endParaRPr/>
              </a:p>
            </p:txBody>
          </p:sp>
          <p:sp>
            <p:nvSpPr>
              <p:cNvPr id="99" name="Freeform 99"/>
              <p:cNvSpPr/>
              <p:nvPr/>
            </p:nvSpPr>
            <p:spPr>
              <a:xfrm>
                <a:off x="3118754" y="2539285"/>
                <a:ext cx="57095" cy="40693"/>
              </a:xfrm>
              <a:custGeom>
                <a:avLst/>
                <a:gdLst/>
                <a:ahLst/>
                <a:cxnLst/>
                <a:rect l="l" t="t" r="r" b="b"/>
                <a:pathLst>
                  <a:path w="57095" h="40693">
                    <a:moveTo>
                      <a:pt x="0" y="0"/>
                    </a:moveTo>
                    <a:lnTo>
                      <a:pt x="57095" y="0"/>
                    </a:lnTo>
                    <a:lnTo>
                      <a:pt x="57095" y="40693"/>
                    </a:lnTo>
                    <a:lnTo>
                      <a:pt x="0" y="406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AutoShape 100"/>
              <p:cNvSpPr/>
              <p:nvPr/>
            </p:nvSpPr>
            <p:spPr>
              <a:xfrm flipV="1">
                <a:off x="3070436" y="2808165"/>
                <a:ext cx="3594572" cy="0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AutoShape 101"/>
              <p:cNvSpPr/>
              <p:nvPr/>
            </p:nvSpPr>
            <p:spPr>
              <a:xfrm flipV="1">
                <a:off x="3070436" y="3470093"/>
                <a:ext cx="3594572" cy="0"/>
              </a:xfrm>
              <a:prstGeom prst="line">
                <a:avLst/>
              </a:prstGeom>
              <a:ln w="9525" cap="flat">
                <a:solidFill>
                  <a:srgbClr val="0097B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/>
              <p:nvPr/>
            </p:nvSpPr>
            <p:spPr>
              <a:xfrm>
                <a:off x="531210" y="1791167"/>
                <a:ext cx="1958789" cy="1677348"/>
              </a:xfrm>
              <a:custGeom>
                <a:avLst/>
                <a:gdLst/>
                <a:ahLst/>
                <a:cxnLst/>
                <a:rect l="l" t="t" r="r" b="b"/>
                <a:pathLst>
                  <a:path w="1958789" h="1677348">
                    <a:moveTo>
                      <a:pt x="0" y="0"/>
                    </a:moveTo>
                    <a:lnTo>
                      <a:pt x="1958789" y="0"/>
                    </a:lnTo>
                    <a:lnTo>
                      <a:pt x="1958789" y="1677348"/>
                    </a:lnTo>
                    <a:lnTo>
                      <a:pt x="0" y="16773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l="-7039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/>
              <p:nvPr/>
            </p:nvSpPr>
            <p:spPr>
              <a:xfrm>
                <a:off x="538353" y="1804684"/>
                <a:ext cx="2175444" cy="2460212"/>
              </a:xfrm>
              <a:custGeom>
                <a:avLst/>
                <a:gdLst/>
                <a:ahLst/>
                <a:cxnLst/>
                <a:rect l="l" t="t" r="r" b="b"/>
                <a:pathLst>
                  <a:path w="492745" h="557246">
                    <a:moveTo>
                      <a:pt x="0" y="0"/>
                    </a:moveTo>
                    <a:lnTo>
                      <a:pt x="492745" y="0"/>
                    </a:lnTo>
                    <a:lnTo>
                      <a:pt x="492745" y="557246"/>
                    </a:lnTo>
                    <a:lnTo>
                      <a:pt x="0" y="557246"/>
                    </a:lnTo>
                    <a:close/>
                  </a:path>
                </a:pathLst>
              </a:custGeom>
              <a:blipFill>
                <a:blip r:embed="rId12"/>
                <a:stretch>
                  <a:fillRect l="-81189" t="-7811" r="-86467" b="-4997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5464363" y="2510393"/>
                <a:ext cx="1174550" cy="984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u="none" strike="noStrike">
                    <a:solidFill>
                      <a:srgbClr val="414042"/>
                    </a:solidFill>
                    <a:latin typeface="Plus Jakarta Sans"/>
                  </a:rPr>
                  <a:t>123 Main Street, Anytown, USA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4539540" y="2511478"/>
                <a:ext cx="600588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u="none" strike="noStrike">
                    <a:solidFill>
                      <a:srgbClr val="414042"/>
                    </a:solidFill>
                    <a:latin typeface="Plus Jakarta Sans"/>
                  </a:rPr>
                  <a:t>(555) 123-4567</a:t>
                </a:r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3232693" y="2511478"/>
                <a:ext cx="977391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john.doe@example.com</a:t>
                </a:r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3096531" y="3667170"/>
                <a:ext cx="18112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Age</a:t>
                </a:r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3096531" y="3782544"/>
                <a:ext cx="216987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45</a:t>
                </a:r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5368477" y="3667170"/>
                <a:ext cx="57805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Occupation</a:t>
                </a:r>
              </a:p>
            </p:txBody>
          </p:sp>
          <p:sp>
            <p:nvSpPr>
              <p:cNvPr id="112" name="TextBox 112"/>
              <p:cNvSpPr txBox="1"/>
              <p:nvPr/>
            </p:nvSpPr>
            <p:spPr>
              <a:xfrm>
                <a:off x="5368477" y="3782544"/>
                <a:ext cx="1270435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Software Engineer</a:t>
                </a:r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3749624" y="3667170"/>
                <a:ext cx="346134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Gender </a:t>
                </a:r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3749624" y="3782544"/>
                <a:ext cx="346134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Male</a:t>
                </a:r>
              </a:p>
            </p:txBody>
          </p:sp>
          <p:sp>
            <p:nvSpPr>
              <p:cNvPr id="115" name="TextBox 115"/>
              <p:cNvSpPr txBox="1"/>
              <p:nvPr/>
            </p:nvSpPr>
            <p:spPr>
              <a:xfrm>
                <a:off x="4500613" y="3667170"/>
                <a:ext cx="400507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Location</a:t>
                </a:r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4500613" y="3782544"/>
                <a:ext cx="400507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Urban</a:t>
                </a: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3096531" y="3005242"/>
                <a:ext cx="768881" cy="96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 dirty="0">
                    <a:solidFill>
                      <a:srgbClr val="414042"/>
                    </a:solidFill>
                    <a:latin typeface="Plus Jakarta Sans"/>
                  </a:rPr>
                  <a:t>Joining Date</a:t>
                </a:r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3096531" y="3120616"/>
                <a:ext cx="992890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January 1, 2023</a:t>
                </a:r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4500613" y="3005242"/>
                <a:ext cx="635621" cy="96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79"/>
                  </a:lnSpc>
                  <a:spcBef>
                    <a:spcPct val="0"/>
                  </a:spcBef>
                </a:pPr>
                <a:r>
                  <a:rPr lang="en-US" sz="649">
                    <a:solidFill>
                      <a:srgbClr val="414042"/>
                    </a:solidFill>
                    <a:latin typeface="Plus Jakarta Sans"/>
                  </a:rPr>
                  <a:t>Interests</a:t>
                </a:r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4500613" y="3120616"/>
                <a:ext cx="2241663" cy="152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1050" dirty="0">
                    <a:solidFill>
                      <a:srgbClr val="0097B2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Travel, Technology, Photography</a:t>
                </a:r>
              </a:p>
            </p:txBody>
          </p:sp>
          <p:sp>
            <p:nvSpPr>
              <p:cNvPr id="94" name="Freeform 94"/>
              <p:cNvSpPr/>
              <p:nvPr/>
            </p:nvSpPr>
            <p:spPr>
              <a:xfrm>
                <a:off x="5901170" y="2142540"/>
                <a:ext cx="737743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264390" h="75178">
                    <a:moveTo>
                      <a:pt x="37589" y="0"/>
                    </a:moveTo>
                    <a:lnTo>
                      <a:pt x="226801" y="0"/>
                    </a:lnTo>
                    <a:cubicBezTo>
                      <a:pt x="247561" y="0"/>
                      <a:pt x="264390" y="16829"/>
                      <a:pt x="264390" y="37589"/>
                    </a:cubicBezTo>
                    <a:lnTo>
                      <a:pt x="264390" y="37589"/>
                    </a:lnTo>
                    <a:cubicBezTo>
                      <a:pt x="264390" y="58349"/>
                      <a:pt x="247561" y="75178"/>
                      <a:pt x="226801" y="75178"/>
                    </a:cubicBezTo>
                    <a:lnTo>
                      <a:pt x="37589" y="75178"/>
                    </a:lnTo>
                    <a:cubicBezTo>
                      <a:pt x="16829" y="75178"/>
                      <a:pt x="0" y="58349"/>
                      <a:pt x="0" y="37589"/>
                    </a:cubicBezTo>
                    <a:lnTo>
                      <a:pt x="0" y="37589"/>
                    </a:lnTo>
                    <a:cubicBezTo>
                      <a:pt x="0" y="16829"/>
                      <a:pt x="16829" y="0"/>
                      <a:pt x="37589" y="0"/>
                    </a:cubicBez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3096531" y="2114078"/>
                <a:ext cx="1202210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29"/>
                  </a:lnSpc>
                </a:pPr>
                <a:r>
                  <a:rPr lang="en-US" sz="1700" b="1" dirty="0">
                    <a:solidFill>
                      <a:srgbClr val="0097B2"/>
                    </a:solidFill>
                    <a:latin typeface="Plus Jakarta Sans" pitchFamily="2" charset="0"/>
                  </a:rPr>
                  <a:t>John Doe</a:t>
                </a:r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5960221" y="2180753"/>
                <a:ext cx="619641" cy="1333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80"/>
                  </a:lnSpc>
                </a:pPr>
                <a:r>
                  <a:rPr lang="en-US" sz="900" spc="44" dirty="0">
                    <a:solidFill>
                      <a:srgbClr val="FFFFFF"/>
                    </a:solidFill>
                    <a:latin typeface="Plus Jakarta Sans SemiBold" pitchFamily="2" charset="0"/>
                    <a:cs typeface="Plus Jakarta Sans SemiBold" pitchFamily="2" charset="0"/>
                  </a:rPr>
                  <a:t>Gold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A48DC99-2CC0-9F83-5327-DE9385E17DAC}"/>
                </a:ext>
              </a:extLst>
            </p:cNvPr>
            <p:cNvGrpSpPr/>
            <p:nvPr/>
          </p:nvGrpSpPr>
          <p:grpSpPr>
            <a:xfrm>
              <a:off x="531210" y="487301"/>
              <a:ext cx="6497580" cy="862224"/>
              <a:chOff x="531210" y="487301"/>
              <a:chExt cx="6497580" cy="862224"/>
            </a:xfrm>
          </p:grpSpPr>
          <p:sp>
            <p:nvSpPr>
              <p:cNvPr id="122" name="TextBox 122"/>
              <p:cNvSpPr txBox="1"/>
              <p:nvPr/>
            </p:nvSpPr>
            <p:spPr>
              <a:xfrm>
                <a:off x="531210" y="705000"/>
                <a:ext cx="2633142" cy="6445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99"/>
                  </a:lnSpc>
                </a:pPr>
                <a:r>
                  <a:rPr lang="en-US" sz="2499" b="1" spc="137" dirty="0">
                    <a:solidFill>
                      <a:srgbClr val="0097B2"/>
                    </a:solidFill>
                    <a:latin typeface="Plus Jakarta Sans" pitchFamily="2" charset="0"/>
                  </a:rPr>
                  <a:t>MEMBERSHIP </a:t>
                </a:r>
              </a:p>
              <a:p>
                <a:pPr>
                  <a:lnSpc>
                    <a:spcPts val="2499"/>
                  </a:lnSpc>
                </a:pPr>
                <a:r>
                  <a:rPr lang="en-US" sz="2499" b="1" spc="137" dirty="0">
                    <a:solidFill>
                      <a:srgbClr val="0097B2"/>
                    </a:solidFill>
                    <a:latin typeface="Plus Jakarta Sans" pitchFamily="2" charset="0"/>
                  </a:rPr>
                  <a:t>DIRECTORY</a:t>
                </a:r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3277654" y="991395"/>
                <a:ext cx="3751136" cy="3111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840"/>
                  </a:lnSpc>
                </a:pPr>
                <a:r>
                  <a:rPr lang="en-US" sz="700" spc="35" dirty="0">
                    <a:solidFill>
                      <a:srgbClr val="0097B2"/>
                    </a:solidFill>
                    <a:latin typeface="Plus Jakarta Sans"/>
                  </a:rPr>
                  <a:t>The Membership directory template serves to organize essential member details, facilitating effective communication, tracking membership status, and fostering community engagement within the organization</a:t>
                </a:r>
              </a:p>
            </p:txBody>
          </p:sp>
          <p:sp>
            <p:nvSpPr>
              <p:cNvPr id="124" name="TextBox 124"/>
              <p:cNvSpPr txBox="1"/>
              <p:nvPr/>
            </p:nvSpPr>
            <p:spPr>
              <a:xfrm>
                <a:off x="531210" y="487301"/>
                <a:ext cx="3248790" cy="1333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0"/>
                  </a:lnSpc>
                </a:pPr>
                <a:r>
                  <a:rPr lang="en-US" sz="900" spc="198" dirty="0">
                    <a:solidFill>
                      <a:srgbClr val="0097B2"/>
                    </a:solidFill>
                    <a:latin typeface="Plus Jakarta Sans"/>
                  </a:rPr>
                  <a:t>ORGANIZATION NAME</a:t>
                </a:r>
              </a:p>
            </p:txBody>
          </p:sp>
        </p:grpSp>
        <p:sp>
          <p:nvSpPr>
            <p:cNvPr id="125" name="TemplateLAB"/>
            <p:cNvSpPr/>
            <p:nvPr/>
          </p:nvSpPr>
          <p:spPr>
            <a:xfrm>
              <a:off x="6308790" y="10216425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158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Plus Jakarta Sans SemiBold</vt:lpstr>
      <vt:lpstr>Plus Jakarta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Church directory (Portrait)</dc:title>
  <dc:creator>Hoang Anh</dc:creator>
  <cp:lastModifiedBy>Hoang Anh</cp:lastModifiedBy>
  <cp:revision>20</cp:revision>
  <dcterms:created xsi:type="dcterms:W3CDTF">2006-08-16T00:00:00Z</dcterms:created>
  <dcterms:modified xsi:type="dcterms:W3CDTF">2024-03-07T14:55:56Z</dcterms:modified>
  <dc:identifier>DAF-0JVOaCo</dc:identifier>
</cp:coreProperties>
</file>