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inzel" pitchFamily="2" charset="0"/>
      <p:regular r:id="rId3"/>
      <p:bold r:id="rId4"/>
    </p:embeddedFont>
    <p:embeddedFont>
      <p:font typeface="Ovo" panose="02020502070400060406" pitchFamily="18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638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4">
            <a:extLst>
              <a:ext uri="{FF2B5EF4-FFF2-40B4-BE49-F238E27FC236}">
                <a16:creationId xmlns:a16="http://schemas.microsoft.com/office/drawing/2014/main" id="{D0897FBB-0E29-543D-D8F5-2F29A0105EB7}"/>
              </a:ext>
            </a:extLst>
          </p:cNvPr>
          <p:cNvGrpSpPr/>
          <p:nvPr/>
        </p:nvGrpSpPr>
        <p:grpSpPr>
          <a:xfrm>
            <a:off x="488410" y="603600"/>
            <a:ext cx="9939539" cy="6456473"/>
            <a:chOff x="488410" y="603600"/>
            <a:chExt cx="9939539" cy="6456473"/>
          </a:xfrm>
        </p:grpSpPr>
        <p:sp>
          <p:nvSpPr>
            <p:cNvPr id="50" name="Freeform 50"/>
            <p:cNvSpPr/>
            <p:nvPr/>
          </p:nvSpPr>
          <p:spPr>
            <a:xfrm>
              <a:off x="489728" y="4588802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21252" y="4727302"/>
              <a:ext cx="1323166" cy="1410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Jessica Martinez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39053" y="69467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210 Maple Lane, Anytown, USA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68922" y="6793880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567-8901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639053" y="66410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jessica.martinez@example.com</a:t>
              </a:r>
            </a:p>
          </p:txBody>
        </p:sp>
        <p:sp>
          <p:nvSpPr>
            <p:cNvPr id="85" name="Freeform 85"/>
            <p:cNvSpPr/>
            <p:nvPr/>
          </p:nvSpPr>
          <p:spPr>
            <a:xfrm flipH="1">
              <a:off x="489728" y="4991878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431414" y="0"/>
                  </a:moveTo>
                  <a:lnTo>
                    <a:pt x="0" y="0"/>
                  </a:lnTo>
                  <a:lnTo>
                    <a:pt x="0" y="397782"/>
                  </a:lnTo>
                  <a:lnTo>
                    <a:pt x="431414" y="397782"/>
                  </a:lnTo>
                  <a:close/>
                </a:path>
              </a:pathLst>
            </a:custGeom>
            <a:blipFill>
              <a:blip r:embed="rId2"/>
              <a:stretch>
                <a:fillRect l="-74830" t="-26923" r="-109395" b="-78453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4553592" y="4588802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726239" y="4727302"/>
              <a:ext cx="1240920" cy="1410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David Thompson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4702916" y="69467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876 Spruce Drive, Anytown, USA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4832786" y="6793880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890-1234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4702916" y="66410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david.thompson@example.com</a:t>
              </a:r>
            </a:p>
          </p:txBody>
        </p:sp>
        <p:sp>
          <p:nvSpPr>
            <p:cNvPr id="87" name="Freeform 87"/>
            <p:cNvSpPr/>
            <p:nvPr/>
          </p:nvSpPr>
          <p:spPr>
            <a:xfrm flipH="1">
              <a:off x="4553592" y="4991878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431414" y="0"/>
                  </a:moveTo>
                  <a:lnTo>
                    <a:pt x="0" y="0"/>
                  </a:lnTo>
                  <a:lnTo>
                    <a:pt x="0" y="397782"/>
                  </a:lnTo>
                  <a:lnTo>
                    <a:pt x="431414" y="397782"/>
                  </a:lnTo>
                  <a:close/>
                </a:path>
              </a:pathLst>
            </a:custGeom>
            <a:blipFill>
              <a:blip r:embed="rId3"/>
              <a:stretch>
                <a:fillRect l="-132023" t="-23383" r="-30361" b="-66328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8617457" y="4588802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8885047" y="4725781"/>
              <a:ext cx="1051035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900" b="1" dirty="0">
                  <a:solidFill>
                    <a:srgbClr val="1B5450"/>
                  </a:solidFill>
                  <a:latin typeface="Cinzel" pitchFamily="2" charset="0"/>
                </a:rPr>
                <a:t>Rebecca Brown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8766781" y="69467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21 Pine Street, Countryside, USA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8896651" y="6793880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269-1658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8766781" y="66410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rebeccabrown@example.com</a:t>
              </a:r>
            </a:p>
          </p:txBody>
        </p:sp>
        <p:sp>
          <p:nvSpPr>
            <p:cNvPr id="89" name="Freeform 89"/>
            <p:cNvSpPr/>
            <p:nvPr/>
          </p:nvSpPr>
          <p:spPr>
            <a:xfrm flipH="1">
              <a:off x="8617457" y="4991878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431414" y="0"/>
                  </a:moveTo>
                  <a:lnTo>
                    <a:pt x="0" y="0"/>
                  </a:lnTo>
                  <a:lnTo>
                    <a:pt x="0" y="397782"/>
                  </a:lnTo>
                  <a:lnTo>
                    <a:pt x="431414" y="397782"/>
                  </a:lnTo>
                  <a:close/>
                </a:path>
              </a:pathLst>
            </a:custGeom>
            <a:blipFill>
              <a:blip r:embed="rId4"/>
              <a:stretch>
                <a:fillRect l="-82528" t="-20380" r="-82796" b="-7133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6585524" y="4588802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6734230" y="4727302"/>
              <a:ext cx="1288802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James Rodriguez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6734848" y="69467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76 Pinecrest Blvd, Anytown, USA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6864718" y="6793880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901-2345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6734848" y="66410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james.rodriguez@example.com</a:t>
              </a:r>
            </a:p>
          </p:txBody>
        </p:sp>
        <p:sp>
          <p:nvSpPr>
            <p:cNvPr id="91" name="Freeform 91"/>
            <p:cNvSpPr/>
            <p:nvPr/>
          </p:nvSpPr>
          <p:spPr>
            <a:xfrm>
              <a:off x="6585524" y="4991878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0" y="0"/>
                  </a:moveTo>
                  <a:lnTo>
                    <a:pt x="431414" y="0"/>
                  </a:lnTo>
                  <a:lnTo>
                    <a:pt x="431414" y="397782"/>
                  </a:lnTo>
                  <a:lnTo>
                    <a:pt x="0" y="397782"/>
                  </a:lnTo>
                  <a:close/>
                </a:path>
              </a:pathLst>
            </a:custGeom>
            <a:blipFill>
              <a:blip r:embed="rId5"/>
              <a:stretch>
                <a:fillRect l="-244025" t="-57300" r="-42255" b="-121818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2521660" y="4588802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790009" y="4727302"/>
              <a:ext cx="1049517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Jennifer Lee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670985" y="69467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101 Pine Road, Anytown, USA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2800854" y="6793880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456-7890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670985" y="6641030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jennifer.lee@example.com</a:t>
              </a:r>
            </a:p>
          </p:txBody>
        </p:sp>
        <p:sp>
          <p:nvSpPr>
            <p:cNvPr id="93" name="Freeform 93"/>
            <p:cNvSpPr/>
            <p:nvPr/>
          </p:nvSpPr>
          <p:spPr>
            <a:xfrm flipH="1">
              <a:off x="2521660" y="4991878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431414" y="0"/>
                  </a:moveTo>
                  <a:lnTo>
                    <a:pt x="0" y="0"/>
                  </a:lnTo>
                  <a:lnTo>
                    <a:pt x="0" y="397782"/>
                  </a:lnTo>
                  <a:lnTo>
                    <a:pt x="431414" y="397782"/>
                  </a:lnTo>
                  <a:close/>
                </a:path>
              </a:pathLst>
            </a:custGeom>
            <a:blipFill>
              <a:blip r:embed="rId6"/>
              <a:stretch>
                <a:fillRect l="-227663" t="-65486" r="-76722" b="-126715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489728" y="1472155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65985" y="1610656"/>
              <a:ext cx="833701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Mary Smith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39053" y="3830084"/>
              <a:ext cx="1287566" cy="113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123 Main Street, Anytown, USA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8922" y="3677234"/>
              <a:ext cx="1027827" cy="113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123-4567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39053" y="3524383"/>
              <a:ext cx="1287566" cy="113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mary.smith@example.com 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489728" y="1875232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0" y="0"/>
                  </a:moveTo>
                  <a:lnTo>
                    <a:pt x="431414" y="0"/>
                  </a:lnTo>
                  <a:lnTo>
                    <a:pt x="431414" y="397782"/>
                  </a:lnTo>
                  <a:lnTo>
                    <a:pt x="0" y="397782"/>
                  </a:lnTo>
                  <a:close/>
                </a:path>
              </a:pathLst>
            </a:custGeom>
            <a:blipFill>
              <a:blip r:embed="rId7"/>
              <a:stretch>
                <a:fillRect l="-75029" t="-16444" r="-75790" b="-6490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553592" y="1472155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832168" y="1610656"/>
              <a:ext cx="1029063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John Davis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702916" y="3830084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321 Cedar Street, Anytown, USA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832786" y="3677234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678-9012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702916" y="3524383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john.davis@example.com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4553592" y="1875232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0" y="0"/>
                  </a:moveTo>
                  <a:lnTo>
                    <a:pt x="431414" y="0"/>
                  </a:lnTo>
                  <a:lnTo>
                    <a:pt x="431414" y="397782"/>
                  </a:lnTo>
                  <a:lnTo>
                    <a:pt x="0" y="397782"/>
                  </a:lnTo>
                  <a:close/>
                </a:path>
              </a:pathLst>
            </a:custGeom>
            <a:blipFill>
              <a:blip r:embed="rId8"/>
              <a:stretch>
                <a:fillRect l="-84507" t="-16338" r="-86732" b="-7977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8617457" y="1472155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85047" y="1610656"/>
              <a:ext cx="1051035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Michael Wilson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766781" y="3830084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456 Elm Street, Anytown, USA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896651" y="3677234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234-5678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766781" y="3524383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sarah.johnson@example.com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8617457" y="1875232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0" y="0"/>
                  </a:moveTo>
                  <a:lnTo>
                    <a:pt x="431414" y="0"/>
                  </a:lnTo>
                  <a:lnTo>
                    <a:pt x="431414" y="397782"/>
                  </a:lnTo>
                  <a:lnTo>
                    <a:pt x="0" y="397782"/>
                  </a:lnTo>
                  <a:close/>
                </a:path>
              </a:pathLst>
            </a:custGeom>
            <a:blipFill>
              <a:blip r:embed="rId9"/>
              <a:stretch>
                <a:fillRect l="-44957" t="-28832" r="-144462" b="-80428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585524" y="1472155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961781" y="1610656"/>
              <a:ext cx="833701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Emily Brown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734848" y="3830084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789 Oak Avenue, Anytown, USA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864718" y="3677234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345-6789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734848" y="3524383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emily.brown@example.com</a:t>
              </a:r>
            </a:p>
          </p:txBody>
        </p:sp>
        <p:sp>
          <p:nvSpPr>
            <p:cNvPr id="46" name="Freeform 46"/>
            <p:cNvSpPr/>
            <p:nvPr/>
          </p:nvSpPr>
          <p:spPr>
            <a:xfrm>
              <a:off x="6585524" y="1875232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0" y="0"/>
                  </a:moveTo>
                  <a:lnTo>
                    <a:pt x="431414" y="0"/>
                  </a:lnTo>
                  <a:lnTo>
                    <a:pt x="431414" y="397782"/>
                  </a:lnTo>
                  <a:lnTo>
                    <a:pt x="0" y="397782"/>
                  </a:lnTo>
                  <a:close/>
                </a:path>
              </a:pathLst>
            </a:custGeom>
            <a:blipFill>
              <a:blip r:embed="rId10"/>
              <a:stretch>
                <a:fillRect l="-35743" t="-21685" r="-119806" b="-63085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521660" y="1472155"/>
              <a:ext cx="1586215" cy="1866427"/>
            </a:xfrm>
            <a:custGeom>
              <a:avLst/>
              <a:gdLst/>
              <a:ahLst/>
              <a:cxnLst/>
              <a:rect l="l" t="t" r="r" b="b"/>
              <a:pathLst>
                <a:path w="733404" h="862963">
                  <a:moveTo>
                    <a:pt x="0" y="0"/>
                  </a:moveTo>
                  <a:lnTo>
                    <a:pt x="733404" y="0"/>
                  </a:lnTo>
                  <a:lnTo>
                    <a:pt x="733404" y="862963"/>
                  </a:lnTo>
                  <a:lnTo>
                    <a:pt x="0" y="862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790009" y="1610656"/>
              <a:ext cx="1049517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7"/>
                </a:lnSpc>
                <a:spcBef>
                  <a:spcPct val="0"/>
                </a:spcBef>
              </a:pPr>
              <a:r>
                <a:rPr lang="en-US" sz="900" b="1" u="none" strike="noStrike" dirty="0">
                  <a:solidFill>
                    <a:srgbClr val="1B5450"/>
                  </a:solidFill>
                  <a:latin typeface="Cinzel" pitchFamily="2" charset="0"/>
                </a:rPr>
                <a:t>Michael Wilson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670985" y="3830084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43 Birch Avenue, Anytown, USA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800854" y="3677234"/>
              <a:ext cx="1027827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(555) 789-0123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670985" y="3524383"/>
              <a:ext cx="1287566" cy="11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  <a:spcBef>
                  <a:spcPct val="0"/>
                </a:spcBef>
              </a:pPr>
              <a:r>
                <a:rPr lang="en-US" sz="701" dirty="0">
                  <a:solidFill>
                    <a:srgbClr val="FFFFFF"/>
                  </a:solidFill>
                  <a:latin typeface="Ovo"/>
                </a:rPr>
                <a:t>michael.wilson@example.com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2521660" y="1875232"/>
              <a:ext cx="1586215" cy="1462557"/>
            </a:xfrm>
            <a:custGeom>
              <a:avLst/>
              <a:gdLst/>
              <a:ahLst/>
              <a:cxnLst/>
              <a:rect l="l" t="t" r="r" b="b"/>
              <a:pathLst>
                <a:path w="431414" h="397782">
                  <a:moveTo>
                    <a:pt x="0" y="0"/>
                  </a:moveTo>
                  <a:lnTo>
                    <a:pt x="431414" y="0"/>
                  </a:lnTo>
                  <a:lnTo>
                    <a:pt x="431414" y="397782"/>
                  </a:lnTo>
                  <a:lnTo>
                    <a:pt x="0" y="397782"/>
                  </a:lnTo>
                  <a:close/>
                </a:path>
              </a:pathLst>
            </a:custGeom>
            <a:blipFill>
              <a:blip r:embed="rId11"/>
              <a:stretch>
                <a:fillRect l="-78144" t="-31073" r="-129549" b="-9125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0B28DC-DD76-F212-04DA-C107708E415E}"/>
                </a:ext>
              </a:extLst>
            </p:cNvPr>
            <p:cNvGrpSpPr/>
            <p:nvPr/>
          </p:nvGrpSpPr>
          <p:grpSpPr>
            <a:xfrm>
              <a:off x="488410" y="603600"/>
              <a:ext cx="9715180" cy="309700"/>
              <a:chOff x="488410" y="603600"/>
              <a:chExt cx="9715180" cy="309700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488410" y="603600"/>
                <a:ext cx="4374074" cy="309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45"/>
                  </a:lnSpc>
                </a:pPr>
                <a:r>
                  <a:rPr lang="en-US" sz="2050" b="1" spc="101" dirty="0">
                    <a:solidFill>
                      <a:srgbClr val="FFFFFF"/>
                    </a:solidFill>
                    <a:latin typeface="Cinzel" pitchFamily="2" charset="0"/>
                  </a:rPr>
                  <a:t>CHURCH PHOTO DIRECTORY</a:t>
                </a:r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7618413" y="681506"/>
                <a:ext cx="2585177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99"/>
                  </a:lnSpc>
                </a:pPr>
                <a:r>
                  <a:rPr lang="en-US" sz="999" b="1" spc="49" dirty="0">
                    <a:solidFill>
                      <a:srgbClr val="FFFFFF"/>
                    </a:solidFill>
                    <a:latin typeface="Cinzel" pitchFamily="2" charset="0"/>
                  </a:rPr>
                  <a:t>CHURCH NAME</a:t>
                </a:r>
              </a:p>
            </p:txBody>
          </p:sp>
        </p:grpSp>
        <p:sp>
          <p:nvSpPr>
            <p:cNvPr id="94" name="TemplateLAB"/>
            <p:cNvSpPr/>
            <p:nvPr/>
          </p:nvSpPr>
          <p:spPr>
            <a:xfrm rot="16200000">
              <a:off x="10092429" y="6119709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8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203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Cinzel</vt:lpstr>
      <vt:lpstr>Arial</vt:lpstr>
      <vt:lpstr>Ovo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Church directory (Landscape)</dc:title>
  <dc:creator>Hoang Anh</dc:creator>
  <cp:lastModifiedBy>Hoang Anh</cp:lastModifiedBy>
  <cp:revision>14</cp:revision>
  <dcterms:created xsi:type="dcterms:W3CDTF">2006-08-16T00:00:00Z</dcterms:created>
  <dcterms:modified xsi:type="dcterms:W3CDTF">2024-03-07T15:56:53Z</dcterms:modified>
  <dc:identifier>DAF-0G5R-E8</dc:identifier>
</cp:coreProperties>
</file>