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Libre Baskerville" panose="02000000000000000000" pitchFamily="2" charset="0"/>
      <p:regular r:id="rId3"/>
      <p:bold r:id="rId4"/>
      <p:italic r:id="rId5"/>
    </p:embeddedFont>
    <p:embeddedFont>
      <p:font typeface="Ovo" panose="02020502070400060406" pitchFamily="18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3AAC47-9E17-9762-CBD7-7593C99C4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3">
            <a:extLst>
              <a:ext uri="{FF2B5EF4-FFF2-40B4-BE49-F238E27FC236}">
                <a16:creationId xmlns:a16="http://schemas.microsoft.com/office/drawing/2014/main" id="{27D064C4-0242-42EE-55DF-1B94D498BCD3}"/>
              </a:ext>
            </a:extLst>
          </p:cNvPr>
          <p:cNvGrpSpPr/>
          <p:nvPr/>
        </p:nvGrpSpPr>
        <p:grpSpPr>
          <a:xfrm>
            <a:off x="0" y="0"/>
            <a:ext cx="7560000" cy="10135365"/>
            <a:chOff x="0" y="0"/>
            <a:chExt cx="7560000" cy="10135365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6D4A33F-5642-1239-DC16-50FBFCE5C682}"/>
                </a:ext>
              </a:extLst>
            </p:cNvPr>
            <p:cNvGrpSpPr/>
            <p:nvPr/>
          </p:nvGrpSpPr>
          <p:grpSpPr>
            <a:xfrm>
              <a:off x="5225434" y="7764412"/>
              <a:ext cx="1783106" cy="2370953"/>
              <a:chOff x="5225434" y="7764412"/>
              <a:chExt cx="1783106" cy="2370953"/>
            </a:xfrm>
          </p:grpSpPr>
          <p:sp>
            <p:nvSpPr>
              <p:cNvPr id="173" name="Freeform 173">
                <a:extLst>
                  <a:ext uri="{FF2B5EF4-FFF2-40B4-BE49-F238E27FC236}">
                    <a16:creationId xmlns:a16="http://schemas.microsoft.com/office/drawing/2014/main" id="{B0406FEE-E9D5-6127-70A7-2A8524732E70}"/>
                  </a:ext>
                </a:extLst>
              </p:cNvPr>
              <p:cNvSpPr/>
              <p:nvPr/>
            </p:nvSpPr>
            <p:spPr>
              <a:xfrm>
                <a:off x="5225434" y="8050906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686595" h="558610">
                    <a:moveTo>
                      <a:pt x="0" y="0"/>
                    </a:moveTo>
                    <a:lnTo>
                      <a:pt x="686595" y="0"/>
                    </a:lnTo>
                    <a:lnTo>
                      <a:pt x="686595" y="558610"/>
                    </a:lnTo>
                    <a:lnTo>
                      <a:pt x="0" y="558610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TextBox 189">
                <a:extLst>
                  <a:ext uri="{FF2B5EF4-FFF2-40B4-BE49-F238E27FC236}">
                    <a16:creationId xmlns:a16="http://schemas.microsoft.com/office/drawing/2014/main" id="{BF2A7BD4-28D0-1DEC-B08E-F3449B651DB3}"/>
                  </a:ext>
                </a:extLst>
              </p:cNvPr>
              <p:cNvSpPr txBox="1"/>
              <p:nvPr/>
            </p:nvSpPr>
            <p:spPr>
              <a:xfrm>
                <a:off x="5225434" y="7764412"/>
                <a:ext cx="1281109" cy="1684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0"/>
                  </a:lnSpc>
                </a:pPr>
                <a:r>
                  <a:rPr lang="en-US" sz="1100" b="1" spc="-55" dirty="0">
                    <a:solidFill>
                      <a:srgbClr val="414042"/>
                    </a:solidFill>
                    <a:latin typeface="Libre Baskerville" panose="02000000000000000000" pitchFamily="2" charset="0"/>
                  </a:rPr>
                  <a:t>James Rodriguez</a:t>
                </a:r>
              </a:p>
            </p:txBody>
          </p:sp>
          <p:sp>
            <p:nvSpPr>
              <p:cNvPr id="176" name="Freeform 176">
                <a:extLst>
                  <a:ext uri="{FF2B5EF4-FFF2-40B4-BE49-F238E27FC236}">
                    <a16:creationId xmlns:a16="http://schemas.microsoft.com/office/drawing/2014/main" id="{2AACC808-E31B-D54F-7C8B-1E18C0C67DD7}"/>
                  </a:ext>
                </a:extLst>
              </p:cNvPr>
              <p:cNvSpPr/>
              <p:nvPr/>
            </p:nvSpPr>
            <p:spPr>
              <a:xfrm>
                <a:off x="5225434" y="8050906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403879" h="328594">
                    <a:moveTo>
                      <a:pt x="0" y="0"/>
                    </a:moveTo>
                    <a:lnTo>
                      <a:pt x="403879" y="0"/>
                    </a:lnTo>
                    <a:lnTo>
                      <a:pt x="403879" y="328594"/>
                    </a:lnTo>
                    <a:lnTo>
                      <a:pt x="0" y="328594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64865" t="-70396" r="-63332" b="-18025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2FB38502-979A-63AB-D0B1-FFEA81BD3CA0}"/>
                  </a:ext>
                </a:extLst>
              </p:cNvPr>
              <p:cNvGrpSpPr/>
              <p:nvPr/>
            </p:nvGrpSpPr>
            <p:grpSpPr>
              <a:xfrm>
                <a:off x="5225434" y="9607354"/>
                <a:ext cx="1783105" cy="528011"/>
                <a:chOff x="551460" y="3598949"/>
                <a:chExt cx="1783105" cy="528011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4D83F341-3E8C-92A9-8806-9414774128C0}"/>
                    </a:ext>
                  </a:extLst>
                </p:cNvPr>
                <p:cNvGrpSpPr/>
                <p:nvPr/>
              </p:nvGrpSpPr>
              <p:grpSpPr>
                <a:xfrm>
                  <a:off x="551460" y="3987815"/>
                  <a:ext cx="1783105" cy="139145"/>
                  <a:chOff x="551460" y="3987815"/>
                  <a:chExt cx="1783105" cy="139145"/>
                </a:xfrm>
              </p:grpSpPr>
              <p:sp>
                <p:nvSpPr>
                  <p:cNvPr id="183" name="TextBox 22">
                    <a:extLst>
                      <a:ext uri="{FF2B5EF4-FFF2-40B4-BE49-F238E27FC236}">
                        <a16:creationId xmlns:a16="http://schemas.microsoft.com/office/drawing/2014/main" id="{DB35D916-ABE1-01AE-3A5A-791662A09C41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987815"/>
                    <a:ext cx="1632180" cy="1391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76 Pinecrest Blvd, Anytown, USA</a:t>
                    </a:r>
                  </a:p>
                </p:txBody>
              </p:sp>
              <p:sp>
                <p:nvSpPr>
                  <p:cNvPr id="184" name="Freeform 10">
                    <a:extLst>
                      <a:ext uri="{FF2B5EF4-FFF2-40B4-BE49-F238E27FC236}">
                        <a16:creationId xmlns:a16="http://schemas.microsoft.com/office/drawing/2014/main" id="{82165715-0E6C-B205-1CC0-CE9F9E825E94}"/>
                      </a:ext>
                    </a:extLst>
                  </p:cNvPr>
                  <p:cNvSpPr/>
                  <p:nvPr/>
                </p:nvSpPr>
                <p:spPr>
                  <a:xfrm>
                    <a:off x="551460" y="4001112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2">
                    <a:extLst>
                      <a:ext uri="{FF2B5EF4-FFF2-40B4-BE49-F238E27FC236}">
                        <a16:creationId xmlns:a16="http://schemas.microsoft.com/office/drawing/2014/main" id="{C888D7E8-1C05-C860-4CF5-73CFA6B4FFB7}"/>
                      </a:ext>
                    </a:extLst>
                  </p:cNvPr>
                  <p:cNvSpPr/>
                  <p:nvPr/>
                </p:nvSpPr>
                <p:spPr>
                  <a:xfrm>
                    <a:off x="584899" y="4024764"/>
                    <a:ext cx="45673" cy="6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3" h="65247">
                        <a:moveTo>
                          <a:pt x="0" y="0"/>
                        </a:moveTo>
                        <a:lnTo>
                          <a:pt x="45673" y="0"/>
                        </a:lnTo>
                        <a:lnTo>
                          <a:pt x="45673" y="65247"/>
                        </a:lnTo>
                        <a:lnTo>
                          <a:pt x="0" y="652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AE0CD92D-423C-748F-B467-E496CE36F49B}"/>
                    </a:ext>
                  </a:extLst>
                </p:cNvPr>
                <p:cNvGrpSpPr/>
                <p:nvPr/>
              </p:nvGrpSpPr>
              <p:grpSpPr>
                <a:xfrm>
                  <a:off x="551460" y="3792709"/>
                  <a:ext cx="1459635" cy="142556"/>
                  <a:chOff x="551460" y="3792709"/>
                  <a:chExt cx="1459635" cy="142556"/>
                </a:xfrm>
              </p:grpSpPr>
              <p:sp>
                <p:nvSpPr>
                  <p:cNvPr id="180" name="TextBox 23">
                    <a:extLst>
                      <a:ext uri="{FF2B5EF4-FFF2-40B4-BE49-F238E27FC236}">
                        <a16:creationId xmlns:a16="http://schemas.microsoft.com/office/drawing/2014/main" id="{D6EA258A-600D-DD0C-A614-3FFC2763C803}"/>
                      </a:ext>
                    </a:extLst>
                  </p:cNvPr>
                  <p:cNvSpPr txBox="1"/>
                  <p:nvPr/>
                </p:nvSpPr>
                <p:spPr>
                  <a:xfrm>
                    <a:off x="708173" y="3792709"/>
                    <a:ext cx="1302922" cy="142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(555) 901-2345</a:t>
                    </a:r>
                  </a:p>
                </p:txBody>
              </p:sp>
              <p:sp>
                <p:nvSpPr>
                  <p:cNvPr id="181" name="Freeform 14">
                    <a:extLst>
                      <a:ext uri="{FF2B5EF4-FFF2-40B4-BE49-F238E27FC236}">
                        <a16:creationId xmlns:a16="http://schemas.microsoft.com/office/drawing/2014/main" id="{B60CB18E-DD8E-7060-3ABD-A7FFA129C331}"/>
                      </a:ext>
                    </a:extLst>
                  </p:cNvPr>
                  <p:cNvSpPr/>
                  <p:nvPr/>
                </p:nvSpPr>
                <p:spPr>
                  <a:xfrm>
                    <a:off x="551460" y="3807205"/>
                    <a:ext cx="113564" cy="113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16">
                    <a:extLst>
                      <a:ext uri="{FF2B5EF4-FFF2-40B4-BE49-F238E27FC236}">
                        <a16:creationId xmlns:a16="http://schemas.microsoft.com/office/drawing/2014/main" id="{12952F92-3BA7-314A-DB3F-7D83F71B0C21}"/>
                      </a:ext>
                    </a:extLst>
                  </p:cNvPr>
                  <p:cNvSpPr/>
                  <p:nvPr/>
                </p:nvSpPr>
                <p:spPr>
                  <a:xfrm>
                    <a:off x="577476" y="3833221"/>
                    <a:ext cx="61531" cy="61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31" h="61531">
                        <a:moveTo>
                          <a:pt x="0" y="0"/>
                        </a:moveTo>
                        <a:lnTo>
                          <a:pt x="61530" y="0"/>
                        </a:lnTo>
                        <a:lnTo>
                          <a:pt x="61530" y="61531"/>
                        </a:lnTo>
                        <a:lnTo>
                          <a:pt x="0" y="615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A4B6173E-54B7-B7AE-3B9A-322AD0372A43}"/>
                    </a:ext>
                  </a:extLst>
                </p:cNvPr>
                <p:cNvGrpSpPr/>
                <p:nvPr/>
              </p:nvGrpSpPr>
              <p:grpSpPr>
                <a:xfrm>
                  <a:off x="551460" y="3598949"/>
                  <a:ext cx="1783105" cy="141210"/>
                  <a:chOff x="551460" y="3598949"/>
                  <a:chExt cx="1783105" cy="141210"/>
                </a:xfrm>
              </p:grpSpPr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412166CF-CB69-DA7C-0F26-A9364683049B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598949"/>
                    <a:ext cx="1632180" cy="1412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james.rodriguez@example.com</a:t>
                    </a:r>
                  </a:p>
                </p:txBody>
              </p:sp>
              <p:sp>
                <p:nvSpPr>
                  <p:cNvPr id="178" name="Freeform 18">
                    <a:extLst>
                      <a:ext uri="{FF2B5EF4-FFF2-40B4-BE49-F238E27FC236}">
                        <a16:creationId xmlns:a16="http://schemas.microsoft.com/office/drawing/2014/main" id="{355819FA-9172-62AF-E2D1-616196E61125}"/>
                      </a:ext>
                    </a:extLst>
                  </p:cNvPr>
                  <p:cNvSpPr/>
                  <p:nvPr/>
                </p:nvSpPr>
                <p:spPr>
                  <a:xfrm>
                    <a:off x="551460" y="3613278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20">
                    <a:extLst>
                      <a:ext uri="{FF2B5EF4-FFF2-40B4-BE49-F238E27FC236}">
                        <a16:creationId xmlns:a16="http://schemas.microsoft.com/office/drawing/2014/main" id="{2CC914E8-621A-7139-8E0F-8AB0B4726332}"/>
                      </a:ext>
                    </a:extLst>
                  </p:cNvPr>
                  <p:cNvSpPr/>
                  <p:nvPr/>
                </p:nvSpPr>
                <p:spPr>
                  <a:xfrm>
                    <a:off x="576020" y="3646950"/>
                    <a:ext cx="63430" cy="45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30" h="45208">
                        <a:moveTo>
                          <a:pt x="0" y="0"/>
                        </a:moveTo>
                        <a:lnTo>
                          <a:pt x="63429" y="0"/>
                        </a:lnTo>
                        <a:lnTo>
                          <a:pt x="63429" y="45208"/>
                        </a:lnTo>
                        <a:lnTo>
                          <a:pt x="0" y="452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AF024E49-F78E-E138-1B06-4AFB51303357}"/>
                </a:ext>
              </a:extLst>
            </p:cNvPr>
            <p:cNvGrpSpPr/>
            <p:nvPr/>
          </p:nvGrpSpPr>
          <p:grpSpPr>
            <a:xfrm>
              <a:off x="2888447" y="7764412"/>
              <a:ext cx="1783106" cy="2370953"/>
              <a:chOff x="2888447" y="7764412"/>
              <a:chExt cx="1783106" cy="2370953"/>
            </a:xfrm>
          </p:grpSpPr>
          <p:sp>
            <p:nvSpPr>
              <p:cNvPr id="152" name="Freeform 152">
                <a:extLst>
                  <a:ext uri="{FF2B5EF4-FFF2-40B4-BE49-F238E27FC236}">
                    <a16:creationId xmlns:a16="http://schemas.microsoft.com/office/drawing/2014/main" id="{5D7DF540-C77D-0B13-45B8-A9E2AC27063D}"/>
                  </a:ext>
                </a:extLst>
              </p:cNvPr>
              <p:cNvSpPr/>
              <p:nvPr/>
            </p:nvSpPr>
            <p:spPr>
              <a:xfrm>
                <a:off x="2888447" y="8050906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686595" h="558610">
                    <a:moveTo>
                      <a:pt x="0" y="0"/>
                    </a:moveTo>
                    <a:lnTo>
                      <a:pt x="686595" y="0"/>
                    </a:lnTo>
                    <a:lnTo>
                      <a:pt x="686595" y="558610"/>
                    </a:lnTo>
                    <a:lnTo>
                      <a:pt x="0" y="558610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TextBox 168">
                <a:extLst>
                  <a:ext uri="{FF2B5EF4-FFF2-40B4-BE49-F238E27FC236}">
                    <a16:creationId xmlns:a16="http://schemas.microsoft.com/office/drawing/2014/main" id="{F5332304-5784-5E13-7055-2DC7186B770E}"/>
                  </a:ext>
                </a:extLst>
              </p:cNvPr>
              <p:cNvSpPr txBox="1"/>
              <p:nvPr/>
            </p:nvSpPr>
            <p:spPr>
              <a:xfrm>
                <a:off x="2888447" y="7764412"/>
                <a:ext cx="1236255" cy="1684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0"/>
                  </a:lnSpc>
                </a:pPr>
                <a:r>
                  <a:rPr lang="en-US" sz="1100" b="1" spc="-55" dirty="0">
                    <a:solidFill>
                      <a:srgbClr val="414042"/>
                    </a:solidFill>
                    <a:latin typeface="Libre Baskerville" panose="02000000000000000000" pitchFamily="2" charset="0"/>
                  </a:rPr>
                  <a:t>Jessica Martinez</a:t>
                </a:r>
              </a:p>
            </p:txBody>
          </p:sp>
          <p:sp>
            <p:nvSpPr>
              <p:cNvPr id="155" name="Freeform 155">
                <a:extLst>
                  <a:ext uri="{FF2B5EF4-FFF2-40B4-BE49-F238E27FC236}">
                    <a16:creationId xmlns:a16="http://schemas.microsoft.com/office/drawing/2014/main" id="{362E0269-4988-D5B6-C9FB-38AA6BE61FD1}"/>
                  </a:ext>
                </a:extLst>
              </p:cNvPr>
              <p:cNvSpPr/>
              <p:nvPr/>
            </p:nvSpPr>
            <p:spPr>
              <a:xfrm>
                <a:off x="2888447" y="8050906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403879" h="328594">
                    <a:moveTo>
                      <a:pt x="0" y="0"/>
                    </a:moveTo>
                    <a:lnTo>
                      <a:pt x="403879" y="0"/>
                    </a:lnTo>
                    <a:lnTo>
                      <a:pt x="403879" y="328594"/>
                    </a:lnTo>
                    <a:lnTo>
                      <a:pt x="0" y="328594"/>
                    </a:lnTo>
                    <a:close/>
                  </a:path>
                </a:pathLst>
              </a:custGeom>
              <a:blipFill>
                <a:blip r:embed="rId9"/>
                <a:stretch>
                  <a:fillRect l="-83990" t="-32264" r="-120982" b="-11747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347E088B-0EDD-C5A2-1080-ED33567AFB92}"/>
                  </a:ext>
                </a:extLst>
              </p:cNvPr>
              <p:cNvGrpSpPr/>
              <p:nvPr/>
            </p:nvGrpSpPr>
            <p:grpSpPr>
              <a:xfrm>
                <a:off x="2888447" y="9607354"/>
                <a:ext cx="1783105" cy="528011"/>
                <a:chOff x="551460" y="3598949"/>
                <a:chExt cx="1783105" cy="528011"/>
              </a:xfrm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4B8692FA-B61D-3DA7-A8E8-8D485DDB2A7F}"/>
                    </a:ext>
                  </a:extLst>
                </p:cNvPr>
                <p:cNvGrpSpPr/>
                <p:nvPr/>
              </p:nvGrpSpPr>
              <p:grpSpPr>
                <a:xfrm>
                  <a:off x="551460" y="3987815"/>
                  <a:ext cx="1783105" cy="139145"/>
                  <a:chOff x="551460" y="3987815"/>
                  <a:chExt cx="1783105" cy="139145"/>
                </a:xfrm>
              </p:grpSpPr>
              <p:sp>
                <p:nvSpPr>
                  <p:cNvPr id="200" name="TextBox 22">
                    <a:extLst>
                      <a:ext uri="{FF2B5EF4-FFF2-40B4-BE49-F238E27FC236}">
                        <a16:creationId xmlns:a16="http://schemas.microsoft.com/office/drawing/2014/main" id="{BFBDA534-969C-EAB1-3207-909717694F85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987815"/>
                    <a:ext cx="1632180" cy="1391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210 Maple Lane, Anytown, USA</a:t>
                    </a:r>
                  </a:p>
                </p:txBody>
              </p:sp>
              <p:sp>
                <p:nvSpPr>
                  <p:cNvPr id="201" name="Freeform 10">
                    <a:extLst>
                      <a:ext uri="{FF2B5EF4-FFF2-40B4-BE49-F238E27FC236}">
                        <a16:creationId xmlns:a16="http://schemas.microsoft.com/office/drawing/2014/main" id="{59F3589D-C47D-B304-9893-BB270804EFB3}"/>
                      </a:ext>
                    </a:extLst>
                  </p:cNvPr>
                  <p:cNvSpPr/>
                  <p:nvPr/>
                </p:nvSpPr>
                <p:spPr>
                  <a:xfrm>
                    <a:off x="551460" y="4001112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12">
                    <a:extLst>
                      <a:ext uri="{FF2B5EF4-FFF2-40B4-BE49-F238E27FC236}">
                        <a16:creationId xmlns:a16="http://schemas.microsoft.com/office/drawing/2014/main" id="{768F03D3-E63D-A187-F819-393266549436}"/>
                      </a:ext>
                    </a:extLst>
                  </p:cNvPr>
                  <p:cNvSpPr/>
                  <p:nvPr/>
                </p:nvSpPr>
                <p:spPr>
                  <a:xfrm>
                    <a:off x="584899" y="4024764"/>
                    <a:ext cx="45673" cy="6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3" h="65247">
                        <a:moveTo>
                          <a:pt x="0" y="0"/>
                        </a:moveTo>
                        <a:lnTo>
                          <a:pt x="45673" y="0"/>
                        </a:lnTo>
                        <a:lnTo>
                          <a:pt x="45673" y="65247"/>
                        </a:lnTo>
                        <a:lnTo>
                          <a:pt x="0" y="652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E59C602-195E-7E06-E4EE-A28266D777B6}"/>
                    </a:ext>
                  </a:extLst>
                </p:cNvPr>
                <p:cNvGrpSpPr/>
                <p:nvPr/>
              </p:nvGrpSpPr>
              <p:grpSpPr>
                <a:xfrm>
                  <a:off x="551460" y="3792709"/>
                  <a:ext cx="1459635" cy="142556"/>
                  <a:chOff x="551460" y="3792709"/>
                  <a:chExt cx="1459635" cy="142556"/>
                </a:xfrm>
              </p:grpSpPr>
              <p:sp>
                <p:nvSpPr>
                  <p:cNvPr id="197" name="TextBox 23">
                    <a:extLst>
                      <a:ext uri="{FF2B5EF4-FFF2-40B4-BE49-F238E27FC236}">
                        <a16:creationId xmlns:a16="http://schemas.microsoft.com/office/drawing/2014/main" id="{44DE91E8-514C-F2FB-8B65-864E73A849DE}"/>
                      </a:ext>
                    </a:extLst>
                  </p:cNvPr>
                  <p:cNvSpPr txBox="1"/>
                  <p:nvPr/>
                </p:nvSpPr>
                <p:spPr>
                  <a:xfrm>
                    <a:off x="708173" y="3792709"/>
                    <a:ext cx="1302922" cy="142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(555) 567-8901</a:t>
                    </a:r>
                  </a:p>
                </p:txBody>
              </p:sp>
              <p:sp>
                <p:nvSpPr>
                  <p:cNvPr id="198" name="Freeform 14">
                    <a:extLst>
                      <a:ext uri="{FF2B5EF4-FFF2-40B4-BE49-F238E27FC236}">
                        <a16:creationId xmlns:a16="http://schemas.microsoft.com/office/drawing/2014/main" id="{71645BCF-173B-F4AC-A04A-194685C4BCF6}"/>
                      </a:ext>
                    </a:extLst>
                  </p:cNvPr>
                  <p:cNvSpPr/>
                  <p:nvPr/>
                </p:nvSpPr>
                <p:spPr>
                  <a:xfrm>
                    <a:off x="551460" y="3807205"/>
                    <a:ext cx="113564" cy="113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16">
                    <a:extLst>
                      <a:ext uri="{FF2B5EF4-FFF2-40B4-BE49-F238E27FC236}">
                        <a16:creationId xmlns:a16="http://schemas.microsoft.com/office/drawing/2014/main" id="{EEBBFE29-6491-C2F8-90C2-96189590BC0F}"/>
                      </a:ext>
                    </a:extLst>
                  </p:cNvPr>
                  <p:cNvSpPr/>
                  <p:nvPr/>
                </p:nvSpPr>
                <p:spPr>
                  <a:xfrm>
                    <a:off x="577476" y="3833221"/>
                    <a:ext cx="61531" cy="61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31" h="61531">
                        <a:moveTo>
                          <a:pt x="0" y="0"/>
                        </a:moveTo>
                        <a:lnTo>
                          <a:pt x="61530" y="0"/>
                        </a:lnTo>
                        <a:lnTo>
                          <a:pt x="61530" y="61531"/>
                        </a:lnTo>
                        <a:lnTo>
                          <a:pt x="0" y="615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2390C256-9392-10A4-A2C0-EE98E56D05EE}"/>
                    </a:ext>
                  </a:extLst>
                </p:cNvPr>
                <p:cNvGrpSpPr/>
                <p:nvPr/>
              </p:nvGrpSpPr>
              <p:grpSpPr>
                <a:xfrm>
                  <a:off x="551460" y="3598949"/>
                  <a:ext cx="1783105" cy="141210"/>
                  <a:chOff x="551460" y="3598949"/>
                  <a:chExt cx="1783105" cy="141210"/>
                </a:xfrm>
              </p:grpSpPr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63ECB887-0F78-5CA8-DF30-42640C4FECA4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598949"/>
                    <a:ext cx="1632180" cy="1412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jessica.martinez@example.com</a:t>
                    </a:r>
                  </a:p>
                </p:txBody>
              </p:sp>
              <p:sp>
                <p:nvSpPr>
                  <p:cNvPr id="191" name="Freeform 18">
                    <a:extLst>
                      <a:ext uri="{FF2B5EF4-FFF2-40B4-BE49-F238E27FC236}">
                        <a16:creationId xmlns:a16="http://schemas.microsoft.com/office/drawing/2014/main" id="{071C39D5-4EB9-57B0-C13C-5BB3DCA196DD}"/>
                      </a:ext>
                    </a:extLst>
                  </p:cNvPr>
                  <p:cNvSpPr/>
                  <p:nvPr/>
                </p:nvSpPr>
                <p:spPr>
                  <a:xfrm>
                    <a:off x="551460" y="3613278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20">
                    <a:extLst>
                      <a:ext uri="{FF2B5EF4-FFF2-40B4-BE49-F238E27FC236}">
                        <a16:creationId xmlns:a16="http://schemas.microsoft.com/office/drawing/2014/main" id="{069CA8E1-0674-46B5-75C1-80484CC3CC87}"/>
                      </a:ext>
                    </a:extLst>
                  </p:cNvPr>
                  <p:cNvSpPr/>
                  <p:nvPr/>
                </p:nvSpPr>
                <p:spPr>
                  <a:xfrm>
                    <a:off x="576020" y="3646950"/>
                    <a:ext cx="63430" cy="45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30" h="45208">
                        <a:moveTo>
                          <a:pt x="0" y="0"/>
                        </a:moveTo>
                        <a:lnTo>
                          <a:pt x="63429" y="0"/>
                        </a:lnTo>
                        <a:lnTo>
                          <a:pt x="63429" y="45208"/>
                        </a:lnTo>
                        <a:lnTo>
                          <a:pt x="0" y="452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613142AA-B617-2D79-97CE-93E8D5688097}"/>
                </a:ext>
              </a:extLst>
            </p:cNvPr>
            <p:cNvGrpSpPr/>
            <p:nvPr/>
          </p:nvGrpSpPr>
          <p:grpSpPr>
            <a:xfrm>
              <a:off x="551460" y="7764412"/>
              <a:ext cx="1783106" cy="2370953"/>
              <a:chOff x="551460" y="7764412"/>
              <a:chExt cx="1783106" cy="2370953"/>
            </a:xfrm>
          </p:grpSpPr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F98C2556-FC53-25DA-F884-8AFB25B7B997}"/>
                  </a:ext>
                </a:extLst>
              </p:cNvPr>
              <p:cNvSpPr/>
              <p:nvPr/>
            </p:nvSpPr>
            <p:spPr>
              <a:xfrm>
                <a:off x="551460" y="8050906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686595" h="558610">
                    <a:moveTo>
                      <a:pt x="0" y="0"/>
                    </a:moveTo>
                    <a:lnTo>
                      <a:pt x="686595" y="0"/>
                    </a:lnTo>
                    <a:lnTo>
                      <a:pt x="686595" y="558610"/>
                    </a:lnTo>
                    <a:lnTo>
                      <a:pt x="0" y="558610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TextBox 147">
                <a:extLst>
                  <a:ext uri="{FF2B5EF4-FFF2-40B4-BE49-F238E27FC236}">
                    <a16:creationId xmlns:a16="http://schemas.microsoft.com/office/drawing/2014/main" id="{9CEF0988-0431-253F-2C68-F31193FE7741}"/>
                  </a:ext>
                </a:extLst>
              </p:cNvPr>
              <p:cNvSpPr txBox="1"/>
              <p:nvPr/>
            </p:nvSpPr>
            <p:spPr>
              <a:xfrm>
                <a:off x="551460" y="7764412"/>
                <a:ext cx="1056839" cy="1684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0"/>
                  </a:lnSpc>
                </a:pPr>
                <a:r>
                  <a:rPr lang="en-US" sz="1100" b="1" spc="-55" dirty="0">
                    <a:solidFill>
                      <a:srgbClr val="414042"/>
                    </a:solidFill>
                    <a:latin typeface="Libre Baskerville" panose="02000000000000000000" pitchFamily="2" charset="0"/>
                  </a:rPr>
                  <a:t>Jennifer Lee</a:t>
                </a:r>
              </a:p>
            </p:txBody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5F9D3B2A-A98E-BA6E-62B5-851B580EED34}"/>
                  </a:ext>
                </a:extLst>
              </p:cNvPr>
              <p:cNvSpPr/>
              <p:nvPr/>
            </p:nvSpPr>
            <p:spPr>
              <a:xfrm flipH="1">
                <a:off x="551460" y="8050906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403879" h="328594">
                    <a:moveTo>
                      <a:pt x="403879" y="0"/>
                    </a:moveTo>
                    <a:lnTo>
                      <a:pt x="0" y="0"/>
                    </a:lnTo>
                    <a:lnTo>
                      <a:pt x="0" y="328594"/>
                    </a:lnTo>
                    <a:lnTo>
                      <a:pt x="403879" y="328594"/>
                    </a:lnTo>
                    <a:close/>
                  </a:path>
                </a:pathLst>
              </a:custGeom>
              <a:blipFill>
                <a:blip r:embed="rId10"/>
                <a:stretch>
                  <a:fillRect l="-236526" t="-75284" r="-88714" b="-17294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88BFE209-168D-ED72-F8EB-A0C013FD0380}"/>
                  </a:ext>
                </a:extLst>
              </p:cNvPr>
              <p:cNvGrpSpPr/>
              <p:nvPr/>
            </p:nvGrpSpPr>
            <p:grpSpPr>
              <a:xfrm>
                <a:off x="551460" y="9607354"/>
                <a:ext cx="1783105" cy="528011"/>
                <a:chOff x="551460" y="3598949"/>
                <a:chExt cx="1783105" cy="528011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777177B-CE72-66FB-6FA4-06EA8B2DE6BA}"/>
                    </a:ext>
                  </a:extLst>
                </p:cNvPr>
                <p:cNvGrpSpPr/>
                <p:nvPr/>
              </p:nvGrpSpPr>
              <p:grpSpPr>
                <a:xfrm>
                  <a:off x="551460" y="3987815"/>
                  <a:ext cx="1783105" cy="139145"/>
                  <a:chOff x="551460" y="3987815"/>
                  <a:chExt cx="1783105" cy="139145"/>
                </a:xfrm>
              </p:grpSpPr>
              <p:sp>
                <p:nvSpPr>
                  <p:cNvPr id="212" name="TextBox 22">
                    <a:extLst>
                      <a:ext uri="{FF2B5EF4-FFF2-40B4-BE49-F238E27FC236}">
                        <a16:creationId xmlns:a16="http://schemas.microsoft.com/office/drawing/2014/main" id="{2927D2E2-524C-19D4-A372-7876CDF5FE5C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987815"/>
                    <a:ext cx="1632180" cy="1391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101 Pine Road, Anytown, USA</a:t>
                    </a:r>
                  </a:p>
                </p:txBody>
              </p:sp>
              <p:sp>
                <p:nvSpPr>
                  <p:cNvPr id="213" name="Freeform 10">
                    <a:extLst>
                      <a:ext uri="{FF2B5EF4-FFF2-40B4-BE49-F238E27FC236}">
                        <a16:creationId xmlns:a16="http://schemas.microsoft.com/office/drawing/2014/main" id="{F4EB079E-48BE-2525-4578-6CD85D064F06}"/>
                      </a:ext>
                    </a:extLst>
                  </p:cNvPr>
                  <p:cNvSpPr/>
                  <p:nvPr/>
                </p:nvSpPr>
                <p:spPr>
                  <a:xfrm>
                    <a:off x="551460" y="4001112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12">
                    <a:extLst>
                      <a:ext uri="{FF2B5EF4-FFF2-40B4-BE49-F238E27FC236}">
                        <a16:creationId xmlns:a16="http://schemas.microsoft.com/office/drawing/2014/main" id="{2853B53B-82E7-6411-63A5-1ECD21F74D2C}"/>
                      </a:ext>
                    </a:extLst>
                  </p:cNvPr>
                  <p:cNvSpPr/>
                  <p:nvPr/>
                </p:nvSpPr>
                <p:spPr>
                  <a:xfrm>
                    <a:off x="584899" y="4024764"/>
                    <a:ext cx="45673" cy="6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3" h="65247">
                        <a:moveTo>
                          <a:pt x="0" y="0"/>
                        </a:moveTo>
                        <a:lnTo>
                          <a:pt x="45673" y="0"/>
                        </a:lnTo>
                        <a:lnTo>
                          <a:pt x="45673" y="65247"/>
                        </a:lnTo>
                        <a:lnTo>
                          <a:pt x="0" y="652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37E33BA6-DD17-D4C9-9F9B-6B3931E38713}"/>
                    </a:ext>
                  </a:extLst>
                </p:cNvPr>
                <p:cNvGrpSpPr/>
                <p:nvPr/>
              </p:nvGrpSpPr>
              <p:grpSpPr>
                <a:xfrm>
                  <a:off x="551460" y="3792709"/>
                  <a:ext cx="1459635" cy="142556"/>
                  <a:chOff x="551460" y="3792709"/>
                  <a:chExt cx="1459635" cy="142556"/>
                </a:xfrm>
              </p:grpSpPr>
              <p:sp>
                <p:nvSpPr>
                  <p:cNvPr id="209" name="TextBox 23">
                    <a:extLst>
                      <a:ext uri="{FF2B5EF4-FFF2-40B4-BE49-F238E27FC236}">
                        <a16:creationId xmlns:a16="http://schemas.microsoft.com/office/drawing/2014/main" id="{7ABC19B7-A06C-A712-F628-5BB578252857}"/>
                      </a:ext>
                    </a:extLst>
                  </p:cNvPr>
                  <p:cNvSpPr txBox="1"/>
                  <p:nvPr/>
                </p:nvSpPr>
                <p:spPr>
                  <a:xfrm>
                    <a:off x="708173" y="3792709"/>
                    <a:ext cx="1302922" cy="142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(555) 456-7890</a:t>
                    </a:r>
                  </a:p>
                </p:txBody>
              </p:sp>
              <p:sp>
                <p:nvSpPr>
                  <p:cNvPr id="210" name="Freeform 14">
                    <a:extLst>
                      <a:ext uri="{FF2B5EF4-FFF2-40B4-BE49-F238E27FC236}">
                        <a16:creationId xmlns:a16="http://schemas.microsoft.com/office/drawing/2014/main" id="{2936A290-F5B4-3074-5AC6-C03F965AB39A}"/>
                      </a:ext>
                    </a:extLst>
                  </p:cNvPr>
                  <p:cNvSpPr/>
                  <p:nvPr/>
                </p:nvSpPr>
                <p:spPr>
                  <a:xfrm>
                    <a:off x="551460" y="3807205"/>
                    <a:ext cx="113564" cy="113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16">
                    <a:extLst>
                      <a:ext uri="{FF2B5EF4-FFF2-40B4-BE49-F238E27FC236}">
                        <a16:creationId xmlns:a16="http://schemas.microsoft.com/office/drawing/2014/main" id="{4C70406D-8F52-B299-DBE7-54AFF07F8C71}"/>
                      </a:ext>
                    </a:extLst>
                  </p:cNvPr>
                  <p:cNvSpPr/>
                  <p:nvPr/>
                </p:nvSpPr>
                <p:spPr>
                  <a:xfrm>
                    <a:off x="577476" y="3833221"/>
                    <a:ext cx="61531" cy="61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31" h="61531">
                        <a:moveTo>
                          <a:pt x="0" y="0"/>
                        </a:moveTo>
                        <a:lnTo>
                          <a:pt x="61530" y="0"/>
                        </a:lnTo>
                        <a:lnTo>
                          <a:pt x="61530" y="61531"/>
                        </a:lnTo>
                        <a:lnTo>
                          <a:pt x="0" y="615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58771EF6-F3BB-72CD-B5AB-9651B1A576CC}"/>
                    </a:ext>
                  </a:extLst>
                </p:cNvPr>
                <p:cNvGrpSpPr/>
                <p:nvPr/>
              </p:nvGrpSpPr>
              <p:grpSpPr>
                <a:xfrm>
                  <a:off x="551460" y="3598949"/>
                  <a:ext cx="1783105" cy="141210"/>
                  <a:chOff x="551460" y="3598949"/>
                  <a:chExt cx="1783105" cy="141210"/>
                </a:xfrm>
              </p:grpSpPr>
              <p:sp>
                <p:nvSpPr>
                  <p:cNvPr id="206" name="TextBox 24">
                    <a:extLst>
                      <a:ext uri="{FF2B5EF4-FFF2-40B4-BE49-F238E27FC236}">
                        <a16:creationId xmlns:a16="http://schemas.microsoft.com/office/drawing/2014/main" id="{4FFF73F7-59DE-4A09-217F-35BF415FBE40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598949"/>
                    <a:ext cx="1632180" cy="1412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jennifer.lee@example.com</a:t>
                    </a:r>
                  </a:p>
                </p:txBody>
              </p:sp>
              <p:sp>
                <p:nvSpPr>
                  <p:cNvPr id="207" name="Freeform 18">
                    <a:extLst>
                      <a:ext uri="{FF2B5EF4-FFF2-40B4-BE49-F238E27FC236}">
                        <a16:creationId xmlns:a16="http://schemas.microsoft.com/office/drawing/2014/main" id="{21CB3ED0-0ACC-4822-C280-DCB040255B7E}"/>
                      </a:ext>
                    </a:extLst>
                  </p:cNvPr>
                  <p:cNvSpPr/>
                  <p:nvPr/>
                </p:nvSpPr>
                <p:spPr>
                  <a:xfrm>
                    <a:off x="551460" y="3613278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20">
                    <a:extLst>
                      <a:ext uri="{FF2B5EF4-FFF2-40B4-BE49-F238E27FC236}">
                        <a16:creationId xmlns:a16="http://schemas.microsoft.com/office/drawing/2014/main" id="{A354CF71-C3EC-EB8E-C834-476B3E74E7BB}"/>
                      </a:ext>
                    </a:extLst>
                  </p:cNvPr>
                  <p:cNvSpPr/>
                  <p:nvPr/>
                </p:nvSpPr>
                <p:spPr>
                  <a:xfrm>
                    <a:off x="576020" y="3646950"/>
                    <a:ext cx="63430" cy="45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30" h="45208">
                        <a:moveTo>
                          <a:pt x="0" y="0"/>
                        </a:moveTo>
                        <a:lnTo>
                          <a:pt x="63429" y="0"/>
                        </a:lnTo>
                        <a:lnTo>
                          <a:pt x="63429" y="45208"/>
                        </a:lnTo>
                        <a:lnTo>
                          <a:pt x="0" y="452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731FE77-3F44-D7EA-7D9B-C31FB929B0F1}"/>
                </a:ext>
              </a:extLst>
            </p:cNvPr>
            <p:cNvGrpSpPr/>
            <p:nvPr/>
          </p:nvGrpSpPr>
          <p:grpSpPr>
            <a:xfrm>
              <a:off x="5225434" y="4760210"/>
              <a:ext cx="1783106" cy="2370952"/>
              <a:chOff x="5225434" y="4760210"/>
              <a:chExt cx="1783106" cy="2370952"/>
            </a:xfrm>
          </p:grpSpPr>
          <p:sp>
            <p:nvSpPr>
              <p:cNvPr id="110" name="Freeform 110">
                <a:extLst>
                  <a:ext uri="{FF2B5EF4-FFF2-40B4-BE49-F238E27FC236}">
                    <a16:creationId xmlns:a16="http://schemas.microsoft.com/office/drawing/2014/main" id="{380E44B6-2649-0679-37DC-3F2607239D75}"/>
                  </a:ext>
                </a:extLst>
              </p:cNvPr>
              <p:cNvSpPr/>
              <p:nvPr/>
            </p:nvSpPr>
            <p:spPr>
              <a:xfrm>
                <a:off x="5225434" y="5046704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686595" h="558610">
                    <a:moveTo>
                      <a:pt x="0" y="0"/>
                    </a:moveTo>
                    <a:lnTo>
                      <a:pt x="686595" y="0"/>
                    </a:lnTo>
                    <a:lnTo>
                      <a:pt x="686595" y="558610"/>
                    </a:lnTo>
                    <a:lnTo>
                      <a:pt x="0" y="558610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TextBox 126">
                <a:extLst>
                  <a:ext uri="{FF2B5EF4-FFF2-40B4-BE49-F238E27FC236}">
                    <a16:creationId xmlns:a16="http://schemas.microsoft.com/office/drawing/2014/main" id="{9CFDCB87-FA07-BE4A-E9BE-49F627ACE605}"/>
                  </a:ext>
                </a:extLst>
              </p:cNvPr>
              <p:cNvSpPr txBox="1"/>
              <p:nvPr/>
            </p:nvSpPr>
            <p:spPr>
              <a:xfrm>
                <a:off x="5225434" y="4760210"/>
                <a:ext cx="1281109" cy="1684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0"/>
                  </a:lnSpc>
                </a:pPr>
                <a:r>
                  <a:rPr lang="en-US" sz="1100" b="1" spc="-55" dirty="0">
                    <a:solidFill>
                      <a:srgbClr val="414042"/>
                    </a:solidFill>
                    <a:latin typeface="Libre Baskerville" panose="02000000000000000000" pitchFamily="2" charset="0"/>
                  </a:rPr>
                  <a:t>David Thompson</a:t>
                </a:r>
              </a:p>
            </p:txBody>
          </p: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D4D92153-3455-740D-4E17-C326A50B14D4}"/>
                  </a:ext>
                </a:extLst>
              </p:cNvPr>
              <p:cNvSpPr/>
              <p:nvPr/>
            </p:nvSpPr>
            <p:spPr>
              <a:xfrm>
                <a:off x="5225434" y="5046704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403879" h="328594">
                    <a:moveTo>
                      <a:pt x="0" y="0"/>
                    </a:moveTo>
                    <a:lnTo>
                      <a:pt x="403879" y="0"/>
                    </a:lnTo>
                    <a:lnTo>
                      <a:pt x="403879" y="328594"/>
                    </a:lnTo>
                    <a:lnTo>
                      <a:pt x="0" y="328594"/>
                    </a:lnTo>
                    <a:close/>
                  </a:path>
                </a:pathLst>
              </a:custGeom>
              <a:blipFill>
                <a:blip r:embed="rId11"/>
                <a:stretch>
                  <a:fillRect l="-134874" t="-27132" r="-38445" b="-9682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F3474F72-3E99-711C-4771-8CC5A403F122}"/>
                  </a:ext>
                </a:extLst>
              </p:cNvPr>
              <p:cNvGrpSpPr/>
              <p:nvPr/>
            </p:nvGrpSpPr>
            <p:grpSpPr>
              <a:xfrm>
                <a:off x="5225434" y="6603151"/>
                <a:ext cx="1783105" cy="528011"/>
                <a:chOff x="551460" y="3598949"/>
                <a:chExt cx="1783105" cy="528011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4411EB22-C0BE-F959-C31B-8057B34D6948}"/>
                    </a:ext>
                  </a:extLst>
                </p:cNvPr>
                <p:cNvGrpSpPr/>
                <p:nvPr/>
              </p:nvGrpSpPr>
              <p:grpSpPr>
                <a:xfrm>
                  <a:off x="551460" y="3987815"/>
                  <a:ext cx="1783105" cy="139145"/>
                  <a:chOff x="551460" y="3987815"/>
                  <a:chExt cx="1783105" cy="139145"/>
                </a:xfrm>
              </p:grpSpPr>
              <p:sp>
                <p:nvSpPr>
                  <p:cNvPr id="101" name="TextBox 22">
                    <a:extLst>
                      <a:ext uri="{FF2B5EF4-FFF2-40B4-BE49-F238E27FC236}">
                        <a16:creationId xmlns:a16="http://schemas.microsoft.com/office/drawing/2014/main" id="{3726ADF0-D4D3-4B82-D724-810E69E32770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987815"/>
                    <a:ext cx="1632180" cy="1391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876 Spruce Drive, Anytown, USA</a:t>
                    </a:r>
                  </a:p>
                </p:txBody>
              </p:sp>
              <p:sp>
                <p:nvSpPr>
                  <p:cNvPr id="102" name="Freeform 10">
                    <a:extLst>
                      <a:ext uri="{FF2B5EF4-FFF2-40B4-BE49-F238E27FC236}">
                        <a16:creationId xmlns:a16="http://schemas.microsoft.com/office/drawing/2014/main" id="{384700F3-862D-69C1-BAAC-6CF351495E1E}"/>
                      </a:ext>
                    </a:extLst>
                  </p:cNvPr>
                  <p:cNvSpPr/>
                  <p:nvPr/>
                </p:nvSpPr>
                <p:spPr>
                  <a:xfrm>
                    <a:off x="551460" y="4001112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2">
                    <a:extLst>
                      <a:ext uri="{FF2B5EF4-FFF2-40B4-BE49-F238E27FC236}">
                        <a16:creationId xmlns:a16="http://schemas.microsoft.com/office/drawing/2014/main" id="{625C5EEF-AC4F-D732-E51B-D6D607835E01}"/>
                      </a:ext>
                    </a:extLst>
                  </p:cNvPr>
                  <p:cNvSpPr/>
                  <p:nvPr/>
                </p:nvSpPr>
                <p:spPr>
                  <a:xfrm>
                    <a:off x="584899" y="4024764"/>
                    <a:ext cx="45673" cy="6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3" h="65247">
                        <a:moveTo>
                          <a:pt x="0" y="0"/>
                        </a:moveTo>
                        <a:lnTo>
                          <a:pt x="45673" y="0"/>
                        </a:lnTo>
                        <a:lnTo>
                          <a:pt x="45673" y="65247"/>
                        </a:lnTo>
                        <a:lnTo>
                          <a:pt x="0" y="652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B299EE4B-F804-E97B-C282-028E4B9EF1B5}"/>
                    </a:ext>
                  </a:extLst>
                </p:cNvPr>
                <p:cNvGrpSpPr/>
                <p:nvPr/>
              </p:nvGrpSpPr>
              <p:grpSpPr>
                <a:xfrm>
                  <a:off x="551460" y="3792709"/>
                  <a:ext cx="1459635" cy="142556"/>
                  <a:chOff x="551460" y="3792709"/>
                  <a:chExt cx="1459635" cy="142556"/>
                </a:xfrm>
              </p:grpSpPr>
              <p:sp>
                <p:nvSpPr>
                  <p:cNvPr id="98" name="TextBox 23">
                    <a:extLst>
                      <a:ext uri="{FF2B5EF4-FFF2-40B4-BE49-F238E27FC236}">
                        <a16:creationId xmlns:a16="http://schemas.microsoft.com/office/drawing/2014/main" id="{CD901F01-61FB-F303-CF94-C28E6B9696A7}"/>
                      </a:ext>
                    </a:extLst>
                  </p:cNvPr>
                  <p:cNvSpPr txBox="1"/>
                  <p:nvPr/>
                </p:nvSpPr>
                <p:spPr>
                  <a:xfrm>
                    <a:off x="708173" y="3792709"/>
                    <a:ext cx="1302922" cy="142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(555) 890-1234</a:t>
                    </a:r>
                  </a:p>
                </p:txBody>
              </p:sp>
              <p:sp>
                <p:nvSpPr>
                  <p:cNvPr id="99" name="Freeform 14">
                    <a:extLst>
                      <a:ext uri="{FF2B5EF4-FFF2-40B4-BE49-F238E27FC236}">
                        <a16:creationId xmlns:a16="http://schemas.microsoft.com/office/drawing/2014/main" id="{90D89D73-8B20-AEF0-BD35-DF1661ADF190}"/>
                      </a:ext>
                    </a:extLst>
                  </p:cNvPr>
                  <p:cNvSpPr/>
                  <p:nvPr/>
                </p:nvSpPr>
                <p:spPr>
                  <a:xfrm>
                    <a:off x="551460" y="3807205"/>
                    <a:ext cx="113564" cy="113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6">
                    <a:extLst>
                      <a:ext uri="{FF2B5EF4-FFF2-40B4-BE49-F238E27FC236}">
                        <a16:creationId xmlns:a16="http://schemas.microsoft.com/office/drawing/2014/main" id="{66337439-1D90-A6C3-1544-729C013EE93C}"/>
                      </a:ext>
                    </a:extLst>
                  </p:cNvPr>
                  <p:cNvSpPr/>
                  <p:nvPr/>
                </p:nvSpPr>
                <p:spPr>
                  <a:xfrm>
                    <a:off x="577476" y="3833221"/>
                    <a:ext cx="61531" cy="61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31" h="61531">
                        <a:moveTo>
                          <a:pt x="0" y="0"/>
                        </a:moveTo>
                        <a:lnTo>
                          <a:pt x="61530" y="0"/>
                        </a:lnTo>
                        <a:lnTo>
                          <a:pt x="61530" y="61531"/>
                        </a:lnTo>
                        <a:lnTo>
                          <a:pt x="0" y="615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9B381C3D-6A6A-5B71-B7B9-5B3BE9DE1BE7}"/>
                    </a:ext>
                  </a:extLst>
                </p:cNvPr>
                <p:cNvGrpSpPr/>
                <p:nvPr/>
              </p:nvGrpSpPr>
              <p:grpSpPr>
                <a:xfrm>
                  <a:off x="551460" y="3598949"/>
                  <a:ext cx="1783105" cy="141210"/>
                  <a:chOff x="551460" y="3598949"/>
                  <a:chExt cx="1783105" cy="141210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2951BDC4-7078-9D9C-FEA3-6ADE46E28898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598949"/>
                    <a:ext cx="1632180" cy="1412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david.thompson@example.com</a:t>
                    </a:r>
                  </a:p>
                </p:txBody>
              </p:sp>
              <p:sp>
                <p:nvSpPr>
                  <p:cNvPr id="96" name="Freeform 18">
                    <a:extLst>
                      <a:ext uri="{FF2B5EF4-FFF2-40B4-BE49-F238E27FC236}">
                        <a16:creationId xmlns:a16="http://schemas.microsoft.com/office/drawing/2014/main" id="{C56F92FC-82C8-9737-99A5-D086ED06414B}"/>
                      </a:ext>
                    </a:extLst>
                  </p:cNvPr>
                  <p:cNvSpPr/>
                  <p:nvPr/>
                </p:nvSpPr>
                <p:spPr>
                  <a:xfrm>
                    <a:off x="551460" y="3613278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20">
                    <a:extLst>
                      <a:ext uri="{FF2B5EF4-FFF2-40B4-BE49-F238E27FC236}">
                        <a16:creationId xmlns:a16="http://schemas.microsoft.com/office/drawing/2014/main" id="{3412168B-C326-A0F7-1C3B-5A44AFC51189}"/>
                      </a:ext>
                    </a:extLst>
                  </p:cNvPr>
                  <p:cNvSpPr/>
                  <p:nvPr/>
                </p:nvSpPr>
                <p:spPr>
                  <a:xfrm>
                    <a:off x="576020" y="3646950"/>
                    <a:ext cx="63430" cy="45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30" h="45208">
                        <a:moveTo>
                          <a:pt x="0" y="0"/>
                        </a:moveTo>
                        <a:lnTo>
                          <a:pt x="63429" y="0"/>
                        </a:lnTo>
                        <a:lnTo>
                          <a:pt x="63429" y="45208"/>
                        </a:lnTo>
                        <a:lnTo>
                          <a:pt x="0" y="452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4E30D77-D934-79E9-07B4-355014552A12}"/>
                </a:ext>
              </a:extLst>
            </p:cNvPr>
            <p:cNvGrpSpPr/>
            <p:nvPr/>
          </p:nvGrpSpPr>
          <p:grpSpPr>
            <a:xfrm>
              <a:off x="2888447" y="4760210"/>
              <a:ext cx="1783106" cy="2370952"/>
              <a:chOff x="2888447" y="4760210"/>
              <a:chExt cx="1783106" cy="2370952"/>
            </a:xfrm>
          </p:grpSpPr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B7B9F4D5-FBDC-090F-01EB-DC0C56AFE5A7}"/>
                  </a:ext>
                </a:extLst>
              </p:cNvPr>
              <p:cNvSpPr/>
              <p:nvPr/>
            </p:nvSpPr>
            <p:spPr>
              <a:xfrm>
                <a:off x="2888447" y="5046704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686595" h="558610">
                    <a:moveTo>
                      <a:pt x="0" y="0"/>
                    </a:moveTo>
                    <a:lnTo>
                      <a:pt x="686595" y="0"/>
                    </a:lnTo>
                    <a:lnTo>
                      <a:pt x="686595" y="558610"/>
                    </a:lnTo>
                    <a:lnTo>
                      <a:pt x="0" y="558610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TextBox 105">
                <a:extLst>
                  <a:ext uri="{FF2B5EF4-FFF2-40B4-BE49-F238E27FC236}">
                    <a16:creationId xmlns:a16="http://schemas.microsoft.com/office/drawing/2014/main" id="{CDA75272-19D1-F1DD-8C84-DFBC8DC933DD}"/>
                  </a:ext>
                </a:extLst>
              </p:cNvPr>
              <p:cNvSpPr txBox="1"/>
              <p:nvPr/>
            </p:nvSpPr>
            <p:spPr>
              <a:xfrm>
                <a:off x="2888447" y="4760210"/>
                <a:ext cx="1178585" cy="1684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0"/>
                  </a:lnSpc>
                </a:pPr>
                <a:r>
                  <a:rPr lang="en-US" sz="1100" b="1" spc="-55" dirty="0">
                    <a:solidFill>
                      <a:srgbClr val="414042"/>
                    </a:solidFill>
                    <a:latin typeface="Libre Baskerville" panose="02000000000000000000" pitchFamily="2" charset="0"/>
                  </a:rPr>
                  <a:t>Michael Wilson</a:t>
                </a:r>
              </a:p>
            </p:txBody>
          </p:sp>
          <p:sp>
            <p:nvSpPr>
              <p:cNvPr id="92" name="Freeform 92">
                <a:extLst>
                  <a:ext uri="{FF2B5EF4-FFF2-40B4-BE49-F238E27FC236}">
                    <a16:creationId xmlns:a16="http://schemas.microsoft.com/office/drawing/2014/main" id="{D22834AF-1E49-0BD0-C8A2-F97D0EF117D8}"/>
                  </a:ext>
                </a:extLst>
              </p:cNvPr>
              <p:cNvSpPr/>
              <p:nvPr/>
            </p:nvSpPr>
            <p:spPr>
              <a:xfrm>
                <a:off x="2888447" y="5046704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403879" h="328594">
                    <a:moveTo>
                      <a:pt x="0" y="0"/>
                    </a:moveTo>
                    <a:lnTo>
                      <a:pt x="403879" y="0"/>
                    </a:lnTo>
                    <a:lnTo>
                      <a:pt x="403879" y="328594"/>
                    </a:lnTo>
                    <a:lnTo>
                      <a:pt x="0" y="328594"/>
                    </a:lnTo>
                    <a:close/>
                  </a:path>
                </a:pathLst>
              </a:custGeom>
              <a:blipFill>
                <a:blip r:embed="rId12"/>
                <a:stretch>
                  <a:fillRect l="-112734" t="-47686" r="-159959" b="-15751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26E0C4D-C930-F36C-E5A7-CD27A003C22A}"/>
                  </a:ext>
                </a:extLst>
              </p:cNvPr>
              <p:cNvGrpSpPr/>
              <p:nvPr/>
            </p:nvGrpSpPr>
            <p:grpSpPr>
              <a:xfrm>
                <a:off x="2888447" y="6603151"/>
                <a:ext cx="1783105" cy="528011"/>
                <a:chOff x="551460" y="3598949"/>
                <a:chExt cx="1783105" cy="528011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8107C24C-35E5-3B75-ED6E-56496DF8CA2B}"/>
                    </a:ext>
                  </a:extLst>
                </p:cNvPr>
                <p:cNvGrpSpPr/>
                <p:nvPr/>
              </p:nvGrpSpPr>
              <p:grpSpPr>
                <a:xfrm>
                  <a:off x="551460" y="3987815"/>
                  <a:ext cx="1783105" cy="139145"/>
                  <a:chOff x="551460" y="3987815"/>
                  <a:chExt cx="1783105" cy="139145"/>
                </a:xfrm>
              </p:grpSpPr>
              <p:sp>
                <p:nvSpPr>
                  <p:cNvPr id="117" name="TextBox 22">
                    <a:extLst>
                      <a:ext uri="{FF2B5EF4-FFF2-40B4-BE49-F238E27FC236}">
                        <a16:creationId xmlns:a16="http://schemas.microsoft.com/office/drawing/2014/main" id="{B24F499E-E854-2741-6876-F444A6783C3F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987815"/>
                    <a:ext cx="1632180" cy="1391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43 Birch Avenue, Anytown, USA</a:t>
                    </a:r>
                  </a:p>
                </p:txBody>
              </p:sp>
              <p:sp>
                <p:nvSpPr>
                  <p:cNvPr id="118" name="Freeform 10">
                    <a:extLst>
                      <a:ext uri="{FF2B5EF4-FFF2-40B4-BE49-F238E27FC236}">
                        <a16:creationId xmlns:a16="http://schemas.microsoft.com/office/drawing/2014/main" id="{03ED1DBB-B76E-E835-1917-689A944703C9}"/>
                      </a:ext>
                    </a:extLst>
                  </p:cNvPr>
                  <p:cNvSpPr/>
                  <p:nvPr/>
                </p:nvSpPr>
                <p:spPr>
                  <a:xfrm>
                    <a:off x="551460" y="4001112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2">
                    <a:extLst>
                      <a:ext uri="{FF2B5EF4-FFF2-40B4-BE49-F238E27FC236}">
                        <a16:creationId xmlns:a16="http://schemas.microsoft.com/office/drawing/2014/main" id="{14D3CF43-252E-825C-1F07-7CB1B061721A}"/>
                      </a:ext>
                    </a:extLst>
                  </p:cNvPr>
                  <p:cNvSpPr/>
                  <p:nvPr/>
                </p:nvSpPr>
                <p:spPr>
                  <a:xfrm>
                    <a:off x="584899" y="4024764"/>
                    <a:ext cx="45673" cy="6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3" h="65247">
                        <a:moveTo>
                          <a:pt x="0" y="0"/>
                        </a:moveTo>
                        <a:lnTo>
                          <a:pt x="45673" y="0"/>
                        </a:lnTo>
                        <a:lnTo>
                          <a:pt x="45673" y="65247"/>
                        </a:lnTo>
                        <a:lnTo>
                          <a:pt x="0" y="652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80256B76-4E22-D060-4C09-EE0EC827F1E6}"/>
                    </a:ext>
                  </a:extLst>
                </p:cNvPr>
                <p:cNvGrpSpPr/>
                <p:nvPr/>
              </p:nvGrpSpPr>
              <p:grpSpPr>
                <a:xfrm>
                  <a:off x="551460" y="3792709"/>
                  <a:ext cx="1459635" cy="142556"/>
                  <a:chOff x="551460" y="3792709"/>
                  <a:chExt cx="1459635" cy="142556"/>
                </a:xfrm>
              </p:grpSpPr>
              <p:sp>
                <p:nvSpPr>
                  <p:cNvPr id="114" name="TextBox 23">
                    <a:extLst>
                      <a:ext uri="{FF2B5EF4-FFF2-40B4-BE49-F238E27FC236}">
                        <a16:creationId xmlns:a16="http://schemas.microsoft.com/office/drawing/2014/main" id="{78B18817-C720-DC92-B13F-23E1E38AE717}"/>
                      </a:ext>
                    </a:extLst>
                  </p:cNvPr>
                  <p:cNvSpPr txBox="1"/>
                  <p:nvPr/>
                </p:nvSpPr>
                <p:spPr>
                  <a:xfrm>
                    <a:off x="708173" y="3792709"/>
                    <a:ext cx="1302922" cy="142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(555) 789-0123</a:t>
                    </a:r>
                  </a:p>
                </p:txBody>
              </p:sp>
              <p:sp>
                <p:nvSpPr>
                  <p:cNvPr id="115" name="Freeform 14">
                    <a:extLst>
                      <a:ext uri="{FF2B5EF4-FFF2-40B4-BE49-F238E27FC236}">
                        <a16:creationId xmlns:a16="http://schemas.microsoft.com/office/drawing/2014/main" id="{965C8FCB-34F2-A1A4-B11B-E6A4C6C5A31C}"/>
                      </a:ext>
                    </a:extLst>
                  </p:cNvPr>
                  <p:cNvSpPr/>
                  <p:nvPr/>
                </p:nvSpPr>
                <p:spPr>
                  <a:xfrm>
                    <a:off x="551460" y="3807205"/>
                    <a:ext cx="113564" cy="113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6">
                    <a:extLst>
                      <a:ext uri="{FF2B5EF4-FFF2-40B4-BE49-F238E27FC236}">
                        <a16:creationId xmlns:a16="http://schemas.microsoft.com/office/drawing/2014/main" id="{6001B82C-657B-D5D1-DD27-9C56F2C8A6C9}"/>
                      </a:ext>
                    </a:extLst>
                  </p:cNvPr>
                  <p:cNvSpPr/>
                  <p:nvPr/>
                </p:nvSpPr>
                <p:spPr>
                  <a:xfrm>
                    <a:off x="577476" y="3833221"/>
                    <a:ext cx="61531" cy="61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31" h="61531">
                        <a:moveTo>
                          <a:pt x="0" y="0"/>
                        </a:moveTo>
                        <a:lnTo>
                          <a:pt x="61530" y="0"/>
                        </a:lnTo>
                        <a:lnTo>
                          <a:pt x="61530" y="61531"/>
                        </a:lnTo>
                        <a:lnTo>
                          <a:pt x="0" y="615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228BD6C2-B974-E5BD-AA06-A12E4677C67B}"/>
                    </a:ext>
                  </a:extLst>
                </p:cNvPr>
                <p:cNvGrpSpPr/>
                <p:nvPr/>
              </p:nvGrpSpPr>
              <p:grpSpPr>
                <a:xfrm>
                  <a:off x="551460" y="3598949"/>
                  <a:ext cx="1783105" cy="141210"/>
                  <a:chOff x="551460" y="3598949"/>
                  <a:chExt cx="1783105" cy="141210"/>
                </a:xfrm>
              </p:grpSpPr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4CBA7AA3-85A3-B1B9-8F8B-6F951E24338E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598949"/>
                    <a:ext cx="1632180" cy="1412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michael.wilson@example.com</a:t>
                    </a:r>
                  </a:p>
                </p:txBody>
              </p:sp>
              <p:sp>
                <p:nvSpPr>
                  <p:cNvPr id="111" name="Freeform 18">
                    <a:extLst>
                      <a:ext uri="{FF2B5EF4-FFF2-40B4-BE49-F238E27FC236}">
                        <a16:creationId xmlns:a16="http://schemas.microsoft.com/office/drawing/2014/main" id="{4D067580-8F6A-04F8-6462-8E42E5ECE31B}"/>
                      </a:ext>
                    </a:extLst>
                  </p:cNvPr>
                  <p:cNvSpPr/>
                  <p:nvPr/>
                </p:nvSpPr>
                <p:spPr>
                  <a:xfrm>
                    <a:off x="551460" y="3613278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0">
                    <a:extLst>
                      <a:ext uri="{FF2B5EF4-FFF2-40B4-BE49-F238E27FC236}">
                        <a16:creationId xmlns:a16="http://schemas.microsoft.com/office/drawing/2014/main" id="{8928D698-C8F3-8535-BABE-F8854CB040C9}"/>
                      </a:ext>
                    </a:extLst>
                  </p:cNvPr>
                  <p:cNvSpPr/>
                  <p:nvPr/>
                </p:nvSpPr>
                <p:spPr>
                  <a:xfrm>
                    <a:off x="576020" y="3646950"/>
                    <a:ext cx="63430" cy="45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30" h="45208">
                        <a:moveTo>
                          <a:pt x="0" y="0"/>
                        </a:moveTo>
                        <a:lnTo>
                          <a:pt x="63429" y="0"/>
                        </a:lnTo>
                        <a:lnTo>
                          <a:pt x="63429" y="45208"/>
                        </a:lnTo>
                        <a:lnTo>
                          <a:pt x="0" y="452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8F843706-33FF-028D-C7B9-BCA9D28AFEA0}"/>
                </a:ext>
              </a:extLst>
            </p:cNvPr>
            <p:cNvGrpSpPr/>
            <p:nvPr/>
          </p:nvGrpSpPr>
          <p:grpSpPr>
            <a:xfrm>
              <a:off x="551460" y="4760210"/>
              <a:ext cx="1783106" cy="2370952"/>
              <a:chOff x="551460" y="4760210"/>
              <a:chExt cx="1783106" cy="2370952"/>
            </a:xfrm>
          </p:grpSpPr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5DBB9533-3A7A-BEE9-D805-732B8B55723B}"/>
                  </a:ext>
                </a:extLst>
              </p:cNvPr>
              <p:cNvSpPr/>
              <p:nvPr/>
            </p:nvSpPr>
            <p:spPr>
              <a:xfrm>
                <a:off x="551460" y="5046704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686595" h="558610">
                    <a:moveTo>
                      <a:pt x="0" y="0"/>
                    </a:moveTo>
                    <a:lnTo>
                      <a:pt x="686595" y="0"/>
                    </a:lnTo>
                    <a:lnTo>
                      <a:pt x="686595" y="558610"/>
                    </a:lnTo>
                    <a:lnTo>
                      <a:pt x="0" y="558610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TextBox 84">
                <a:extLst>
                  <a:ext uri="{FF2B5EF4-FFF2-40B4-BE49-F238E27FC236}">
                    <a16:creationId xmlns:a16="http://schemas.microsoft.com/office/drawing/2014/main" id="{DD8DDF73-7A4F-E434-BE8C-0ABAE358ED6C}"/>
                  </a:ext>
                </a:extLst>
              </p:cNvPr>
              <p:cNvSpPr txBox="1"/>
              <p:nvPr/>
            </p:nvSpPr>
            <p:spPr>
              <a:xfrm>
                <a:off x="551460" y="4760210"/>
                <a:ext cx="1056839" cy="1684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0"/>
                  </a:lnSpc>
                </a:pPr>
                <a:r>
                  <a:rPr lang="en-US" sz="1100" b="1" spc="-55" dirty="0">
                    <a:solidFill>
                      <a:srgbClr val="414042"/>
                    </a:solidFill>
                    <a:latin typeface="Libre Baskerville" panose="02000000000000000000" pitchFamily="2" charset="0"/>
                  </a:rPr>
                  <a:t>Emily Brown</a:t>
                </a:r>
              </a:p>
            </p:txBody>
          </p:sp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A6CFD5AB-FE83-CD6C-1309-E17DE0261B9F}"/>
                  </a:ext>
                </a:extLst>
              </p:cNvPr>
              <p:cNvSpPr/>
              <p:nvPr/>
            </p:nvSpPr>
            <p:spPr>
              <a:xfrm>
                <a:off x="551460" y="5046704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403879" h="328594">
                    <a:moveTo>
                      <a:pt x="0" y="0"/>
                    </a:moveTo>
                    <a:lnTo>
                      <a:pt x="403879" y="0"/>
                    </a:lnTo>
                    <a:lnTo>
                      <a:pt x="403879" y="328594"/>
                    </a:lnTo>
                    <a:lnTo>
                      <a:pt x="0" y="328594"/>
                    </a:lnTo>
                    <a:close/>
                  </a:path>
                </a:pathLst>
              </a:custGeom>
              <a:blipFill>
                <a:blip r:embed="rId13"/>
                <a:stretch>
                  <a:fillRect l="-47141" t="-32887" r="-148561" b="-10941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5A8EF8D-687C-885B-64EC-1265D7C85790}"/>
                  </a:ext>
                </a:extLst>
              </p:cNvPr>
              <p:cNvGrpSpPr/>
              <p:nvPr/>
            </p:nvGrpSpPr>
            <p:grpSpPr>
              <a:xfrm>
                <a:off x="551460" y="6603151"/>
                <a:ext cx="1783105" cy="528011"/>
                <a:chOff x="551460" y="3598949"/>
                <a:chExt cx="1783105" cy="528011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36AC772C-B99F-EB67-DD8A-8F1B1F156298}"/>
                    </a:ext>
                  </a:extLst>
                </p:cNvPr>
                <p:cNvGrpSpPr/>
                <p:nvPr/>
              </p:nvGrpSpPr>
              <p:grpSpPr>
                <a:xfrm>
                  <a:off x="551460" y="3987815"/>
                  <a:ext cx="1783105" cy="139145"/>
                  <a:chOff x="551460" y="3987815"/>
                  <a:chExt cx="1783105" cy="139145"/>
                </a:xfrm>
              </p:grpSpPr>
              <p:sp>
                <p:nvSpPr>
                  <p:cNvPr id="132" name="TextBox 22">
                    <a:extLst>
                      <a:ext uri="{FF2B5EF4-FFF2-40B4-BE49-F238E27FC236}">
                        <a16:creationId xmlns:a16="http://schemas.microsoft.com/office/drawing/2014/main" id="{F883FA31-90BB-0985-00DE-DE29E406822D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987815"/>
                    <a:ext cx="1632180" cy="1391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789 Oak Avenue, Anytown, USA</a:t>
                    </a:r>
                  </a:p>
                </p:txBody>
              </p:sp>
              <p:sp>
                <p:nvSpPr>
                  <p:cNvPr id="133" name="Freeform 10">
                    <a:extLst>
                      <a:ext uri="{FF2B5EF4-FFF2-40B4-BE49-F238E27FC236}">
                        <a16:creationId xmlns:a16="http://schemas.microsoft.com/office/drawing/2014/main" id="{DDAAAAD7-35C7-7C72-5EEF-214E12A10AFE}"/>
                      </a:ext>
                    </a:extLst>
                  </p:cNvPr>
                  <p:cNvSpPr/>
                  <p:nvPr/>
                </p:nvSpPr>
                <p:spPr>
                  <a:xfrm>
                    <a:off x="551460" y="4001112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2">
                    <a:extLst>
                      <a:ext uri="{FF2B5EF4-FFF2-40B4-BE49-F238E27FC236}">
                        <a16:creationId xmlns:a16="http://schemas.microsoft.com/office/drawing/2014/main" id="{23653BC9-09E9-D4FD-EEC5-E4ED715A6302}"/>
                      </a:ext>
                    </a:extLst>
                  </p:cNvPr>
                  <p:cNvSpPr/>
                  <p:nvPr/>
                </p:nvSpPr>
                <p:spPr>
                  <a:xfrm>
                    <a:off x="584899" y="4024764"/>
                    <a:ext cx="45673" cy="6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3" h="65247">
                        <a:moveTo>
                          <a:pt x="0" y="0"/>
                        </a:moveTo>
                        <a:lnTo>
                          <a:pt x="45673" y="0"/>
                        </a:lnTo>
                        <a:lnTo>
                          <a:pt x="45673" y="65247"/>
                        </a:lnTo>
                        <a:lnTo>
                          <a:pt x="0" y="652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B8D497B4-5D84-F943-52E7-1277BF047C69}"/>
                    </a:ext>
                  </a:extLst>
                </p:cNvPr>
                <p:cNvGrpSpPr/>
                <p:nvPr/>
              </p:nvGrpSpPr>
              <p:grpSpPr>
                <a:xfrm>
                  <a:off x="551460" y="3792709"/>
                  <a:ext cx="1459635" cy="142556"/>
                  <a:chOff x="551460" y="3792709"/>
                  <a:chExt cx="1459635" cy="142556"/>
                </a:xfrm>
              </p:grpSpPr>
              <p:sp>
                <p:nvSpPr>
                  <p:cNvPr id="127" name="TextBox 23">
                    <a:extLst>
                      <a:ext uri="{FF2B5EF4-FFF2-40B4-BE49-F238E27FC236}">
                        <a16:creationId xmlns:a16="http://schemas.microsoft.com/office/drawing/2014/main" id="{AEF4BB94-FF0D-F3DB-2A12-B145514D3729}"/>
                      </a:ext>
                    </a:extLst>
                  </p:cNvPr>
                  <p:cNvSpPr txBox="1"/>
                  <p:nvPr/>
                </p:nvSpPr>
                <p:spPr>
                  <a:xfrm>
                    <a:off x="708173" y="3792709"/>
                    <a:ext cx="1302922" cy="142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(555) 345-6789</a:t>
                    </a:r>
                  </a:p>
                </p:txBody>
              </p:sp>
              <p:sp>
                <p:nvSpPr>
                  <p:cNvPr id="128" name="Freeform 14">
                    <a:extLst>
                      <a:ext uri="{FF2B5EF4-FFF2-40B4-BE49-F238E27FC236}">
                        <a16:creationId xmlns:a16="http://schemas.microsoft.com/office/drawing/2014/main" id="{6E390D61-4EBD-22A9-44E9-3D22F54032A4}"/>
                      </a:ext>
                    </a:extLst>
                  </p:cNvPr>
                  <p:cNvSpPr/>
                  <p:nvPr/>
                </p:nvSpPr>
                <p:spPr>
                  <a:xfrm>
                    <a:off x="551460" y="3807205"/>
                    <a:ext cx="113564" cy="113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6">
                    <a:extLst>
                      <a:ext uri="{FF2B5EF4-FFF2-40B4-BE49-F238E27FC236}">
                        <a16:creationId xmlns:a16="http://schemas.microsoft.com/office/drawing/2014/main" id="{0FA6CB62-9225-A769-F91D-80B9FAD61FE4}"/>
                      </a:ext>
                    </a:extLst>
                  </p:cNvPr>
                  <p:cNvSpPr/>
                  <p:nvPr/>
                </p:nvSpPr>
                <p:spPr>
                  <a:xfrm>
                    <a:off x="577476" y="3833221"/>
                    <a:ext cx="61531" cy="61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31" h="61531">
                        <a:moveTo>
                          <a:pt x="0" y="0"/>
                        </a:moveTo>
                        <a:lnTo>
                          <a:pt x="61530" y="0"/>
                        </a:lnTo>
                        <a:lnTo>
                          <a:pt x="61530" y="61531"/>
                        </a:lnTo>
                        <a:lnTo>
                          <a:pt x="0" y="615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33B3D3E4-CAF6-40E9-02BF-4B0C3CD6901B}"/>
                    </a:ext>
                  </a:extLst>
                </p:cNvPr>
                <p:cNvGrpSpPr/>
                <p:nvPr/>
              </p:nvGrpSpPr>
              <p:grpSpPr>
                <a:xfrm>
                  <a:off x="551460" y="3598949"/>
                  <a:ext cx="1783105" cy="141210"/>
                  <a:chOff x="551460" y="3598949"/>
                  <a:chExt cx="1783105" cy="141210"/>
                </a:xfrm>
              </p:grpSpPr>
              <p:sp>
                <p:nvSpPr>
                  <p:cNvPr id="123" name="TextBox 24">
                    <a:extLst>
                      <a:ext uri="{FF2B5EF4-FFF2-40B4-BE49-F238E27FC236}">
                        <a16:creationId xmlns:a16="http://schemas.microsoft.com/office/drawing/2014/main" id="{EC7F6027-B407-4D80-2EA1-603C11350279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598949"/>
                    <a:ext cx="1632180" cy="1412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emily.brown@example.com</a:t>
                    </a:r>
                  </a:p>
                </p:txBody>
              </p:sp>
              <p:sp>
                <p:nvSpPr>
                  <p:cNvPr id="124" name="Freeform 18">
                    <a:extLst>
                      <a:ext uri="{FF2B5EF4-FFF2-40B4-BE49-F238E27FC236}">
                        <a16:creationId xmlns:a16="http://schemas.microsoft.com/office/drawing/2014/main" id="{9B26F7AA-AA54-90B7-C744-19EFC43EAD5F}"/>
                      </a:ext>
                    </a:extLst>
                  </p:cNvPr>
                  <p:cNvSpPr/>
                  <p:nvPr/>
                </p:nvSpPr>
                <p:spPr>
                  <a:xfrm>
                    <a:off x="551460" y="3613278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20">
                    <a:extLst>
                      <a:ext uri="{FF2B5EF4-FFF2-40B4-BE49-F238E27FC236}">
                        <a16:creationId xmlns:a16="http://schemas.microsoft.com/office/drawing/2014/main" id="{64E05960-5166-40C8-74DC-4AD2B92AA026}"/>
                      </a:ext>
                    </a:extLst>
                  </p:cNvPr>
                  <p:cNvSpPr/>
                  <p:nvPr/>
                </p:nvSpPr>
                <p:spPr>
                  <a:xfrm>
                    <a:off x="576020" y="3646950"/>
                    <a:ext cx="63430" cy="45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30" h="45208">
                        <a:moveTo>
                          <a:pt x="0" y="0"/>
                        </a:moveTo>
                        <a:lnTo>
                          <a:pt x="63429" y="0"/>
                        </a:lnTo>
                        <a:lnTo>
                          <a:pt x="63429" y="45208"/>
                        </a:lnTo>
                        <a:lnTo>
                          <a:pt x="0" y="452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7F767D6-83B0-2D77-90CE-B9266F9731FF}"/>
                </a:ext>
              </a:extLst>
            </p:cNvPr>
            <p:cNvGrpSpPr/>
            <p:nvPr/>
          </p:nvGrpSpPr>
          <p:grpSpPr>
            <a:xfrm>
              <a:off x="5225434" y="1756007"/>
              <a:ext cx="1783106" cy="2370953"/>
              <a:chOff x="5225434" y="1756007"/>
              <a:chExt cx="1783106" cy="2370953"/>
            </a:xfrm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ED76EE0E-17F3-A871-5E95-E34B7A12BCF7}"/>
                  </a:ext>
                </a:extLst>
              </p:cNvPr>
              <p:cNvSpPr/>
              <p:nvPr/>
            </p:nvSpPr>
            <p:spPr>
              <a:xfrm>
                <a:off x="5225434" y="2042501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686595" h="558610">
                    <a:moveTo>
                      <a:pt x="0" y="0"/>
                    </a:moveTo>
                    <a:lnTo>
                      <a:pt x="686595" y="0"/>
                    </a:lnTo>
                    <a:lnTo>
                      <a:pt x="686595" y="558610"/>
                    </a:lnTo>
                    <a:lnTo>
                      <a:pt x="0" y="558610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63">
                <a:extLst>
                  <a:ext uri="{FF2B5EF4-FFF2-40B4-BE49-F238E27FC236}">
                    <a16:creationId xmlns:a16="http://schemas.microsoft.com/office/drawing/2014/main" id="{E55E995B-2337-317D-A2A6-BCFA5B6CC031}"/>
                  </a:ext>
                </a:extLst>
              </p:cNvPr>
              <p:cNvSpPr txBox="1"/>
              <p:nvPr/>
            </p:nvSpPr>
            <p:spPr>
              <a:xfrm>
                <a:off x="5225434" y="1756007"/>
                <a:ext cx="1056839" cy="1684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0"/>
                  </a:lnSpc>
                </a:pPr>
                <a:r>
                  <a:rPr lang="en-US" sz="1100" b="1" spc="-55" dirty="0">
                    <a:solidFill>
                      <a:srgbClr val="414042"/>
                    </a:solidFill>
                    <a:latin typeface="Libre Baskerville" panose="02000000000000000000" pitchFamily="2" charset="0"/>
                  </a:rPr>
                  <a:t>Sarah Johnson</a:t>
                </a:r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F1A35CF9-5368-DD7D-91C7-A02741F37CF7}"/>
                  </a:ext>
                </a:extLst>
              </p:cNvPr>
              <p:cNvSpPr/>
              <p:nvPr/>
            </p:nvSpPr>
            <p:spPr>
              <a:xfrm>
                <a:off x="5225434" y="2042501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403879" h="328594">
                    <a:moveTo>
                      <a:pt x="0" y="0"/>
                    </a:moveTo>
                    <a:lnTo>
                      <a:pt x="403879" y="0"/>
                    </a:lnTo>
                    <a:lnTo>
                      <a:pt x="403879" y="328594"/>
                    </a:lnTo>
                    <a:lnTo>
                      <a:pt x="0" y="328594"/>
                    </a:lnTo>
                    <a:close/>
                  </a:path>
                </a:pathLst>
              </a:custGeom>
              <a:blipFill>
                <a:blip r:embed="rId14"/>
                <a:stretch>
                  <a:fillRect l="-51155" t="-33266" r="-149872" b="-113397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91B8DED-3CB1-15FF-BEC9-CF3CFABAE546}"/>
                  </a:ext>
                </a:extLst>
              </p:cNvPr>
              <p:cNvGrpSpPr/>
              <p:nvPr/>
            </p:nvGrpSpPr>
            <p:grpSpPr>
              <a:xfrm>
                <a:off x="5225434" y="3598949"/>
                <a:ext cx="1783105" cy="528011"/>
                <a:chOff x="551460" y="3598949"/>
                <a:chExt cx="1783105" cy="528011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EE01EF54-6A9D-15AF-4CFF-F7C70517B7A6}"/>
                    </a:ext>
                  </a:extLst>
                </p:cNvPr>
                <p:cNvGrpSpPr/>
                <p:nvPr/>
              </p:nvGrpSpPr>
              <p:grpSpPr>
                <a:xfrm>
                  <a:off x="551460" y="3987815"/>
                  <a:ext cx="1783105" cy="139145"/>
                  <a:chOff x="551460" y="3987815"/>
                  <a:chExt cx="1783105" cy="139145"/>
                </a:xfrm>
              </p:grpSpPr>
              <p:sp>
                <p:nvSpPr>
                  <p:cNvPr id="48" name="TextBox 22">
                    <a:extLst>
                      <a:ext uri="{FF2B5EF4-FFF2-40B4-BE49-F238E27FC236}">
                        <a16:creationId xmlns:a16="http://schemas.microsoft.com/office/drawing/2014/main" id="{1FD3A0A9-C514-387F-91B6-9B036EF6C2C4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987815"/>
                    <a:ext cx="1632180" cy="1391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456 Elm Street, Anytown, USA</a:t>
                    </a:r>
                  </a:p>
                </p:txBody>
              </p:sp>
              <p:sp>
                <p:nvSpPr>
                  <p:cNvPr id="49" name="Freeform 10">
                    <a:extLst>
                      <a:ext uri="{FF2B5EF4-FFF2-40B4-BE49-F238E27FC236}">
                        <a16:creationId xmlns:a16="http://schemas.microsoft.com/office/drawing/2014/main" id="{A1D05DF9-576F-9E78-7712-4AC02AA3DDB5}"/>
                      </a:ext>
                    </a:extLst>
                  </p:cNvPr>
                  <p:cNvSpPr/>
                  <p:nvPr/>
                </p:nvSpPr>
                <p:spPr>
                  <a:xfrm>
                    <a:off x="551460" y="4001112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2">
                    <a:extLst>
                      <a:ext uri="{FF2B5EF4-FFF2-40B4-BE49-F238E27FC236}">
                        <a16:creationId xmlns:a16="http://schemas.microsoft.com/office/drawing/2014/main" id="{BB07FE39-94FC-43E5-114D-C99E77E2B516}"/>
                      </a:ext>
                    </a:extLst>
                  </p:cNvPr>
                  <p:cNvSpPr/>
                  <p:nvPr/>
                </p:nvSpPr>
                <p:spPr>
                  <a:xfrm>
                    <a:off x="584899" y="4024764"/>
                    <a:ext cx="45673" cy="6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3" h="65247">
                        <a:moveTo>
                          <a:pt x="0" y="0"/>
                        </a:moveTo>
                        <a:lnTo>
                          <a:pt x="45673" y="0"/>
                        </a:lnTo>
                        <a:lnTo>
                          <a:pt x="45673" y="65247"/>
                        </a:lnTo>
                        <a:lnTo>
                          <a:pt x="0" y="652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348688F-D5CB-6BD9-0BD2-363486DE84CE}"/>
                    </a:ext>
                  </a:extLst>
                </p:cNvPr>
                <p:cNvGrpSpPr/>
                <p:nvPr/>
              </p:nvGrpSpPr>
              <p:grpSpPr>
                <a:xfrm>
                  <a:off x="551460" y="3792709"/>
                  <a:ext cx="1459635" cy="142556"/>
                  <a:chOff x="551460" y="3792709"/>
                  <a:chExt cx="1459635" cy="142556"/>
                </a:xfrm>
              </p:grpSpPr>
              <p:sp>
                <p:nvSpPr>
                  <p:cNvPr id="44" name="TextBox 23">
                    <a:extLst>
                      <a:ext uri="{FF2B5EF4-FFF2-40B4-BE49-F238E27FC236}">
                        <a16:creationId xmlns:a16="http://schemas.microsoft.com/office/drawing/2014/main" id="{4FBA2E64-C0D8-DEF0-2F0D-A730E6FE034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173" y="3792709"/>
                    <a:ext cx="1302922" cy="142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(555) 234-5678</a:t>
                    </a:r>
                  </a:p>
                </p:txBody>
              </p:sp>
              <p:sp>
                <p:nvSpPr>
                  <p:cNvPr id="45" name="Freeform 14">
                    <a:extLst>
                      <a:ext uri="{FF2B5EF4-FFF2-40B4-BE49-F238E27FC236}">
                        <a16:creationId xmlns:a16="http://schemas.microsoft.com/office/drawing/2014/main" id="{91B4D5B3-0584-F8A9-FE92-4158514E7196}"/>
                      </a:ext>
                    </a:extLst>
                  </p:cNvPr>
                  <p:cNvSpPr/>
                  <p:nvPr/>
                </p:nvSpPr>
                <p:spPr>
                  <a:xfrm>
                    <a:off x="551460" y="3807205"/>
                    <a:ext cx="113564" cy="113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16">
                    <a:extLst>
                      <a:ext uri="{FF2B5EF4-FFF2-40B4-BE49-F238E27FC236}">
                        <a16:creationId xmlns:a16="http://schemas.microsoft.com/office/drawing/2014/main" id="{CE6EF5C7-A4A7-5CAB-B60D-1917AC2331D1}"/>
                      </a:ext>
                    </a:extLst>
                  </p:cNvPr>
                  <p:cNvSpPr/>
                  <p:nvPr/>
                </p:nvSpPr>
                <p:spPr>
                  <a:xfrm>
                    <a:off x="577476" y="3833221"/>
                    <a:ext cx="61531" cy="61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31" h="61531">
                        <a:moveTo>
                          <a:pt x="0" y="0"/>
                        </a:moveTo>
                        <a:lnTo>
                          <a:pt x="61530" y="0"/>
                        </a:lnTo>
                        <a:lnTo>
                          <a:pt x="61530" y="61531"/>
                        </a:lnTo>
                        <a:lnTo>
                          <a:pt x="0" y="615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F22F3AAD-F625-1A07-8573-2D65C3F13BE9}"/>
                    </a:ext>
                  </a:extLst>
                </p:cNvPr>
                <p:cNvGrpSpPr/>
                <p:nvPr/>
              </p:nvGrpSpPr>
              <p:grpSpPr>
                <a:xfrm>
                  <a:off x="551460" y="3598949"/>
                  <a:ext cx="1783105" cy="141210"/>
                  <a:chOff x="551460" y="3598949"/>
                  <a:chExt cx="1783105" cy="141210"/>
                </a:xfrm>
              </p:grpSpPr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5EB2374-39D6-92FA-6E54-197F5EC1AE1F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598949"/>
                    <a:ext cx="1632180" cy="1412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sarah.johnson@example.com</a:t>
                    </a:r>
                  </a:p>
                </p:txBody>
              </p:sp>
              <p:sp>
                <p:nvSpPr>
                  <p:cNvPr id="41" name="Freeform 18">
                    <a:extLst>
                      <a:ext uri="{FF2B5EF4-FFF2-40B4-BE49-F238E27FC236}">
                        <a16:creationId xmlns:a16="http://schemas.microsoft.com/office/drawing/2014/main" id="{48127CC4-52DA-AD9E-B0BE-12503D2C951F}"/>
                      </a:ext>
                    </a:extLst>
                  </p:cNvPr>
                  <p:cNvSpPr/>
                  <p:nvPr/>
                </p:nvSpPr>
                <p:spPr>
                  <a:xfrm>
                    <a:off x="551460" y="3613278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20">
                    <a:extLst>
                      <a:ext uri="{FF2B5EF4-FFF2-40B4-BE49-F238E27FC236}">
                        <a16:creationId xmlns:a16="http://schemas.microsoft.com/office/drawing/2014/main" id="{5B5F06B2-9726-1848-83E7-734313CCA704}"/>
                      </a:ext>
                    </a:extLst>
                  </p:cNvPr>
                  <p:cNvSpPr/>
                  <p:nvPr/>
                </p:nvSpPr>
                <p:spPr>
                  <a:xfrm>
                    <a:off x="576020" y="3646950"/>
                    <a:ext cx="63430" cy="45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30" h="45208">
                        <a:moveTo>
                          <a:pt x="0" y="0"/>
                        </a:moveTo>
                        <a:lnTo>
                          <a:pt x="63429" y="0"/>
                        </a:lnTo>
                        <a:lnTo>
                          <a:pt x="63429" y="45208"/>
                        </a:lnTo>
                        <a:lnTo>
                          <a:pt x="0" y="452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9DDCFDB4-57B8-6456-D5EE-DEBB65DD2362}"/>
                </a:ext>
              </a:extLst>
            </p:cNvPr>
            <p:cNvGrpSpPr/>
            <p:nvPr/>
          </p:nvGrpSpPr>
          <p:grpSpPr>
            <a:xfrm>
              <a:off x="2888447" y="1756007"/>
              <a:ext cx="1783106" cy="2370953"/>
              <a:chOff x="2888447" y="1756007"/>
              <a:chExt cx="1783106" cy="2370953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6B8F5BB2-ACD5-3647-388C-84C0C0A390FB}"/>
                  </a:ext>
                </a:extLst>
              </p:cNvPr>
              <p:cNvSpPr/>
              <p:nvPr/>
            </p:nvSpPr>
            <p:spPr>
              <a:xfrm>
                <a:off x="2888447" y="2042501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686595" h="558610">
                    <a:moveTo>
                      <a:pt x="0" y="0"/>
                    </a:moveTo>
                    <a:lnTo>
                      <a:pt x="686595" y="0"/>
                    </a:lnTo>
                    <a:lnTo>
                      <a:pt x="686595" y="558610"/>
                    </a:lnTo>
                    <a:lnTo>
                      <a:pt x="0" y="558610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6A5EDF10-E3DB-B3BA-4BDA-6D74BF0CE718}"/>
                  </a:ext>
                </a:extLst>
              </p:cNvPr>
              <p:cNvSpPr txBox="1"/>
              <p:nvPr/>
            </p:nvSpPr>
            <p:spPr>
              <a:xfrm>
                <a:off x="2888447" y="1756007"/>
                <a:ext cx="1056839" cy="1684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0"/>
                  </a:lnSpc>
                </a:pPr>
                <a:r>
                  <a:rPr lang="en-US" sz="1100" b="1" spc="-55" dirty="0">
                    <a:solidFill>
                      <a:srgbClr val="414042"/>
                    </a:solidFill>
                    <a:latin typeface="Libre Baskerville" panose="02000000000000000000" pitchFamily="2" charset="0"/>
                  </a:rPr>
                  <a:t>John Davis</a:t>
                </a: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E83F28F2-69C9-F590-E33F-2548EC1EF841}"/>
                  </a:ext>
                </a:extLst>
              </p:cNvPr>
              <p:cNvSpPr/>
              <p:nvPr/>
            </p:nvSpPr>
            <p:spPr>
              <a:xfrm>
                <a:off x="2888447" y="2042501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403879" h="328594">
                    <a:moveTo>
                      <a:pt x="0" y="0"/>
                    </a:moveTo>
                    <a:lnTo>
                      <a:pt x="403879" y="0"/>
                    </a:lnTo>
                    <a:lnTo>
                      <a:pt x="403879" y="328594"/>
                    </a:lnTo>
                    <a:lnTo>
                      <a:pt x="0" y="328594"/>
                    </a:lnTo>
                    <a:close/>
                  </a:path>
                </a:pathLst>
              </a:custGeom>
              <a:blipFill>
                <a:blip r:embed="rId15"/>
                <a:stretch>
                  <a:fillRect l="-87945" t="-21376" r="-95406" b="-11080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577E0F-EB2F-9D61-973F-7D3E34176465}"/>
                  </a:ext>
                </a:extLst>
              </p:cNvPr>
              <p:cNvGrpSpPr/>
              <p:nvPr/>
            </p:nvGrpSpPr>
            <p:grpSpPr>
              <a:xfrm>
                <a:off x="2888447" y="3598949"/>
                <a:ext cx="1783105" cy="528011"/>
                <a:chOff x="551460" y="3598949"/>
                <a:chExt cx="1783105" cy="528011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A5BE1068-5B40-CD26-881B-B455DFAE5A9D}"/>
                    </a:ext>
                  </a:extLst>
                </p:cNvPr>
                <p:cNvGrpSpPr/>
                <p:nvPr/>
              </p:nvGrpSpPr>
              <p:grpSpPr>
                <a:xfrm>
                  <a:off x="551460" y="3987815"/>
                  <a:ext cx="1783105" cy="139145"/>
                  <a:chOff x="551460" y="3987815"/>
                  <a:chExt cx="1783105" cy="139145"/>
                </a:xfrm>
              </p:grpSpPr>
              <p:sp>
                <p:nvSpPr>
                  <p:cNvPr id="33" name="TextBox 22">
                    <a:extLst>
                      <a:ext uri="{FF2B5EF4-FFF2-40B4-BE49-F238E27FC236}">
                        <a16:creationId xmlns:a16="http://schemas.microsoft.com/office/drawing/2014/main" id="{038F491E-1FFB-8D9B-86C5-784D52FF3F7D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987815"/>
                    <a:ext cx="1632180" cy="1391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321 Cedar Street, Anytown, USA</a:t>
                    </a:r>
                  </a:p>
                </p:txBody>
              </p:sp>
              <p:sp>
                <p:nvSpPr>
                  <p:cNvPr id="34" name="Freeform 10">
                    <a:extLst>
                      <a:ext uri="{FF2B5EF4-FFF2-40B4-BE49-F238E27FC236}">
                        <a16:creationId xmlns:a16="http://schemas.microsoft.com/office/drawing/2014/main" id="{4064C016-462B-8FB7-FCF2-2199A713107A}"/>
                      </a:ext>
                    </a:extLst>
                  </p:cNvPr>
                  <p:cNvSpPr/>
                  <p:nvPr/>
                </p:nvSpPr>
                <p:spPr>
                  <a:xfrm>
                    <a:off x="551460" y="4001112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12">
                    <a:extLst>
                      <a:ext uri="{FF2B5EF4-FFF2-40B4-BE49-F238E27FC236}">
                        <a16:creationId xmlns:a16="http://schemas.microsoft.com/office/drawing/2014/main" id="{CD3BF937-29EC-DA3F-5A30-EF8E2D4DE274}"/>
                      </a:ext>
                    </a:extLst>
                  </p:cNvPr>
                  <p:cNvSpPr/>
                  <p:nvPr/>
                </p:nvSpPr>
                <p:spPr>
                  <a:xfrm>
                    <a:off x="584899" y="4024764"/>
                    <a:ext cx="45673" cy="6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3" h="65247">
                        <a:moveTo>
                          <a:pt x="0" y="0"/>
                        </a:moveTo>
                        <a:lnTo>
                          <a:pt x="45673" y="0"/>
                        </a:lnTo>
                        <a:lnTo>
                          <a:pt x="45673" y="65247"/>
                        </a:lnTo>
                        <a:lnTo>
                          <a:pt x="0" y="652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D88346E-1080-8A18-BB80-597AC408C7AC}"/>
                    </a:ext>
                  </a:extLst>
                </p:cNvPr>
                <p:cNvGrpSpPr/>
                <p:nvPr/>
              </p:nvGrpSpPr>
              <p:grpSpPr>
                <a:xfrm>
                  <a:off x="551460" y="3792709"/>
                  <a:ext cx="1459635" cy="142556"/>
                  <a:chOff x="551460" y="3792709"/>
                  <a:chExt cx="1459635" cy="142556"/>
                </a:xfrm>
              </p:grpSpPr>
              <p:sp>
                <p:nvSpPr>
                  <p:cNvPr id="30" name="TextBox 23">
                    <a:extLst>
                      <a:ext uri="{FF2B5EF4-FFF2-40B4-BE49-F238E27FC236}">
                        <a16:creationId xmlns:a16="http://schemas.microsoft.com/office/drawing/2014/main" id="{93AD01E1-60D1-019A-21FF-96B6ACD879BA}"/>
                      </a:ext>
                    </a:extLst>
                  </p:cNvPr>
                  <p:cNvSpPr txBox="1"/>
                  <p:nvPr/>
                </p:nvSpPr>
                <p:spPr>
                  <a:xfrm>
                    <a:off x="708173" y="3792709"/>
                    <a:ext cx="1302922" cy="142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(555) 678-9012</a:t>
                    </a:r>
                  </a:p>
                </p:txBody>
              </p:sp>
              <p:sp>
                <p:nvSpPr>
                  <p:cNvPr id="31" name="Freeform 14">
                    <a:extLst>
                      <a:ext uri="{FF2B5EF4-FFF2-40B4-BE49-F238E27FC236}">
                        <a16:creationId xmlns:a16="http://schemas.microsoft.com/office/drawing/2014/main" id="{D1B9FEB5-1412-EFDE-8C25-3A3AD8DA57B3}"/>
                      </a:ext>
                    </a:extLst>
                  </p:cNvPr>
                  <p:cNvSpPr/>
                  <p:nvPr/>
                </p:nvSpPr>
                <p:spPr>
                  <a:xfrm>
                    <a:off x="551460" y="3807205"/>
                    <a:ext cx="113564" cy="113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6">
                    <a:extLst>
                      <a:ext uri="{FF2B5EF4-FFF2-40B4-BE49-F238E27FC236}">
                        <a16:creationId xmlns:a16="http://schemas.microsoft.com/office/drawing/2014/main" id="{F52BFC6E-CAD4-C580-83FF-5A4D6816C65F}"/>
                      </a:ext>
                    </a:extLst>
                  </p:cNvPr>
                  <p:cNvSpPr/>
                  <p:nvPr/>
                </p:nvSpPr>
                <p:spPr>
                  <a:xfrm>
                    <a:off x="577476" y="3833221"/>
                    <a:ext cx="61531" cy="61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31" h="61531">
                        <a:moveTo>
                          <a:pt x="0" y="0"/>
                        </a:moveTo>
                        <a:lnTo>
                          <a:pt x="61530" y="0"/>
                        </a:lnTo>
                        <a:lnTo>
                          <a:pt x="61530" y="61531"/>
                        </a:lnTo>
                        <a:lnTo>
                          <a:pt x="0" y="615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32783361-2466-E9B2-F426-52B4606E6DB3}"/>
                    </a:ext>
                  </a:extLst>
                </p:cNvPr>
                <p:cNvGrpSpPr/>
                <p:nvPr/>
              </p:nvGrpSpPr>
              <p:grpSpPr>
                <a:xfrm>
                  <a:off x="551460" y="3598949"/>
                  <a:ext cx="1783105" cy="141210"/>
                  <a:chOff x="551460" y="3598949"/>
                  <a:chExt cx="1783105" cy="141210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A4B5BD0-026D-02F3-2BB7-291B819CF204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598949"/>
                    <a:ext cx="1632180" cy="1412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john.davis@example.com</a:t>
                    </a:r>
                  </a:p>
                </p:txBody>
              </p:sp>
              <p:sp>
                <p:nvSpPr>
                  <p:cNvPr id="27" name="Freeform 18">
                    <a:extLst>
                      <a:ext uri="{FF2B5EF4-FFF2-40B4-BE49-F238E27FC236}">
                        <a16:creationId xmlns:a16="http://schemas.microsoft.com/office/drawing/2014/main" id="{B20BBD3C-9DC0-F3F1-ABAB-A7583B618D3B}"/>
                      </a:ext>
                    </a:extLst>
                  </p:cNvPr>
                  <p:cNvSpPr/>
                  <p:nvPr/>
                </p:nvSpPr>
                <p:spPr>
                  <a:xfrm>
                    <a:off x="551460" y="3613278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0">
                    <a:extLst>
                      <a:ext uri="{FF2B5EF4-FFF2-40B4-BE49-F238E27FC236}">
                        <a16:creationId xmlns:a16="http://schemas.microsoft.com/office/drawing/2014/main" id="{B99E8B33-0A24-CFF5-407A-CF6B474BC255}"/>
                      </a:ext>
                    </a:extLst>
                  </p:cNvPr>
                  <p:cNvSpPr/>
                  <p:nvPr/>
                </p:nvSpPr>
                <p:spPr>
                  <a:xfrm>
                    <a:off x="576020" y="3646950"/>
                    <a:ext cx="63430" cy="45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30" h="45208">
                        <a:moveTo>
                          <a:pt x="0" y="0"/>
                        </a:moveTo>
                        <a:lnTo>
                          <a:pt x="63429" y="0"/>
                        </a:lnTo>
                        <a:lnTo>
                          <a:pt x="63429" y="45208"/>
                        </a:lnTo>
                        <a:lnTo>
                          <a:pt x="0" y="452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79636877-12AF-AA6D-BF33-365A6189F028}"/>
                </a:ext>
              </a:extLst>
            </p:cNvPr>
            <p:cNvGrpSpPr/>
            <p:nvPr/>
          </p:nvGrpSpPr>
          <p:grpSpPr>
            <a:xfrm>
              <a:off x="551460" y="1756007"/>
              <a:ext cx="1783106" cy="2370953"/>
              <a:chOff x="551460" y="1756007"/>
              <a:chExt cx="1783106" cy="2370953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C105CFE-93E5-9B29-46B0-2D2BADB98AF6}"/>
                  </a:ext>
                </a:extLst>
              </p:cNvPr>
              <p:cNvSpPr/>
              <p:nvPr/>
            </p:nvSpPr>
            <p:spPr>
              <a:xfrm>
                <a:off x="551460" y="2042501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686595" h="558610">
                    <a:moveTo>
                      <a:pt x="0" y="0"/>
                    </a:moveTo>
                    <a:lnTo>
                      <a:pt x="686595" y="0"/>
                    </a:lnTo>
                    <a:lnTo>
                      <a:pt x="686595" y="558610"/>
                    </a:lnTo>
                    <a:lnTo>
                      <a:pt x="0" y="558610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A8C4BB37-E1C1-8EEC-F24C-D1D232B238AB}"/>
                  </a:ext>
                </a:extLst>
              </p:cNvPr>
              <p:cNvSpPr txBox="1"/>
              <p:nvPr/>
            </p:nvSpPr>
            <p:spPr>
              <a:xfrm>
                <a:off x="551460" y="1756007"/>
                <a:ext cx="1056839" cy="269951"/>
              </a:xfrm>
              <a:prstGeom prst="rect">
                <a:avLst/>
              </a:prstGeom>
            </p:spPr>
            <p:txBody>
              <a:bodyPr lIns="91440" tIns="45720" rIns="91440" bIns="57600" rtlCol="0" anchor="t">
                <a:spAutoFit/>
              </a:bodyPr>
              <a:lstStyle/>
              <a:p>
                <a:pPr>
                  <a:lnSpc>
                    <a:spcPts val="1340"/>
                  </a:lnSpc>
                </a:pPr>
                <a:r>
                  <a:rPr lang="en-US" sz="1100" b="1" spc="-55" dirty="0">
                    <a:solidFill>
                      <a:srgbClr val="414042"/>
                    </a:solidFill>
                    <a:latin typeface="Libre Baskerville" panose="02000000000000000000" pitchFamily="2" charset="0"/>
                  </a:rPr>
                  <a:t>Mary Smith</a:t>
                </a: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730742BE-E7FC-0289-5FED-B822D1BC6F14}"/>
                  </a:ext>
                </a:extLst>
              </p:cNvPr>
              <p:cNvSpPr/>
              <p:nvPr/>
            </p:nvSpPr>
            <p:spPr>
              <a:xfrm>
                <a:off x="551460" y="2042501"/>
                <a:ext cx="1783106" cy="1450726"/>
              </a:xfrm>
              <a:custGeom>
                <a:avLst/>
                <a:gdLst/>
                <a:ahLst/>
                <a:cxnLst/>
                <a:rect l="l" t="t" r="r" b="b"/>
                <a:pathLst>
                  <a:path w="403879" h="328594">
                    <a:moveTo>
                      <a:pt x="0" y="0"/>
                    </a:moveTo>
                    <a:lnTo>
                      <a:pt x="403879" y="0"/>
                    </a:lnTo>
                    <a:lnTo>
                      <a:pt x="403879" y="328594"/>
                    </a:lnTo>
                    <a:lnTo>
                      <a:pt x="0" y="328594"/>
                    </a:lnTo>
                    <a:close/>
                  </a:path>
                </a:pathLst>
              </a:custGeom>
              <a:blipFill>
                <a:blip r:embed="rId16"/>
                <a:stretch>
                  <a:fillRect l="-86589" t="-21509" r="-85059" b="-101081"/>
                </a:stretch>
              </a:blipFill>
              <a:ln cap="sq">
                <a:noFill/>
                <a:prstDash val="solid"/>
                <a:miter/>
              </a:ln>
            </p:spPr>
            <p:txBody>
              <a:bodyPr lIns="91440" tIns="45720" rIns="91440" bIns="57600"/>
              <a:lstStyle/>
              <a:p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15CBCB2-0705-2C1C-CC82-CD710CAA455F}"/>
                  </a:ext>
                </a:extLst>
              </p:cNvPr>
              <p:cNvGrpSpPr/>
              <p:nvPr/>
            </p:nvGrpSpPr>
            <p:grpSpPr>
              <a:xfrm>
                <a:off x="551460" y="3598949"/>
                <a:ext cx="1783105" cy="528011"/>
                <a:chOff x="551460" y="3598949"/>
                <a:chExt cx="1783105" cy="52801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E8593577-8E04-7F55-4B93-AF7FECDB004D}"/>
                    </a:ext>
                  </a:extLst>
                </p:cNvPr>
                <p:cNvGrpSpPr/>
                <p:nvPr/>
              </p:nvGrpSpPr>
              <p:grpSpPr>
                <a:xfrm>
                  <a:off x="551460" y="3987815"/>
                  <a:ext cx="1783105" cy="139145"/>
                  <a:chOff x="551460" y="3987815"/>
                  <a:chExt cx="1783105" cy="139145"/>
                </a:xfrm>
              </p:grpSpPr>
              <p:sp>
                <p:nvSpPr>
                  <p:cNvPr id="22" name="TextBox 22">
                    <a:extLst>
                      <a:ext uri="{FF2B5EF4-FFF2-40B4-BE49-F238E27FC236}">
                        <a16:creationId xmlns:a16="http://schemas.microsoft.com/office/drawing/2014/main" id="{0F5FA82D-51AB-542A-5031-5F765EBEBCC5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987815"/>
                    <a:ext cx="1632180" cy="1391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>
                        <a:solidFill>
                          <a:srgbClr val="414042"/>
                        </a:solidFill>
                        <a:latin typeface="Ovo"/>
                      </a:rPr>
                      <a:t>123 Main Street, Anytown, USA</a:t>
                    </a:r>
                  </a:p>
                </p:txBody>
              </p:sp>
              <p:sp>
                <p:nvSpPr>
                  <p:cNvPr id="10" name="Freeform 10">
                    <a:extLst>
                      <a:ext uri="{FF2B5EF4-FFF2-40B4-BE49-F238E27FC236}">
                        <a16:creationId xmlns:a16="http://schemas.microsoft.com/office/drawing/2014/main" id="{AB4D6544-EEA2-D256-B0AE-F43DBE4EDA53}"/>
                      </a:ext>
                    </a:extLst>
                  </p:cNvPr>
                  <p:cNvSpPr/>
                  <p:nvPr/>
                </p:nvSpPr>
                <p:spPr>
                  <a:xfrm>
                    <a:off x="551460" y="4001112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" name="Freeform 12">
                    <a:extLst>
                      <a:ext uri="{FF2B5EF4-FFF2-40B4-BE49-F238E27FC236}">
                        <a16:creationId xmlns:a16="http://schemas.microsoft.com/office/drawing/2014/main" id="{BD13C7CA-3408-12F5-1D94-4C919749FC8C}"/>
                      </a:ext>
                    </a:extLst>
                  </p:cNvPr>
                  <p:cNvSpPr/>
                  <p:nvPr/>
                </p:nvSpPr>
                <p:spPr>
                  <a:xfrm>
                    <a:off x="584899" y="4024764"/>
                    <a:ext cx="45673" cy="6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3" h="65247">
                        <a:moveTo>
                          <a:pt x="0" y="0"/>
                        </a:moveTo>
                        <a:lnTo>
                          <a:pt x="45673" y="0"/>
                        </a:lnTo>
                        <a:lnTo>
                          <a:pt x="45673" y="65247"/>
                        </a:lnTo>
                        <a:lnTo>
                          <a:pt x="0" y="652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C81357E8-06DD-BD04-209A-74C77AA1F872}"/>
                    </a:ext>
                  </a:extLst>
                </p:cNvPr>
                <p:cNvGrpSpPr/>
                <p:nvPr/>
              </p:nvGrpSpPr>
              <p:grpSpPr>
                <a:xfrm>
                  <a:off x="551460" y="3792709"/>
                  <a:ext cx="1459635" cy="142556"/>
                  <a:chOff x="551460" y="3792709"/>
                  <a:chExt cx="1459635" cy="142556"/>
                </a:xfrm>
              </p:grpSpPr>
              <p:sp>
                <p:nvSpPr>
                  <p:cNvPr id="23" name="TextBox 23">
                    <a:extLst>
                      <a:ext uri="{FF2B5EF4-FFF2-40B4-BE49-F238E27FC236}">
                        <a16:creationId xmlns:a16="http://schemas.microsoft.com/office/drawing/2014/main" id="{76B05F10-4101-F888-FFB4-30028B0F5B66}"/>
                      </a:ext>
                    </a:extLst>
                  </p:cNvPr>
                  <p:cNvSpPr txBox="1"/>
                  <p:nvPr/>
                </p:nvSpPr>
                <p:spPr>
                  <a:xfrm>
                    <a:off x="708173" y="3792709"/>
                    <a:ext cx="1302922" cy="142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(555) 123-4567</a:t>
                    </a:r>
                  </a:p>
                </p:txBody>
              </p:sp>
              <p:sp>
                <p:nvSpPr>
                  <p:cNvPr id="14" name="Freeform 14">
                    <a:extLst>
                      <a:ext uri="{FF2B5EF4-FFF2-40B4-BE49-F238E27FC236}">
                        <a16:creationId xmlns:a16="http://schemas.microsoft.com/office/drawing/2014/main" id="{1619CBF9-D5E5-53DC-110C-C381B4057902}"/>
                      </a:ext>
                    </a:extLst>
                  </p:cNvPr>
                  <p:cNvSpPr/>
                  <p:nvPr/>
                </p:nvSpPr>
                <p:spPr>
                  <a:xfrm>
                    <a:off x="551460" y="3807205"/>
                    <a:ext cx="113564" cy="113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6">
                    <a:extLst>
                      <a:ext uri="{FF2B5EF4-FFF2-40B4-BE49-F238E27FC236}">
                        <a16:creationId xmlns:a16="http://schemas.microsoft.com/office/drawing/2014/main" id="{B42A0146-FB11-5A77-0B9E-A861C15DAA63}"/>
                      </a:ext>
                    </a:extLst>
                  </p:cNvPr>
                  <p:cNvSpPr/>
                  <p:nvPr/>
                </p:nvSpPr>
                <p:spPr>
                  <a:xfrm>
                    <a:off x="577476" y="3833221"/>
                    <a:ext cx="61531" cy="61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31" h="61531">
                        <a:moveTo>
                          <a:pt x="0" y="0"/>
                        </a:moveTo>
                        <a:lnTo>
                          <a:pt x="61530" y="0"/>
                        </a:lnTo>
                        <a:lnTo>
                          <a:pt x="61530" y="61531"/>
                        </a:lnTo>
                        <a:lnTo>
                          <a:pt x="0" y="615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D7DEDE29-86CB-9DF3-F48D-5CE535467076}"/>
                    </a:ext>
                  </a:extLst>
                </p:cNvPr>
                <p:cNvGrpSpPr/>
                <p:nvPr/>
              </p:nvGrpSpPr>
              <p:grpSpPr>
                <a:xfrm>
                  <a:off x="551460" y="3598949"/>
                  <a:ext cx="1783105" cy="141210"/>
                  <a:chOff x="551460" y="3598949"/>
                  <a:chExt cx="1783105" cy="141210"/>
                </a:xfrm>
              </p:grpSpPr>
              <p:sp>
                <p:nvSpPr>
                  <p:cNvPr id="24" name="TextBox 24">
                    <a:extLst>
                      <a:ext uri="{FF2B5EF4-FFF2-40B4-BE49-F238E27FC236}">
                        <a16:creationId xmlns:a16="http://schemas.microsoft.com/office/drawing/2014/main" id="{03CA7FB5-5F62-F6A5-720E-BFD968DD260D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85" y="3598949"/>
                    <a:ext cx="1632180" cy="1412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6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414042"/>
                        </a:solidFill>
                        <a:latin typeface="Ovo"/>
                      </a:rPr>
                      <a:t>mary.smith@example.com </a:t>
                    </a:r>
                  </a:p>
                </p:txBody>
              </p:sp>
              <p:sp>
                <p:nvSpPr>
                  <p:cNvPr id="18" name="Freeform 18">
                    <a:extLst>
                      <a:ext uri="{FF2B5EF4-FFF2-40B4-BE49-F238E27FC236}">
                        <a16:creationId xmlns:a16="http://schemas.microsoft.com/office/drawing/2014/main" id="{58163147-3F50-7374-33A4-6AA02DE3EA74}"/>
                      </a:ext>
                    </a:extLst>
                  </p:cNvPr>
                  <p:cNvSpPr/>
                  <p:nvPr/>
                </p:nvSpPr>
                <p:spPr>
                  <a:xfrm>
                    <a:off x="551460" y="3613278"/>
                    <a:ext cx="112551" cy="11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660A06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20">
                    <a:extLst>
                      <a:ext uri="{FF2B5EF4-FFF2-40B4-BE49-F238E27FC236}">
                        <a16:creationId xmlns:a16="http://schemas.microsoft.com/office/drawing/2014/main" id="{9FB3935C-08D5-6266-6A9F-ADCAAF8AD216}"/>
                      </a:ext>
                    </a:extLst>
                  </p:cNvPr>
                  <p:cNvSpPr/>
                  <p:nvPr/>
                </p:nvSpPr>
                <p:spPr>
                  <a:xfrm>
                    <a:off x="576020" y="3646950"/>
                    <a:ext cx="63430" cy="45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30" h="45208">
                        <a:moveTo>
                          <a:pt x="0" y="0"/>
                        </a:moveTo>
                        <a:lnTo>
                          <a:pt x="63429" y="0"/>
                        </a:lnTo>
                        <a:lnTo>
                          <a:pt x="63429" y="45208"/>
                        </a:lnTo>
                        <a:lnTo>
                          <a:pt x="0" y="452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48F35-814D-E6E2-B4AA-327DA85E15E5}"/>
                </a:ext>
              </a:extLst>
            </p:cNvPr>
            <p:cNvGrpSpPr/>
            <p:nvPr/>
          </p:nvGrpSpPr>
          <p:grpSpPr>
            <a:xfrm>
              <a:off x="0" y="0"/>
              <a:ext cx="7560000" cy="1200476"/>
              <a:chOff x="0" y="0"/>
              <a:chExt cx="7560000" cy="1200476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34BBC87-EBEB-2314-86F4-B4AB47A21C42}"/>
                  </a:ext>
                </a:extLst>
              </p:cNvPr>
              <p:cNvSpPr/>
              <p:nvPr/>
            </p:nvSpPr>
            <p:spPr>
              <a:xfrm>
                <a:off x="0" y="0"/>
                <a:ext cx="7560000" cy="1200476"/>
              </a:xfrm>
              <a:custGeom>
                <a:avLst/>
                <a:gdLst/>
                <a:ahLst/>
                <a:cxnLst/>
                <a:rect l="l" t="t" r="r" b="b"/>
                <a:pathLst>
                  <a:path w="1593725" h="253073">
                    <a:moveTo>
                      <a:pt x="0" y="0"/>
                    </a:moveTo>
                    <a:lnTo>
                      <a:pt x="1593725" y="0"/>
                    </a:lnTo>
                    <a:lnTo>
                      <a:pt x="1593725" y="253073"/>
                    </a:lnTo>
                    <a:lnTo>
                      <a:pt x="0" y="253073"/>
                    </a:lnTo>
                    <a:close/>
                  </a:path>
                </a:pathLst>
              </a:custGeom>
              <a:solidFill>
                <a:srgbClr val="660A06"/>
              </a:solidFill>
              <a:ln w="12700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TextBox 193">
                <a:extLst>
                  <a:ext uri="{FF2B5EF4-FFF2-40B4-BE49-F238E27FC236}">
                    <a16:creationId xmlns:a16="http://schemas.microsoft.com/office/drawing/2014/main" id="{A5BEAF47-5010-030A-4009-D7E4CA62D984}"/>
                  </a:ext>
                </a:extLst>
              </p:cNvPr>
              <p:cNvSpPr txBox="1"/>
              <p:nvPr/>
            </p:nvSpPr>
            <p:spPr>
              <a:xfrm>
                <a:off x="349575" y="560738"/>
                <a:ext cx="686085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119"/>
                  </a:lnSpc>
                </a:pPr>
                <a:r>
                  <a:rPr lang="en-US" sz="2650" b="1" spc="259" dirty="0">
                    <a:solidFill>
                      <a:srgbClr val="FFFFFF"/>
                    </a:solidFill>
                    <a:latin typeface="Libre Baskerville" panose="02000000000000000000" pitchFamily="2" charset="0"/>
                  </a:rPr>
                  <a:t>CHURCH PHOTO DIRECTORY 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C982D80-301D-792E-6E1E-B9BDB1035E46}"/>
                  </a:ext>
                </a:extLst>
              </p:cNvPr>
              <p:cNvGrpSpPr/>
              <p:nvPr/>
            </p:nvGrpSpPr>
            <p:grpSpPr>
              <a:xfrm>
                <a:off x="586855" y="283689"/>
                <a:ext cx="6386290" cy="142875"/>
                <a:chOff x="570683" y="283689"/>
                <a:chExt cx="6386290" cy="142875"/>
              </a:xfrm>
            </p:grpSpPr>
            <p:sp>
              <p:nvSpPr>
                <p:cNvPr id="194" name="TextBox 194">
                  <a:extLst>
                    <a:ext uri="{FF2B5EF4-FFF2-40B4-BE49-F238E27FC236}">
                      <a16:creationId xmlns:a16="http://schemas.microsoft.com/office/drawing/2014/main" id="{D048EA83-A064-6FEE-B98A-B533EC6603B9}"/>
                    </a:ext>
                  </a:extLst>
                </p:cNvPr>
                <p:cNvSpPr txBox="1"/>
                <p:nvPr/>
              </p:nvSpPr>
              <p:spPr>
                <a:xfrm>
                  <a:off x="570683" y="283689"/>
                  <a:ext cx="781378" cy="1428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66"/>
                    </a:lnSpc>
                    <a:spcBef>
                      <a:spcPct val="0"/>
                    </a:spcBef>
                  </a:pPr>
                  <a:r>
                    <a:rPr lang="en-US" sz="900" dirty="0">
                      <a:solidFill>
                        <a:srgbClr val="FFFFFF"/>
                      </a:solidFill>
                      <a:latin typeface="Ovo"/>
                    </a:rPr>
                    <a:t>Church Name</a:t>
                  </a:r>
                </a:p>
              </p:txBody>
            </p:sp>
            <p:sp>
              <p:nvSpPr>
                <p:cNvPr id="195" name="TextBox 195">
                  <a:extLst>
                    <a:ext uri="{FF2B5EF4-FFF2-40B4-BE49-F238E27FC236}">
                      <a16:creationId xmlns:a16="http://schemas.microsoft.com/office/drawing/2014/main" id="{5589BD64-B996-EB2B-A275-8B434FEF0355}"/>
                    </a:ext>
                  </a:extLst>
                </p:cNvPr>
                <p:cNvSpPr txBox="1"/>
                <p:nvPr/>
              </p:nvSpPr>
              <p:spPr>
                <a:xfrm>
                  <a:off x="6175595" y="284522"/>
                  <a:ext cx="781378" cy="14121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066"/>
                    </a:lnSpc>
                    <a:spcBef>
                      <a:spcPct val="0"/>
                    </a:spcBef>
                  </a:pPr>
                  <a:r>
                    <a:rPr lang="en-US" sz="900" dirty="0">
                      <a:solidFill>
                        <a:srgbClr val="FFFFFF"/>
                      </a:solidFill>
                      <a:latin typeface="Ovo"/>
                    </a:rPr>
                    <a:t>2024</a:t>
                  </a:r>
                </a:p>
              </p:txBody>
            </p:sp>
          </p:grpSp>
        </p:grpSp>
        <p:sp>
          <p:nvSpPr>
            <p:cNvPr id="196" name="TemplateLAB">
              <a:extLst>
                <a:ext uri="{FF2B5EF4-FFF2-40B4-BE49-F238E27FC236}">
                  <a16:creationId xmlns:a16="http://schemas.microsoft.com/office/drawing/2014/main" id="{651FD4DF-60C2-368A-26E4-04A45434F118}"/>
                </a:ext>
              </a:extLst>
            </p:cNvPr>
            <p:cNvSpPr/>
            <p:nvPr/>
          </p:nvSpPr>
          <p:spPr>
            <a:xfrm rot="5400000">
              <a:off x="6922425" y="9166112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49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186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Ovo</vt:lpstr>
      <vt:lpstr>Libre Baskerville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Church directory (Portrait)</dc:title>
  <dc:creator>Hoang Anh</dc:creator>
  <cp:lastModifiedBy>Hoang Anh</cp:lastModifiedBy>
  <cp:revision>22</cp:revision>
  <dcterms:created xsi:type="dcterms:W3CDTF">2006-08-16T00:00:00Z</dcterms:created>
  <dcterms:modified xsi:type="dcterms:W3CDTF">2024-03-08T04:28:19Z</dcterms:modified>
  <dc:identifier>DAF-0JVOaCo</dc:identifier>
</cp:coreProperties>
</file>