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Noto Serif" panose="02020502060505020204" pitchFamily="18" charset="0"/>
      <p:regular r:id="rId3"/>
      <p:bold r:id="rId4"/>
      <p:italic r:id="rId5"/>
      <p:boldItalic r:id="rId6"/>
    </p:embeddedFont>
    <p:embeddedFont>
      <p:font typeface="Ovo" panose="02020502070400060406" pitchFamily="18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52" autoAdjust="0"/>
  </p:normalViewPr>
  <p:slideViewPr>
    <p:cSldViewPr>
      <p:cViewPr varScale="1">
        <p:scale>
          <a:sx n="90" d="100"/>
          <a:sy n="90" d="100"/>
        </p:scale>
        <p:origin x="100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">
            <a:extLst>
              <a:ext uri="{FF2B5EF4-FFF2-40B4-BE49-F238E27FC236}">
                <a16:creationId xmlns:a16="http://schemas.microsoft.com/office/drawing/2014/main" id="{C2499900-BEE1-3539-6EF1-FE604CF714FD}"/>
              </a:ext>
            </a:extLst>
          </p:cNvPr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sp>
          <p:nvSpPr>
            <p:cNvPr id="126" name="Freeform 126"/>
            <p:cNvSpPr/>
            <p:nvPr/>
          </p:nvSpPr>
          <p:spPr>
            <a:xfrm>
              <a:off x="0" y="7251675"/>
              <a:ext cx="10693400" cy="304825"/>
            </a:xfrm>
            <a:custGeom>
              <a:avLst/>
              <a:gdLst/>
              <a:ahLst/>
              <a:cxnLst/>
              <a:rect l="l" t="t" r="r" b="b"/>
              <a:pathLst>
                <a:path w="3833302" h="778665">
                  <a:moveTo>
                    <a:pt x="0" y="0"/>
                  </a:moveTo>
                  <a:lnTo>
                    <a:pt x="3833302" y="0"/>
                  </a:lnTo>
                  <a:lnTo>
                    <a:pt x="3833302" y="778665"/>
                  </a:lnTo>
                  <a:lnTo>
                    <a:pt x="0" y="778665"/>
                  </a:lnTo>
                  <a:close/>
                </a:path>
              </a:pathLst>
            </a:custGeom>
            <a:solidFill>
              <a:srgbClr val="4E2F59"/>
            </a:solidFill>
          </p:spPr>
          <p:txBody>
            <a:bodyPr>
              <a:normAutofit fontScale="92500" lnSpcReduction="20000"/>
            </a:bodyPr>
            <a:lstStyle/>
            <a:p>
              <a:endParaRPr lang="en-US" dirty="0"/>
            </a:p>
          </p:txBody>
        </p:sp>
        <p:sp>
          <p:nvSpPr>
            <p:cNvPr id="121" name="AutoShape 121"/>
            <p:cNvSpPr/>
            <p:nvPr/>
          </p:nvSpPr>
          <p:spPr>
            <a:xfrm>
              <a:off x="7075478" y="884200"/>
              <a:ext cx="0" cy="6476028"/>
            </a:xfrm>
            <a:prstGeom prst="line">
              <a:avLst/>
            </a:prstGeom>
            <a:ln w="9525" cap="flat">
              <a:solidFill>
                <a:srgbClr val="4E2F59">
                  <a:alpha val="2078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3585749" y="884200"/>
              <a:ext cx="0" cy="6476028"/>
            </a:xfrm>
            <a:prstGeom prst="line">
              <a:avLst/>
            </a:prstGeom>
            <a:ln w="9525" cap="flat">
              <a:solidFill>
                <a:srgbClr val="4E2F59">
                  <a:alpha val="2078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381C22-E434-F551-00DD-F72212A75B52}"/>
                </a:ext>
              </a:extLst>
            </p:cNvPr>
            <p:cNvGrpSpPr/>
            <p:nvPr/>
          </p:nvGrpSpPr>
          <p:grpSpPr>
            <a:xfrm>
              <a:off x="7478955" y="1300863"/>
              <a:ext cx="2670211" cy="5536029"/>
              <a:chOff x="7478955" y="1300863"/>
              <a:chExt cx="2670211" cy="553602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D1C3F73-60F1-965C-5E97-BA299443577D}"/>
                  </a:ext>
                </a:extLst>
              </p:cNvPr>
              <p:cNvGrpSpPr/>
              <p:nvPr/>
            </p:nvGrpSpPr>
            <p:grpSpPr>
              <a:xfrm>
                <a:off x="7507192" y="5845173"/>
                <a:ext cx="2540763" cy="429746"/>
                <a:chOff x="7542571" y="5837283"/>
                <a:chExt cx="2540763" cy="429746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4E60549-A8A0-3FE9-7DD1-BEF63787B9ED}"/>
                    </a:ext>
                  </a:extLst>
                </p:cNvPr>
                <p:cNvGrpSpPr/>
                <p:nvPr/>
              </p:nvGrpSpPr>
              <p:grpSpPr>
                <a:xfrm>
                  <a:off x="7542571" y="5837283"/>
                  <a:ext cx="2540763" cy="429746"/>
                  <a:chOff x="7542571" y="5837283"/>
                  <a:chExt cx="2540763" cy="429746"/>
                </a:xfrm>
              </p:grpSpPr>
              <p:sp>
                <p:nvSpPr>
                  <p:cNvPr id="96" name="AutoShape 96"/>
                  <p:cNvSpPr/>
                  <p:nvPr/>
                </p:nvSpPr>
                <p:spPr>
                  <a:xfrm flipV="1">
                    <a:off x="9017259" y="6267029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7" name="AutoShape 97"/>
                  <p:cNvSpPr/>
                  <p:nvPr/>
                </p:nvSpPr>
                <p:spPr>
                  <a:xfrm flipH="1">
                    <a:off x="7542571" y="5837283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AutoShape 98"/>
                  <p:cNvSpPr/>
                  <p:nvPr/>
                </p:nvSpPr>
                <p:spPr>
                  <a:xfrm flipH="1">
                    <a:off x="10078572" y="5973623"/>
                    <a:ext cx="0" cy="288644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AutoShape 99"/>
                  <p:cNvSpPr/>
                  <p:nvPr/>
                </p:nvSpPr>
                <p:spPr>
                  <a:xfrm flipV="1">
                    <a:off x="7547334" y="5842045"/>
                    <a:ext cx="0" cy="300488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0" name="TextBox 100"/>
                <p:cNvSpPr txBox="1"/>
                <p:nvPr/>
              </p:nvSpPr>
              <p:spPr>
                <a:xfrm>
                  <a:off x="7774287" y="5949564"/>
                  <a:ext cx="2077329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dirty="0">
                      <a:solidFill>
                        <a:srgbClr val="000000"/>
                      </a:solidFill>
                      <a:latin typeface="Ovo" panose="02020502070400060406" pitchFamily="18" charset="0"/>
                    </a:rPr>
                    <a:t>Rebecca coordinates the church's annual charity fundraiser and leads a weekly prayer group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609306A-BB09-5AC9-57B3-5588F2B19520}"/>
                  </a:ext>
                </a:extLst>
              </p:cNvPr>
              <p:cNvGrpSpPr/>
              <p:nvPr/>
            </p:nvGrpSpPr>
            <p:grpSpPr>
              <a:xfrm>
                <a:off x="7478955" y="4309473"/>
                <a:ext cx="2585177" cy="1235702"/>
                <a:chOff x="7478955" y="4309473"/>
                <a:chExt cx="2585177" cy="1235702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7478955" y="5147450"/>
                  <a:ext cx="2585177" cy="3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157549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157549"/>
                      </a:lnTo>
                      <a:lnTo>
                        <a:pt x="0" y="157549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TextBox 167"/>
                <p:cNvSpPr txBox="1"/>
                <p:nvPr/>
              </p:nvSpPr>
              <p:spPr>
                <a:xfrm>
                  <a:off x="7587144" y="5227654"/>
                  <a:ext cx="874587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Emergency Contact</a:t>
                  </a:r>
                </a:p>
              </p:txBody>
            </p:sp>
            <p:sp>
              <p:nvSpPr>
                <p:cNvPr id="168" name="TextBox 168"/>
                <p:cNvSpPr txBox="1"/>
                <p:nvPr/>
              </p:nvSpPr>
              <p:spPr>
                <a:xfrm>
                  <a:off x="8918401" y="5227654"/>
                  <a:ext cx="1084318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(555) 555-9012</a:t>
                  </a:r>
                </a:p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Daniel Brown (Spouse)</a:t>
                  </a:r>
                </a:p>
              </p:txBody>
            </p:sp>
            <p:sp>
              <p:nvSpPr>
                <p:cNvPr id="75" name="Freeform 75"/>
                <p:cNvSpPr/>
                <p:nvPr/>
              </p:nvSpPr>
              <p:spPr>
                <a:xfrm>
                  <a:off x="7478955" y="4309473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TextBox 161"/>
                <p:cNvSpPr txBox="1"/>
                <p:nvPr/>
              </p:nvSpPr>
              <p:spPr>
                <a:xfrm>
                  <a:off x="7587144" y="4345412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Relationship status</a:t>
                  </a:r>
                </a:p>
              </p:txBody>
            </p:sp>
            <p:sp>
              <p:nvSpPr>
                <p:cNvPr id="162" name="TextBox 162"/>
                <p:cNvSpPr txBox="1"/>
                <p:nvPr/>
              </p:nvSpPr>
              <p:spPr>
                <a:xfrm>
                  <a:off x="9528954" y="4345555"/>
                  <a:ext cx="438387" cy="1025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Married</a:t>
                  </a:r>
                </a:p>
              </p:txBody>
            </p:sp>
            <p:sp>
              <p:nvSpPr>
                <p:cNvPr id="78" name="Freeform 78"/>
                <p:cNvSpPr/>
                <p:nvPr/>
              </p:nvSpPr>
              <p:spPr>
                <a:xfrm>
                  <a:off x="7478955" y="4588799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TextBox 163"/>
                <p:cNvSpPr txBox="1"/>
                <p:nvPr/>
              </p:nvSpPr>
              <p:spPr>
                <a:xfrm>
                  <a:off x="7587144" y="4624737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Membership Status</a:t>
                  </a:r>
                </a:p>
              </p:txBody>
            </p:sp>
            <p:sp>
              <p:nvSpPr>
                <p:cNvPr id="164" name="TextBox 164"/>
                <p:cNvSpPr txBox="1"/>
                <p:nvPr/>
              </p:nvSpPr>
              <p:spPr>
                <a:xfrm>
                  <a:off x="9271448" y="4620424"/>
                  <a:ext cx="695893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Active Member</a:t>
                  </a:r>
                </a:p>
              </p:txBody>
            </p:sp>
            <p:sp>
              <p:nvSpPr>
                <p:cNvPr id="81" name="Freeform 81"/>
                <p:cNvSpPr/>
                <p:nvPr/>
              </p:nvSpPr>
              <p:spPr>
                <a:xfrm>
                  <a:off x="7478955" y="4868125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TextBox 165"/>
                <p:cNvSpPr txBox="1"/>
                <p:nvPr/>
              </p:nvSpPr>
              <p:spPr>
                <a:xfrm>
                  <a:off x="7587144" y="4904064"/>
                  <a:ext cx="677523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Date Joined</a:t>
                  </a:r>
                </a:p>
              </p:txBody>
            </p:sp>
            <p:sp>
              <p:nvSpPr>
                <p:cNvPr id="166" name="TextBox 166"/>
                <p:cNvSpPr txBox="1"/>
                <p:nvPr/>
              </p:nvSpPr>
              <p:spPr>
                <a:xfrm>
                  <a:off x="9203746" y="4899751"/>
                  <a:ext cx="763595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March 10, 2018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03763F6-2B3C-2B11-C410-140618706487}"/>
                  </a:ext>
                </a:extLst>
              </p:cNvPr>
              <p:cNvGrpSpPr/>
              <p:nvPr/>
            </p:nvGrpSpPr>
            <p:grpSpPr>
              <a:xfrm>
                <a:off x="7478955" y="1300863"/>
                <a:ext cx="2585177" cy="2708612"/>
                <a:chOff x="7514334" y="1300863"/>
                <a:chExt cx="2585177" cy="2708612"/>
              </a:xfrm>
            </p:grpSpPr>
            <p:sp>
              <p:nvSpPr>
                <p:cNvPr id="114" name="Freeform 114"/>
                <p:cNvSpPr>
                  <a:spLocks/>
                </p:cNvSpPr>
                <p:nvPr/>
              </p:nvSpPr>
              <p:spPr>
                <a:xfrm>
                  <a:off x="7514334" y="1644725"/>
                  <a:ext cx="2585177" cy="236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69" h="847473">
                      <a:moveTo>
                        <a:pt x="0" y="0"/>
                      </a:moveTo>
                      <a:lnTo>
                        <a:pt x="926469" y="0"/>
                      </a:lnTo>
                      <a:lnTo>
                        <a:pt x="926469" y="847473"/>
                      </a:lnTo>
                      <a:lnTo>
                        <a:pt x="0" y="847473"/>
                      </a:lnTo>
                      <a:close/>
                    </a:path>
                  </a:pathLst>
                </a:custGeom>
                <a:solidFill>
                  <a:srgbClr val="E1E1E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TextBox 118"/>
                <p:cNvSpPr txBox="1"/>
                <p:nvPr/>
              </p:nvSpPr>
              <p:spPr>
                <a:xfrm>
                  <a:off x="8290747" y="1300863"/>
                  <a:ext cx="1032354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49"/>
                    </a:lnSpc>
                  </a:pPr>
                  <a:r>
                    <a:rPr lang="en-US" sz="1050" b="1" dirty="0">
                      <a:solidFill>
                        <a:srgbClr val="431354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Justin Brown</a:t>
                  </a: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>
                <a:xfrm>
                  <a:off x="7514334" y="1642911"/>
                  <a:ext cx="2585177" cy="236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34" h="356446">
                      <a:moveTo>
                        <a:pt x="0" y="0"/>
                      </a:moveTo>
                      <a:lnTo>
                        <a:pt x="386034" y="0"/>
                      </a:lnTo>
                      <a:lnTo>
                        <a:pt x="386034" y="356446"/>
                      </a:lnTo>
                      <a:lnTo>
                        <a:pt x="0" y="356446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l="-81894" t="-36643" r="-131117" b="-89212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47C8A36-4769-2801-F61E-EFBB6ECF9707}"/>
                  </a:ext>
                </a:extLst>
              </p:cNvPr>
              <p:cNvGrpSpPr/>
              <p:nvPr/>
            </p:nvGrpSpPr>
            <p:grpSpPr>
              <a:xfrm>
                <a:off x="7511955" y="6574917"/>
                <a:ext cx="2637211" cy="261975"/>
                <a:chOff x="7547334" y="6574917"/>
                <a:chExt cx="2637211" cy="261975"/>
              </a:xfrm>
            </p:grpSpPr>
            <p:sp>
              <p:nvSpPr>
                <p:cNvPr id="142" name="TextBox 142"/>
                <p:cNvSpPr txBox="1"/>
                <p:nvPr/>
              </p:nvSpPr>
              <p:spPr>
                <a:xfrm>
                  <a:off x="9275890" y="6585778"/>
                  <a:ext cx="908655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555-7309 (Phone)</a:t>
                  </a:r>
                </a:p>
              </p:txBody>
            </p:sp>
            <p:sp>
              <p:nvSpPr>
                <p:cNvPr id="143" name="TextBox 143"/>
                <p:cNvSpPr txBox="1"/>
                <p:nvPr/>
              </p:nvSpPr>
              <p:spPr>
                <a:xfrm>
                  <a:off x="7694567" y="6585778"/>
                  <a:ext cx="914080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555-6389 (Home)</a:t>
                  </a:r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9132678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>
                  <a:off x="7547334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9164056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1" y="0"/>
                      </a:lnTo>
                      <a:lnTo>
                        <a:pt x="49451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7576943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0" y="0"/>
                      </a:lnTo>
                      <a:lnTo>
                        <a:pt x="49450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TextBox 141"/>
                <p:cNvSpPr txBox="1"/>
                <p:nvPr/>
              </p:nvSpPr>
              <p:spPr>
                <a:xfrm>
                  <a:off x="7694841" y="6739084"/>
                  <a:ext cx="1068665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123 Main Street, Anytown, USA</a:t>
                  </a:r>
                </a:p>
              </p:txBody>
            </p:sp>
            <p:sp>
              <p:nvSpPr>
                <p:cNvPr id="144" name="TextBox 144"/>
                <p:cNvSpPr txBox="1"/>
                <p:nvPr/>
              </p:nvSpPr>
              <p:spPr>
                <a:xfrm>
                  <a:off x="9279911" y="6739084"/>
                  <a:ext cx="798661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justin@example.com</a:t>
                  </a: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7547334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>
                  <a:off x="9132678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7578712" y="6753331"/>
                  <a:ext cx="45912" cy="58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12" h="58453">
                      <a:moveTo>
                        <a:pt x="0" y="0"/>
                      </a:moveTo>
                      <a:lnTo>
                        <a:pt x="45912" y="0"/>
                      </a:lnTo>
                      <a:lnTo>
                        <a:pt x="45912" y="58453"/>
                      </a:lnTo>
                      <a:lnTo>
                        <a:pt x="0" y="58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>
                  <a:off x="9161020" y="6765827"/>
                  <a:ext cx="51985" cy="3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5" h="33460">
                      <a:moveTo>
                        <a:pt x="0" y="0"/>
                      </a:moveTo>
                      <a:lnTo>
                        <a:pt x="51985" y="0"/>
                      </a:lnTo>
                      <a:lnTo>
                        <a:pt x="51985" y="33459"/>
                      </a:lnTo>
                      <a:lnTo>
                        <a:pt x="0" y="334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392945E-4BEE-FE94-D44F-91CDA3C4340C}"/>
                </a:ext>
              </a:extLst>
            </p:cNvPr>
            <p:cNvGrpSpPr/>
            <p:nvPr/>
          </p:nvGrpSpPr>
          <p:grpSpPr>
            <a:xfrm>
              <a:off x="3989225" y="1300863"/>
              <a:ext cx="2682777" cy="5536029"/>
              <a:chOff x="3989225" y="1300863"/>
              <a:chExt cx="2682777" cy="553602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657B7C7-7DC7-3066-2B68-F59DB325B0D1}"/>
                  </a:ext>
                </a:extLst>
              </p:cNvPr>
              <p:cNvGrpSpPr/>
              <p:nvPr/>
            </p:nvGrpSpPr>
            <p:grpSpPr>
              <a:xfrm>
                <a:off x="4017462" y="5845173"/>
                <a:ext cx="2540762" cy="429746"/>
                <a:chOff x="4075211" y="5837283"/>
                <a:chExt cx="2540762" cy="429746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4EA2953-769F-FEED-39E7-6B838C9D913C}"/>
                    </a:ext>
                  </a:extLst>
                </p:cNvPr>
                <p:cNvGrpSpPr/>
                <p:nvPr/>
              </p:nvGrpSpPr>
              <p:grpSpPr>
                <a:xfrm>
                  <a:off x="4075211" y="5837283"/>
                  <a:ext cx="2540762" cy="429746"/>
                  <a:chOff x="4075211" y="5837283"/>
                  <a:chExt cx="2540762" cy="429746"/>
                </a:xfrm>
              </p:grpSpPr>
              <p:sp>
                <p:nvSpPr>
                  <p:cNvPr id="92" name="AutoShape 92"/>
                  <p:cNvSpPr/>
                  <p:nvPr/>
                </p:nvSpPr>
                <p:spPr>
                  <a:xfrm flipV="1">
                    <a:off x="5549898" y="6267029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AutoShape 93"/>
                  <p:cNvSpPr/>
                  <p:nvPr/>
                </p:nvSpPr>
                <p:spPr>
                  <a:xfrm flipH="1">
                    <a:off x="4075211" y="5837283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AutoShape 94"/>
                  <p:cNvSpPr/>
                  <p:nvPr/>
                </p:nvSpPr>
                <p:spPr>
                  <a:xfrm>
                    <a:off x="6611211" y="5973623"/>
                    <a:ext cx="0" cy="288644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AutoShape 95"/>
                  <p:cNvSpPr/>
                  <p:nvPr/>
                </p:nvSpPr>
                <p:spPr>
                  <a:xfrm flipV="1">
                    <a:off x="4079973" y="5842045"/>
                    <a:ext cx="0" cy="300488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1" name="TextBox 91"/>
                <p:cNvSpPr txBox="1"/>
                <p:nvPr/>
              </p:nvSpPr>
              <p:spPr>
                <a:xfrm>
                  <a:off x="4347638" y="5949564"/>
                  <a:ext cx="1995908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dirty="0">
                      <a:solidFill>
                        <a:srgbClr val="000000"/>
                      </a:solidFill>
                      <a:latin typeface="Ovo" panose="02020502070400060406" pitchFamily="18" charset="0"/>
                    </a:rPr>
                    <a:t>Sarah leads the church choir and also volunteers for organizing community outreach programs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ED8FFA8-93CB-6474-19C1-08E1788D29EF}"/>
                  </a:ext>
                </a:extLst>
              </p:cNvPr>
              <p:cNvGrpSpPr/>
              <p:nvPr/>
            </p:nvGrpSpPr>
            <p:grpSpPr>
              <a:xfrm>
                <a:off x="3989225" y="4309473"/>
                <a:ext cx="2585177" cy="1235702"/>
                <a:chOff x="3989225" y="4309473"/>
                <a:chExt cx="2585177" cy="1235702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3989225" y="5147450"/>
                  <a:ext cx="2585177" cy="3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157549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157549"/>
                      </a:lnTo>
                      <a:lnTo>
                        <a:pt x="0" y="157549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TextBox 159"/>
                <p:cNvSpPr txBox="1"/>
                <p:nvPr/>
              </p:nvSpPr>
              <p:spPr>
                <a:xfrm>
                  <a:off x="4097413" y="5227654"/>
                  <a:ext cx="874587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Emergency Contact</a:t>
                  </a:r>
                </a:p>
              </p:txBody>
            </p:sp>
            <p:sp>
              <p:nvSpPr>
                <p:cNvPr id="160" name="TextBox 160"/>
                <p:cNvSpPr txBox="1"/>
                <p:nvPr/>
              </p:nvSpPr>
              <p:spPr>
                <a:xfrm>
                  <a:off x="5451041" y="5227654"/>
                  <a:ext cx="1084318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(555) 555-6789</a:t>
                  </a:r>
                </a:p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James Smith (Spouse)</a:t>
                  </a:r>
                </a:p>
              </p:txBody>
            </p:sp>
            <p:sp>
              <p:nvSpPr>
                <p:cNvPr id="63" name="Freeform 63"/>
                <p:cNvSpPr/>
                <p:nvPr/>
              </p:nvSpPr>
              <p:spPr>
                <a:xfrm>
                  <a:off x="3989225" y="4309473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TextBox 153"/>
                <p:cNvSpPr txBox="1"/>
                <p:nvPr/>
              </p:nvSpPr>
              <p:spPr>
                <a:xfrm>
                  <a:off x="4097413" y="4345412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Relationship status</a:t>
                  </a:r>
                </a:p>
              </p:txBody>
            </p:sp>
            <p:sp>
              <p:nvSpPr>
                <p:cNvPr id="154" name="TextBox 154"/>
                <p:cNvSpPr txBox="1"/>
                <p:nvPr/>
              </p:nvSpPr>
              <p:spPr>
                <a:xfrm>
                  <a:off x="6039223" y="4345555"/>
                  <a:ext cx="438387" cy="1025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Engaged</a:t>
                  </a:r>
                </a:p>
              </p:txBody>
            </p:sp>
            <p:sp>
              <p:nvSpPr>
                <p:cNvPr id="66" name="Freeform 66"/>
                <p:cNvSpPr/>
                <p:nvPr/>
              </p:nvSpPr>
              <p:spPr>
                <a:xfrm>
                  <a:off x="3989225" y="4588799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TextBox 155"/>
                <p:cNvSpPr txBox="1"/>
                <p:nvPr/>
              </p:nvSpPr>
              <p:spPr>
                <a:xfrm>
                  <a:off x="4097413" y="4624737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Membership Status</a:t>
                  </a:r>
                </a:p>
              </p:txBody>
            </p:sp>
            <p:sp>
              <p:nvSpPr>
                <p:cNvPr id="156" name="TextBox 156"/>
                <p:cNvSpPr txBox="1"/>
                <p:nvPr/>
              </p:nvSpPr>
              <p:spPr>
                <a:xfrm>
                  <a:off x="5781717" y="4620424"/>
                  <a:ext cx="695893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Regular Attendee</a:t>
                  </a:r>
                </a:p>
              </p:txBody>
            </p:sp>
            <p:sp>
              <p:nvSpPr>
                <p:cNvPr id="69" name="Freeform 69"/>
                <p:cNvSpPr/>
                <p:nvPr/>
              </p:nvSpPr>
              <p:spPr>
                <a:xfrm>
                  <a:off x="3989225" y="4868125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" name="TextBox 157"/>
                <p:cNvSpPr txBox="1"/>
                <p:nvPr/>
              </p:nvSpPr>
              <p:spPr>
                <a:xfrm>
                  <a:off x="4097413" y="4904064"/>
                  <a:ext cx="677523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Date Joined</a:t>
                  </a:r>
                </a:p>
              </p:txBody>
            </p:sp>
            <p:sp>
              <p:nvSpPr>
                <p:cNvPr id="158" name="TextBox 158"/>
                <p:cNvSpPr txBox="1"/>
                <p:nvPr/>
              </p:nvSpPr>
              <p:spPr>
                <a:xfrm>
                  <a:off x="5714016" y="4899751"/>
                  <a:ext cx="763595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January 5, 2015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390638-D82F-AAA1-13EC-6421FE49A2BD}"/>
                  </a:ext>
                </a:extLst>
              </p:cNvPr>
              <p:cNvGrpSpPr/>
              <p:nvPr/>
            </p:nvGrpSpPr>
            <p:grpSpPr>
              <a:xfrm>
                <a:off x="4031580" y="1300863"/>
                <a:ext cx="2536000" cy="2708612"/>
                <a:chOff x="4089329" y="1300863"/>
                <a:chExt cx="2536000" cy="2708612"/>
              </a:xfrm>
            </p:grpSpPr>
            <p:sp>
              <p:nvSpPr>
                <p:cNvPr id="108" name="Freeform 108"/>
                <p:cNvSpPr>
                  <a:spLocks/>
                </p:cNvSpPr>
                <p:nvPr/>
              </p:nvSpPr>
              <p:spPr>
                <a:xfrm>
                  <a:off x="4089329" y="1644725"/>
                  <a:ext cx="2536000" cy="236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845" h="847473">
                      <a:moveTo>
                        <a:pt x="0" y="0"/>
                      </a:moveTo>
                      <a:lnTo>
                        <a:pt x="908845" y="0"/>
                      </a:lnTo>
                      <a:lnTo>
                        <a:pt x="908845" y="847473"/>
                      </a:lnTo>
                      <a:lnTo>
                        <a:pt x="0" y="847473"/>
                      </a:lnTo>
                      <a:close/>
                    </a:path>
                  </a:pathLst>
                </a:custGeom>
                <a:solidFill>
                  <a:srgbClr val="E1E1E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4941555" y="1300863"/>
                  <a:ext cx="831550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49"/>
                    </a:lnSpc>
                  </a:pPr>
                  <a:r>
                    <a:rPr lang="en-US" sz="1050" b="1" dirty="0">
                      <a:solidFill>
                        <a:srgbClr val="431354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Sarah Smith</a:t>
                  </a:r>
                </a:p>
              </p:txBody>
            </p:sp>
            <p:sp>
              <p:nvSpPr>
                <p:cNvPr id="111" name="Freeform 111"/>
                <p:cNvSpPr>
                  <a:spLocks/>
                </p:cNvSpPr>
                <p:nvPr/>
              </p:nvSpPr>
              <p:spPr>
                <a:xfrm>
                  <a:off x="4089329" y="1642116"/>
                  <a:ext cx="2536000" cy="236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888" h="489587">
                      <a:moveTo>
                        <a:pt x="0" y="0"/>
                      </a:moveTo>
                      <a:lnTo>
                        <a:pt x="530888" y="0"/>
                      </a:lnTo>
                      <a:lnTo>
                        <a:pt x="530888" y="489587"/>
                      </a:lnTo>
                      <a:lnTo>
                        <a:pt x="0" y="489587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l="-31726" t="-27281" r="-115027" b="-51098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A3A144C-E6C1-37A0-CEDF-DE772F51ED28}"/>
                  </a:ext>
                </a:extLst>
              </p:cNvPr>
              <p:cNvGrpSpPr/>
              <p:nvPr/>
            </p:nvGrpSpPr>
            <p:grpSpPr>
              <a:xfrm>
                <a:off x="4022224" y="6574917"/>
                <a:ext cx="2649778" cy="261975"/>
                <a:chOff x="4079973" y="6574917"/>
                <a:chExt cx="2649778" cy="261975"/>
              </a:xfrm>
            </p:grpSpPr>
            <p:sp>
              <p:nvSpPr>
                <p:cNvPr id="138" name="TextBox 138"/>
                <p:cNvSpPr txBox="1"/>
                <p:nvPr/>
              </p:nvSpPr>
              <p:spPr>
                <a:xfrm>
                  <a:off x="5808530" y="6585778"/>
                  <a:ext cx="921221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555-4526 (Phone)</a:t>
                  </a:r>
                </a:p>
              </p:txBody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4227206" y="6585778"/>
                  <a:ext cx="853347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555-5152 (Home)</a:t>
                  </a: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5665318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4079973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5696696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0" y="0"/>
                      </a:lnTo>
                      <a:lnTo>
                        <a:pt x="49450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4109583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0" y="0"/>
                      </a:lnTo>
                      <a:lnTo>
                        <a:pt x="49450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TextBox 137"/>
                <p:cNvSpPr txBox="1"/>
                <p:nvPr/>
              </p:nvSpPr>
              <p:spPr>
                <a:xfrm>
                  <a:off x="4227481" y="6739084"/>
                  <a:ext cx="1068665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123 Main Street, Anytown, USA</a:t>
                  </a:r>
                </a:p>
              </p:txBody>
            </p:sp>
            <p:sp>
              <p:nvSpPr>
                <p:cNvPr id="140" name="TextBox 140"/>
                <p:cNvSpPr txBox="1"/>
                <p:nvPr/>
              </p:nvSpPr>
              <p:spPr>
                <a:xfrm>
                  <a:off x="5812550" y="6739084"/>
                  <a:ext cx="917200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sarah@example.com</a:t>
                  </a:r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4079973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5665318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4111351" y="6753331"/>
                  <a:ext cx="45912" cy="58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12" h="58453">
                      <a:moveTo>
                        <a:pt x="0" y="0"/>
                      </a:moveTo>
                      <a:lnTo>
                        <a:pt x="45913" y="0"/>
                      </a:lnTo>
                      <a:lnTo>
                        <a:pt x="45913" y="58453"/>
                      </a:lnTo>
                      <a:lnTo>
                        <a:pt x="0" y="58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5693659" y="6765827"/>
                  <a:ext cx="51985" cy="3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5" h="33460">
                      <a:moveTo>
                        <a:pt x="0" y="0"/>
                      </a:moveTo>
                      <a:lnTo>
                        <a:pt x="51986" y="0"/>
                      </a:lnTo>
                      <a:lnTo>
                        <a:pt x="51986" y="33459"/>
                      </a:lnTo>
                      <a:lnTo>
                        <a:pt x="0" y="334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6A607D7-5367-25ED-DD36-C874F70F15C1}"/>
                </a:ext>
              </a:extLst>
            </p:cNvPr>
            <p:cNvGrpSpPr/>
            <p:nvPr/>
          </p:nvGrpSpPr>
          <p:grpSpPr>
            <a:xfrm>
              <a:off x="544234" y="1300863"/>
              <a:ext cx="2638039" cy="5536029"/>
              <a:chOff x="544234" y="1300863"/>
              <a:chExt cx="2638039" cy="553602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07C1D60-B8CC-46DF-04A5-94686E672B18}"/>
                  </a:ext>
                </a:extLst>
              </p:cNvPr>
              <p:cNvGrpSpPr/>
              <p:nvPr/>
            </p:nvGrpSpPr>
            <p:grpSpPr>
              <a:xfrm>
                <a:off x="572471" y="5845173"/>
                <a:ext cx="2540763" cy="429746"/>
                <a:chOff x="607850" y="5837283"/>
                <a:chExt cx="2540763" cy="42974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F533D01-1C0D-67A8-2B04-4BBC56F8BD19}"/>
                    </a:ext>
                  </a:extLst>
                </p:cNvPr>
                <p:cNvGrpSpPr/>
                <p:nvPr/>
              </p:nvGrpSpPr>
              <p:grpSpPr>
                <a:xfrm>
                  <a:off x="607850" y="5837283"/>
                  <a:ext cx="2540763" cy="429746"/>
                  <a:chOff x="607850" y="5837283"/>
                  <a:chExt cx="2540763" cy="429746"/>
                </a:xfrm>
              </p:grpSpPr>
              <p:sp>
                <p:nvSpPr>
                  <p:cNvPr id="86" name="AutoShape 86"/>
                  <p:cNvSpPr/>
                  <p:nvPr/>
                </p:nvSpPr>
                <p:spPr>
                  <a:xfrm flipH="1">
                    <a:off x="607850" y="5837283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8" name="AutoShape 88"/>
                  <p:cNvSpPr/>
                  <p:nvPr/>
                </p:nvSpPr>
                <p:spPr>
                  <a:xfrm flipV="1">
                    <a:off x="2082538" y="6267029"/>
                    <a:ext cx="1066075" cy="0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AutoShape 89"/>
                  <p:cNvSpPr/>
                  <p:nvPr/>
                </p:nvSpPr>
                <p:spPr>
                  <a:xfrm flipH="1">
                    <a:off x="3143851" y="5973623"/>
                    <a:ext cx="0" cy="288644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AutoShape 90"/>
                  <p:cNvSpPr/>
                  <p:nvPr/>
                </p:nvSpPr>
                <p:spPr>
                  <a:xfrm flipH="1" flipV="1">
                    <a:off x="612613" y="5842045"/>
                    <a:ext cx="0" cy="300488"/>
                  </a:xfrm>
                  <a:prstGeom prst="line">
                    <a:avLst/>
                  </a:prstGeom>
                  <a:ln w="9525" cap="flat">
                    <a:solidFill>
                      <a:srgbClr val="4E2F59">
                        <a:alpha val="11765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7" name="TextBox 87"/>
                <p:cNvSpPr txBox="1"/>
                <p:nvPr/>
              </p:nvSpPr>
              <p:spPr>
                <a:xfrm>
                  <a:off x="751805" y="5949564"/>
                  <a:ext cx="2252852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839"/>
                    </a:lnSpc>
                  </a:pPr>
                  <a:r>
                    <a:rPr lang="en-US" sz="699" dirty="0">
                      <a:solidFill>
                        <a:srgbClr val="000000"/>
                      </a:solidFill>
                      <a:latin typeface="Ovo" panose="02020502070400060406" pitchFamily="18" charset="0"/>
                    </a:rPr>
                    <a:t>John volunteers for Sunday School every other Sunday. He's also skilled in audiovisual setup for events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41F16BA-854A-A3B6-F0A0-99980C3F791A}"/>
                  </a:ext>
                </a:extLst>
              </p:cNvPr>
              <p:cNvGrpSpPr/>
              <p:nvPr/>
            </p:nvGrpSpPr>
            <p:grpSpPr>
              <a:xfrm>
                <a:off x="544234" y="4309473"/>
                <a:ext cx="2585177" cy="1235702"/>
                <a:chOff x="544234" y="4309473"/>
                <a:chExt cx="2585177" cy="1235702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544234" y="5147450"/>
                  <a:ext cx="2585177" cy="3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157549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157549"/>
                      </a:lnTo>
                      <a:lnTo>
                        <a:pt x="0" y="157549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652423" y="5227654"/>
                  <a:ext cx="874587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Emergency Contact</a:t>
                  </a:r>
                </a:p>
              </p:txBody>
            </p:sp>
            <p:sp>
              <p:nvSpPr>
                <p:cNvPr id="152" name="TextBox 152"/>
                <p:cNvSpPr txBox="1"/>
                <p:nvPr/>
              </p:nvSpPr>
              <p:spPr>
                <a:xfrm>
                  <a:off x="1983680" y="5227654"/>
                  <a:ext cx="1084318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(555) 555-5678</a:t>
                  </a:r>
                </a:p>
                <a:p>
                  <a:pPr algn="r">
                    <a:lnSpc>
                      <a:spcPts val="833"/>
                    </a:lnSpc>
                  </a:pPr>
                  <a:r>
                    <a:rPr lang="en-US" sz="700" spc="34" dirty="0">
                      <a:solidFill>
                        <a:srgbClr val="000000"/>
                      </a:solidFill>
                      <a:latin typeface="Ovo"/>
                    </a:rPr>
                    <a:t>Jane Doe (Spouse)</a:t>
                  </a:r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544234" y="4309473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TextBox 145"/>
                <p:cNvSpPr txBox="1"/>
                <p:nvPr/>
              </p:nvSpPr>
              <p:spPr>
                <a:xfrm>
                  <a:off x="652423" y="4345412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Relationship status</a:t>
                  </a:r>
                </a:p>
              </p:txBody>
            </p:sp>
            <p:sp>
              <p:nvSpPr>
                <p:cNvPr id="146" name="TextBox 146"/>
                <p:cNvSpPr txBox="1"/>
                <p:nvPr/>
              </p:nvSpPr>
              <p:spPr>
                <a:xfrm>
                  <a:off x="2594232" y="4345555"/>
                  <a:ext cx="438387" cy="1025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33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Single</a:t>
                  </a: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544234" y="4588799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TextBox 147"/>
                <p:cNvSpPr txBox="1"/>
                <p:nvPr/>
              </p:nvSpPr>
              <p:spPr>
                <a:xfrm>
                  <a:off x="652423" y="4624737"/>
                  <a:ext cx="925391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Membership Status</a:t>
                  </a:r>
                </a:p>
              </p:txBody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2336726" y="4620424"/>
                  <a:ext cx="695893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Active Member</a:t>
                  </a:r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544234" y="4868125"/>
                  <a:ext cx="2585177" cy="17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56" h="69225">
                      <a:moveTo>
                        <a:pt x="0" y="0"/>
                      </a:moveTo>
                      <a:lnTo>
                        <a:pt x="1024056" y="0"/>
                      </a:lnTo>
                      <a:lnTo>
                        <a:pt x="1024056" y="69225"/>
                      </a:lnTo>
                      <a:lnTo>
                        <a:pt x="0" y="69225"/>
                      </a:lnTo>
                      <a:close/>
                    </a:path>
                  </a:pathLst>
                </a:custGeom>
                <a:solidFill>
                  <a:srgbClr val="C9C9C9">
                    <a:alpha val="12941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TextBox 149"/>
                <p:cNvSpPr txBox="1"/>
                <p:nvPr/>
              </p:nvSpPr>
              <p:spPr>
                <a:xfrm>
                  <a:off x="652423" y="4904064"/>
                  <a:ext cx="677523" cy="1028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833"/>
                    </a:lnSpc>
                  </a:pPr>
                  <a:r>
                    <a:rPr lang="en-US" sz="700" b="1" dirty="0">
                      <a:solidFill>
                        <a:srgbClr val="000000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Date Joined</a:t>
                  </a:r>
                </a:p>
              </p:txBody>
            </p:sp>
            <p:sp>
              <p:nvSpPr>
                <p:cNvPr id="150" name="TextBox 150"/>
                <p:cNvSpPr txBox="1"/>
                <p:nvPr/>
              </p:nvSpPr>
              <p:spPr>
                <a:xfrm>
                  <a:off x="2269024" y="4899751"/>
                  <a:ext cx="763595" cy="1115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860"/>
                    </a:lnSpc>
                  </a:pPr>
                  <a:r>
                    <a:rPr lang="en-US" sz="700" dirty="0">
                      <a:solidFill>
                        <a:srgbClr val="000000"/>
                      </a:solidFill>
                      <a:latin typeface="Ovo"/>
                    </a:rPr>
                    <a:t>March 15, 2010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0DB4E1F-48A0-7B19-69B0-CF6656323F36}"/>
                  </a:ext>
                </a:extLst>
              </p:cNvPr>
              <p:cNvGrpSpPr/>
              <p:nvPr/>
            </p:nvGrpSpPr>
            <p:grpSpPr>
              <a:xfrm>
                <a:off x="544234" y="1300863"/>
                <a:ext cx="2585177" cy="2708612"/>
                <a:chOff x="579613" y="1300863"/>
                <a:chExt cx="2585177" cy="2708612"/>
              </a:xfrm>
            </p:grpSpPr>
            <p:sp>
              <p:nvSpPr>
                <p:cNvPr id="104" name="TextBox 104"/>
                <p:cNvSpPr txBox="1"/>
                <p:nvPr/>
              </p:nvSpPr>
              <p:spPr>
                <a:xfrm>
                  <a:off x="1494436" y="1300863"/>
                  <a:ext cx="755531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49"/>
                    </a:lnSpc>
                  </a:pPr>
                  <a:r>
                    <a:rPr lang="en-US" sz="1050" b="1" dirty="0">
                      <a:solidFill>
                        <a:srgbClr val="431354"/>
                      </a:solidFill>
                      <a:latin typeface="Noto Serif" panose="02020502060505020204" pitchFamily="18" charset="0"/>
                      <a:ea typeface="Noto Serif" panose="02020502060505020204" pitchFamily="18" charset="0"/>
                      <a:cs typeface="Noto Serif" panose="02020502060505020204" pitchFamily="18" charset="0"/>
                    </a:rPr>
                    <a:t>John Doe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684241-48DD-C406-E08E-2506321E59A2}"/>
                    </a:ext>
                  </a:extLst>
                </p:cNvPr>
                <p:cNvGrpSpPr/>
                <p:nvPr/>
              </p:nvGrpSpPr>
              <p:grpSpPr>
                <a:xfrm>
                  <a:off x="579613" y="1642116"/>
                  <a:ext cx="2585177" cy="2367359"/>
                  <a:chOff x="579613" y="1642116"/>
                  <a:chExt cx="2585177" cy="2367359"/>
                </a:xfrm>
              </p:grpSpPr>
              <p:sp>
                <p:nvSpPr>
                  <p:cNvPr id="102" name="Freeform 102"/>
                  <p:cNvSpPr>
                    <a:spLocks/>
                  </p:cNvSpPr>
                  <p:nvPr/>
                </p:nvSpPr>
                <p:spPr>
                  <a:xfrm>
                    <a:off x="579613" y="1644725"/>
                    <a:ext cx="2585177" cy="236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469" h="847473">
                        <a:moveTo>
                          <a:pt x="0" y="0"/>
                        </a:moveTo>
                        <a:lnTo>
                          <a:pt x="926469" y="0"/>
                        </a:lnTo>
                        <a:lnTo>
                          <a:pt x="926469" y="847473"/>
                        </a:lnTo>
                        <a:lnTo>
                          <a:pt x="0" y="847473"/>
                        </a:lnTo>
                        <a:close/>
                      </a:path>
                    </a:pathLst>
                  </a:custGeom>
                  <a:solidFill>
                    <a:srgbClr val="E1E1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6" name="Freeform 106"/>
                  <p:cNvSpPr>
                    <a:spLocks/>
                  </p:cNvSpPr>
                  <p:nvPr/>
                </p:nvSpPr>
                <p:spPr>
                  <a:xfrm>
                    <a:off x="579613" y="1642116"/>
                    <a:ext cx="2585177" cy="236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79" h="373033">
                        <a:moveTo>
                          <a:pt x="0" y="0"/>
                        </a:moveTo>
                        <a:lnTo>
                          <a:pt x="403879" y="0"/>
                        </a:lnTo>
                        <a:lnTo>
                          <a:pt x="403879" y="373033"/>
                        </a:lnTo>
                        <a:lnTo>
                          <a:pt x="0" y="373033"/>
                        </a:lnTo>
                        <a:close/>
                      </a:path>
                    </a:pathLst>
                  </a:custGeom>
                  <a:blipFill>
                    <a:blip r:embed="rId10"/>
                    <a:stretch>
                      <a:fillRect l="-116335" t="-23611" r="-25974" b="-51286"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71C45B7-95A2-85AA-7A3E-B8F262552E97}"/>
                  </a:ext>
                </a:extLst>
              </p:cNvPr>
              <p:cNvGrpSpPr/>
              <p:nvPr/>
            </p:nvGrpSpPr>
            <p:grpSpPr>
              <a:xfrm>
                <a:off x="577234" y="6574917"/>
                <a:ext cx="2605039" cy="261975"/>
                <a:chOff x="612613" y="6574917"/>
                <a:chExt cx="2605039" cy="261975"/>
              </a:xfrm>
            </p:grpSpPr>
            <p:sp>
              <p:nvSpPr>
                <p:cNvPr id="134" name="TextBox 134"/>
                <p:cNvSpPr txBox="1"/>
                <p:nvPr/>
              </p:nvSpPr>
              <p:spPr>
                <a:xfrm>
                  <a:off x="2341169" y="6585778"/>
                  <a:ext cx="847908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555-7839 (Phone)</a:t>
                  </a:r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759845" y="6585778"/>
                  <a:ext cx="853347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(555) 555-1234 (Home)</a:t>
                  </a:r>
                </a:p>
              </p:txBody>
            </p:sp>
            <p:sp>
              <p:nvSpPr>
                <p:cNvPr id="7" name="Freeform 7"/>
                <p:cNvSpPr/>
                <p:nvPr/>
              </p:nvSpPr>
              <p:spPr>
                <a:xfrm>
                  <a:off x="2197957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612613" y="6574917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2229335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0" y="0"/>
                      </a:lnTo>
                      <a:lnTo>
                        <a:pt x="49450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>
                  <a:off x="642222" y="6604526"/>
                  <a:ext cx="494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50" h="49450">
                      <a:moveTo>
                        <a:pt x="0" y="0"/>
                      </a:moveTo>
                      <a:lnTo>
                        <a:pt x="49450" y="0"/>
                      </a:lnTo>
                      <a:lnTo>
                        <a:pt x="49450" y="49450"/>
                      </a:lnTo>
                      <a:lnTo>
                        <a:pt x="0" y="494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760120" y="6739084"/>
                  <a:ext cx="1068665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123 Main Street, Anytown, USA</a:t>
                  </a:r>
                </a:p>
              </p:txBody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2345190" y="6739084"/>
                  <a:ext cx="872462" cy="8694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74"/>
                    </a:lnSpc>
                  </a:pPr>
                  <a:r>
                    <a:rPr lang="en-US" sz="550" spc="28" dirty="0">
                      <a:solidFill>
                        <a:srgbClr val="000000"/>
                      </a:solidFill>
                      <a:latin typeface="Ovo"/>
                    </a:rPr>
                    <a:t>johndoe@example.com</a:t>
                  </a:r>
                </a:p>
              </p:txBody>
            </p:sp>
            <p:sp>
              <p:nvSpPr>
                <p:cNvPr id="3" name="Freeform 3"/>
                <p:cNvSpPr/>
                <p:nvPr/>
              </p:nvSpPr>
              <p:spPr>
                <a:xfrm>
                  <a:off x="612613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5"/>
                <p:cNvSpPr/>
                <p:nvPr/>
              </p:nvSpPr>
              <p:spPr>
                <a:xfrm>
                  <a:off x="2197957" y="6728223"/>
                  <a:ext cx="108669" cy="10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1E1E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" name="Freeform 5"/>
                <p:cNvSpPr/>
                <p:nvPr/>
              </p:nvSpPr>
              <p:spPr>
                <a:xfrm>
                  <a:off x="643991" y="6753331"/>
                  <a:ext cx="45912" cy="58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12" h="58453">
                      <a:moveTo>
                        <a:pt x="0" y="0"/>
                      </a:moveTo>
                      <a:lnTo>
                        <a:pt x="45912" y="0"/>
                      </a:lnTo>
                      <a:lnTo>
                        <a:pt x="45912" y="58453"/>
                      </a:lnTo>
                      <a:lnTo>
                        <a:pt x="0" y="58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2226299" y="6765827"/>
                  <a:ext cx="51985" cy="3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5" h="33460">
                      <a:moveTo>
                        <a:pt x="0" y="0"/>
                      </a:moveTo>
                      <a:lnTo>
                        <a:pt x="51985" y="0"/>
                      </a:lnTo>
                      <a:lnTo>
                        <a:pt x="51985" y="33459"/>
                      </a:lnTo>
                      <a:lnTo>
                        <a:pt x="0" y="334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89C6501-2728-79CB-65BA-DBCD2DC10293}"/>
                </a:ext>
              </a:extLst>
            </p:cNvPr>
            <p:cNvGrpSpPr/>
            <p:nvPr/>
          </p:nvGrpSpPr>
          <p:grpSpPr>
            <a:xfrm>
              <a:off x="0" y="0"/>
              <a:ext cx="10693400" cy="884200"/>
              <a:chOff x="0" y="0"/>
              <a:chExt cx="10693400" cy="88420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0693400" cy="884200"/>
              </a:xfrm>
              <a:custGeom>
                <a:avLst/>
                <a:gdLst/>
                <a:ahLst/>
                <a:cxnLst/>
                <a:rect l="l" t="t" r="r" b="b"/>
                <a:pathLst>
                  <a:path w="3833302" h="316877">
                    <a:moveTo>
                      <a:pt x="0" y="0"/>
                    </a:moveTo>
                    <a:lnTo>
                      <a:pt x="3833302" y="0"/>
                    </a:lnTo>
                    <a:lnTo>
                      <a:pt x="3833302" y="316877"/>
                    </a:lnTo>
                    <a:lnTo>
                      <a:pt x="0" y="316877"/>
                    </a:lnTo>
                    <a:close/>
                  </a:path>
                </a:pathLst>
              </a:custGeom>
              <a:solidFill>
                <a:srgbClr val="4E2F59"/>
              </a:solidFill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3626738" y="330724"/>
                <a:ext cx="3438527" cy="2227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9"/>
                  </a:lnSpc>
                </a:pPr>
                <a:r>
                  <a:rPr lang="en-US" sz="1499" b="1" spc="74" dirty="0">
                    <a:solidFill>
                      <a:srgbClr val="FFFFFF"/>
                    </a:solidFill>
                    <a:latin typeface="Noto Serif" panose="02020502060505020204" pitchFamily="18" charset="0"/>
                    <a:ea typeface="Noto Serif" panose="02020502060505020204" pitchFamily="18" charset="0"/>
                    <a:cs typeface="Noto Serif" panose="02020502060505020204" pitchFamily="18" charset="0"/>
                  </a:rPr>
                  <a:t>CHURCH MEMBER DIRECTORY 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9161020" y="370663"/>
                <a:ext cx="917141" cy="142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u="none" strike="noStrike" dirty="0">
                    <a:solidFill>
                      <a:srgbClr val="FFFFFF"/>
                    </a:solidFill>
                    <a:latin typeface="Ovo"/>
                  </a:rPr>
                  <a:t>2024</a:t>
                </a:r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579613" y="370663"/>
                <a:ext cx="917141" cy="142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08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Ovo"/>
                  </a:rPr>
                  <a:t>CHURCH NAME</a:t>
                </a:r>
              </a:p>
            </p:txBody>
          </p:sp>
        </p:grpSp>
        <p:sp>
          <p:nvSpPr>
            <p:cNvPr id="169" name="TemplateLAB"/>
            <p:cNvSpPr/>
            <p:nvPr/>
          </p:nvSpPr>
          <p:spPr>
            <a:xfrm rot="-5400000">
              <a:off x="10048441" y="3673955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205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Ovo</vt:lpstr>
      <vt:lpstr>Noto Serif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(Landscape)</dc:title>
  <dc:creator>Hoang Anh</dc:creator>
  <cp:lastModifiedBy>Hoang Anh</cp:lastModifiedBy>
  <cp:revision>18</cp:revision>
  <dcterms:created xsi:type="dcterms:W3CDTF">2006-08-16T00:00:00Z</dcterms:created>
  <dcterms:modified xsi:type="dcterms:W3CDTF">2024-03-08T04:24:09Z</dcterms:modified>
  <dc:identifier>DAF-0G5R-E8</dc:identifier>
</cp:coreProperties>
</file>