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7556500" cy="10693400"/>
  <p:notesSz cx="6858000" cy="9144000"/>
  <p:embeddedFontLst>
    <p:embeddedFont>
      <p:font typeface="Montserrat" pitchFamily="2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2472" y="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5">
            <a:extLst>
              <a:ext uri="{FF2B5EF4-FFF2-40B4-BE49-F238E27FC236}">
                <a16:creationId xmlns:a16="http://schemas.microsoft.com/office/drawing/2014/main" id="{BCAD77D0-CE6C-67D1-A570-A45BEC2AA542}"/>
              </a:ext>
            </a:extLst>
          </p:cNvPr>
          <p:cNvGrpSpPr/>
          <p:nvPr/>
        </p:nvGrpSpPr>
        <p:grpSpPr>
          <a:xfrm>
            <a:off x="-1750" y="700"/>
            <a:ext cx="7560000" cy="10692000"/>
            <a:chOff x="-1750" y="700"/>
            <a:chExt cx="7560000" cy="106920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3198DDB-5750-2F63-5D9C-E17118726734}"/>
                </a:ext>
              </a:extLst>
            </p:cNvPr>
            <p:cNvGrpSpPr/>
            <p:nvPr/>
          </p:nvGrpSpPr>
          <p:grpSpPr>
            <a:xfrm>
              <a:off x="-1750" y="700"/>
              <a:ext cx="7560000" cy="10692000"/>
              <a:chOff x="-1750" y="700"/>
              <a:chExt cx="7560000" cy="10692000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-1750" y="700"/>
                <a:ext cx="7560000" cy="10692000"/>
              </a:xfrm>
              <a:custGeom>
                <a:avLst/>
                <a:gdLst/>
                <a:ahLst/>
                <a:cxnLst/>
                <a:rect l="l" t="t" r="r" b="b"/>
                <a:pathLst>
                  <a:path w="7560000" h="10692000">
                    <a:moveTo>
                      <a:pt x="0" y="0"/>
                    </a:moveTo>
                    <a:lnTo>
                      <a:pt x="7560000" y="0"/>
                    </a:lnTo>
                    <a:lnTo>
                      <a:pt x="7560000" y="10692000"/>
                    </a:lnTo>
                    <a:lnTo>
                      <a:pt x="0" y="10692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9999"/>
                </a:blip>
                <a:stretch>
                  <a:fillRect l="-95840" t="-11111" r="-95840"/>
                </a:stretch>
              </a:blipFill>
            </p:spPr>
            <p:txBody>
              <a:bodyPr lIns="91440" tIns="45720" rIns="91440" bIns="57600"/>
              <a:lstStyle/>
              <a:p>
                <a:endParaRPr lang="en-US" dirty="0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347567" y="347607"/>
                <a:ext cx="6861366" cy="9998187"/>
              </a:xfrm>
              <a:custGeom>
                <a:avLst/>
                <a:gdLst/>
                <a:ahLst/>
                <a:cxnLst/>
                <a:rect l="l" t="t" r="r" b="b"/>
                <a:pathLst>
                  <a:path w="2257733" h="3289905">
                    <a:moveTo>
                      <a:pt x="0" y="0"/>
                    </a:moveTo>
                    <a:lnTo>
                      <a:pt x="2257733" y="0"/>
                    </a:lnTo>
                    <a:lnTo>
                      <a:pt x="2257733" y="3289905"/>
                    </a:lnTo>
                    <a:lnTo>
                      <a:pt x="0" y="328990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FFFFFF">
                    <a:alpha val="49804"/>
                  </a:srgbClr>
                </a:solidFill>
                <a:prstDash val="solid"/>
                <a:miter/>
              </a:ln>
            </p:spPr>
            <p:txBody>
              <a:bodyPr lIns="91440" tIns="45720" rIns="91440" bIns="57600"/>
              <a:lstStyle/>
              <a:p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76CFD79-7442-97D7-5BBB-013ABBD74671}"/>
                </a:ext>
              </a:extLst>
            </p:cNvPr>
            <p:cNvGrpSpPr/>
            <p:nvPr/>
          </p:nvGrpSpPr>
          <p:grpSpPr>
            <a:xfrm>
              <a:off x="966326" y="8536259"/>
              <a:ext cx="5627287" cy="978692"/>
              <a:chOff x="966326" y="8536259"/>
              <a:chExt cx="5627287" cy="978692"/>
            </a:xfrm>
          </p:grpSpPr>
          <p:sp>
            <p:nvSpPr>
              <p:cNvPr id="10" name="TextBox 10"/>
              <p:cNvSpPr txBox="1"/>
              <p:nvPr/>
            </p:nvSpPr>
            <p:spPr>
              <a:xfrm>
                <a:off x="966326" y="8536259"/>
                <a:ext cx="5627287" cy="1660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87"/>
                  </a:lnSpc>
                </a:pPr>
                <a:r>
                  <a:rPr lang="en-US" sz="1100" dirty="0">
                    <a:solidFill>
                      <a:srgbClr val="FFFFFF"/>
                    </a:solidFill>
                    <a:latin typeface="Montserrat"/>
                  </a:rPr>
                  <a:t> Master of Science in Environmental Science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966326" y="8739422"/>
                <a:ext cx="5627287" cy="1660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87"/>
                  </a:lnSpc>
                  <a:spcBef>
                    <a:spcPct val="0"/>
                  </a:spcBef>
                </a:pPr>
                <a:r>
                  <a:rPr lang="en-US" sz="1100" u="none" strike="noStrike" dirty="0">
                    <a:solidFill>
                      <a:srgbClr val="FFFFFF"/>
                    </a:solidFill>
                    <a:latin typeface="Montserrat"/>
                  </a:rPr>
                  <a:t>Department of Environmental Studies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966326" y="8942585"/>
                <a:ext cx="5627287" cy="1660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87"/>
                  </a:lnSpc>
                  <a:spcBef>
                    <a:spcPct val="0"/>
                  </a:spcBef>
                </a:pPr>
                <a:r>
                  <a:rPr lang="en-US" sz="1100" u="none" strike="noStrike" dirty="0">
                    <a:solidFill>
                      <a:srgbClr val="FFFFFF"/>
                    </a:solidFill>
                    <a:latin typeface="Montserrat"/>
                  </a:rPr>
                  <a:t>University of Green Meadows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966326" y="9145748"/>
                <a:ext cx="5627287" cy="1660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87"/>
                  </a:lnSpc>
                  <a:spcBef>
                    <a:spcPct val="0"/>
                  </a:spcBef>
                </a:pPr>
                <a:r>
                  <a:rPr lang="en-US" sz="1100" u="none" strike="noStrike" dirty="0">
                    <a:solidFill>
                      <a:srgbClr val="FFFFFF"/>
                    </a:solidFill>
                    <a:latin typeface="Montserrat"/>
                  </a:rPr>
                  <a:t>Dr. Emily Green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966326" y="9348909"/>
                <a:ext cx="5627287" cy="1660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87"/>
                  </a:lnSpc>
                  <a:spcBef>
                    <a:spcPct val="0"/>
                  </a:spcBef>
                </a:pPr>
                <a:r>
                  <a:rPr lang="en-US" sz="1100" u="none" strike="noStrike" dirty="0">
                    <a:solidFill>
                      <a:srgbClr val="FFFFFF"/>
                    </a:solidFill>
                    <a:latin typeface="Montserrat"/>
                  </a:rPr>
                  <a:t>May 15, 2024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4604416-2161-F500-B9F3-B526D90D9214}"/>
                </a:ext>
              </a:extLst>
            </p:cNvPr>
            <p:cNvGrpSpPr/>
            <p:nvPr/>
          </p:nvGrpSpPr>
          <p:grpSpPr>
            <a:xfrm>
              <a:off x="1406554" y="4600239"/>
              <a:ext cx="4743391" cy="1156601"/>
              <a:chOff x="1406554" y="4600239"/>
              <a:chExt cx="4743391" cy="1156601"/>
            </a:xfrm>
          </p:grpSpPr>
          <p:sp>
            <p:nvSpPr>
              <p:cNvPr id="7" name="TextBox 7"/>
              <p:cNvSpPr txBox="1"/>
              <p:nvPr/>
            </p:nvSpPr>
            <p:spPr>
              <a:xfrm>
                <a:off x="1406554" y="4600239"/>
                <a:ext cx="4743391" cy="6924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677"/>
                  </a:lnSpc>
                </a:pPr>
                <a:r>
                  <a:rPr lang="en-US" sz="2300" b="1" dirty="0">
                    <a:solidFill>
                      <a:srgbClr val="FFFFFF"/>
                    </a:solidFill>
                    <a:latin typeface="Montserrat" pitchFamily="2" charset="0"/>
                  </a:rPr>
                  <a:t>Impact of Climate Change on Biodiversity Conservation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2749445" y="5513184"/>
                <a:ext cx="2057609" cy="24365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71"/>
                  </a:lnSpc>
                </a:pPr>
                <a:r>
                  <a:rPr lang="en-US" sz="1599" dirty="0">
                    <a:solidFill>
                      <a:srgbClr val="FFFFFF"/>
                    </a:solidFill>
                    <a:latin typeface="Montserrat"/>
                  </a:rPr>
                  <a:t>By: </a:t>
                </a:r>
                <a:r>
                  <a:rPr lang="en-US" sz="1599" b="1" dirty="0">
                    <a:solidFill>
                      <a:srgbClr val="FFFFFF"/>
                    </a:solidFill>
                    <a:latin typeface="Montserrat" pitchFamily="2" charset="0"/>
                  </a:rPr>
                  <a:t>Sarah Johnson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02D702B-299B-5689-8753-B06A05770CE3}"/>
                </a:ext>
              </a:extLst>
            </p:cNvPr>
            <p:cNvGrpSpPr/>
            <p:nvPr/>
          </p:nvGrpSpPr>
          <p:grpSpPr>
            <a:xfrm>
              <a:off x="2401322" y="1147285"/>
              <a:ext cx="2757297" cy="1705937"/>
              <a:chOff x="2401322" y="1147285"/>
              <a:chExt cx="2757297" cy="1705937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3079770" y="1147285"/>
                <a:ext cx="1400400" cy="1372392"/>
              </a:xfrm>
              <a:custGeom>
                <a:avLst/>
                <a:gdLst/>
                <a:ahLst/>
                <a:cxnLst/>
                <a:rect l="l" t="t" r="r" b="b"/>
                <a:pathLst>
                  <a:path w="1400400" h="1372392">
                    <a:moveTo>
                      <a:pt x="0" y="0"/>
                    </a:moveTo>
                    <a:lnTo>
                      <a:pt x="1400400" y="0"/>
                    </a:lnTo>
                    <a:lnTo>
                      <a:pt x="1400400" y="1372392"/>
                    </a:lnTo>
                    <a:lnTo>
                      <a:pt x="0" y="13723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Freeform 4"/>
              <p:cNvSpPr/>
              <p:nvPr/>
            </p:nvSpPr>
            <p:spPr>
              <a:xfrm>
                <a:off x="3473431" y="1653850"/>
                <a:ext cx="613078" cy="389026"/>
              </a:xfrm>
              <a:custGeom>
                <a:avLst/>
                <a:gdLst/>
                <a:ahLst/>
                <a:cxnLst/>
                <a:rect l="l" t="t" r="r" b="b"/>
                <a:pathLst>
                  <a:path w="613078" h="389026">
                    <a:moveTo>
                      <a:pt x="0" y="0"/>
                    </a:moveTo>
                    <a:lnTo>
                      <a:pt x="613078" y="0"/>
                    </a:lnTo>
                    <a:lnTo>
                      <a:pt x="613078" y="389026"/>
                    </a:lnTo>
                    <a:lnTo>
                      <a:pt x="0" y="38902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2401322" y="2691466"/>
                <a:ext cx="2757297" cy="16175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91"/>
                  </a:lnSpc>
                </a:pPr>
                <a:r>
                  <a:rPr lang="en-US" sz="1103" dirty="0">
                    <a:solidFill>
                      <a:srgbClr val="FFFFFF"/>
                    </a:solidFill>
                    <a:latin typeface="Montserrat"/>
                  </a:rPr>
                  <a:t>University of Green Meadows</a:t>
                </a:r>
              </a:p>
            </p:txBody>
          </p:sp>
        </p:grpSp>
        <p:sp>
          <p:nvSpPr>
            <p:cNvPr id="18" name="TemplateLAB"/>
            <p:cNvSpPr/>
            <p:nvPr/>
          </p:nvSpPr>
          <p:spPr>
            <a:xfrm>
              <a:off x="3541262" y="9857227"/>
              <a:ext cx="477415" cy="78773"/>
            </a:xfrm>
            <a:custGeom>
              <a:avLst/>
              <a:gdLst/>
              <a:ahLst/>
              <a:cxnLst/>
              <a:rect l="l" t="t" r="r" b="b"/>
              <a:pathLst>
                <a:path w="477415" h="78773">
                  <a:moveTo>
                    <a:pt x="0" y="0"/>
                  </a:moveTo>
                  <a:lnTo>
                    <a:pt x="477415" y="0"/>
                  </a:lnTo>
                  <a:lnTo>
                    <a:pt x="477415" y="78773"/>
                  </a:lnTo>
                  <a:lnTo>
                    <a:pt x="0" y="78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38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Montserrat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Cover page</dc:title>
  <dc:creator>Hoang Anh</dc:creator>
  <cp:lastModifiedBy>Hoang Anh</cp:lastModifiedBy>
  <cp:revision>11</cp:revision>
  <dcterms:created xsi:type="dcterms:W3CDTF">2006-08-16T00:00:00Z</dcterms:created>
  <dcterms:modified xsi:type="dcterms:W3CDTF">2024-02-16T16:13:51Z</dcterms:modified>
  <dc:identifier>DAF811d_ikE</dc:identifier>
</cp:coreProperties>
</file>