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Albert Sans" pitchFamily="2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472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E0E5D57E-1B85-0E36-B46F-C90916B3202A}"/>
              </a:ext>
            </a:extLst>
          </p:cNvPr>
          <p:cNvGrpSpPr/>
          <p:nvPr/>
        </p:nvGrpSpPr>
        <p:grpSpPr>
          <a:xfrm>
            <a:off x="0" y="403795"/>
            <a:ext cx="7556500" cy="10289606"/>
            <a:chOff x="0" y="403795"/>
            <a:chExt cx="7556500" cy="10289606"/>
          </a:xfrm>
        </p:grpSpPr>
        <p:sp>
          <p:nvSpPr>
            <p:cNvPr id="3" name="Freeform 3"/>
            <p:cNvSpPr/>
            <p:nvPr/>
          </p:nvSpPr>
          <p:spPr>
            <a:xfrm>
              <a:off x="0" y="6280117"/>
              <a:ext cx="7556500" cy="4413284"/>
            </a:xfrm>
            <a:custGeom>
              <a:avLst/>
              <a:gdLst/>
              <a:ahLst/>
              <a:cxnLst/>
              <a:rect l="l" t="t" r="r" b="b"/>
              <a:pathLst>
                <a:path w="1665383" h="969606">
                  <a:moveTo>
                    <a:pt x="0" y="0"/>
                  </a:moveTo>
                  <a:lnTo>
                    <a:pt x="1665383" y="0"/>
                  </a:lnTo>
                  <a:lnTo>
                    <a:pt x="1665383" y="969606"/>
                  </a:lnTo>
                  <a:lnTo>
                    <a:pt x="0" y="969606"/>
                  </a:lnTo>
                  <a:close/>
                </a:path>
              </a:pathLst>
            </a:custGeom>
            <a:blipFill>
              <a:blip r:embed="rId2"/>
              <a:stretch>
                <a:fillRect l="-7436" r="-163" b="-23208"/>
              </a:stretch>
            </a:blipFill>
          </p:spPr>
          <p:txBody>
            <a:bodyPr>
              <a:normAutofit/>
            </a:bodyPr>
            <a:lstStyle/>
            <a:p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7E6F1FE-A8BC-E637-42D8-20C219F4DF32}"/>
                </a:ext>
              </a:extLst>
            </p:cNvPr>
            <p:cNvGrpSpPr/>
            <p:nvPr/>
          </p:nvGrpSpPr>
          <p:grpSpPr>
            <a:xfrm>
              <a:off x="6119694" y="8882683"/>
              <a:ext cx="830829" cy="1053317"/>
              <a:chOff x="6119694" y="8882683"/>
              <a:chExt cx="830829" cy="105331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6119694" y="8882683"/>
                <a:ext cx="830829" cy="1053317"/>
              </a:xfrm>
              <a:custGeom>
                <a:avLst/>
                <a:gdLst/>
                <a:ahLst/>
                <a:cxnLst/>
                <a:rect l="l" t="t" r="r" b="b"/>
                <a:pathLst>
                  <a:path w="537348" h="681245">
                    <a:moveTo>
                      <a:pt x="0" y="0"/>
                    </a:moveTo>
                    <a:lnTo>
                      <a:pt x="537348" y="0"/>
                    </a:lnTo>
                    <a:lnTo>
                      <a:pt x="537348" y="681245"/>
                    </a:lnTo>
                    <a:lnTo>
                      <a:pt x="0" y="681245"/>
                    </a:lnTo>
                    <a:close/>
                  </a:path>
                </a:pathLst>
              </a:custGeom>
              <a:solidFill>
                <a:srgbClr val="C2FF66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6207142" y="9094496"/>
                <a:ext cx="655931" cy="6868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596"/>
                  </a:lnSpc>
                </a:pPr>
                <a:r>
                  <a:rPr lang="en-US" sz="2750" b="1" spc="-109" dirty="0">
                    <a:solidFill>
                      <a:srgbClr val="0B5943"/>
                    </a:solidFill>
                    <a:latin typeface="Albert Sans" pitchFamily="2" charset="0"/>
                  </a:rPr>
                  <a:t>20</a:t>
                </a:r>
              </a:p>
              <a:p>
                <a:pPr marL="0" lvl="0" indent="0" algn="ctr">
                  <a:lnSpc>
                    <a:spcPts val="2596"/>
                  </a:lnSpc>
                  <a:spcBef>
                    <a:spcPct val="0"/>
                  </a:spcBef>
                </a:pPr>
                <a:r>
                  <a:rPr lang="en-US" sz="2750" b="1" spc="-109" dirty="0">
                    <a:solidFill>
                      <a:srgbClr val="0B5943"/>
                    </a:solidFill>
                    <a:latin typeface="Albert Sans" pitchFamily="2" charset="0"/>
                  </a:rPr>
                  <a:t>24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08781A6-66E4-268C-51F7-379E2F934D77}"/>
                </a:ext>
              </a:extLst>
            </p:cNvPr>
            <p:cNvGrpSpPr/>
            <p:nvPr/>
          </p:nvGrpSpPr>
          <p:grpSpPr>
            <a:xfrm>
              <a:off x="3087944" y="3974956"/>
              <a:ext cx="3962574" cy="801247"/>
              <a:chOff x="3087944" y="3974956"/>
              <a:chExt cx="3962574" cy="801247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3087944" y="3974956"/>
                <a:ext cx="2899729" cy="1648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422"/>
                  </a:lnSpc>
                  <a:spcBef>
                    <a:spcPct val="0"/>
                  </a:spcBef>
                </a:pPr>
                <a:r>
                  <a:rPr lang="en-US" sz="950" b="1" u="none" strike="noStrike" spc="-24" dirty="0">
                    <a:solidFill>
                      <a:srgbClr val="C2FF66"/>
                    </a:solidFill>
                    <a:latin typeface="Albert Sans" pitchFamily="2" charset="0"/>
                  </a:rPr>
                  <a:t>Overview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3087944" y="4205656"/>
                <a:ext cx="3962574" cy="5705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32"/>
                  </a:lnSpc>
                  <a:spcBef>
                    <a:spcPct val="0"/>
                  </a:spcBef>
                </a:pPr>
                <a:r>
                  <a:rPr lang="en-US" sz="749" spc="-19" dirty="0">
                    <a:solidFill>
                      <a:srgbClr val="FFFEF4"/>
                    </a:solidFill>
                    <a:latin typeface="Albert Sans"/>
                  </a:rPr>
                  <a:t>"The </a:t>
                </a:r>
                <a:r>
                  <a:rPr lang="en-US" sz="749" b="1" i="1" spc="-19" dirty="0">
                    <a:solidFill>
                      <a:srgbClr val="FFFEF4"/>
                    </a:solidFill>
                    <a:latin typeface="Albert Sans" pitchFamily="2" charset="0"/>
                  </a:rPr>
                  <a:t>'</a:t>
                </a:r>
                <a:r>
                  <a:rPr lang="en-US" sz="749" b="1" i="1" spc="-19" dirty="0">
                    <a:solidFill>
                      <a:srgbClr val="C2FF66"/>
                    </a:solidFill>
                    <a:latin typeface="Albert Sans" pitchFamily="2" charset="0"/>
                  </a:rPr>
                  <a:t>Growing Together</a:t>
                </a:r>
                <a:r>
                  <a:rPr lang="en-US" sz="749" b="1" i="1" spc="-19" dirty="0">
                    <a:solidFill>
                      <a:srgbClr val="FFFEF4"/>
                    </a:solidFill>
                    <a:latin typeface="Albert Sans"/>
                  </a:rPr>
                  <a:t>' </a:t>
                </a:r>
                <a:r>
                  <a:rPr lang="en-US" sz="749" spc="-19" dirty="0">
                    <a:solidFill>
                      <a:srgbClr val="FFFEF4"/>
                    </a:solidFill>
                    <a:latin typeface="Albert Sans"/>
                  </a:rPr>
                  <a:t>project aims to establish a sustainable community garden in the heart of our neighborhood, fostering environmental stewardship and community engagement. This project involves collaborating with local residents, schools, and businesses to create a green space that promotes healthy living and social interaction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702DBE8-D82A-8795-D613-44DC3FFB9086}"/>
                </a:ext>
              </a:extLst>
            </p:cNvPr>
            <p:cNvGrpSpPr/>
            <p:nvPr/>
          </p:nvGrpSpPr>
          <p:grpSpPr>
            <a:xfrm>
              <a:off x="688893" y="3978854"/>
              <a:ext cx="1066832" cy="1275565"/>
              <a:chOff x="688893" y="3978854"/>
              <a:chExt cx="1066832" cy="1275565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688893" y="3978854"/>
                <a:ext cx="1066832" cy="1648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422"/>
                  </a:lnSpc>
                  <a:spcBef>
                    <a:spcPct val="0"/>
                  </a:spcBef>
                </a:pPr>
                <a:r>
                  <a:rPr lang="en-US" sz="950" b="1" spc="-24" dirty="0">
                    <a:solidFill>
                      <a:srgbClr val="C2FF66"/>
                    </a:solidFill>
                    <a:latin typeface="Albert Sans" pitchFamily="2" charset="0"/>
                  </a:rPr>
                  <a:t>Nora Green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691854" y="4147424"/>
                <a:ext cx="1063871" cy="134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32"/>
                  </a:lnSpc>
                  <a:spcBef>
                    <a:spcPct val="0"/>
                  </a:spcBef>
                </a:pPr>
                <a:r>
                  <a:rPr lang="en-US" sz="750" spc="-19" dirty="0">
                    <a:solidFill>
                      <a:srgbClr val="FFFEF4"/>
                    </a:solidFill>
                    <a:latin typeface="Albert Sans"/>
                  </a:rPr>
                  <a:t>Garden Coordinator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688893" y="4467078"/>
                <a:ext cx="1066832" cy="1676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422"/>
                  </a:lnSpc>
                  <a:spcBef>
                    <a:spcPct val="0"/>
                  </a:spcBef>
                </a:pPr>
                <a:r>
                  <a:rPr lang="en-US" sz="950" b="1" spc="-24" dirty="0">
                    <a:solidFill>
                      <a:srgbClr val="C2FF66"/>
                    </a:solidFill>
                    <a:latin typeface="Albert Sans" pitchFamily="2" charset="0"/>
                  </a:rPr>
                  <a:t>Max Harves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691854" y="4635647"/>
                <a:ext cx="1063871" cy="1305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32"/>
                  </a:lnSpc>
                  <a:spcBef>
                    <a:spcPct val="0"/>
                  </a:spcBef>
                </a:pPr>
                <a:r>
                  <a:rPr lang="en-US" sz="750" u="none" strike="noStrike" spc="-19" dirty="0">
                    <a:solidFill>
                      <a:srgbClr val="FFFEF4"/>
                    </a:solidFill>
                    <a:latin typeface="Albert Sans"/>
                  </a:rPr>
                  <a:t>Outreach Specialist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688893" y="4955301"/>
                <a:ext cx="1066832" cy="1676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422"/>
                  </a:lnSpc>
                  <a:spcBef>
                    <a:spcPct val="0"/>
                  </a:spcBef>
                </a:pPr>
                <a:r>
                  <a:rPr lang="en-US" sz="950" b="1" spc="-24" dirty="0">
                    <a:solidFill>
                      <a:srgbClr val="C2FF66"/>
                    </a:solidFill>
                    <a:latin typeface="Albert Sans" pitchFamily="2" charset="0"/>
                  </a:rPr>
                  <a:t>Lily Bloom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691854" y="5123871"/>
                <a:ext cx="1063871" cy="1305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32"/>
                  </a:lnSpc>
                  <a:spcBef>
                    <a:spcPct val="0"/>
                  </a:spcBef>
                </a:pPr>
                <a:r>
                  <a:rPr lang="en-US" sz="750" u="none" strike="noStrike" spc="-19" dirty="0">
                    <a:solidFill>
                      <a:srgbClr val="FFFEF4"/>
                    </a:solidFill>
                    <a:latin typeface="Albert Sans"/>
                  </a:rPr>
                  <a:t>Education Coordinator</a:t>
                </a:r>
              </a:p>
            </p:txBody>
          </p:sp>
        </p:grpSp>
        <p:sp>
          <p:nvSpPr>
            <p:cNvPr id="17" name="AutoShape 17"/>
            <p:cNvSpPr/>
            <p:nvPr/>
          </p:nvSpPr>
          <p:spPr>
            <a:xfrm flipV="1">
              <a:off x="591416" y="3582373"/>
              <a:ext cx="6459102" cy="0"/>
            </a:xfrm>
            <a:prstGeom prst="line">
              <a:avLst/>
            </a:prstGeom>
            <a:ln w="9525" cap="flat">
              <a:solidFill>
                <a:srgbClr val="C2FF6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C20BE7A-19DA-9DAF-E3DB-99A7268C7217}"/>
                </a:ext>
              </a:extLst>
            </p:cNvPr>
            <p:cNvGrpSpPr/>
            <p:nvPr/>
          </p:nvGrpSpPr>
          <p:grpSpPr>
            <a:xfrm>
              <a:off x="4583825" y="669730"/>
              <a:ext cx="2466693" cy="593306"/>
              <a:chOff x="4583825" y="669730"/>
              <a:chExt cx="2466693" cy="593306"/>
            </a:xfrm>
          </p:grpSpPr>
          <p:sp>
            <p:nvSpPr>
              <p:cNvPr id="22" name="TextBox 22"/>
              <p:cNvSpPr txBox="1"/>
              <p:nvPr/>
            </p:nvSpPr>
            <p:spPr>
              <a:xfrm>
                <a:off x="4904181" y="669730"/>
                <a:ext cx="2146337" cy="1648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422"/>
                  </a:lnSpc>
                  <a:spcBef>
                    <a:spcPct val="0"/>
                  </a:spcBef>
                </a:pPr>
                <a:r>
                  <a:rPr lang="en-US" sz="950" b="1" u="none" strike="noStrike" spc="-24" dirty="0">
                    <a:solidFill>
                      <a:srgbClr val="C2FF66"/>
                    </a:solidFill>
                    <a:latin typeface="Albert Sans" pitchFamily="2" charset="0"/>
                  </a:rPr>
                  <a:t>Green Earth Organization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4583825" y="842715"/>
                <a:ext cx="2466693" cy="134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32"/>
                  </a:lnSpc>
                  <a:spcBef>
                    <a:spcPct val="0"/>
                  </a:spcBef>
                </a:pPr>
                <a:r>
                  <a:rPr lang="en-US" sz="749" u="none" strike="noStrike" spc="-19" dirty="0">
                    <a:solidFill>
                      <a:srgbClr val="FFFEF4">
                        <a:alpha val="80000"/>
                      </a:srgbClr>
                    </a:solidFill>
                    <a:latin typeface="Albert Sans"/>
                  </a:rPr>
                  <a:t>greenearthorganization.com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4583825" y="985533"/>
                <a:ext cx="2466693" cy="134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32"/>
                  </a:lnSpc>
                  <a:spcBef>
                    <a:spcPct val="0"/>
                  </a:spcBef>
                </a:pPr>
                <a:r>
                  <a:rPr lang="en-US" sz="749" u="none" strike="noStrike" spc="-19" dirty="0">
                    <a:solidFill>
                      <a:srgbClr val="FFFEF4">
                        <a:alpha val="80000"/>
                      </a:srgbClr>
                    </a:solidFill>
                    <a:latin typeface="Albert Sans"/>
                  </a:rPr>
                  <a:t>hello@greenearthorganization.com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4583825" y="1128350"/>
                <a:ext cx="2466693" cy="134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32"/>
                  </a:lnSpc>
                  <a:spcBef>
                    <a:spcPct val="0"/>
                  </a:spcBef>
                </a:pPr>
                <a:r>
                  <a:rPr lang="en-US" sz="749" u="none" strike="noStrike" spc="-19" dirty="0">
                    <a:solidFill>
                      <a:srgbClr val="FFFEF4">
                        <a:alpha val="80000"/>
                      </a:srgbClr>
                    </a:solidFill>
                    <a:latin typeface="Albert Sans"/>
                  </a:rPr>
                  <a:t>+123-456-789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7EF3FFB-5E0B-37B1-4DBC-630F994C6E51}"/>
                </a:ext>
              </a:extLst>
            </p:cNvPr>
            <p:cNvGrpSpPr/>
            <p:nvPr/>
          </p:nvGrpSpPr>
          <p:grpSpPr>
            <a:xfrm>
              <a:off x="678802" y="403795"/>
              <a:ext cx="4012862" cy="1960228"/>
              <a:chOff x="678802" y="403795"/>
              <a:chExt cx="4012862" cy="1960228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678802" y="678846"/>
                <a:ext cx="4012862" cy="13337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073"/>
                  </a:lnSpc>
                </a:pPr>
                <a:r>
                  <a:rPr lang="en-US" sz="5050" b="1" spc="-202" dirty="0">
                    <a:solidFill>
                      <a:srgbClr val="C2FF66"/>
                    </a:solidFill>
                    <a:latin typeface="Albert Sans" pitchFamily="2" charset="0"/>
                  </a:rPr>
                  <a:t>Growing Together</a:t>
                </a:r>
              </a:p>
            </p:txBody>
          </p:sp>
          <p:sp>
            <p:nvSpPr>
              <p:cNvPr id="9" name="Freeform 9"/>
              <p:cNvSpPr/>
              <p:nvPr/>
            </p:nvSpPr>
            <p:spPr>
              <a:xfrm rot="16854248" flipV="1">
                <a:off x="2956634" y="418746"/>
                <a:ext cx="569562" cy="539659"/>
              </a:xfrm>
              <a:custGeom>
                <a:avLst/>
                <a:gdLst/>
                <a:ahLst/>
                <a:cxnLst/>
                <a:rect l="l" t="t" r="r" b="b"/>
                <a:pathLst>
                  <a:path w="759416" h="719546">
                    <a:moveTo>
                      <a:pt x="0" y="719546"/>
                    </a:moveTo>
                    <a:lnTo>
                      <a:pt x="759416" y="719546"/>
                    </a:lnTo>
                    <a:lnTo>
                      <a:pt x="759416" y="0"/>
                    </a:lnTo>
                    <a:lnTo>
                      <a:pt x="0" y="0"/>
                    </a:lnTo>
                    <a:lnTo>
                      <a:pt x="0" y="719546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688893" y="2016684"/>
                <a:ext cx="1851749" cy="3473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67"/>
                  </a:lnSpc>
                </a:pPr>
                <a:r>
                  <a:rPr lang="en-US" sz="1550" b="1" spc="-61" dirty="0">
                    <a:solidFill>
                      <a:srgbClr val="FFFFFF"/>
                    </a:solidFill>
                    <a:latin typeface="Albert Sans" pitchFamily="2" charset="0"/>
                  </a:rPr>
                  <a:t>December 15, 2025</a:t>
                </a:r>
              </a:p>
            </p:txBody>
          </p:sp>
        </p:grpSp>
        <p:sp>
          <p:nvSpPr>
            <p:cNvPr id="26" name="TemplateLAB"/>
            <p:cNvSpPr/>
            <p:nvPr/>
          </p:nvSpPr>
          <p:spPr>
            <a:xfrm>
              <a:off x="6535108" y="5900559"/>
              <a:ext cx="517775" cy="85433"/>
            </a:xfrm>
            <a:custGeom>
              <a:avLst/>
              <a:gdLst/>
              <a:ahLst/>
              <a:cxnLst/>
              <a:rect l="l" t="t" r="r" b="b"/>
              <a:pathLst>
                <a:path w="517775" h="85433">
                  <a:moveTo>
                    <a:pt x="0" y="0"/>
                  </a:moveTo>
                  <a:lnTo>
                    <a:pt x="517775" y="0"/>
                  </a:lnTo>
                  <a:lnTo>
                    <a:pt x="517775" y="85433"/>
                  </a:lnTo>
                  <a:lnTo>
                    <a:pt x="0" y="85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8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85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Albert Sans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Cover page</dc:title>
  <dc:creator>Hoang Anh</dc:creator>
  <cp:lastModifiedBy>Hoang Anh</cp:lastModifiedBy>
  <cp:revision>12</cp:revision>
  <dcterms:created xsi:type="dcterms:W3CDTF">2006-08-16T00:00:00Z</dcterms:created>
  <dcterms:modified xsi:type="dcterms:W3CDTF">2024-02-15T09:10:32Z</dcterms:modified>
  <dc:identifier>DAF811d_ikE</dc:identifier>
</cp:coreProperties>
</file>