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9" r:id="rId2"/>
  </p:sldIdLst>
  <p:sldSz cx="7556500" cy="10693400"/>
  <p:notesSz cx="6858000" cy="9144000"/>
  <p:embeddedFontLst>
    <p:embeddedFont>
      <p:font typeface="Poppins" panose="00000500000000000000" pitchFamily="2" charset="0"/>
      <p:regular r:id="rId3"/>
      <p:bold r:id="rId4"/>
      <p:italic r:id="rId5"/>
      <p:boldItalic r:id="rId6"/>
    </p:embeddedFont>
    <p:embeddedFont>
      <p:font typeface="Poppins SemiBold" panose="00000700000000000000" pitchFamily="2" charset="0"/>
      <p:bold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2472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E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>
            <a:extLst>
              <a:ext uri="{FF2B5EF4-FFF2-40B4-BE49-F238E27FC236}">
                <a16:creationId xmlns:a16="http://schemas.microsoft.com/office/drawing/2014/main" id="{5E53A4D9-7682-65EE-9CDC-D2A83428A96F}"/>
              </a:ext>
            </a:extLst>
          </p:cNvPr>
          <p:cNvGrpSpPr/>
          <p:nvPr/>
        </p:nvGrpSpPr>
        <p:grpSpPr>
          <a:xfrm>
            <a:off x="824400" y="759578"/>
            <a:ext cx="6732100" cy="9933823"/>
            <a:chOff x="824400" y="759578"/>
            <a:chExt cx="6732100" cy="9933823"/>
          </a:xfrm>
        </p:grpSpPr>
        <p:sp>
          <p:nvSpPr>
            <p:cNvPr id="3" name="Freeform 3"/>
            <p:cNvSpPr/>
            <p:nvPr/>
          </p:nvSpPr>
          <p:spPr>
            <a:xfrm>
              <a:off x="3652241" y="3033943"/>
              <a:ext cx="3904259" cy="7659458"/>
            </a:xfrm>
            <a:custGeom>
              <a:avLst/>
              <a:gdLst/>
              <a:ahLst/>
              <a:cxnLst/>
              <a:rect l="l" t="t" r="r" b="b"/>
              <a:pathLst>
                <a:path w="9065218" h="8963235">
                  <a:moveTo>
                    <a:pt x="0" y="0"/>
                  </a:moveTo>
                  <a:lnTo>
                    <a:pt x="9065219" y="0"/>
                  </a:lnTo>
                  <a:lnTo>
                    <a:pt x="9065219" y="8963235"/>
                  </a:lnTo>
                  <a:lnTo>
                    <a:pt x="0" y="89632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r="-132188" b="-17022"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DF458FC-6EC9-38E1-81BA-9338FD3DC182}"/>
                </a:ext>
              </a:extLst>
            </p:cNvPr>
            <p:cNvGrpSpPr/>
            <p:nvPr/>
          </p:nvGrpSpPr>
          <p:grpSpPr>
            <a:xfrm>
              <a:off x="824400" y="9211585"/>
              <a:ext cx="2239774" cy="724415"/>
              <a:chOff x="824400" y="9211585"/>
              <a:chExt cx="2239774" cy="724415"/>
            </a:xfrm>
          </p:grpSpPr>
          <p:sp>
            <p:nvSpPr>
              <p:cNvPr id="8" name="TextBox 8"/>
              <p:cNvSpPr txBox="1"/>
              <p:nvPr/>
            </p:nvSpPr>
            <p:spPr>
              <a:xfrm>
                <a:off x="824400" y="9367677"/>
                <a:ext cx="1820673" cy="24117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2016"/>
                  </a:lnSpc>
                </a:pPr>
                <a:r>
                  <a:rPr lang="en-US" sz="1200" dirty="0">
                    <a:solidFill>
                      <a:srgbClr val="AFF4C7"/>
                    </a:solidFill>
                    <a:latin typeface="Poppins SemiBold" panose="00000700000000000000" pitchFamily="2" charset="0"/>
                  </a:rPr>
                  <a:t>Amelia Starling</a:t>
                </a:r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824400" y="9211585"/>
                <a:ext cx="1820673" cy="16070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44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FFFFFF">
                        <a:alpha val="80000"/>
                      </a:srgbClr>
                    </a:solidFill>
                    <a:latin typeface="Poppins"/>
                  </a:rPr>
                  <a:t>Prepared by</a:t>
                </a:r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824400" y="9604234"/>
                <a:ext cx="2239774" cy="15376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44"/>
                  </a:lnSpc>
                </a:pPr>
                <a:r>
                  <a:rPr lang="en-US" sz="800" dirty="0">
                    <a:solidFill>
                      <a:srgbClr val="FFFFFF">
                        <a:alpha val="80000"/>
                      </a:srgbClr>
                    </a:solidFill>
                    <a:latin typeface="Poppins"/>
                  </a:rPr>
                  <a:t>hello@ameliastarling.com</a:t>
                </a:r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824400" y="9767809"/>
                <a:ext cx="2239774" cy="16819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44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FFFFFF">
                        <a:alpha val="80000"/>
                      </a:srgbClr>
                    </a:solidFill>
                    <a:latin typeface="Poppins"/>
                  </a:rPr>
                  <a:t>+123-456-7890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AC70C2D-B73D-FDE4-108A-A0B6626D3E2A}"/>
                </a:ext>
              </a:extLst>
            </p:cNvPr>
            <p:cNvGrpSpPr/>
            <p:nvPr/>
          </p:nvGrpSpPr>
          <p:grpSpPr>
            <a:xfrm>
              <a:off x="824400" y="759578"/>
              <a:ext cx="5979600" cy="2098939"/>
              <a:chOff x="824400" y="759578"/>
              <a:chExt cx="5979600" cy="2098939"/>
            </a:xfrm>
          </p:grpSpPr>
          <p:sp>
            <p:nvSpPr>
              <p:cNvPr id="2" name="AutoShape 2"/>
              <p:cNvSpPr/>
              <p:nvPr/>
            </p:nvSpPr>
            <p:spPr>
              <a:xfrm flipV="1">
                <a:off x="2970530" y="913158"/>
                <a:ext cx="2110359" cy="0"/>
              </a:xfrm>
              <a:prstGeom prst="line">
                <a:avLst/>
              </a:prstGeom>
              <a:ln w="19050" cap="flat">
                <a:solidFill>
                  <a:srgbClr val="FFFFFF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5170495" y="817982"/>
                <a:ext cx="1633505" cy="19035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440"/>
                  </a:lnSpc>
                </a:pPr>
                <a:r>
                  <a:rPr lang="en-US" sz="1200" spc="60" dirty="0">
                    <a:solidFill>
                      <a:srgbClr val="FFFFFF"/>
                    </a:solidFill>
                    <a:latin typeface="Poppins"/>
                  </a:rPr>
                  <a:t>SEPTEMBER 2026</a:t>
                </a:r>
              </a:p>
            </p:txBody>
          </p:sp>
          <p:sp>
            <p:nvSpPr>
              <p:cNvPr id="5" name="Freeform 5"/>
              <p:cNvSpPr/>
              <p:nvPr/>
            </p:nvSpPr>
            <p:spPr>
              <a:xfrm>
                <a:off x="824400" y="759578"/>
                <a:ext cx="307160" cy="307160"/>
              </a:xfrm>
              <a:custGeom>
                <a:avLst/>
                <a:gdLst/>
                <a:ahLst/>
                <a:cxnLst/>
                <a:rect l="l" t="t" r="r" b="b"/>
                <a:pathLst>
                  <a:path w="307160" h="307160">
                    <a:moveTo>
                      <a:pt x="0" y="0"/>
                    </a:moveTo>
                    <a:lnTo>
                      <a:pt x="307160" y="0"/>
                    </a:lnTo>
                    <a:lnTo>
                      <a:pt x="307160" y="307160"/>
                    </a:lnTo>
                    <a:lnTo>
                      <a:pt x="0" y="30716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TextBox 6"/>
              <p:cNvSpPr txBox="1"/>
              <p:nvPr/>
            </p:nvSpPr>
            <p:spPr>
              <a:xfrm>
                <a:off x="824400" y="1448599"/>
                <a:ext cx="4220719" cy="140991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5258"/>
                  </a:lnSpc>
                </a:pPr>
                <a:r>
                  <a:rPr lang="en-US" sz="5250" dirty="0">
                    <a:solidFill>
                      <a:srgbClr val="AFF4C7"/>
                    </a:solidFill>
                    <a:latin typeface="Poppins SemiBold" panose="00000700000000000000" pitchFamily="2" charset="0"/>
                  </a:rPr>
                  <a:t>Professional cover page </a:t>
                </a:r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1254361" y="817982"/>
                <a:ext cx="1849413" cy="19035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440"/>
                  </a:lnSpc>
                </a:pPr>
                <a:r>
                  <a:rPr lang="en-US" sz="1200" spc="60" dirty="0">
                    <a:solidFill>
                      <a:srgbClr val="FFFFFF"/>
                    </a:solidFill>
                    <a:latin typeface="Poppins"/>
                  </a:rPr>
                  <a:t>COMPANY NAME</a:t>
                </a:r>
              </a:p>
            </p:txBody>
          </p:sp>
        </p:grpSp>
        <p:sp>
          <p:nvSpPr>
            <p:cNvPr id="12" name="TemplateLAB"/>
            <p:cNvSpPr/>
            <p:nvPr/>
          </p:nvSpPr>
          <p:spPr>
            <a:xfrm>
              <a:off x="6286225" y="2858517"/>
              <a:ext cx="517775" cy="85433"/>
            </a:xfrm>
            <a:custGeom>
              <a:avLst/>
              <a:gdLst/>
              <a:ahLst/>
              <a:cxnLst/>
              <a:rect l="l" t="t" r="r" b="b"/>
              <a:pathLst>
                <a:path w="517775" h="85433">
                  <a:moveTo>
                    <a:pt x="0" y="0"/>
                  </a:moveTo>
                  <a:lnTo>
                    <a:pt x="517775" y="0"/>
                  </a:lnTo>
                  <a:lnTo>
                    <a:pt x="517775" y="85432"/>
                  </a:lnTo>
                  <a:lnTo>
                    <a:pt x="0" y="8543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alphaModFix amt="80000"/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Poppins SemiBold</vt:lpstr>
      <vt:lpstr>Calibri</vt:lpstr>
      <vt:lpstr>Arial</vt:lpstr>
      <vt:lpstr>Poppins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Cover page</dc:title>
  <dc:creator>Hoang Anh</dc:creator>
  <cp:lastModifiedBy>Hoang Anh</cp:lastModifiedBy>
  <cp:revision>13</cp:revision>
  <dcterms:created xsi:type="dcterms:W3CDTF">2006-08-16T00:00:00Z</dcterms:created>
  <dcterms:modified xsi:type="dcterms:W3CDTF">2024-02-16T16:00:46Z</dcterms:modified>
  <dc:identifier>DAF811d_ikE</dc:identifier>
</cp:coreProperties>
</file>