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7" r:id="rId2"/>
  </p:sldIdLst>
  <p:sldSz cx="7556500" cy="10693400"/>
  <p:notesSz cx="6858000" cy="9144000"/>
  <p:embeddedFontLst>
    <p:embeddedFont>
      <p:font typeface="Albert Sans" pitchFamily="2" charset="0"/>
      <p:regular r:id="rId3"/>
      <p:bold r:id="rId4"/>
      <p:italic r:id="rId5"/>
      <p:boldItalic r:id="rId6"/>
    </p:embeddedFont>
    <p:embeddedFont>
      <p:font typeface="Albert Sans ExtraBold" pitchFamily="2" charset="0"/>
      <p:bold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83"/>
    <a:srgbClr val="533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886" y="6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3F2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765EA9-1DD8-E9EC-BDD3-0937C337C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9">
            <a:extLst>
              <a:ext uri="{FF2B5EF4-FFF2-40B4-BE49-F238E27FC236}">
                <a16:creationId xmlns:a16="http://schemas.microsoft.com/office/drawing/2014/main" id="{D6C83D58-B6AB-E806-F3B7-754E1DE0A0E7}"/>
              </a:ext>
            </a:extLst>
          </p:cNvPr>
          <p:cNvGrpSpPr/>
          <p:nvPr/>
        </p:nvGrpSpPr>
        <p:grpSpPr>
          <a:xfrm>
            <a:off x="-754566" y="807214"/>
            <a:ext cx="9048787" cy="9917936"/>
            <a:chOff x="-754566" y="807214"/>
            <a:chExt cx="9048787" cy="991793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DD0DD24-BE23-168C-31FC-AE1EA92F9667}"/>
                </a:ext>
              </a:extLst>
            </p:cNvPr>
            <p:cNvGrpSpPr/>
            <p:nvPr/>
          </p:nvGrpSpPr>
          <p:grpSpPr>
            <a:xfrm>
              <a:off x="0" y="3723125"/>
              <a:ext cx="7556501" cy="4630151"/>
              <a:chOff x="0" y="3723125"/>
              <a:chExt cx="7556501" cy="4630151"/>
            </a:xfrm>
          </p:grpSpPr>
          <p:sp>
            <p:nvSpPr>
              <p:cNvPr id="2" name="Freeform 2">
                <a:extLst>
                  <a:ext uri="{FF2B5EF4-FFF2-40B4-BE49-F238E27FC236}">
                    <a16:creationId xmlns:a16="http://schemas.microsoft.com/office/drawing/2014/main" id="{18E5A1E5-CED3-3E62-AA19-BAFBC6278F36}"/>
                  </a:ext>
                </a:extLst>
              </p:cNvPr>
              <p:cNvSpPr/>
              <p:nvPr/>
            </p:nvSpPr>
            <p:spPr>
              <a:xfrm rot="-5400000">
                <a:off x="3762927" y="4559703"/>
                <a:ext cx="4630151" cy="2956996"/>
              </a:xfrm>
              <a:custGeom>
                <a:avLst/>
                <a:gdLst/>
                <a:ahLst/>
                <a:cxnLst/>
                <a:rect l="l" t="t" r="r" b="b"/>
                <a:pathLst>
                  <a:path w="4630151" h="5316457">
                    <a:moveTo>
                      <a:pt x="0" y="0"/>
                    </a:moveTo>
                    <a:lnTo>
                      <a:pt x="4630151" y="0"/>
                    </a:lnTo>
                    <a:lnTo>
                      <a:pt x="4630151" y="5316458"/>
                    </a:lnTo>
                    <a:lnTo>
                      <a:pt x="0" y="5316458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t="-1" b="-79792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" name="Freeform 3">
                <a:extLst>
                  <a:ext uri="{FF2B5EF4-FFF2-40B4-BE49-F238E27FC236}">
                    <a16:creationId xmlns:a16="http://schemas.microsoft.com/office/drawing/2014/main" id="{207422F2-22C5-7C4F-77D8-C175FACAD5AF}"/>
                  </a:ext>
                </a:extLst>
              </p:cNvPr>
              <p:cNvSpPr/>
              <p:nvPr/>
            </p:nvSpPr>
            <p:spPr>
              <a:xfrm rot="-5400000">
                <a:off x="-834828" y="4557953"/>
                <a:ext cx="4630151" cy="2960496"/>
              </a:xfrm>
              <a:custGeom>
                <a:avLst/>
                <a:gdLst/>
                <a:ahLst/>
                <a:cxnLst/>
                <a:rect l="l" t="t" r="r" b="b"/>
                <a:pathLst>
                  <a:path w="4630151" h="5316457">
                    <a:moveTo>
                      <a:pt x="0" y="0"/>
                    </a:moveTo>
                    <a:lnTo>
                      <a:pt x="4630151" y="0"/>
                    </a:lnTo>
                    <a:lnTo>
                      <a:pt x="4630151" y="5316458"/>
                    </a:lnTo>
                    <a:lnTo>
                      <a:pt x="0" y="5316458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t="-79580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3178A71-B366-9C3A-C4DC-5AE8DF72D373}"/>
                </a:ext>
              </a:extLst>
            </p:cNvPr>
            <p:cNvSpPr>
              <a:spLocks/>
            </p:cNvSpPr>
            <p:nvPr/>
          </p:nvSpPr>
          <p:spPr>
            <a:xfrm>
              <a:off x="-754566" y="1676399"/>
              <a:ext cx="9048787" cy="9048751"/>
            </a:xfrm>
            <a:prstGeom prst="ellipse">
              <a:avLst/>
            </a:prstGeom>
            <a:gradFill flip="none" rotWithShape="1">
              <a:gsLst>
                <a:gs pos="920">
                  <a:srgbClr val="FFDF83"/>
                </a:gs>
                <a:gs pos="70000">
                  <a:srgbClr val="FFDF83">
                    <a:alpha val="30000"/>
                  </a:srgbClr>
                </a:gs>
                <a:gs pos="43000">
                  <a:srgbClr val="FFDF83">
                    <a:alpha val="60000"/>
                  </a:srgbClr>
                </a:gs>
                <a:gs pos="100000">
                  <a:srgbClr val="FFDF83">
                    <a:alpha val="0"/>
                  </a:srgbClr>
                </a:gs>
                <a:gs pos="0">
                  <a:srgbClr val="FFDF8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E64599E-830A-CEFE-FC53-6188B0B54270}"/>
                </a:ext>
              </a:extLst>
            </p:cNvPr>
            <p:cNvSpPr>
              <a:spLocks/>
            </p:cNvSpPr>
            <p:nvPr/>
          </p:nvSpPr>
          <p:spPr>
            <a:xfrm>
              <a:off x="1121771" y="3379984"/>
              <a:ext cx="5316457" cy="5316436"/>
            </a:xfrm>
            <a:custGeom>
              <a:avLst/>
              <a:gdLst/>
              <a:ahLst/>
              <a:cxnLst/>
              <a:rect l="l" t="t" r="r" b="b"/>
              <a:pathLst>
                <a:path w="6350000" h="6349975">
                  <a:moveTo>
                    <a:pt x="6350000" y="3175025"/>
                  </a:moveTo>
                  <a:cubicBezTo>
                    <a:pt x="6350000" y="4928451"/>
                    <a:pt x="4928476" y="6349975"/>
                    <a:pt x="3175000" y="6349975"/>
                  </a:cubicBezTo>
                  <a:cubicBezTo>
                    <a:pt x="1421498" y="6349975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2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4"/>
              <a:stretch>
                <a:fillRect l="-50703" t="-11875" r="-57772" b="-27283"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49C8C125-DD35-7B5F-66DA-39ED9E91BB9E}"/>
                </a:ext>
              </a:extLst>
            </p:cNvPr>
            <p:cNvSpPr txBox="1"/>
            <p:nvPr/>
          </p:nvSpPr>
          <p:spPr>
            <a:xfrm>
              <a:off x="2605813" y="9893660"/>
              <a:ext cx="2155448" cy="2455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08"/>
                </a:lnSpc>
              </a:pPr>
              <a:r>
                <a:rPr lang="en-US" sz="2250" b="1" spc="-133" dirty="0">
                  <a:solidFill>
                    <a:srgbClr val="FFFFFF"/>
                  </a:solidFill>
                  <a:latin typeface="Albert Sans" pitchFamily="2" charset="0"/>
                </a:rPr>
                <a:t>Portfolio</a:t>
              </a:r>
              <a:r>
                <a:rPr lang="en-US" sz="2250" b="1" spc="-133" dirty="0">
                  <a:solidFill>
                    <a:srgbClr val="FFDF83"/>
                  </a:solidFill>
                  <a:latin typeface="Albert Sans" pitchFamily="2" charset="0"/>
                </a:rPr>
                <a:t> | 2024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5150F78-2E60-57CE-71C8-6474E90476BD}"/>
                </a:ext>
              </a:extLst>
            </p:cNvPr>
            <p:cNvGrpSpPr/>
            <p:nvPr/>
          </p:nvGrpSpPr>
          <p:grpSpPr>
            <a:xfrm>
              <a:off x="0" y="807214"/>
              <a:ext cx="7556500" cy="1371537"/>
              <a:chOff x="0" y="807214"/>
              <a:chExt cx="7556500" cy="1371537"/>
            </a:xfrm>
          </p:grpSpPr>
          <p:sp>
            <p:nvSpPr>
              <p:cNvPr id="8" name="TextBox 8">
                <a:extLst>
                  <a:ext uri="{FF2B5EF4-FFF2-40B4-BE49-F238E27FC236}">
                    <a16:creationId xmlns:a16="http://schemas.microsoft.com/office/drawing/2014/main" id="{29917922-4796-1835-6CA4-115C4D5EA28F}"/>
                  </a:ext>
                </a:extLst>
              </p:cNvPr>
              <p:cNvSpPr txBox="1"/>
              <p:nvPr/>
            </p:nvSpPr>
            <p:spPr>
              <a:xfrm>
                <a:off x="687352" y="807214"/>
                <a:ext cx="5992371" cy="87395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6448"/>
                  </a:lnSpc>
                </a:pPr>
                <a:r>
                  <a:rPr lang="en-US" sz="8050" spc="-475" dirty="0">
                    <a:solidFill>
                      <a:srgbClr val="FFDF83"/>
                    </a:solidFill>
                    <a:latin typeface="Albert Sans ExtraBold" pitchFamily="2" charset="0"/>
                  </a:rPr>
                  <a:t>Justin Wilson</a:t>
                </a:r>
              </a:p>
            </p:txBody>
          </p:sp>
          <p:sp>
            <p:nvSpPr>
              <p:cNvPr id="9" name="TextBox 9">
                <a:extLst>
                  <a:ext uri="{FF2B5EF4-FFF2-40B4-BE49-F238E27FC236}">
                    <a16:creationId xmlns:a16="http://schemas.microsoft.com/office/drawing/2014/main" id="{F341ED42-EB97-AC02-2256-3AC46AEE57E9}"/>
                  </a:ext>
                </a:extLst>
              </p:cNvPr>
              <p:cNvSpPr txBox="1"/>
              <p:nvPr/>
            </p:nvSpPr>
            <p:spPr>
              <a:xfrm>
                <a:off x="756000" y="1933171"/>
                <a:ext cx="2155448" cy="24558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808"/>
                  </a:lnSpc>
                </a:pPr>
                <a:r>
                  <a:rPr lang="en-US" sz="2250" b="1" spc="-133" dirty="0">
                    <a:solidFill>
                      <a:srgbClr val="FFDF83"/>
                    </a:solidFill>
                    <a:latin typeface="Albert Sans" pitchFamily="2" charset="0"/>
                  </a:rPr>
                  <a:t>Graphic Designer</a:t>
                </a:r>
              </a:p>
            </p:txBody>
          </p:sp>
          <p:sp>
            <p:nvSpPr>
              <p:cNvPr id="11" name="TextBox 11">
                <a:extLst>
                  <a:ext uri="{FF2B5EF4-FFF2-40B4-BE49-F238E27FC236}">
                    <a16:creationId xmlns:a16="http://schemas.microsoft.com/office/drawing/2014/main" id="{E9B9BAC9-66BA-8A1F-37B4-327051B8E8FD}"/>
                  </a:ext>
                </a:extLst>
              </p:cNvPr>
              <p:cNvSpPr txBox="1"/>
              <p:nvPr/>
            </p:nvSpPr>
            <p:spPr>
              <a:xfrm>
                <a:off x="3419811" y="1899964"/>
                <a:ext cx="597257" cy="1282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sz="1000" b="1" dirty="0">
                    <a:solidFill>
                      <a:srgbClr val="FFDF83"/>
                    </a:solidFill>
                    <a:latin typeface="Albert Sans" pitchFamily="2" charset="0"/>
                  </a:rPr>
                  <a:t>Behance</a:t>
                </a:r>
              </a:p>
            </p:txBody>
          </p:sp>
          <p:sp>
            <p:nvSpPr>
              <p:cNvPr id="12" name="TextBox 12">
                <a:extLst>
                  <a:ext uri="{FF2B5EF4-FFF2-40B4-BE49-F238E27FC236}">
                    <a16:creationId xmlns:a16="http://schemas.microsoft.com/office/drawing/2014/main" id="{4AD6893C-0B12-0B77-BD87-CC0121A0E57C}"/>
                  </a:ext>
                </a:extLst>
              </p:cNvPr>
              <p:cNvSpPr txBox="1"/>
              <p:nvPr/>
            </p:nvSpPr>
            <p:spPr>
              <a:xfrm>
                <a:off x="3419811" y="2057803"/>
                <a:ext cx="597257" cy="8976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00"/>
                  </a:lnSpc>
                </a:pPr>
                <a:r>
                  <a:rPr lang="en-US" sz="700" i="1" dirty="0">
                    <a:solidFill>
                      <a:srgbClr val="FFFFFF"/>
                    </a:solidFill>
                    <a:latin typeface="Albert Sans" pitchFamily="2" charset="0"/>
                  </a:rPr>
                  <a:t>Justin Wilson</a:t>
                </a:r>
              </a:p>
            </p:txBody>
          </p:sp>
          <p:sp>
            <p:nvSpPr>
              <p:cNvPr id="14" name="TextBox 14">
                <a:extLst>
                  <a:ext uri="{FF2B5EF4-FFF2-40B4-BE49-F238E27FC236}">
                    <a16:creationId xmlns:a16="http://schemas.microsoft.com/office/drawing/2014/main" id="{733323FC-0129-2B3F-2040-0DEAEFA46298}"/>
                  </a:ext>
                </a:extLst>
              </p:cNvPr>
              <p:cNvSpPr txBox="1"/>
              <p:nvPr/>
            </p:nvSpPr>
            <p:spPr>
              <a:xfrm>
                <a:off x="4525430" y="1899964"/>
                <a:ext cx="958569" cy="1282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sz="1000" b="1" dirty="0">
                    <a:solidFill>
                      <a:srgbClr val="FFDF83"/>
                    </a:solidFill>
                    <a:latin typeface="Albert Sans" pitchFamily="2" charset="0"/>
                  </a:rPr>
                  <a:t>Email</a:t>
                </a:r>
              </a:p>
            </p:txBody>
          </p:sp>
          <p:sp>
            <p:nvSpPr>
              <p:cNvPr id="15" name="TextBox 15">
                <a:extLst>
                  <a:ext uri="{FF2B5EF4-FFF2-40B4-BE49-F238E27FC236}">
                    <a16:creationId xmlns:a16="http://schemas.microsoft.com/office/drawing/2014/main" id="{B40DF81E-F723-447C-351A-13B1E191883D}"/>
                  </a:ext>
                </a:extLst>
              </p:cNvPr>
              <p:cNvSpPr txBox="1"/>
              <p:nvPr/>
            </p:nvSpPr>
            <p:spPr>
              <a:xfrm>
                <a:off x="4525430" y="2057803"/>
                <a:ext cx="1005420" cy="89768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700"/>
                  </a:lnSpc>
                </a:pPr>
                <a:r>
                  <a:rPr lang="en-US" sz="700" i="1" dirty="0">
                    <a:solidFill>
                      <a:srgbClr val="FFFFFF"/>
                    </a:solidFill>
                    <a:latin typeface="Albert Sans" pitchFamily="2" charset="0"/>
                  </a:rPr>
                  <a:t>hello@justinwilson.com</a:t>
                </a:r>
              </a:p>
            </p:txBody>
          </p:sp>
          <p:sp>
            <p:nvSpPr>
              <p:cNvPr id="17" name="TextBox 17">
                <a:extLst>
                  <a:ext uri="{FF2B5EF4-FFF2-40B4-BE49-F238E27FC236}">
                    <a16:creationId xmlns:a16="http://schemas.microsoft.com/office/drawing/2014/main" id="{2BB1027A-9CA2-5A5E-10F8-83871E6AD7B1}"/>
                  </a:ext>
                </a:extLst>
              </p:cNvPr>
              <p:cNvSpPr txBox="1"/>
              <p:nvPr/>
            </p:nvSpPr>
            <p:spPr>
              <a:xfrm>
                <a:off x="5992361" y="1899964"/>
                <a:ext cx="811639" cy="1282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sz="1000" b="1" dirty="0">
                    <a:solidFill>
                      <a:srgbClr val="FFDF83"/>
                    </a:solidFill>
                    <a:latin typeface="Albert Sans" pitchFamily="2" charset="0"/>
                  </a:rPr>
                  <a:t>Phone</a:t>
                </a:r>
              </a:p>
            </p:txBody>
          </p:sp>
          <p:sp>
            <p:nvSpPr>
              <p:cNvPr id="18" name="TextBox 18">
                <a:extLst>
                  <a:ext uri="{FF2B5EF4-FFF2-40B4-BE49-F238E27FC236}">
                    <a16:creationId xmlns:a16="http://schemas.microsoft.com/office/drawing/2014/main" id="{B633EDE1-0F25-2681-25CE-B3A5A96F56AA}"/>
                  </a:ext>
                </a:extLst>
              </p:cNvPr>
              <p:cNvSpPr txBox="1"/>
              <p:nvPr/>
            </p:nvSpPr>
            <p:spPr>
              <a:xfrm>
                <a:off x="5992361" y="2057803"/>
                <a:ext cx="769314" cy="8976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00"/>
                  </a:lnSpc>
                </a:pPr>
                <a:r>
                  <a:rPr lang="en-US" sz="700" i="1" dirty="0">
                    <a:solidFill>
                      <a:srgbClr val="FFFFFF"/>
                    </a:solidFill>
                    <a:latin typeface="Albert Sans" pitchFamily="2" charset="0"/>
                  </a:rPr>
                  <a:t>+123-456-7890</a:t>
                </a:r>
              </a:p>
            </p:txBody>
          </p:sp>
          <p:sp>
            <p:nvSpPr>
              <p:cNvPr id="19" name="AutoShape 19">
                <a:extLst>
                  <a:ext uri="{FF2B5EF4-FFF2-40B4-BE49-F238E27FC236}">
                    <a16:creationId xmlns:a16="http://schemas.microsoft.com/office/drawing/2014/main" id="{88ED397F-EFB1-2D3A-BFB0-2CD2FA3D4E5F}"/>
                  </a:ext>
                </a:extLst>
              </p:cNvPr>
              <p:cNvSpPr/>
              <p:nvPr/>
            </p:nvSpPr>
            <p:spPr>
              <a:xfrm>
                <a:off x="0" y="1693234"/>
                <a:ext cx="7556500" cy="0"/>
              </a:xfrm>
              <a:prstGeom prst="line">
                <a:avLst/>
              </a:prstGeom>
              <a:ln w="9525" cap="flat">
                <a:solidFill>
                  <a:srgbClr val="FFFFF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>
                <a:normAutofit fontScale="25000" lnSpcReduction="20000"/>
              </a:bodyPr>
              <a:lstStyle/>
              <a:p>
                <a:endParaRPr lang="en-US" dirty="0"/>
              </a:p>
            </p:txBody>
          </p:sp>
        </p:grpSp>
        <p:sp>
          <p:nvSpPr>
            <p:cNvPr id="20" name="TemplateLAB">
              <a:extLst>
                <a:ext uri="{FF2B5EF4-FFF2-40B4-BE49-F238E27FC236}">
                  <a16:creationId xmlns:a16="http://schemas.microsoft.com/office/drawing/2014/main" id="{0DCD9110-4358-2004-9AE6-C2C50C1DF08F}"/>
                </a:ext>
              </a:extLst>
            </p:cNvPr>
            <p:cNvSpPr/>
            <p:nvPr/>
          </p:nvSpPr>
          <p:spPr>
            <a:xfrm>
              <a:off x="3423030" y="9660062"/>
              <a:ext cx="713940" cy="117800"/>
            </a:xfrm>
            <a:custGeom>
              <a:avLst/>
              <a:gdLst/>
              <a:ahLst/>
              <a:cxnLst/>
              <a:rect l="l" t="t" r="r" b="b"/>
              <a:pathLst>
                <a:path w="713940" h="117800">
                  <a:moveTo>
                    <a:pt x="0" y="0"/>
                  </a:moveTo>
                  <a:lnTo>
                    <a:pt x="713940" y="0"/>
                  </a:lnTo>
                  <a:lnTo>
                    <a:pt x="713940" y="117800"/>
                  </a:lnTo>
                  <a:lnTo>
                    <a:pt x="0" y="1178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alphaModFix amt="80000"/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173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Albert Sans ExtraBold</vt:lpstr>
      <vt:lpstr>Albert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Cover page</dc:title>
  <dc:creator>Hoang Anh</dc:creator>
  <cp:lastModifiedBy>Hoang Anh</cp:lastModifiedBy>
  <cp:revision>13</cp:revision>
  <dcterms:created xsi:type="dcterms:W3CDTF">2006-08-16T00:00:00Z</dcterms:created>
  <dcterms:modified xsi:type="dcterms:W3CDTF">2024-02-16T15:13:37Z</dcterms:modified>
  <dc:identifier>DAF811d_ikE</dc:identifier>
</cp:coreProperties>
</file>