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2" r:id="rId2"/>
  </p:sldIdLst>
  <p:sldSz cx="7556500" cy="10693400"/>
  <p:notesSz cx="6858000" cy="9144000"/>
  <p:embeddedFontLst>
    <p:embeddedFont>
      <p:font typeface="Manrope" pitchFamily="2" charset="0"/>
      <p:regular r:id="rId3"/>
      <p:bold r:id="rId4"/>
    </p:embeddedFont>
    <p:embeddedFont>
      <p:font typeface="Manrope Light" pitchFamily="2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22" autoAdjust="0"/>
  </p:normalViewPr>
  <p:slideViewPr>
    <p:cSldViewPr>
      <p:cViewPr>
        <p:scale>
          <a:sx n="50" d="100"/>
          <a:sy n="50" d="100"/>
        </p:scale>
        <p:origin x="1356" y="6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7">
            <a:extLst>
              <a:ext uri="{FF2B5EF4-FFF2-40B4-BE49-F238E27FC236}">
                <a16:creationId xmlns:a16="http://schemas.microsoft.com/office/drawing/2014/main" id="{D85DA4A3-4012-C1D5-6FB7-CD746BBD7EC6}"/>
              </a:ext>
            </a:extLst>
          </p:cNvPr>
          <p:cNvGrpSpPr/>
          <p:nvPr/>
        </p:nvGrpSpPr>
        <p:grpSpPr>
          <a:xfrm>
            <a:off x="0" y="756000"/>
            <a:ext cx="7556500" cy="9352425"/>
            <a:chOff x="0" y="756000"/>
            <a:chExt cx="7556500" cy="9352425"/>
          </a:xfrm>
        </p:grpSpPr>
        <p:sp>
          <p:nvSpPr>
            <p:cNvPr id="3" name="Freeform 3"/>
            <p:cNvSpPr/>
            <p:nvPr/>
          </p:nvSpPr>
          <p:spPr>
            <a:xfrm>
              <a:off x="1459046" y="4214748"/>
              <a:ext cx="4641907" cy="5413303"/>
            </a:xfrm>
            <a:custGeom>
              <a:avLst/>
              <a:gdLst/>
              <a:ahLst/>
              <a:cxnLst/>
              <a:rect l="l" t="t" r="r" b="b"/>
              <a:pathLst>
                <a:path w="4641907" h="5413303">
                  <a:moveTo>
                    <a:pt x="0" y="0"/>
                  </a:moveTo>
                  <a:lnTo>
                    <a:pt x="4641908" y="0"/>
                  </a:lnTo>
                  <a:lnTo>
                    <a:pt x="4641908" y="5413303"/>
                  </a:lnTo>
                  <a:lnTo>
                    <a:pt x="0" y="54133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AD282CE-D059-D7FF-55FB-B028576447F8}"/>
                </a:ext>
              </a:extLst>
            </p:cNvPr>
            <p:cNvGrpSpPr/>
            <p:nvPr/>
          </p:nvGrpSpPr>
          <p:grpSpPr>
            <a:xfrm>
              <a:off x="0" y="8828995"/>
              <a:ext cx="7556500" cy="1279430"/>
              <a:chOff x="0" y="8828995"/>
              <a:chExt cx="7556500" cy="127943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8828995"/>
                <a:ext cx="7556500" cy="1279430"/>
              </a:xfrm>
              <a:custGeom>
                <a:avLst/>
                <a:gdLst/>
                <a:ahLst/>
                <a:cxnLst/>
                <a:rect l="l" t="t" r="r" b="b"/>
                <a:pathLst>
                  <a:path w="2709333" h="458519">
                    <a:moveTo>
                      <a:pt x="0" y="0"/>
                    </a:moveTo>
                    <a:lnTo>
                      <a:pt x="2709333" y="0"/>
                    </a:lnTo>
                    <a:lnTo>
                      <a:pt x="2709333" y="458519"/>
                    </a:lnTo>
                    <a:lnTo>
                      <a:pt x="0" y="458519"/>
                    </a:lnTo>
                    <a:close/>
                  </a:path>
                </a:pathLst>
              </a:custGeom>
              <a:solidFill>
                <a:srgbClr val="FFE5BE"/>
              </a:solidFill>
            </p:spPr>
            <p:txBody>
              <a:bodyPr>
                <a:normAutofit/>
              </a:bodyPr>
              <a:lstStyle/>
              <a:p>
                <a:endParaRPr lang="en-US" dirty="0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3034481" y="9153226"/>
                <a:ext cx="4028414" cy="6309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48"/>
                  </a:lnSpc>
                </a:pPr>
                <a:r>
                  <a:rPr lang="en-US" sz="800" dirty="0">
                    <a:solidFill>
                      <a:srgbClr val="10282A"/>
                    </a:solidFill>
                    <a:latin typeface="Manrope Light"/>
                  </a:rPr>
                  <a:t>Empowering teens with practical nutrition tips, '</a:t>
                </a:r>
                <a:r>
                  <a:rPr lang="en-US" sz="800" b="1" dirty="0">
                    <a:solidFill>
                      <a:srgbClr val="10282A"/>
                    </a:solidFill>
                    <a:latin typeface="Manrope" pitchFamily="2" charset="0"/>
                  </a:rPr>
                  <a:t>Fuel Your Body Right</a:t>
                </a:r>
                <a:r>
                  <a:rPr lang="en-US" sz="800" dirty="0">
                    <a:solidFill>
                      <a:srgbClr val="10282A"/>
                    </a:solidFill>
                    <a:latin typeface="Manrope Light"/>
                  </a:rPr>
                  <a:t>' promotes balanced diets through engaging content, vibrant visuals, interactive activities, </a:t>
                </a:r>
              </a:p>
              <a:p>
                <a:pPr>
                  <a:lnSpc>
                    <a:spcPts val="1048"/>
                  </a:lnSpc>
                </a:pPr>
                <a:r>
                  <a:rPr lang="en-US" sz="800" dirty="0">
                    <a:solidFill>
                      <a:srgbClr val="10282A"/>
                    </a:solidFill>
                    <a:latin typeface="Manrope Light"/>
                  </a:rPr>
                  <a:t>and insightful discussions. It encourages mindful eating habits, fostering lifelong wellness. With expert advice and relatable anecdotes, it navigates the complexities </a:t>
                </a:r>
              </a:p>
              <a:p>
                <a:pPr>
                  <a:lnSpc>
                    <a:spcPts val="1048"/>
                  </a:lnSpc>
                </a:pPr>
                <a:r>
                  <a:rPr lang="en-US" sz="800" dirty="0">
                    <a:solidFill>
                      <a:srgbClr val="10282A"/>
                    </a:solidFill>
                    <a:latin typeface="Manrope Light"/>
                  </a:rPr>
                  <a:t>of nutrition, empowering teens to make informed choices.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143D2B3D-D755-02F5-28CE-05E3140FCEFC}"/>
                  </a:ext>
                </a:extLst>
              </p:cNvPr>
              <p:cNvGrpSpPr/>
              <p:nvPr/>
            </p:nvGrpSpPr>
            <p:grpSpPr>
              <a:xfrm>
                <a:off x="554942" y="9165861"/>
                <a:ext cx="1379183" cy="605699"/>
                <a:chOff x="554942" y="9165885"/>
                <a:chExt cx="1379183" cy="605699"/>
              </a:xfrm>
            </p:grpSpPr>
            <p:sp>
              <p:nvSpPr>
                <p:cNvPr id="12" name="TextBox 12"/>
                <p:cNvSpPr txBox="1"/>
                <p:nvPr/>
              </p:nvSpPr>
              <p:spPr>
                <a:xfrm>
                  <a:off x="554942" y="9654405"/>
                  <a:ext cx="1379183" cy="11717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>
                    <a:lnSpc>
                      <a:spcPts val="904"/>
                    </a:lnSpc>
                    <a:spcBef>
                      <a:spcPct val="0"/>
                    </a:spcBef>
                  </a:pPr>
                  <a:r>
                    <a:rPr lang="en-US" sz="800" u="none" strike="noStrike" spc="-33" dirty="0">
                      <a:solidFill>
                        <a:srgbClr val="10282A">
                          <a:alpha val="80000"/>
                        </a:srgbClr>
                      </a:solidFill>
                      <a:latin typeface="Manrope Light"/>
                    </a:rPr>
                    <a:t>hello@isabellanightingale.com</a:t>
                  </a:r>
                </a:p>
              </p:txBody>
            </p:sp>
            <p:sp>
              <p:nvSpPr>
                <p:cNvPr id="13" name="TextBox 13"/>
                <p:cNvSpPr txBox="1"/>
                <p:nvPr/>
              </p:nvSpPr>
              <p:spPr>
                <a:xfrm>
                  <a:off x="554942" y="9165885"/>
                  <a:ext cx="1198077" cy="11717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>
                    <a:lnSpc>
                      <a:spcPts val="904"/>
                    </a:lnSpc>
                    <a:spcBef>
                      <a:spcPct val="0"/>
                    </a:spcBef>
                  </a:pPr>
                  <a:r>
                    <a:rPr lang="en-US" sz="800" u="none" strike="noStrike" spc="-33" dirty="0">
                      <a:solidFill>
                        <a:srgbClr val="10282A">
                          <a:alpha val="80000"/>
                        </a:srgbClr>
                      </a:solidFill>
                      <a:latin typeface="Manrope Light"/>
                    </a:rPr>
                    <a:t>Written By</a:t>
                  </a:r>
                </a:p>
              </p:txBody>
            </p:sp>
            <p:sp>
              <p:nvSpPr>
                <p:cNvPr id="14" name="TextBox 14"/>
                <p:cNvSpPr txBox="1"/>
                <p:nvPr/>
              </p:nvSpPr>
              <p:spPr>
                <a:xfrm>
                  <a:off x="554942" y="9328180"/>
                  <a:ext cx="1076985" cy="11881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935"/>
                    </a:lnSpc>
                  </a:pPr>
                  <a:r>
                    <a:rPr lang="en-US" sz="954" b="1" spc="-40" dirty="0">
                      <a:solidFill>
                        <a:srgbClr val="10282A"/>
                      </a:solidFill>
                      <a:latin typeface="Manrope" pitchFamily="2" charset="0"/>
                    </a:rPr>
                    <a:t>Isabella Nightingale</a:t>
                  </a:r>
                </a:p>
              </p:txBody>
            </p:sp>
            <p:sp>
              <p:nvSpPr>
                <p:cNvPr id="15" name="TextBox 15"/>
                <p:cNvSpPr txBox="1"/>
                <p:nvPr/>
              </p:nvSpPr>
              <p:spPr>
                <a:xfrm>
                  <a:off x="554942" y="9492111"/>
                  <a:ext cx="1152716" cy="11717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904"/>
                    </a:lnSpc>
                  </a:pPr>
                  <a:r>
                    <a:rPr lang="en-US" sz="800" spc="-33" dirty="0">
                      <a:solidFill>
                        <a:srgbClr val="10282A">
                          <a:alpha val="80000"/>
                        </a:srgbClr>
                      </a:solidFill>
                      <a:latin typeface="Manrope Light"/>
                    </a:rPr>
                    <a:t>+123-456-7890</a:t>
                  </a:r>
                </a:p>
              </p:txBody>
            </p:sp>
          </p:grpSp>
          <p:sp>
            <p:nvSpPr>
              <p:cNvPr id="16" name="AutoShape 16"/>
              <p:cNvSpPr/>
              <p:nvPr/>
            </p:nvSpPr>
            <p:spPr>
              <a:xfrm>
                <a:off x="2484303" y="9059286"/>
                <a:ext cx="0" cy="818849"/>
              </a:xfrm>
              <a:prstGeom prst="line">
                <a:avLst/>
              </a:prstGeom>
              <a:ln w="12700" cap="flat">
                <a:solidFill>
                  <a:srgbClr val="000000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1D4B50D-1D0B-CDAD-5CCB-C07F19E10D64}"/>
                </a:ext>
              </a:extLst>
            </p:cNvPr>
            <p:cNvGrpSpPr/>
            <p:nvPr/>
          </p:nvGrpSpPr>
          <p:grpSpPr>
            <a:xfrm>
              <a:off x="1044768" y="756000"/>
              <a:ext cx="5470463" cy="2848282"/>
              <a:chOff x="1044768" y="756000"/>
              <a:chExt cx="5470463" cy="2848282"/>
            </a:xfrm>
          </p:grpSpPr>
          <p:sp>
            <p:nvSpPr>
              <p:cNvPr id="2" name="Freeform 2"/>
              <p:cNvSpPr/>
              <p:nvPr/>
            </p:nvSpPr>
            <p:spPr>
              <a:xfrm>
                <a:off x="3380760" y="756000"/>
                <a:ext cx="798480" cy="416208"/>
              </a:xfrm>
              <a:custGeom>
                <a:avLst/>
                <a:gdLst/>
                <a:ahLst/>
                <a:cxnLst/>
                <a:rect l="l" t="t" r="r" b="b"/>
                <a:pathLst>
                  <a:path w="798480" h="416208">
                    <a:moveTo>
                      <a:pt x="0" y="0"/>
                    </a:moveTo>
                    <a:lnTo>
                      <a:pt x="798480" y="0"/>
                    </a:lnTo>
                    <a:lnTo>
                      <a:pt x="798480" y="416208"/>
                    </a:lnTo>
                    <a:lnTo>
                      <a:pt x="0" y="41620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1044768" y="1581904"/>
                <a:ext cx="5470463" cy="166516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6226"/>
                  </a:lnSpc>
                </a:pPr>
                <a:r>
                  <a:rPr lang="en-US" sz="7250" b="1" spc="-144" dirty="0">
                    <a:solidFill>
                      <a:srgbClr val="118B00"/>
                    </a:solidFill>
                    <a:latin typeface="Manrope" pitchFamily="2" charset="0"/>
                    <a:ea typeface="Manrope Bold"/>
                  </a:rPr>
                  <a:t>Fuel Your Body Right</a:t>
                </a:r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1342986" y="3437570"/>
                <a:ext cx="4874026" cy="16671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20"/>
                  </a:lnSpc>
                </a:pPr>
                <a:r>
                  <a:rPr lang="en-US" sz="1100" b="1" dirty="0">
                    <a:solidFill>
                      <a:srgbClr val="10282A">
                        <a:alpha val="67843"/>
                      </a:srgbClr>
                    </a:solidFill>
                    <a:latin typeface="Manrope" pitchFamily="2" charset="0"/>
                  </a:rPr>
                  <a:t>Teen Fuel - Your Guide to Healthy Eating</a:t>
                </a:r>
              </a:p>
            </p:txBody>
          </p:sp>
        </p:grpSp>
        <p:sp>
          <p:nvSpPr>
            <p:cNvPr id="4" name="TemplateLAB"/>
            <p:cNvSpPr/>
            <p:nvPr/>
          </p:nvSpPr>
          <p:spPr>
            <a:xfrm>
              <a:off x="6302841" y="8605675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Manrope</vt:lpstr>
      <vt:lpstr>Arial</vt:lpstr>
      <vt:lpstr>Manrope Light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Cover page</dc:title>
  <dc:creator>Hoang Anh</dc:creator>
  <cp:lastModifiedBy>Hoang Anh</cp:lastModifiedBy>
  <cp:revision>10</cp:revision>
  <dcterms:created xsi:type="dcterms:W3CDTF">2006-08-16T00:00:00Z</dcterms:created>
  <dcterms:modified xsi:type="dcterms:W3CDTF">2024-02-15T09:28:46Z</dcterms:modified>
  <dc:identifier>DAF811d_ikE</dc:identifier>
</cp:coreProperties>
</file>