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Inter" panose="02000503000000020004" pitchFamily="2" charset="0"/>
      <p:regular r:id="rId3"/>
      <p:bold r:id="rId4"/>
    </p:embeddedFont>
    <p:embeddedFont>
      <p:font typeface="Inter Medium" panose="02000503000000020004" pitchFamily="2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242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4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1">
            <a:extLst>
              <a:ext uri="{FF2B5EF4-FFF2-40B4-BE49-F238E27FC236}">
                <a16:creationId xmlns:a16="http://schemas.microsoft.com/office/drawing/2014/main" id="{680173E8-5C08-3473-B98A-5649A79673F9}"/>
              </a:ext>
            </a:extLst>
          </p:cNvPr>
          <p:cNvGrpSpPr/>
          <p:nvPr/>
        </p:nvGrpSpPr>
        <p:grpSpPr>
          <a:xfrm>
            <a:off x="0" y="790062"/>
            <a:ext cx="7556500" cy="9901938"/>
            <a:chOff x="0" y="790062"/>
            <a:chExt cx="7556500" cy="9901938"/>
          </a:xfrm>
        </p:grpSpPr>
        <p:sp>
          <p:nvSpPr>
            <p:cNvPr id="2" name="Freeform 2"/>
            <p:cNvSpPr/>
            <p:nvPr/>
          </p:nvSpPr>
          <p:spPr>
            <a:xfrm>
              <a:off x="0" y="8025397"/>
              <a:ext cx="7556500" cy="2666603"/>
            </a:xfrm>
            <a:custGeom>
              <a:avLst/>
              <a:gdLst/>
              <a:ahLst/>
              <a:cxnLst/>
              <a:rect l="l" t="t" r="r" b="b"/>
              <a:pathLst>
                <a:path w="7560000" h="2666603">
                  <a:moveTo>
                    <a:pt x="0" y="0"/>
                  </a:moveTo>
                  <a:lnTo>
                    <a:pt x="7560000" y="0"/>
                  </a:lnTo>
                  <a:lnTo>
                    <a:pt x="7560000" y="2666603"/>
                  </a:lnTo>
                  <a:lnTo>
                    <a:pt x="0" y="26666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</a:blip>
              <a:stretch>
                <a:fillRect t="-11688" b="-77316"/>
              </a:stretch>
            </a:blipFill>
          </p:spPr>
          <p:txBody>
            <a:bodyPr>
              <a:normAutofit/>
            </a:bodyPr>
            <a:lstStyle/>
            <a:p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386DCA2-830D-D644-02DA-87554E02BC66}"/>
                </a:ext>
              </a:extLst>
            </p:cNvPr>
            <p:cNvGrpSpPr/>
            <p:nvPr/>
          </p:nvGrpSpPr>
          <p:grpSpPr>
            <a:xfrm>
              <a:off x="534357" y="7162374"/>
              <a:ext cx="6477218" cy="300631"/>
              <a:chOff x="534357" y="7162374"/>
              <a:chExt cx="6477218" cy="300631"/>
            </a:xfrm>
          </p:grpSpPr>
          <p:sp>
            <p:nvSpPr>
              <p:cNvPr id="9" name="TextBox 9"/>
              <p:cNvSpPr txBox="1"/>
              <p:nvPr/>
            </p:nvSpPr>
            <p:spPr>
              <a:xfrm>
                <a:off x="534357" y="7309117"/>
                <a:ext cx="1694033" cy="1538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200"/>
                  </a:lnSpc>
                  <a:spcBef>
                    <a:spcPct val="0"/>
                  </a:spcBef>
                </a:pPr>
                <a:r>
                  <a:rPr lang="en-US" sz="1200" b="1" spc="-60" dirty="0">
                    <a:solidFill>
                      <a:srgbClr val="FFFFFF"/>
                    </a:solidFill>
                    <a:latin typeface="Inter" panose="02000503000000020004" pitchFamily="2" charset="0"/>
                  </a:rPr>
                  <a:t>Samantha Evergreen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548425" y="7162374"/>
                <a:ext cx="1198690" cy="12185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800"/>
                  </a:lnSpc>
                </a:pPr>
                <a:r>
                  <a:rPr lang="en-US" sz="800" dirty="0">
                    <a:solidFill>
                      <a:srgbClr val="FAFAFA"/>
                    </a:solidFill>
                    <a:latin typeface="Inter Medium"/>
                  </a:rPr>
                  <a:t>Prepared by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2505792" y="7309117"/>
                <a:ext cx="2548416" cy="1538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200"/>
                  </a:lnSpc>
                  <a:spcBef>
                    <a:spcPct val="0"/>
                  </a:spcBef>
                </a:pPr>
                <a:r>
                  <a:rPr lang="en-US" sz="1200" b="1" spc="-60" dirty="0">
                    <a:solidFill>
                      <a:srgbClr val="FFFFFF"/>
                    </a:solidFill>
                    <a:latin typeface="Inter" panose="02000503000000020004" pitchFamily="2" charset="0"/>
                  </a:rPr>
                  <a:t>February 2, 2024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2908533" y="7162374"/>
                <a:ext cx="1742934" cy="12185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n-US" sz="800" dirty="0">
                    <a:solidFill>
                      <a:srgbClr val="FAFAFA"/>
                    </a:solidFill>
                    <a:latin typeface="Inter Medium"/>
                  </a:rPr>
                  <a:t>Date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5812885" y="7309117"/>
                <a:ext cx="1198690" cy="1538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200"/>
                  </a:lnSpc>
                  <a:spcBef>
                    <a:spcPct val="0"/>
                  </a:spcBef>
                </a:pPr>
                <a:r>
                  <a:rPr lang="en-US" sz="1200" b="1" spc="-60" dirty="0">
                    <a:solidFill>
                      <a:srgbClr val="FFFFFF"/>
                    </a:solidFill>
                    <a:latin typeface="Inter" panose="02000503000000020004" pitchFamily="2" charset="0"/>
                  </a:rPr>
                  <a:t>Olivia Hawthorne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5812885" y="7162374"/>
                <a:ext cx="1198690" cy="12185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800"/>
                  </a:lnSpc>
                </a:pPr>
                <a:r>
                  <a:rPr lang="en-US" sz="800" dirty="0">
                    <a:solidFill>
                      <a:srgbClr val="FAFAFA"/>
                    </a:solidFill>
                    <a:latin typeface="Inter Medium"/>
                  </a:rPr>
                  <a:t>Prepared for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0261C3F-DF36-6863-3113-47F5EE202355}"/>
                </a:ext>
              </a:extLst>
            </p:cNvPr>
            <p:cNvGrpSpPr/>
            <p:nvPr/>
          </p:nvGrpSpPr>
          <p:grpSpPr>
            <a:xfrm>
              <a:off x="756000" y="2041164"/>
              <a:ext cx="6048000" cy="4453410"/>
              <a:chOff x="756000" y="2041164"/>
              <a:chExt cx="6048000" cy="4453410"/>
            </a:xfrm>
          </p:grpSpPr>
          <p:sp>
            <p:nvSpPr>
              <p:cNvPr id="8" name="AutoShape 8"/>
              <p:cNvSpPr/>
              <p:nvPr/>
            </p:nvSpPr>
            <p:spPr>
              <a:xfrm>
                <a:off x="3774942" y="5278657"/>
                <a:ext cx="0" cy="1215917"/>
              </a:xfrm>
              <a:prstGeom prst="line">
                <a:avLst/>
              </a:prstGeom>
              <a:ln w="9525" cap="flat">
                <a:solidFill>
                  <a:srgbClr val="FFFFFF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756000" y="2041164"/>
                <a:ext cx="6048000" cy="18614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00"/>
                  </a:lnSpc>
                </a:pPr>
                <a:r>
                  <a:rPr lang="en-US" sz="8000" b="1" spc="-160" dirty="0">
                    <a:solidFill>
                      <a:srgbClr val="FFFFFF"/>
                    </a:solidFill>
                    <a:latin typeface="Inter" panose="02000503000000020004" pitchFamily="2" charset="0"/>
                  </a:rPr>
                  <a:t>Business </a:t>
                </a:r>
              </a:p>
              <a:p>
                <a:pPr algn="ctr">
                  <a:lnSpc>
                    <a:spcPts val="7200"/>
                  </a:lnSpc>
                </a:pPr>
                <a:r>
                  <a:rPr lang="en-US" sz="8000" b="1" spc="-160" dirty="0">
                    <a:solidFill>
                      <a:srgbClr val="FFFFFF"/>
                    </a:solidFill>
                    <a:latin typeface="Inter" panose="02000503000000020004" pitchFamily="2" charset="0"/>
                  </a:rPr>
                  <a:t>report 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1550681" y="4248509"/>
                <a:ext cx="4458638" cy="36234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960"/>
                  </a:lnSpc>
                </a:pPr>
                <a:r>
                  <a:rPr lang="en-US" sz="800" dirty="0">
                    <a:solidFill>
                      <a:srgbClr val="FAFAFA"/>
                    </a:solidFill>
                    <a:latin typeface="Inter"/>
                  </a:rPr>
                  <a:t>This comprehensive business report offers an in-depth examination of our financial performance throughout the fourth quarter of 2023-2024, highlighting key metrics, trends, and areas for improvement across various departments and operational functions</a:t>
                </a:r>
              </a:p>
            </p:txBody>
          </p:sp>
        </p:grpSp>
        <p:sp>
          <p:nvSpPr>
            <p:cNvPr id="4" name="AutoShape 4"/>
            <p:cNvSpPr/>
            <p:nvPr/>
          </p:nvSpPr>
          <p:spPr>
            <a:xfrm>
              <a:off x="541617" y="1211437"/>
              <a:ext cx="6473266" cy="0"/>
            </a:xfrm>
            <a:prstGeom prst="line">
              <a:avLst/>
            </a:prstGeom>
            <a:ln w="12700" cap="flat">
              <a:solidFill>
                <a:srgbClr val="FFFFFF">
                  <a:alpha val="49804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647DDB0-17F8-EC5F-8778-58814112810C}"/>
                </a:ext>
              </a:extLst>
            </p:cNvPr>
            <p:cNvGrpSpPr/>
            <p:nvPr/>
          </p:nvGrpSpPr>
          <p:grpSpPr>
            <a:xfrm>
              <a:off x="572619" y="790062"/>
              <a:ext cx="6438955" cy="206680"/>
              <a:chOff x="572619" y="790062"/>
              <a:chExt cx="6438955" cy="20668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572619" y="790062"/>
                <a:ext cx="183381" cy="206680"/>
              </a:xfrm>
              <a:custGeom>
                <a:avLst/>
                <a:gdLst/>
                <a:ahLst/>
                <a:cxnLst/>
                <a:rect l="l" t="t" r="r" b="b"/>
                <a:pathLst>
                  <a:path w="244508" h="275573">
                    <a:moveTo>
                      <a:pt x="0" y="0"/>
                    </a:moveTo>
                    <a:lnTo>
                      <a:pt x="244508" y="0"/>
                    </a:lnTo>
                    <a:lnTo>
                      <a:pt x="244508" y="275573"/>
                    </a:lnTo>
                    <a:lnTo>
                      <a:pt x="0" y="27557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797336" y="810751"/>
                <a:ext cx="1394721" cy="16530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b="1" dirty="0">
                    <a:solidFill>
                      <a:srgbClr val="FFFFFF"/>
                    </a:solidFill>
                    <a:latin typeface="Inter" panose="02000503000000020004" pitchFamily="2" charset="0"/>
                  </a:rPr>
                  <a:t>COMPANY NAME</a:t>
                </a: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4257661" y="810751"/>
                <a:ext cx="2753913" cy="16530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spc="-19" dirty="0">
                    <a:solidFill>
                      <a:srgbClr val="FFFFFF"/>
                    </a:solidFill>
                    <a:latin typeface="Inter"/>
                  </a:rPr>
                  <a:t>PROJECT | </a:t>
                </a:r>
                <a:r>
                  <a:rPr lang="en-US" sz="999" b="1" spc="-19" dirty="0">
                    <a:solidFill>
                      <a:srgbClr val="FFFFFF"/>
                    </a:solidFill>
                    <a:latin typeface="Inter" panose="02000503000000020004" pitchFamily="2" charset="0"/>
                  </a:rPr>
                  <a:t>2023 - 2024</a:t>
                </a:r>
              </a:p>
            </p:txBody>
          </p:sp>
        </p:grpSp>
        <p:sp>
          <p:nvSpPr>
            <p:cNvPr id="18" name="TemplateLAB"/>
            <p:cNvSpPr/>
            <p:nvPr/>
          </p:nvSpPr>
          <p:spPr>
            <a:xfrm>
              <a:off x="3516055" y="7785277"/>
              <a:ext cx="517775" cy="85433"/>
            </a:xfrm>
            <a:custGeom>
              <a:avLst/>
              <a:gdLst/>
              <a:ahLst/>
              <a:cxnLst/>
              <a:rect l="l" t="t" r="r" b="b"/>
              <a:pathLst>
                <a:path w="517775" h="85433">
                  <a:moveTo>
                    <a:pt x="0" y="0"/>
                  </a:moveTo>
                  <a:lnTo>
                    <a:pt x="517775" y="0"/>
                  </a:lnTo>
                  <a:lnTo>
                    <a:pt x="517775" y="85433"/>
                  </a:lnTo>
                  <a:lnTo>
                    <a:pt x="0" y="854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8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57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Inter</vt:lpstr>
      <vt:lpstr>Inter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Cover page</dc:title>
  <dc:creator>Hoang Anh</dc:creator>
  <cp:lastModifiedBy>Hoang Anh</cp:lastModifiedBy>
  <cp:revision>11</cp:revision>
  <dcterms:created xsi:type="dcterms:W3CDTF">2006-08-16T00:00:00Z</dcterms:created>
  <dcterms:modified xsi:type="dcterms:W3CDTF">2024-02-16T15:52:48Z</dcterms:modified>
  <dc:identifier>DAF811d_ikE</dc:identifier>
</cp:coreProperties>
</file>