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Manrope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25" d="100"/>
          <a:sy n="125" d="100"/>
        </p:scale>
        <p:origin x="118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9D072DA0-DAD1-926F-F4F9-36F362F43DF8}"/>
              </a:ext>
            </a:extLst>
          </p:cNvPr>
          <p:cNvGrpSpPr/>
          <p:nvPr/>
        </p:nvGrpSpPr>
        <p:grpSpPr>
          <a:xfrm>
            <a:off x="0" y="584247"/>
            <a:ext cx="7556500" cy="10107753"/>
            <a:chOff x="0" y="584247"/>
            <a:chExt cx="7556500" cy="10107753"/>
          </a:xfrm>
        </p:grpSpPr>
        <p:sp>
          <p:nvSpPr>
            <p:cNvPr id="3" name="Freeform 3"/>
            <p:cNvSpPr/>
            <p:nvPr/>
          </p:nvSpPr>
          <p:spPr>
            <a:xfrm>
              <a:off x="0" y="4064775"/>
              <a:ext cx="7556500" cy="6627225"/>
            </a:xfrm>
            <a:custGeom>
              <a:avLst/>
              <a:gdLst/>
              <a:ahLst/>
              <a:cxnLst/>
              <a:rect l="l" t="t" r="r" b="b"/>
              <a:pathLst>
                <a:path w="1594665" h="1397087">
                  <a:moveTo>
                    <a:pt x="0" y="0"/>
                  </a:moveTo>
                  <a:lnTo>
                    <a:pt x="1594665" y="0"/>
                  </a:lnTo>
                  <a:lnTo>
                    <a:pt x="1594665" y="1397087"/>
                  </a:lnTo>
                  <a:lnTo>
                    <a:pt x="0" y="1397087"/>
                  </a:lnTo>
                  <a:close/>
                </a:path>
              </a:pathLst>
            </a:custGeom>
            <a:blipFill>
              <a:blip r:embed="rId2"/>
              <a:stretch>
                <a:fillRect l="-38513"/>
              </a:stretch>
            </a:blipFill>
          </p:spPr>
          <p:txBody>
            <a:bodyPr>
              <a:norm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7A8FA8-7B53-CB2B-D093-A09A646B21E6}"/>
                </a:ext>
              </a:extLst>
            </p:cNvPr>
            <p:cNvGrpSpPr/>
            <p:nvPr/>
          </p:nvGrpSpPr>
          <p:grpSpPr>
            <a:xfrm>
              <a:off x="3971249" y="675028"/>
              <a:ext cx="3042630" cy="2405680"/>
              <a:chOff x="3971249" y="675028"/>
              <a:chExt cx="3042630" cy="240568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5654934" y="2755211"/>
                <a:ext cx="134031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24"/>
                  </a:lnSpc>
                </a:pPr>
                <a:r>
                  <a:rPr lang="en-US" sz="750" spc="7">
                    <a:solidFill>
                      <a:srgbClr val="FFFFFF"/>
                    </a:solidFill>
                    <a:latin typeface="DM Sans"/>
                  </a:rPr>
                  <a:t>University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971249" y="2864174"/>
                <a:ext cx="3024000" cy="216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8"/>
                  </a:lnSpc>
                </a:pPr>
                <a:r>
                  <a:rPr lang="en-US" sz="1250" b="1" spc="64" dirty="0">
                    <a:solidFill>
                      <a:srgbClr val="FFFFFF"/>
                    </a:solidFill>
                    <a:latin typeface="Manrope" pitchFamily="2" charset="0"/>
                  </a:rPr>
                  <a:t>Aurora University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654934" y="675028"/>
                <a:ext cx="134031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24"/>
                  </a:lnSpc>
                </a:pPr>
                <a:r>
                  <a:rPr lang="en-US" sz="750" spc="7" dirty="0">
                    <a:solidFill>
                      <a:srgbClr val="FFFFFF"/>
                    </a:solidFill>
                    <a:latin typeface="DM Sans"/>
                  </a:rPr>
                  <a:t>Student Name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3979079" y="783991"/>
                <a:ext cx="3024000" cy="216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8"/>
                  </a:lnSpc>
                </a:pPr>
                <a:r>
                  <a:rPr lang="en-US" sz="1250" b="1" spc="64" dirty="0">
                    <a:solidFill>
                      <a:srgbClr val="FFFFFF"/>
                    </a:solidFill>
                    <a:latin typeface="Manrope" pitchFamily="2" charset="0"/>
                  </a:rPr>
                  <a:t>Emily Johnson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654934" y="1368423"/>
                <a:ext cx="134031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24"/>
                  </a:lnSpc>
                </a:pPr>
                <a:r>
                  <a:rPr lang="en-US" sz="750" spc="7">
                    <a:solidFill>
                      <a:srgbClr val="FFFFFF"/>
                    </a:solidFill>
                    <a:latin typeface="DM Sans"/>
                  </a:rPr>
                  <a:t>Course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989879" y="1477386"/>
                <a:ext cx="3024000" cy="216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8"/>
                  </a:lnSpc>
                </a:pPr>
                <a:r>
                  <a:rPr lang="en-US" sz="1250" b="1" spc="64" dirty="0">
                    <a:solidFill>
                      <a:srgbClr val="FFFFFF"/>
                    </a:solidFill>
                    <a:latin typeface="Manrope" pitchFamily="2" charset="0"/>
                  </a:rPr>
                  <a:t>Biology 101 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654934" y="2061816"/>
                <a:ext cx="134031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24"/>
                  </a:lnSpc>
                </a:pPr>
                <a:r>
                  <a:rPr lang="en-US" sz="750" spc="7">
                    <a:solidFill>
                      <a:srgbClr val="FFFFFF"/>
                    </a:solidFill>
                    <a:latin typeface="DM Sans"/>
                  </a:rPr>
                  <a:t> Instructor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979079" y="2170779"/>
                <a:ext cx="3024000" cy="216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8"/>
                  </a:lnSpc>
                </a:pPr>
                <a:r>
                  <a:rPr lang="en-US" sz="1250" b="1" spc="64" dirty="0">
                    <a:solidFill>
                      <a:srgbClr val="FFFFFF"/>
                    </a:solidFill>
                    <a:latin typeface="Manrope" pitchFamily="2" charset="0"/>
                  </a:rPr>
                  <a:t>Dr. Smith 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307C1B-B5F7-F131-DBB5-3220CA599608}"/>
                </a:ext>
              </a:extLst>
            </p:cNvPr>
            <p:cNvGrpSpPr/>
            <p:nvPr/>
          </p:nvGrpSpPr>
          <p:grpSpPr>
            <a:xfrm>
              <a:off x="546121" y="584247"/>
              <a:ext cx="3556134" cy="2496461"/>
              <a:chOff x="546121" y="584247"/>
              <a:chExt cx="3556134" cy="2496461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546121" y="584247"/>
                <a:ext cx="3556134" cy="16542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6"/>
                  </a:lnSpc>
                </a:pPr>
                <a:r>
                  <a:rPr lang="en-US" sz="3750" b="1" dirty="0">
                    <a:solidFill>
                      <a:srgbClr val="FFFFFF"/>
                    </a:solidFill>
                    <a:latin typeface="Manrope" pitchFamily="2" charset="0"/>
                  </a:rPr>
                  <a:t>Research on Endangered Species 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71321" y="2755211"/>
                <a:ext cx="134031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24"/>
                  </a:lnSpc>
                </a:pPr>
                <a:r>
                  <a:rPr lang="en-US" sz="750" spc="7" dirty="0">
                    <a:solidFill>
                      <a:srgbClr val="FFFFFF"/>
                    </a:solidFill>
                    <a:latin typeface="DM Sans"/>
                  </a:rPr>
                  <a:t>Date of Submission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67721" y="2864174"/>
                <a:ext cx="3024000" cy="216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98"/>
                  </a:lnSpc>
                </a:pPr>
                <a:r>
                  <a:rPr lang="en-US" sz="1250" b="1" spc="64" dirty="0">
                    <a:solidFill>
                      <a:srgbClr val="FFFFFF"/>
                    </a:solidFill>
                    <a:latin typeface="Manrope" pitchFamily="2" charset="0"/>
                  </a:rPr>
                  <a:t>February 14, 2025</a:t>
                </a:r>
              </a:p>
            </p:txBody>
          </p:sp>
        </p:grpSp>
        <p:sp>
          <p:nvSpPr>
            <p:cNvPr id="5" name="TemplateLAB"/>
            <p:cNvSpPr/>
            <p:nvPr/>
          </p:nvSpPr>
          <p:spPr>
            <a:xfrm>
              <a:off x="6475345" y="3627168"/>
              <a:ext cx="519904" cy="85784"/>
            </a:xfrm>
            <a:custGeom>
              <a:avLst/>
              <a:gdLst/>
              <a:ahLst/>
              <a:cxnLst/>
              <a:rect l="l" t="t" r="r" b="b"/>
              <a:pathLst>
                <a:path w="693206" h="114379">
                  <a:moveTo>
                    <a:pt x="0" y="0"/>
                  </a:moveTo>
                  <a:lnTo>
                    <a:pt x="693206" y="0"/>
                  </a:lnTo>
                  <a:lnTo>
                    <a:pt x="693206" y="114379"/>
                  </a:lnTo>
                  <a:lnTo>
                    <a:pt x="0" y="114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DM Sans</vt:lpstr>
      <vt:lpstr>Manrope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Cover page</dc:title>
  <dc:creator>Hoang Anh</dc:creator>
  <cp:lastModifiedBy>Hoang Anh</cp:lastModifiedBy>
  <cp:revision>10</cp:revision>
  <dcterms:created xsi:type="dcterms:W3CDTF">2006-08-16T00:00:00Z</dcterms:created>
  <dcterms:modified xsi:type="dcterms:W3CDTF">2024-02-15T09:04:28Z</dcterms:modified>
  <dc:identifier>DAF811d_ikE</dc:identifier>
</cp:coreProperties>
</file>