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7556500" cy="10693400"/>
  <p:notesSz cx="6858000" cy="9144000"/>
  <p:embeddedFontLst>
    <p:embeddedFont>
      <p:font typeface="Poppins" panose="00000500000000000000" pitchFamily="2" charset="0"/>
      <p:regular r:id="rId3"/>
      <p:bold r:id="rId4"/>
      <p:italic r:id="rId5"/>
      <p:boldItalic r:id="rId6"/>
    </p:embeddedFont>
    <p:embeddedFont>
      <p:font typeface="Poppins SemiBold" panose="00000700000000000000" pitchFamily="2" charset="0"/>
      <p:bold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0" autoAdjust="0"/>
    <p:restoredTop sz="94622" autoAdjust="0"/>
  </p:normalViewPr>
  <p:slideViewPr>
    <p:cSldViewPr>
      <p:cViewPr>
        <p:scale>
          <a:sx n="33" d="100"/>
          <a:sy n="33" d="100"/>
        </p:scale>
        <p:origin x="966" y="12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36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6">
            <a:extLst>
              <a:ext uri="{FF2B5EF4-FFF2-40B4-BE49-F238E27FC236}">
                <a16:creationId xmlns:a16="http://schemas.microsoft.com/office/drawing/2014/main" id="{64C3117C-F3CC-5208-18B6-E7194115EEB0}"/>
              </a:ext>
            </a:extLst>
          </p:cNvPr>
          <p:cNvGrpSpPr/>
          <p:nvPr/>
        </p:nvGrpSpPr>
        <p:grpSpPr>
          <a:xfrm>
            <a:off x="720000" y="715589"/>
            <a:ext cx="6287667" cy="9338211"/>
            <a:chOff x="720000" y="715589"/>
            <a:chExt cx="6287667" cy="933821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855DBB1-097C-42D3-2E31-CD2BFE1A4737}"/>
                </a:ext>
              </a:extLst>
            </p:cNvPr>
            <p:cNvGrpSpPr/>
            <p:nvPr/>
          </p:nvGrpSpPr>
          <p:grpSpPr>
            <a:xfrm>
              <a:off x="3943115" y="8310954"/>
              <a:ext cx="3024001" cy="1625046"/>
              <a:chOff x="3943115" y="8310954"/>
              <a:chExt cx="3024001" cy="1625046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6769957" y="8879760"/>
                <a:ext cx="197159" cy="197158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BCFFBF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9"/>
              <p:cNvSpPr/>
              <p:nvPr/>
            </p:nvSpPr>
            <p:spPr>
              <a:xfrm>
                <a:off x="6644797" y="8879760"/>
                <a:ext cx="197159" cy="197158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BCFFBF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5401985" y="8310954"/>
                <a:ext cx="1565130" cy="16216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309"/>
                  </a:lnSpc>
                  <a:spcBef>
                    <a:spcPct val="0"/>
                  </a:spcBef>
                </a:pPr>
                <a:r>
                  <a:rPr lang="en-US" sz="999" u="none" spc="19" dirty="0">
                    <a:solidFill>
                      <a:srgbClr val="FFFFFF"/>
                    </a:solidFill>
                    <a:latin typeface="Poppins"/>
                  </a:rPr>
                  <a:t>Presented To</a:t>
                </a:r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3943115" y="8498976"/>
                <a:ext cx="3024000" cy="19697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572"/>
                  </a:lnSpc>
                  <a:spcBef>
                    <a:spcPct val="0"/>
                  </a:spcBef>
                </a:pPr>
                <a:r>
                  <a:rPr lang="en-US" sz="1200" spc="24" dirty="0">
                    <a:solidFill>
                      <a:srgbClr val="BCFFBF"/>
                    </a:solidFill>
                    <a:latin typeface="Poppins SemiBold" panose="00000700000000000000" pitchFamily="2" charset="0"/>
                  </a:rPr>
                  <a:t>Max Stonehill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5401985" y="9255392"/>
                <a:ext cx="1565130" cy="16216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309"/>
                  </a:lnSpc>
                  <a:spcBef>
                    <a:spcPct val="0"/>
                  </a:spcBef>
                </a:pPr>
                <a:r>
                  <a:rPr lang="en-US" sz="999" u="none" spc="19">
                    <a:solidFill>
                      <a:srgbClr val="FFFFFF"/>
                    </a:solidFill>
                    <a:latin typeface="Poppins"/>
                  </a:rPr>
                  <a:t>Presented By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5143096" y="9655250"/>
                <a:ext cx="1824020" cy="1301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048"/>
                  </a:lnSpc>
                  <a:spcBef>
                    <a:spcPct val="0"/>
                  </a:spcBef>
                </a:pPr>
                <a:r>
                  <a:rPr lang="en-US" sz="800" spc="16" dirty="0">
                    <a:solidFill>
                      <a:srgbClr val="FFFFFF"/>
                    </a:solidFill>
                    <a:latin typeface="Poppins"/>
                  </a:rPr>
                  <a:t>hello@samanthagreenfield.com</a:t>
                </a: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5401985" y="9809175"/>
                <a:ext cx="1565130" cy="1268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048"/>
                  </a:lnSpc>
                  <a:spcBef>
                    <a:spcPct val="0"/>
                  </a:spcBef>
                </a:pPr>
                <a:r>
                  <a:rPr lang="en-US" sz="800" spc="16">
                    <a:solidFill>
                      <a:srgbClr val="FFFFFF"/>
                    </a:solidFill>
                    <a:latin typeface="Poppins"/>
                  </a:rPr>
                  <a:t>+123-456-7890</a:t>
                </a: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3943115" y="9443414"/>
                <a:ext cx="3024000" cy="19697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r">
                  <a:lnSpc>
                    <a:spcPts val="1572"/>
                  </a:lnSpc>
                  <a:spcBef>
                    <a:spcPct val="0"/>
                  </a:spcBef>
                </a:pPr>
                <a:r>
                  <a:rPr lang="en-US" sz="1200" spc="24" dirty="0">
                    <a:solidFill>
                      <a:srgbClr val="BCFFBF"/>
                    </a:solidFill>
                    <a:latin typeface="Poppins SemiBold" panose="00000700000000000000" pitchFamily="2" charset="0"/>
                  </a:rPr>
                  <a:t>Samantha Greenfield</a:t>
                </a:r>
              </a:p>
            </p:txBody>
          </p:sp>
        </p:grpSp>
        <p:sp>
          <p:nvSpPr>
            <p:cNvPr id="3" name="Freeform 3"/>
            <p:cNvSpPr/>
            <p:nvPr/>
          </p:nvSpPr>
          <p:spPr>
            <a:xfrm>
              <a:off x="720000" y="3269429"/>
              <a:ext cx="6247115" cy="6247115"/>
            </a:xfrm>
            <a:custGeom>
              <a:avLst/>
              <a:gdLst/>
              <a:ahLst/>
              <a:cxnLst/>
              <a:rect l="l" t="t" r="r" b="b"/>
              <a:pathLst>
                <a:path w="3331210" h="3331210">
                  <a:moveTo>
                    <a:pt x="0" y="0"/>
                  </a:moveTo>
                  <a:lnTo>
                    <a:pt x="3331210" y="0"/>
                  </a:lnTo>
                  <a:cubicBezTo>
                    <a:pt x="3331210" y="1840230"/>
                    <a:pt x="1840230" y="3331210"/>
                    <a:pt x="0" y="333121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2A3652">
                    <a:alpha val="100000"/>
                  </a:srgbClr>
                </a:gs>
                <a:gs pos="100000">
                  <a:srgbClr val="BCFFBF">
                    <a:alpha val="100000"/>
                  </a:srgbClr>
                </a:gs>
              </a:gsLst>
              <a:lin ang="0"/>
            </a:gradFill>
            <a:ln w="12700"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982E88D-D74E-6395-0954-72F20B61BA61}"/>
                </a:ext>
              </a:extLst>
            </p:cNvPr>
            <p:cNvGrpSpPr/>
            <p:nvPr/>
          </p:nvGrpSpPr>
          <p:grpSpPr>
            <a:xfrm>
              <a:off x="860972" y="715589"/>
              <a:ext cx="6146695" cy="2201809"/>
              <a:chOff x="860972" y="715589"/>
              <a:chExt cx="6146695" cy="2201809"/>
            </a:xfrm>
          </p:grpSpPr>
          <p:sp>
            <p:nvSpPr>
              <p:cNvPr id="4" name="TextBox 4"/>
              <p:cNvSpPr txBox="1"/>
              <p:nvPr/>
            </p:nvSpPr>
            <p:spPr>
              <a:xfrm rot="5400000">
                <a:off x="6214534" y="1304341"/>
                <a:ext cx="1370054" cy="21621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800"/>
                  </a:lnSpc>
                </a:pPr>
                <a:r>
                  <a:rPr lang="en-US" sz="1200" dirty="0">
                    <a:solidFill>
                      <a:srgbClr val="BCFFBF"/>
                    </a:solidFill>
                    <a:latin typeface="Poppins SemiBold" panose="00000700000000000000" pitchFamily="2" charset="0"/>
                  </a:rPr>
                  <a:t>August 15, 2025</a:t>
                </a:r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860972" y="1237265"/>
                <a:ext cx="5592761" cy="168013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6261"/>
                  </a:lnSpc>
                </a:pPr>
                <a:r>
                  <a:rPr lang="en-US" sz="6250" b="1" spc="-313" dirty="0">
                    <a:solidFill>
                      <a:srgbClr val="FFFFFF"/>
                    </a:solidFill>
                    <a:latin typeface="Poppins" panose="00000500000000000000" pitchFamily="2" charset="0"/>
                  </a:rPr>
                  <a:t>ANNUAL REPORT</a:t>
                </a:r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1373045" y="715589"/>
                <a:ext cx="1541543" cy="23035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sz="1200" dirty="0">
                    <a:solidFill>
                      <a:srgbClr val="FFFFFF"/>
                    </a:solidFill>
                    <a:latin typeface="Poppins"/>
                  </a:rPr>
                  <a:t>COMPANY NAME</a:t>
                </a: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986131" y="732187"/>
                <a:ext cx="197159" cy="197159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BCFFBF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/>
              <p:nvPr/>
            </p:nvSpPr>
            <p:spPr>
              <a:xfrm>
                <a:off x="860972" y="732187"/>
                <a:ext cx="197159" cy="197159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BCFFBF"/>
              </a:solidFill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mplateLAB"/>
            <p:cNvSpPr/>
            <p:nvPr/>
          </p:nvSpPr>
          <p:spPr>
            <a:xfrm>
              <a:off x="860972" y="9936000"/>
              <a:ext cx="713940" cy="117800"/>
            </a:xfrm>
            <a:custGeom>
              <a:avLst/>
              <a:gdLst/>
              <a:ahLst/>
              <a:cxnLst/>
              <a:rect l="l" t="t" r="r" b="b"/>
              <a:pathLst>
                <a:path w="713940" h="117800">
                  <a:moveTo>
                    <a:pt x="0" y="0"/>
                  </a:moveTo>
                  <a:lnTo>
                    <a:pt x="713941" y="0"/>
                  </a:lnTo>
                  <a:lnTo>
                    <a:pt x="713941" y="117800"/>
                  </a:lnTo>
                  <a:lnTo>
                    <a:pt x="0" y="1178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8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Poppins</vt:lpstr>
      <vt:lpstr>Poppins SemiBold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Cover page</dc:title>
  <dc:creator>Hoang Anh</dc:creator>
  <cp:lastModifiedBy>Hoang Anh</cp:lastModifiedBy>
  <cp:revision>10</cp:revision>
  <dcterms:created xsi:type="dcterms:W3CDTF">2006-08-16T00:00:00Z</dcterms:created>
  <dcterms:modified xsi:type="dcterms:W3CDTF">2024-02-15T09:21:55Z</dcterms:modified>
  <dc:identifier>DAF811d_ikE</dc:identifier>
</cp:coreProperties>
</file>