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</p:sldIdLst>
  <p:sldSz cx="7556500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7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8">
            <a:extLst>
              <a:ext uri="{FF2B5EF4-FFF2-40B4-BE49-F238E27FC236}">
                <a16:creationId xmlns:a16="http://schemas.microsoft.com/office/drawing/2014/main" id="{19D8441D-9D1B-A41A-8A60-BD141D822741}"/>
              </a:ext>
            </a:extLst>
          </p:cNvPr>
          <p:cNvGrpSpPr/>
          <p:nvPr/>
        </p:nvGrpSpPr>
        <p:grpSpPr>
          <a:xfrm>
            <a:off x="430524" y="396081"/>
            <a:ext cx="6687826" cy="9890251"/>
            <a:chOff x="430524" y="396081"/>
            <a:chExt cx="6687826" cy="989025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D79D964-3158-24DF-40C4-A9EF36504B57}"/>
                </a:ext>
              </a:extLst>
            </p:cNvPr>
            <p:cNvGrpSpPr/>
            <p:nvPr/>
          </p:nvGrpSpPr>
          <p:grpSpPr>
            <a:xfrm>
              <a:off x="2107172" y="2717802"/>
              <a:ext cx="3345656" cy="1606563"/>
              <a:chOff x="2107172" y="3014430"/>
              <a:chExt cx="3345656" cy="1606563"/>
            </a:xfrm>
          </p:grpSpPr>
          <p:sp>
            <p:nvSpPr>
              <p:cNvPr id="6" name="TextBox 6"/>
              <p:cNvSpPr txBox="1"/>
              <p:nvPr/>
            </p:nvSpPr>
            <p:spPr>
              <a:xfrm>
                <a:off x="3410441" y="3014430"/>
                <a:ext cx="739118" cy="1995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000000"/>
                    </a:solidFill>
                    <a:latin typeface="Times New Roman"/>
                  </a:rPr>
                  <a:t>John Doe</a:t>
                </a:r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3064323" y="3366185"/>
                <a:ext cx="1431354" cy="1995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000000"/>
                    </a:solidFill>
                    <a:latin typeface="Times New Roman"/>
                  </a:rPr>
                  <a:t>University of XYZ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2107172" y="3717940"/>
                <a:ext cx="3345656" cy="1995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000000"/>
                    </a:solidFill>
                    <a:latin typeface="Times New Roman"/>
                  </a:rPr>
                  <a:t>Psychology 101: Introduction to Psychology</a:t>
                </a:r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3207756" y="4069695"/>
                <a:ext cx="1144488" cy="1995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000000"/>
                    </a:solidFill>
                    <a:latin typeface="Times New Roman"/>
                  </a:rPr>
                  <a:t>Dr. Jane Smith</a:t>
                </a:r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3091112" y="4421451"/>
                <a:ext cx="1377776" cy="1995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000000"/>
                    </a:solidFill>
                    <a:latin typeface="Times New Roman"/>
                  </a:rPr>
                  <a:t>February 24, 2024</a:t>
                </a:r>
              </a:p>
            </p:txBody>
          </p:sp>
        </p:grpSp>
        <p:sp>
          <p:nvSpPr>
            <p:cNvPr id="5" name="TextBox 5"/>
            <p:cNvSpPr txBox="1"/>
            <p:nvPr/>
          </p:nvSpPr>
          <p:spPr>
            <a:xfrm>
              <a:off x="1216351" y="2010567"/>
              <a:ext cx="5127300" cy="20556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679"/>
                </a:lnSpc>
                <a:spcBef>
                  <a:spcPct val="0"/>
                </a:spcBef>
              </a:pPr>
              <a:r>
                <a:rPr lang="en-US" sz="1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The Impact of Social Media on Teenagers' Mental Health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1311863-8F10-84F1-2AC0-47A06FB49119}"/>
                </a:ext>
              </a:extLst>
            </p:cNvPr>
            <p:cNvGrpSpPr/>
            <p:nvPr/>
          </p:nvGrpSpPr>
          <p:grpSpPr>
            <a:xfrm>
              <a:off x="430524" y="396081"/>
              <a:ext cx="6687826" cy="179536"/>
              <a:chOff x="430524" y="396081"/>
              <a:chExt cx="6687826" cy="179536"/>
            </a:xfrm>
          </p:grpSpPr>
          <p:sp>
            <p:nvSpPr>
              <p:cNvPr id="3" name="TextBox 3"/>
              <p:cNvSpPr txBox="1"/>
              <p:nvPr/>
            </p:nvSpPr>
            <p:spPr>
              <a:xfrm>
                <a:off x="7042076" y="396081"/>
                <a:ext cx="76274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200" b="1" dirty="0">
                    <a:solidFill>
                      <a:srgbClr val="B2B2B2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430524" y="396081"/>
                <a:ext cx="3917517" cy="179536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200" b="1" dirty="0">
                    <a:solidFill>
                      <a:srgbClr val="B2B2B2"/>
                    </a:solidFill>
                    <a:latin typeface="Times New Roman" panose="02020603050405020304" pitchFamily="18" charset="0"/>
                  </a:rPr>
                  <a:t>The Impact of Social Media on Teenagers' Mental Health</a:t>
                </a:r>
              </a:p>
            </p:txBody>
          </p:sp>
        </p:grpSp>
        <p:sp>
          <p:nvSpPr>
            <p:cNvPr id="2" name="TemplateLAB"/>
            <p:cNvSpPr/>
            <p:nvPr/>
          </p:nvSpPr>
          <p:spPr>
            <a:xfrm>
              <a:off x="3423060" y="10168542"/>
              <a:ext cx="713880" cy="117790"/>
            </a:xfrm>
            <a:custGeom>
              <a:avLst/>
              <a:gdLst/>
              <a:ahLst/>
              <a:cxnLst/>
              <a:rect l="l" t="t" r="r" b="b"/>
              <a:pathLst>
                <a:path w="713880" h="117790">
                  <a:moveTo>
                    <a:pt x="0" y="0"/>
                  </a:moveTo>
                  <a:lnTo>
                    <a:pt x="713880" y="0"/>
                  </a:lnTo>
                  <a:lnTo>
                    <a:pt x="713880" y="117791"/>
                  </a:lnTo>
                  <a:lnTo>
                    <a:pt x="0" y="11779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Cover page</dc:title>
  <dc:creator>Hoang Anh</dc:creator>
  <cp:lastModifiedBy>Hoang Anh</cp:lastModifiedBy>
  <cp:revision>11</cp:revision>
  <dcterms:created xsi:type="dcterms:W3CDTF">2006-08-16T00:00:00Z</dcterms:created>
  <dcterms:modified xsi:type="dcterms:W3CDTF">2024-02-15T10:16:52Z</dcterms:modified>
  <dc:identifier>DAF811d_ikE</dc:identifier>
</cp:coreProperties>
</file>