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4" r:id="rId2"/>
  </p:sldIdLst>
  <p:sldSz cx="10693400" cy="7556500"/>
  <p:notesSz cx="6858000" cy="9144000"/>
  <p:embeddedFontLst>
    <p:embeddedFont>
      <p:font typeface="Poppins" panose="00000500000000000000" pitchFamily="2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22" autoAdjust="0"/>
  </p:normalViewPr>
  <p:slideViewPr>
    <p:cSldViewPr>
      <p:cViewPr>
        <p:scale>
          <a:sx n="33" d="100"/>
          <a:sy n="33" d="100"/>
        </p:scale>
        <p:origin x="3072" y="16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9" name="Group 9">
            <a:extLst>
              <a:ext uri="{FF2B5EF4-FFF2-40B4-BE49-F238E27FC236}">
                <a16:creationId xmlns:a16="http://schemas.microsoft.com/office/drawing/2014/main" id="{3E0D92F1-692E-3535-48EB-FFDB85C887DE}"/>
              </a:ext>
            </a:extLst>
          </p:cNvPr>
          <p:cNvGrpSpPr/>
          <p:nvPr/>
        </p:nvGrpSpPr>
        <p:grpSpPr>
          <a:xfrm>
            <a:off x="-2" y="-7124"/>
            <a:ext cx="10693403" cy="7570749"/>
            <a:chOff x="-2" y="-7124"/>
            <a:chExt cx="10693403" cy="7570749"/>
          </a:xfrm>
        </p:grpSpPr>
        <p:grpSp>
          <p:nvGrpSpPr>
            <p:cNvPr id="123" name="Simple Lined Grid">
              <a:extLst>
                <a:ext uri="{FF2B5EF4-FFF2-40B4-BE49-F238E27FC236}">
                  <a16:creationId xmlns:a16="http://schemas.microsoft.com/office/drawing/2014/main" id="{16C20301-2276-AFF7-8035-C56DB3B92874}"/>
                </a:ext>
              </a:extLst>
            </p:cNvPr>
            <p:cNvGrpSpPr/>
            <p:nvPr/>
          </p:nvGrpSpPr>
          <p:grpSpPr>
            <a:xfrm>
              <a:off x="-2" y="-7124"/>
              <a:ext cx="10693403" cy="7570749"/>
              <a:chOff x="-3" y="-7124"/>
              <a:chExt cx="10693403" cy="7570749"/>
            </a:xfrm>
          </p:grpSpPr>
          <p:sp>
            <p:nvSpPr>
              <p:cNvPr id="124" name="Freeform 3">
                <a:extLst>
                  <a:ext uri="{FF2B5EF4-FFF2-40B4-BE49-F238E27FC236}">
                    <a16:creationId xmlns:a16="http://schemas.microsoft.com/office/drawing/2014/main" id="{6B438E17-E8E3-6253-2277-B113F2283975}"/>
                  </a:ext>
                </a:extLst>
              </p:cNvPr>
              <p:cNvSpPr/>
              <p:nvPr/>
            </p:nvSpPr>
            <p:spPr>
              <a:xfrm>
                <a:off x="-1" y="-7124"/>
                <a:ext cx="53101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2760420" r="-1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5" name="Freeform 4">
                <a:extLst>
                  <a:ext uri="{FF2B5EF4-FFF2-40B4-BE49-F238E27FC236}">
                    <a16:creationId xmlns:a16="http://schemas.microsoft.com/office/drawing/2014/main" id="{D90587B0-35BC-7A3A-285F-0C67B273934D}"/>
                  </a:ext>
                </a:extLst>
              </p:cNvPr>
              <p:cNvSpPr/>
              <p:nvPr/>
            </p:nvSpPr>
            <p:spPr>
              <a:xfrm>
                <a:off x="47453" y="-712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6" name="Freeform 5">
                <a:extLst>
                  <a:ext uri="{FF2B5EF4-FFF2-40B4-BE49-F238E27FC236}">
                    <a16:creationId xmlns:a16="http://schemas.microsoft.com/office/drawing/2014/main" id="{0A4DB893-A77E-E417-B0C8-384F991D41AF}"/>
                  </a:ext>
                </a:extLst>
              </p:cNvPr>
              <p:cNvSpPr/>
              <p:nvPr/>
            </p:nvSpPr>
            <p:spPr>
              <a:xfrm>
                <a:off x="1560717" y="-712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7" name="Freeform 18">
                <a:extLst>
                  <a:ext uri="{FF2B5EF4-FFF2-40B4-BE49-F238E27FC236}">
                    <a16:creationId xmlns:a16="http://schemas.microsoft.com/office/drawing/2014/main" id="{0C2DE89A-A35E-956B-73BA-9D14F0C91217}"/>
                  </a:ext>
                </a:extLst>
              </p:cNvPr>
              <p:cNvSpPr/>
              <p:nvPr/>
            </p:nvSpPr>
            <p:spPr>
              <a:xfrm>
                <a:off x="3073981" y="-712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8" name="Freeform 19">
                <a:extLst>
                  <a:ext uri="{FF2B5EF4-FFF2-40B4-BE49-F238E27FC236}">
                    <a16:creationId xmlns:a16="http://schemas.microsoft.com/office/drawing/2014/main" id="{176EE455-952B-56CB-CCC5-939F93AEB2E3}"/>
                  </a:ext>
                </a:extLst>
              </p:cNvPr>
              <p:cNvSpPr/>
              <p:nvPr/>
            </p:nvSpPr>
            <p:spPr>
              <a:xfrm>
                <a:off x="4587245" y="-712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29" name="Freeform 20">
                <a:extLst>
                  <a:ext uri="{FF2B5EF4-FFF2-40B4-BE49-F238E27FC236}">
                    <a16:creationId xmlns:a16="http://schemas.microsoft.com/office/drawing/2014/main" id="{E297CC2F-17DF-6081-2508-B04D11B6DC97}"/>
                  </a:ext>
                </a:extLst>
              </p:cNvPr>
              <p:cNvSpPr/>
              <p:nvPr/>
            </p:nvSpPr>
            <p:spPr>
              <a:xfrm>
                <a:off x="6100509" y="-712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0" name="Freeform 33">
                <a:extLst>
                  <a:ext uri="{FF2B5EF4-FFF2-40B4-BE49-F238E27FC236}">
                    <a16:creationId xmlns:a16="http://schemas.microsoft.com/office/drawing/2014/main" id="{4872F9EA-B38D-BF65-5310-F37B08509945}"/>
                  </a:ext>
                </a:extLst>
              </p:cNvPr>
              <p:cNvSpPr/>
              <p:nvPr/>
            </p:nvSpPr>
            <p:spPr>
              <a:xfrm>
                <a:off x="7613773" y="-712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1" name="Freeform 34">
                <a:extLst>
                  <a:ext uri="{FF2B5EF4-FFF2-40B4-BE49-F238E27FC236}">
                    <a16:creationId xmlns:a16="http://schemas.microsoft.com/office/drawing/2014/main" id="{8B9D24C4-451D-E0CE-7BB2-45FCA507628E}"/>
                  </a:ext>
                </a:extLst>
              </p:cNvPr>
              <p:cNvSpPr/>
              <p:nvPr/>
            </p:nvSpPr>
            <p:spPr>
              <a:xfrm>
                <a:off x="9127037" y="-712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2" name="Freeform 35">
                <a:extLst>
                  <a:ext uri="{FF2B5EF4-FFF2-40B4-BE49-F238E27FC236}">
                    <a16:creationId xmlns:a16="http://schemas.microsoft.com/office/drawing/2014/main" id="{C488C2D0-6AAC-4FA6-632C-EB979210F648}"/>
                  </a:ext>
                </a:extLst>
              </p:cNvPr>
              <p:cNvSpPr/>
              <p:nvPr/>
            </p:nvSpPr>
            <p:spPr>
              <a:xfrm>
                <a:off x="10640298" y="-7124"/>
                <a:ext cx="5310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1" r="-2760365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3" name="Freeform 3">
                <a:extLst>
                  <a:ext uri="{FF2B5EF4-FFF2-40B4-BE49-F238E27FC236}">
                    <a16:creationId xmlns:a16="http://schemas.microsoft.com/office/drawing/2014/main" id="{34EBF9CE-5A4D-A6C7-39A0-9970DF6A2CCE}"/>
                  </a:ext>
                </a:extLst>
              </p:cNvPr>
              <p:cNvSpPr/>
              <p:nvPr/>
            </p:nvSpPr>
            <p:spPr>
              <a:xfrm>
                <a:off x="-1" y="1505835"/>
                <a:ext cx="53101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2760420" r="-1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4" name="Freeform 4">
                <a:extLst>
                  <a:ext uri="{FF2B5EF4-FFF2-40B4-BE49-F238E27FC236}">
                    <a16:creationId xmlns:a16="http://schemas.microsoft.com/office/drawing/2014/main" id="{A24AA1AD-6CD9-F992-D29D-50B30A0AB9F5}"/>
                  </a:ext>
                </a:extLst>
              </p:cNvPr>
              <p:cNvSpPr/>
              <p:nvPr/>
            </p:nvSpPr>
            <p:spPr>
              <a:xfrm>
                <a:off x="47453" y="1505835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5" name="Freeform 5">
                <a:extLst>
                  <a:ext uri="{FF2B5EF4-FFF2-40B4-BE49-F238E27FC236}">
                    <a16:creationId xmlns:a16="http://schemas.microsoft.com/office/drawing/2014/main" id="{CCDD4B84-E1AC-6941-8F0F-B817269E9F5C}"/>
                  </a:ext>
                </a:extLst>
              </p:cNvPr>
              <p:cNvSpPr/>
              <p:nvPr/>
            </p:nvSpPr>
            <p:spPr>
              <a:xfrm>
                <a:off x="1560717" y="1505835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6" name="Freeform 18">
                <a:extLst>
                  <a:ext uri="{FF2B5EF4-FFF2-40B4-BE49-F238E27FC236}">
                    <a16:creationId xmlns:a16="http://schemas.microsoft.com/office/drawing/2014/main" id="{A05B1DE8-64F0-9620-BED3-6D6791777B80}"/>
                  </a:ext>
                </a:extLst>
              </p:cNvPr>
              <p:cNvSpPr/>
              <p:nvPr/>
            </p:nvSpPr>
            <p:spPr>
              <a:xfrm>
                <a:off x="3073981" y="1505835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7" name="Freeform 19">
                <a:extLst>
                  <a:ext uri="{FF2B5EF4-FFF2-40B4-BE49-F238E27FC236}">
                    <a16:creationId xmlns:a16="http://schemas.microsoft.com/office/drawing/2014/main" id="{307DFC8F-BC08-64FC-B82B-5E3CB3612F4F}"/>
                  </a:ext>
                </a:extLst>
              </p:cNvPr>
              <p:cNvSpPr/>
              <p:nvPr/>
            </p:nvSpPr>
            <p:spPr>
              <a:xfrm>
                <a:off x="4587245" y="1505835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8" name="Freeform 20">
                <a:extLst>
                  <a:ext uri="{FF2B5EF4-FFF2-40B4-BE49-F238E27FC236}">
                    <a16:creationId xmlns:a16="http://schemas.microsoft.com/office/drawing/2014/main" id="{F8BE9D3E-2862-EB0C-DD1A-1F8432542C73}"/>
                  </a:ext>
                </a:extLst>
              </p:cNvPr>
              <p:cNvSpPr/>
              <p:nvPr/>
            </p:nvSpPr>
            <p:spPr>
              <a:xfrm>
                <a:off x="6100509" y="1505835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39" name="Freeform 33">
                <a:extLst>
                  <a:ext uri="{FF2B5EF4-FFF2-40B4-BE49-F238E27FC236}">
                    <a16:creationId xmlns:a16="http://schemas.microsoft.com/office/drawing/2014/main" id="{EDD88210-F8E8-A96C-B9F9-FD6E7EF1511B}"/>
                  </a:ext>
                </a:extLst>
              </p:cNvPr>
              <p:cNvSpPr/>
              <p:nvPr/>
            </p:nvSpPr>
            <p:spPr>
              <a:xfrm>
                <a:off x="7613773" y="1505835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0" name="Freeform 34">
                <a:extLst>
                  <a:ext uri="{FF2B5EF4-FFF2-40B4-BE49-F238E27FC236}">
                    <a16:creationId xmlns:a16="http://schemas.microsoft.com/office/drawing/2014/main" id="{7F86135C-8176-ADE5-2C0B-C7C28446E620}"/>
                  </a:ext>
                </a:extLst>
              </p:cNvPr>
              <p:cNvSpPr/>
              <p:nvPr/>
            </p:nvSpPr>
            <p:spPr>
              <a:xfrm>
                <a:off x="9127037" y="1505835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1" name="Freeform 35">
                <a:extLst>
                  <a:ext uri="{FF2B5EF4-FFF2-40B4-BE49-F238E27FC236}">
                    <a16:creationId xmlns:a16="http://schemas.microsoft.com/office/drawing/2014/main" id="{44BF3F34-32A5-1D85-E1E5-5F1164C98BCD}"/>
                  </a:ext>
                </a:extLst>
              </p:cNvPr>
              <p:cNvSpPr/>
              <p:nvPr/>
            </p:nvSpPr>
            <p:spPr>
              <a:xfrm>
                <a:off x="10640298" y="1505835"/>
                <a:ext cx="5310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1" r="-2760365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2" name="Freeform 3">
                <a:extLst>
                  <a:ext uri="{FF2B5EF4-FFF2-40B4-BE49-F238E27FC236}">
                    <a16:creationId xmlns:a16="http://schemas.microsoft.com/office/drawing/2014/main" id="{1A0BACAA-3E4A-68C0-3F47-0A102A764F9E}"/>
                  </a:ext>
                </a:extLst>
              </p:cNvPr>
              <p:cNvSpPr/>
              <p:nvPr/>
            </p:nvSpPr>
            <p:spPr>
              <a:xfrm>
                <a:off x="-1" y="3018794"/>
                <a:ext cx="5310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2760367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3" name="Freeform 4">
                <a:extLst>
                  <a:ext uri="{FF2B5EF4-FFF2-40B4-BE49-F238E27FC236}">
                    <a16:creationId xmlns:a16="http://schemas.microsoft.com/office/drawing/2014/main" id="{484A7051-CE46-402C-B310-15CE53598729}"/>
                  </a:ext>
                </a:extLst>
              </p:cNvPr>
              <p:cNvSpPr/>
              <p:nvPr/>
            </p:nvSpPr>
            <p:spPr>
              <a:xfrm>
                <a:off x="47453" y="301879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4" name="Freeform 5">
                <a:extLst>
                  <a:ext uri="{FF2B5EF4-FFF2-40B4-BE49-F238E27FC236}">
                    <a16:creationId xmlns:a16="http://schemas.microsoft.com/office/drawing/2014/main" id="{7717A0D8-60FE-DEBF-C8A4-2E11F84404FB}"/>
                  </a:ext>
                </a:extLst>
              </p:cNvPr>
              <p:cNvSpPr/>
              <p:nvPr/>
            </p:nvSpPr>
            <p:spPr>
              <a:xfrm>
                <a:off x="1560717" y="301879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5" name="Freeform 18">
                <a:extLst>
                  <a:ext uri="{FF2B5EF4-FFF2-40B4-BE49-F238E27FC236}">
                    <a16:creationId xmlns:a16="http://schemas.microsoft.com/office/drawing/2014/main" id="{50CFE58B-6E53-B0DF-40BE-07595EFADA5E}"/>
                  </a:ext>
                </a:extLst>
              </p:cNvPr>
              <p:cNvSpPr/>
              <p:nvPr/>
            </p:nvSpPr>
            <p:spPr>
              <a:xfrm>
                <a:off x="3073981" y="301879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6" name="Freeform 19">
                <a:extLst>
                  <a:ext uri="{FF2B5EF4-FFF2-40B4-BE49-F238E27FC236}">
                    <a16:creationId xmlns:a16="http://schemas.microsoft.com/office/drawing/2014/main" id="{6C2C3C26-B76C-7238-D886-16DF8F664652}"/>
                  </a:ext>
                </a:extLst>
              </p:cNvPr>
              <p:cNvSpPr/>
              <p:nvPr/>
            </p:nvSpPr>
            <p:spPr>
              <a:xfrm>
                <a:off x="4587245" y="301879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7" name="Freeform 20">
                <a:extLst>
                  <a:ext uri="{FF2B5EF4-FFF2-40B4-BE49-F238E27FC236}">
                    <a16:creationId xmlns:a16="http://schemas.microsoft.com/office/drawing/2014/main" id="{1D567E3B-CF88-F4C5-5F0E-C3AEE5FF96CE}"/>
                  </a:ext>
                </a:extLst>
              </p:cNvPr>
              <p:cNvSpPr/>
              <p:nvPr/>
            </p:nvSpPr>
            <p:spPr>
              <a:xfrm>
                <a:off x="6100509" y="301879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8" name="Freeform 33">
                <a:extLst>
                  <a:ext uri="{FF2B5EF4-FFF2-40B4-BE49-F238E27FC236}">
                    <a16:creationId xmlns:a16="http://schemas.microsoft.com/office/drawing/2014/main" id="{B931404C-4E7B-C214-B191-FEFA554735FC}"/>
                  </a:ext>
                </a:extLst>
              </p:cNvPr>
              <p:cNvSpPr/>
              <p:nvPr/>
            </p:nvSpPr>
            <p:spPr>
              <a:xfrm>
                <a:off x="7613773" y="301879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49" name="Freeform 34">
                <a:extLst>
                  <a:ext uri="{FF2B5EF4-FFF2-40B4-BE49-F238E27FC236}">
                    <a16:creationId xmlns:a16="http://schemas.microsoft.com/office/drawing/2014/main" id="{07EB9927-4C94-398B-DE16-0B56F742873D}"/>
                  </a:ext>
                </a:extLst>
              </p:cNvPr>
              <p:cNvSpPr/>
              <p:nvPr/>
            </p:nvSpPr>
            <p:spPr>
              <a:xfrm>
                <a:off x="9127037" y="3018794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0" name="Freeform 35">
                <a:extLst>
                  <a:ext uri="{FF2B5EF4-FFF2-40B4-BE49-F238E27FC236}">
                    <a16:creationId xmlns:a16="http://schemas.microsoft.com/office/drawing/2014/main" id="{1CE808DE-0DA3-659F-CBA3-239CAFF996EF}"/>
                  </a:ext>
                </a:extLst>
              </p:cNvPr>
              <p:cNvSpPr/>
              <p:nvPr/>
            </p:nvSpPr>
            <p:spPr>
              <a:xfrm>
                <a:off x="10640298" y="3018794"/>
                <a:ext cx="5310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1" r="-2760365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1" name="Freeform 3">
                <a:extLst>
                  <a:ext uri="{FF2B5EF4-FFF2-40B4-BE49-F238E27FC236}">
                    <a16:creationId xmlns:a16="http://schemas.microsoft.com/office/drawing/2014/main" id="{24942B74-9D9A-BB62-A649-91B9B73A4D91}"/>
                  </a:ext>
                </a:extLst>
              </p:cNvPr>
              <p:cNvSpPr/>
              <p:nvPr/>
            </p:nvSpPr>
            <p:spPr>
              <a:xfrm>
                <a:off x="-1" y="4531753"/>
                <a:ext cx="53101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2760420" r="-1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2" name="Freeform 4">
                <a:extLst>
                  <a:ext uri="{FF2B5EF4-FFF2-40B4-BE49-F238E27FC236}">
                    <a16:creationId xmlns:a16="http://schemas.microsoft.com/office/drawing/2014/main" id="{16EB43A0-BE89-8B6F-59AA-494327376043}"/>
                  </a:ext>
                </a:extLst>
              </p:cNvPr>
              <p:cNvSpPr/>
              <p:nvPr/>
            </p:nvSpPr>
            <p:spPr>
              <a:xfrm>
                <a:off x="47453" y="453175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3" name="Freeform 5">
                <a:extLst>
                  <a:ext uri="{FF2B5EF4-FFF2-40B4-BE49-F238E27FC236}">
                    <a16:creationId xmlns:a16="http://schemas.microsoft.com/office/drawing/2014/main" id="{89684127-6C33-110A-D079-4B28CEC70A91}"/>
                  </a:ext>
                </a:extLst>
              </p:cNvPr>
              <p:cNvSpPr/>
              <p:nvPr/>
            </p:nvSpPr>
            <p:spPr>
              <a:xfrm>
                <a:off x="1560717" y="453175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4" name="Freeform 18">
                <a:extLst>
                  <a:ext uri="{FF2B5EF4-FFF2-40B4-BE49-F238E27FC236}">
                    <a16:creationId xmlns:a16="http://schemas.microsoft.com/office/drawing/2014/main" id="{C4526397-F716-B30A-A473-E133550826AA}"/>
                  </a:ext>
                </a:extLst>
              </p:cNvPr>
              <p:cNvSpPr/>
              <p:nvPr/>
            </p:nvSpPr>
            <p:spPr>
              <a:xfrm>
                <a:off x="3073981" y="453175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5" name="Freeform 19">
                <a:extLst>
                  <a:ext uri="{FF2B5EF4-FFF2-40B4-BE49-F238E27FC236}">
                    <a16:creationId xmlns:a16="http://schemas.microsoft.com/office/drawing/2014/main" id="{68408F0B-BE05-C933-077A-80899B23F15C}"/>
                  </a:ext>
                </a:extLst>
              </p:cNvPr>
              <p:cNvSpPr/>
              <p:nvPr/>
            </p:nvSpPr>
            <p:spPr>
              <a:xfrm>
                <a:off x="4587245" y="453175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6" name="Freeform 20">
                <a:extLst>
                  <a:ext uri="{FF2B5EF4-FFF2-40B4-BE49-F238E27FC236}">
                    <a16:creationId xmlns:a16="http://schemas.microsoft.com/office/drawing/2014/main" id="{081A6B8D-891E-9246-BB4B-16C1E6820C8F}"/>
                  </a:ext>
                </a:extLst>
              </p:cNvPr>
              <p:cNvSpPr/>
              <p:nvPr/>
            </p:nvSpPr>
            <p:spPr>
              <a:xfrm>
                <a:off x="6100509" y="453175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7" name="Freeform 33">
                <a:extLst>
                  <a:ext uri="{FF2B5EF4-FFF2-40B4-BE49-F238E27FC236}">
                    <a16:creationId xmlns:a16="http://schemas.microsoft.com/office/drawing/2014/main" id="{195C3924-D55C-3CDF-1E7E-EDDA1E9C81DB}"/>
                  </a:ext>
                </a:extLst>
              </p:cNvPr>
              <p:cNvSpPr/>
              <p:nvPr/>
            </p:nvSpPr>
            <p:spPr>
              <a:xfrm>
                <a:off x="7613773" y="453175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8" name="Freeform 34">
                <a:extLst>
                  <a:ext uri="{FF2B5EF4-FFF2-40B4-BE49-F238E27FC236}">
                    <a16:creationId xmlns:a16="http://schemas.microsoft.com/office/drawing/2014/main" id="{C8ABB258-BB5E-D6E1-F888-869D8264BE23}"/>
                  </a:ext>
                </a:extLst>
              </p:cNvPr>
              <p:cNvSpPr/>
              <p:nvPr/>
            </p:nvSpPr>
            <p:spPr>
              <a:xfrm>
                <a:off x="9127037" y="453175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59" name="Freeform 35">
                <a:extLst>
                  <a:ext uri="{FF2B5EF4-FFF2-40B4-BE49-F238E27FC236}">
                    <a16:creationId xmlns:a16="http://schemas.microsoft.com/office/drawing/2014/main" id="{F275F18D-07BD-4F98-3F04-A4DAC6603B1C}"/>
                  </a:ext>
                </a:extLst>
              </p:cNvPr>
              <p:cNvSpPr/>
              <p:nvPr/>
            </p:nvSpPr>
            <p:spPr>
              <a:xfrm>
                <a:off x="10640298" y="4531753"/>
                <a:ext cx="5310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1" r="-2760365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0" name="Freeform 3">
                <a:extLst>
                  <a:ext uri="{FF2B5EF4-FFF2-40B4-BE49-F238E27FC236}">
                    <a16:creationId xmlns:a16="http://schemas.microsoft.com/office/drawing/2014/main" id="{E2C84E5B-09A5-96D6-9C0F-CE9CFC3854BC}"/>
                  </a:ext>
                </a:extLst>
              </p:cNvPr>
              <p:cNvSpPr/>
              <p:nvPr/>
            </p:nvSpPr>
            <p:spPr>
              <a:xfrm>
                <a:off x="-3" y="6044713"/>
                <a:ext cx="53103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2760312" r="-1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1" name="Freeform 4">
                <a:extLst>
                  <a:ext uri="{FF2B5EF4-FFF2-40B4-BE49-F238E27FC236}">
                    <a16:creationId xmlns:a16="http://schemas.microsoft.com/office/drawing/2014/main" id="{62D7FEDC-C552-737C-8249-0E2EC6E2E628}"/>
                  </a:ext>
                </a:extLst>
              </p:cNvPr>
              <p:cNvSpPr/>
              <p:nvPr/>
            </p:nvSpPr>
            <p:spPr>
              <a:xfrm>
                <a:off x="47453" y="604471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2" name="Freeform 5">
                <a:extLst>
                  <a:ext uri="{FF2B5EF4-FFF2-40B4-BE49-F238E27FC236}">
                    <a16:creationId xmlns:a16="http://schemas.microsoft.com/office/drawing/2014/main" id="{B436850F-9378-FD06-195A-121010837613}"/>
                  </a:ext>
                </a:extLst>
              </p:cNvPr>
              <p:cNvSpPr/>
              <p:nvPr/>
            </p:nvSpPr>
            <p:spPr>
              <a:xfrm>
                <a:off x="1560717" y="604471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3" name="Freeform 18">
                <a:extLst>
                  <a:ext uri="{FF2B5EF4-FFF2-40B4-BE49-F238E27FC236}">
                    <a16:creationId xmlns:a16="http://schemas.microsoft.com/office/drawing/2014/main" id="{301DC639-1496-E414-693F-1E871324F97D}"/>
                  </a:ext>
                </a:extLst>
              </p:cNvPr>
              <p:cNvSpPr/>
              <p:nvPr/>
            </p:nvSpPr>
            <p:spPr>
              <a:xfrm>
                <a:off x="3073981" y="604471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4" name="Freeform 19">
                <a:extLst>
                  <a:ext uri="{FF2B5EF4-FFF2-40B4-BE49-F238E27FC236}">
                    <a16:creationId xmlns:a16="http://schemas.microsoft.com/office/drawing/2014/main" id="{A99E2678-7087-5008-36E9-65F900DA6906}"/>
                  </a:ext>
                </a:extLst>
              </p:cNvPr>
              <p:cNvSpPr/>
              <p:nvPr/>
            </p:nvSpPr>
            <p:spPr>
              <a:xfrm>
                <a:off x="4587245" y="604471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5" name="Freeform 20">
                <a:extLst>
                  <a:ext uri="{FF2B5EF4-FFF2-40B4-BE49-F238E27FC236}">
                    <a16:creationId xmlns:a16="http://schemas.microsoft.com/office/drawing/2014/main" id="{79160EA0-E9AF-463F-785F-F5E81E8D46F5}"/>
                  </a:ext>
                </a:extLst>
              </p:cNvPr>
              <p:cNvSpPr/>
              <p:nvPr/>
            </p:nvSpPr>
            <p:spPr>
              <a:xfrm>
                <a:off x="6100509" y="604471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6" y="0"/>
                    </a:lnTo>
                    <a:lnTo>
                      <a:pt x="2025216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6" name="Freeform 33">
                <a:extLst>
                  <a:ext uri="{FF2B5EF4-FFF2-40B4-BE49-F238E27FC236}">
                    <a16:creationId xmlns:a16="http://schemas.microsoft.com/office/drawing/2014/main" id="{EF5C595D-F4B6-903A-8563-B00609B6F873}"/>
                  </a:ext>
                </a:extLst>
              </p:cNvPr>
              <p:cNvSpPr/>
              <p:nvPr/>
            </p:nvSpPr>
            <p:spPr>
              <a:xfrm>
                <a:off x="7613773" y="604471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7" name="Freeform 34">
                <a:extLst>
                  <a:ext uri="{FF2B5EF4-FFF2-40B4-BE49-F238E27FC236}">
                    <a16:creationId xmlns:a16="http://schemas.microsoft.com/office/drawing/2014/main" id="{A9C2ED55-7B5A-FF16-776B-E16C5D3EC4DF}"/>
                  </a:ext>
                </a:extLst>
              </p:cNvPr>
              <p:cNvSpPr/>
              <p:nvPr/>
            </p:nvSpPr>
            <p:spPr>
              <a:xfrm>
                <a:off x="9127037" y="6044713"/>
                <a:ext cx="151891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68" name="Freeform 35">
                <a:extLst>
                  <a:ext uri="{FF2B5EF4-FFF2-40B4-BE49-F238E27FC236}">
                    <a16:creationId xmlns:a16="http://schemas.microsoft.com/office/drawing/2014/main" id="{1DD44EDF-4087-BAA8-6EC6-76949C22D0DF}"/>
                  </a:ext>
                </a:extLst>
              </p:cNvPr>
              <p:cNvSpPr/>
              <p:nvPr/>
            </p:nvSpPr>
            <p:spPr>
              <a:xfrm>
                <a:off x="10640298" y="6044713"/>
                <a:ext cx="53102" cy="1518912"/>
              </a:xfrm>
              <a:custGeom>
                <a:avLst/>
                <a:gdLst/>
                <a:ahLst/>
                <a:cxnLst/>
                <a:rect l="l" t="t" r="r" b="b"/>
                <a:pathLst>
                  <a:path w="2025216" h="2025216">
                    <a:moveTo>
                      <a:pt x="0" y="0"/>
                    </a:moveTo>
                    <a:lnTo>
                      <a:pt x="2025215" y="0"/>
                    </a:lnTo>
                    <a:lnTo>
                      <a:pt x="2025215" y="2025216"/>
                    </a:lnTo>
                    <a:lnTo>
                      <a:pt x="0" y="2025216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2">
                  <a:extLst>
                    <a:ext uri="{96DAC541-7B7A-43D3-8B79-37D633B846F1}">
                      <asvg:svgBlip xmlns:asvg="http://schemas.microsoft.com/office/drawing/2016/SVG/main" r:embed="rId3"/>
                    </a:ext>
                  </a:extLst>
                </a:blip>
                <a:stretch>
                  <a:fillRect l="-1" r="-2760365"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119" name="Group 118">
              <a:extLst>
                <a:ext uri="{FF2B5EF4-FFF2-40B4-BE49-F238E27FC236}">
                  <a16:creationId xmlns:a16="http://schemas.microsoft.com/office/drawing/2014/main" id="{798DB969-5FF7-DE02-68B7-0D6C7E20E9F0}"/>
                </a:ext>
              </a:extLst>
            </p:cNvPr>
            <p:cNvGrpSpPr/>
            <p:nvPr/>
          </p:nvGrpSpPr>
          <p:grpSpPr>
            <a:xfrm>
              <a:off x="6978968" y="5458269"/>
              <a:ext cx="2957032" cy="1331264"/>
              <a:chOff x="6978968" y="5458269"/>
              <a:chExt cx="2957032" cy="1331264"/>
            </a:xfrm>
          </p:grpSpPr>
          <p:sp>
            <p:nvSpPr>
              <p:cNvPr id="84" name="AutoShape 84"/>
              <p:cNvSpPr/>
              <p:nvPr/>
            </p:nvSpPr>
            <p:spPr>
              <a:xfrm rot="10800000">
                <a:off x="6978968" y="6123901"/>
                <a:ext cx="314929" cy="0"/>
              </a:xfrm>
              <a:prstGeom prst="line">
                <a:avLst/>
              </a:prstGeom>
              <a:ln w="12700" cap="flat">
                <a:solidFill>
                  <a:srgbClr val="13544E"/>
                </a:solidFill>
                <a:prstDash val="solid"/>
                <a:headEnd type="oval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D1BD361B-CAB9-01AF-6D9E-9646FD02935D}"/>
                  </a:ext>
                </a:extLst>
              </p:cNvPr>
              <p:cNvGrpSpPr/>
              <p:nvPr/>
            </p:nvGrpSpPr>
            <p:grpSpPr>
              <a:xfrm>
                <a:off x="7293897" y="5458269"/>
                <a:ext cx="2642103" cy="1331264"/>
                <a:chOff x="7293897" y="5458564"/>
                <a:chExt cx="2642103" cy="1331264"/>
              </a:xfrm>
            </p:grpSpPr>
            <p:sp>
              <p:nvSpPr>
                <p:cNvPr id="58" name="Freeform 58"/>
                <p:cNvSpPr/>
                <p:nvPr/>
              </p:nvSpPr>
              <p:spPr>
                <a:xfrm>
                  <a:off x="7293897" y="5458564"/>
                  <a:ext cx="2642103" cy="1331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0312" h="619911">
                      <a:moveTo>
                        <a:pt x="52744" y="0"/>
                      </a:moveTo>
                      <a:lnTo>
                        <a:pt x="1177568" y="0"/>
                      </a:lnTo>
                      <a:cubicBezTo>
                        <a:pt x="1206698" y="0"/>
                        <a:pt x="1230312" y="23614"/>
                        <a:pt x="1230312" y="52744"/>
                      </a:cubicBezTo>
                      <a:lnTo>
                        <a:pt x="1230312" y="567168"/>
                      </a:lnTo>
                      <a:cubicBezTo>
                        <a:pt x="1230312" y="581156"/>
                        <a:pt x="1224755" y="594572"/>
                        <a:pt x="1214864" y="604463"/>
                      </a:cubicBezTo>
                      <a:cubicBezTo>
                        <a:pt x="1204972" y="614355"/>
                        <a:pt x="1191557" y="619911"/>
                        <a:pt x="1177568" y="619911"/>
                      </a:cubicBezTo>
                      <a:lnTo>
                        <a:pt x="52744" y="619911"/>
                      </a:lnTo>
                      <a:cubicBezTo>
                        <a:pt x="38755" y="619911"/>
                        <a:pt x="25340" y="614355"/>
                        <a:pt x="15448" y="604463"/>
                      </a:cubicBezTo>
                      <a:cubicBezTo>
                        <a:pt x="5557" y="594572"/>
                        <a:pt x="0" y="581156"/>
                        <a:pt x="0" y="567168"/>
                      </a:cubicBezTo>
                      <a:lnTo>
                        <a:pt x="0" y="52744"/>
                      </a:lnTo>
                      <a:cubicBezTo>
                        <a:pt x="0" y="38755"/>
                        <a:pt x="5557" y="25340"/>
                        <a:pt x="15448" y="15448"/>
                      </a:cubicBezTo>
                      <a:cubicBezTo>
                        <a:pt x="25340" y="5557"/>
                        <a:pt x="38755" y="0"/>
                        <a:pt x="5274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9050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102" name="Group 101">
                  <a:extLst>
                    <a:ext uri="{FF2B5EF4-FFF2-40B4-BE49-F238E27FC236}">
                      <a16:creationId xmlns:a16="http://schemas.microsoft.com/office/drawing/2014/main" id="{FB594B5F-0612-651D-86DF-1CB5405CAB86}"/>
                    </a:ext>
                  </a:extLst>
                </p:cNvPr>
                <p:cNvGrpSpPr/>
                <p:nvPr/>
              </p:nvGrpSpPr>
              <p:grpSpPr>
                <a:xfrm>
                  <a:off x="7451465" y="5793901"/>
                  <a:ext cx="2326968" cy="660589"/>
                  <a:chOff x="7451465" y="5783137"/>
                  <a:chExt cx="2326968" cy="660589"/>
                </a:xfrm>
              </p:grpSpPr>
              <p:sp>
                <p:nvSpPr>
                  <p:cNvPr id="103" name="TextBox 103"/>
                  <p:cNvSpPr txBox="1"/>
                  <p:nvPr/>
                </p:nvSpPr>
                <p:spPr>
                  <a:xfrm>
                    <a:off x="7451465" y="5783137"/>
                    <a:ext cx="2326968" cy="206595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691"/>
                      </a:lnSpc>
                      <a:spcBef>
                        <a:spcPct val="0"/>
                      </a:spcBef>
                    </a:pPr>
                    <a:r>
                      <a:rPr lang="en-US" sz="1100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Drones for Efficiency</a:t>
                    </a:r>
                  </a:p>
                </p:txBody>
              </p:sp>
              <p:sp>
                <p:nvSpPr>
                  <p:cNvPr id="104" name="TextBox 104"/>
                  <p:cNvSpPr txBox="1"/>
                  <p:nvPr/>
                </p:nvSpPr>
                <p:spPr>
                  <a:xfrm>
                    <a:off x="7559228" y="6037328"/>
                    <a:ext cx="2111441" cy="40639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128"/>
                      </a:lnSpc>
                      <a:spcBef>
                        <a:spcPct val="0"/>
                      </a:spcBef>
                    </a:pPr>
                    <a:r>
                      <a:rPr lang="en-US" sz="800" u="none" strike="noStrike" dirty="0">
                        <a:solidFill>
                          <a:srgbClr val="565656"/>
                        </a:solidFill>
                        <a:latin typeface="Poppins"/>
                      </a:rPr>
                      <a:t>Automated tasks, aerial surveillance, delivery solutions, agriculture optimization, industrial inspection</a:t>
                    </a:r>
                  </a:p>
                </p:txBody>
              </p:sp>
            </p:grpSp>
          </p:grpSp>
        </p:grpSp>
        <p:grpSp>
          <p:nvGrpSpPr>
            <p:cNvPr id="118" name="Group 117">
              <a:extLst>
                <a:ext uri="{FF2B5EF4-FFF2-40B4-BE49-F238E27FC236}">
                  <a16:creationId xmlns:a16="http://schemas.microsoft.com/office/drawing/2014/main" id="{568A82E2-FD46-1A9D-F9FA-A252D0950263}"/>
                </a:ext>
              </a:extLst>
            </p:cNvPr>
            <p:cNvGrpSpPr/>
            <p:nvPr/>
          </p:nvGrpSpPr>
          <p:grpSpPr>
            <a:xfrm>
              <a:off x="6978968" y="3890747"/>
              <a:ext cx="2957032" cy="1331264"/>
              <a:chOff x="6978968" y="3890747"/>
              <a:chExt cx="2957032" cy="1331264"/>
            </a:xfrm>
          </p:grpSpPr>
          <p:sp>
            <p:nvSpPr>
              <p:cNvPr id="85" name="AutoShape 85"/>
              <p:cNvSpPr/>
              <p:nvPr/>
            </p:nvSpPr>
            <p:spPr>
              <a:xfrm rot="10800000">
                <a:off x="6978968" y="4556379"/>
                <a:ext cx="314929" cy="0"/>
              </a:xfrm>
              <a:prstGeom prst="line">
                <a:avLst/>
              </a:prstGeom>
              <a:ln w="12700" cap="flat">
                <a:solidFill>
                  <a:srgbClr val="13544E"/>
                </a:solidFill>
                <a:prstDash val="solid"/>
                <a:headEnd type="oval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686EFB15-BEA1-5F0F-22F2-70A4B1454CF5}"/>
                  </a:ext>
                </a:extLst>
              </p:cNvPr>
              <p:cNvGrpSpPr/>
              <p:nvPr/>
            </p:nvGrpSpPr>
            <p:grpSpPr>
              <a:xfrm>
                <a:off x="7293897" y="3890747"/>
                <a:ext cx="2642103" cy="1331264"/>
                <a:chOff x="7293897" y="3891043"/>
                <a:chExt cx="2642103" cy="1331264"/>
              </a:xfrm>
            </p:grpSpPr>
            <p:sp>
              <p:nvSpPr>
                <p:cNvPr id="55" name="Freeform 55"/>
                <p:cNvSpPr/>
                <p:nvPr/>
              </p:nvSpPr>
              <p:spPr>
                <a:xfrm>
                  <a:off x="7293897" y="3891043"/>
                  <a:ext cx="2642103" cy="1331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0312" h="619911">
                      <a:moveTo>
                        <a:pt x="52744" y="0"/>
                      </a:moveTo>
                      <a:lnTo>
                        <a:pt x="1177568" y="0"/>
                      </a:lnTo>
                      <a:cubicBezTo>
                        <a:pt x="1206698" y="0"/>
                        <a:pt x="1230312" y="23614"/>
                        <a:pt x="1230312" y="52744"/>
                      </a:cubicBezTo>
                      <a:lnTo>
                        <a:pt x="1230312" y="567168"/>
                      </a:lnTo>
                      <a:cubicBezTo>
                        <a:pt x="1230312" y="581156"/>
                        <a:pt x="1224755" y="594572"/>
                        <a:pt x="1214864" y="604463"/>
                      </a:cubicBezTo>
                      <a:cubicBezTo>
                        <a:pt x="1204972" y="614355"/>
                        <a:pt x="1191557" y="619911"/>
                        <a:pt x="1177568" y="619911"/>
                      </a:cubicBezTo>
                      <a:lnTo>
                        <a:pt x="52744" y="619911"/>
                      </a:lnTo>
                      <a:cubicBezTo>
                        <a:pt x="38755" y="619911"/>
                        <a:pt x="25340" y="614355"/>
                        <a:pt x="15448" y="604463"/>
                      </a:cubicBezTo>
                      <a:cubicBezTo>
                        <a:pt x="5557" y="594572"/>
                        <a:pt x="0" y="581156"/>
                        <a:pt x="0" y="567168"/>
                      </a:cubicBezTo>
                      <a:lnTo>
                        <a:pt x="0" y="52744"/>
                      </a:lnTo>
                      <a:cubicBezTo>
                        <a:pt x="0" y="38755"/>
                        <a:pt x="5557" y="25340"/>
                        <a:pt x="15448" y="15448"/>
                      </a:cubicBezTo>
                      <a:cubicBezTo>
                        <a:pt x="25340" y="5557"/>
                        <a:pt x="38755" y="0"/>
                        <a:pt x="5274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9050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783F25B9-5FD5-9F76-1DB2-3885E1E78404}"/>
                    </a:ext>
                  </a:extLst>
                </p:cNvPr>
                <p:cNvGrpSpPr/>
                <p:nvPr/>
              </p:nvGrpSpPr>
              <p:grpSpPr>
                <a:xfrm>
                  <a:off x="7451465" y="4226380"/>
                  <a:ext cx="2326968" cy="660589"/>
                  <a:chOff x="7451465" y="4215615"/>
                  <a:chExt cx="2326968" cy="660589"/>
                </a:xfrm>
              </p:grpSpPr>
              <p:sp>
                <p:nvSpPr>
                  <p:cNvPr id="106" name="TextBox 106"/>
                  <p:cNvSpPr txBox="1"/>
                  <p:nvPr/>
                </p:nvSpPr>
                <p:spPr>
                  <a:xfrm>
                    <a:off x="7451465" y="4215615"/>
                    <a:ext cx="2326968" cy="206595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691"/>
                      </a:lnSpc>
                      <a:spcBef>
                        <a:spcPct val="0"/>
                      </a:spcBef>
                    </a:pPr>
                    <a:r>
                      <a:rPr lang="en-US" sz="1100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Renewable Energy</a:t>
                    </a:r>
                  </a:p>
                </p:txBody>
              </p:sp>
              <p:sp>
                <p:nvSpPr>
                  <p:cNvPr id="107" name="TextBox 107"/>
                  <p:cNvSpPr txBox="1"/>
                  <p:nvPr/>
                </p:nvSpPr>
                <p:spPr>
                  <a:xfrm>
                    <a:off x="7559228" y="4469806"/>
                    <a:ext cx="2111441" cy="40639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128"/>
                      </a:lnSpc>
                      <a:spcBef>
                        <a:spcPct val="0"/>
                      </a:spcBef>
                    </a:pPr>
                    <a:r>
                      <a:rPr lang="en-US" sz="800" u="none" strike="noStrike" dirty="0">
                        <a:solidFill>
                          <a:srgbClr val="565656"/>
                        </a:solidFill>
                        <a:latin typeface="Poppins"/>
                      </a:rPr>
                      <a:t>Sustainable solutions combat climate change, harness solar, wind, hydro power, promote efficiency</a:t>
                    </a:r>
                  </a:p>
                </p:txBody>
              </p:sp>
            </p:grpSp>
          </p:grpSp>
        </p:grpSp>
        <p:grpSp>
          <p:nvGrpSpPr>
            <p:cNvPr id="117" name="Group 116">
              <a:extLst>
                <a:ext uri="{FF2B5EF4-FFF2-40B4-BE49-F238E27FC236}">
                  <a16:creationId xmlns:a16="http://schemas.microsoft.com/office/drawing/2014/main" id="{10B7A354-32EF-91C9-C8F3-1A504CBD01B7}"/>
                </a:ext>
              </a:extLst>
            </p:cNvPr>
            <p:cNvGrpSpPr/>
            <p:nvPr/>
          </p:nvGrpSpPr>
          <p:grpSpPr>
            <a:xfrm>
              <a:off x="6978968" y="2323226"/>
              <a:ext cx="2957032" cy="1331264"/>
              <a:chOff x="6978968" y="2323226"/>
              <a:chExt cx="2957032" cy="1331264"/>
            </a:xfrm>
          </p:grpSpPr>
          <p:sp>
            <p:nvSpPr>
              <p:cNvPr id="87" name="AutoShape 87"/>
              <p:cNvSpPr/>
              <p:nvPr/>
            </p:nvSpPr>
            <p:spPr>
              <a:xfrm rot="10800000">
                <a:off x="6978968" y="2988858"/>
                <a:ext cx="314929" cy="0"/>
              </a:xfrm>
              <a:prstGeom prst="line">
                <a:avLst/>
              </a:prstGeom>
              <a:ln w="12700" cap="flat">
                <a:solidFill>
                  <a:srgbClr val="13544E"/>
                </a:solidFill>
                <a:prstDash val="solid"/>
                <a:headEnd type="oval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93" name="Group 92">
                <a:extLst>
                  <a:ext uri="{FF2B5EF4-FFF2-40B4-BE49-F238E27FC236}">
                    <a16:creationId xmlns:a16="http://schemas.microsoft.com/office/drawing/2014/main" id="{54803911-4548-6422-F182-D66F8BE28A67}"/>
                  </a:ext>
                </a:extLst>
              </p:cNvPr>
              <p:cNvGrpSpPr/>
              <p:nvPr/>
            </p:nvGrpSpPr>
            <p:grpSpPr>
              <a:xfrm>
                <a:off x="7293897" y="2323226"/>
                <a:ext cx="2642103" cy="1331264"/>
                <a:chOff x="7293897" y="2323521"/>
                <a:chExt cx="2642103" cy="1331264"/>
              </a:xfrm>
            </p:grpSpPr>
            <p:sp>
              <p:nvSpPr>
                <p:cNvPr id="49" name="Freeform 49"/>
                <p:cNvSpPr/>
                <p:nvPr/>
              </p:nvSpPr>
              <p:spPr>
                <a:xfrm>
                  <a:off x="7293897" y="2323521"/>
                  <a:ext cx="2642103" cy="1331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0312" h="619911">
                      <a:moveTo>
                        <a:pt x="52744" y="0"/>
                      </a:moveTo>
                      <a:lnTo>
                        <a:pt x="1177568" y="0"/>
                      </a:lnTo>
                      <a:cubicBezTo>
                        <a:pt x="1206698" y="0"/>
                        <a:pt x="1230312" y="23614"/>
                        <a:pt x="1230312" y="52744"/>
                      </a:cubicBezTo>
                      <a:lnTo>
                        <a:pt x="1230312" y="567168"/>
                      </a:lnTo>
                      <a:cubicBezTo>
                        <a:pt x="1230312" y="581156"/>
                        <a:pt x="1224755" y="594572"/>
                        <a:pt x="1214864" y="604463"/>
                      </a:cubicBezTo>
                      <a:cubicBezTo>
                        <a:pt x="1204972" y="614355"/>
                        <a:pt x="1191557" y="619911"/>
                        <a:pt x="1177568" y="619911"/>
                      </a:cubicBezTo>
                      <a:lnTo>
                        <a:pt x="52744" y="619911"/>
                      </a:lnTo>
                      <a:cubicBezTo>
                        <a:pt x="38755" y="619911"/>
                        <a:pt x="25340" y="614355"/>
                        <a:pt x="15448" y="604463"/>
                      </a:cubicBezTo>
                      <a:cubicBezTo>
                        <a:pt x="5557" y="594572"/>
                        <a:pt x="0" y="581156"/>
                        <a:pt x="0" y="567168"/>
                      </a:cubicBezTo>
                      <a:lnTo>
                        <a:pt x="0" y="52744"/>
                      </a:lnTo>
                      <a:cubicBezTo>
                        <a:pt x="0" y="38755"/>
                        <a:pt x="5557" y="25340"/>
                        <a:pt x="15448" y="15448"/>
                      </a:cubicBezTo>
                      <a:cubicBezTo>
                        <a:pt x="25340" y="5557"/>
                        <a:pt x="38755" y="0"/>
                        <a:pt x="5274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9050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90" name="Group 89">
                  <a:extLst>
                    <a:ext uri="{FF2B5EF4-FFF2-40B4-BE49-F238E27FC236}">
                      <a16:creationId xmlns:a16="http://schemas.microsoft.com/office/drawing/2014/main" id="{049693FC-F18F-9553-D35A-546C0355F003}"/>
                    </a:ext>
                  </a:extLst>
                </p:cNvPr>
                <p:cNvGrpSpPr/>
                <p:nvPr/>
              </p:nvGrpSpPr>
              <p:grpSpPr>
                <a:xfrm>
                  <a:off x="7451465" y="2658858"/>
                  <a:ext cx="2326968" cy="660589"/>
                  <a:chOff x="7451465" y="2648094"/>
                  <a:chExt cx="2326968" cy="660589"/>
                </a:xfrm>
              </p:grpSpPr>
              <p:sp>
                <p:nvSpPr>
                  <p:cNvPr id="109" name="TextBox 109"/>
                  <p:cNvSpPr txBox="1"/>
                  <p:nvPr/>
                </p:nvSpPr>
                <p:spPr>
                  <a:xfrm>
                    <a:off x="7451465" y="2648094"/>
                    <a:ext cx="2326968" cy="206595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691"/>
                      </a:lnSpc>
                      <a:spcBef>
                        <a:spcPct val="0"/>
                      </a:spcBef>
                    </a:pPr>
                    <a:r>
                      <a:rPr lang="en-US" sz="1100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5G Technology</a:t>
                    </a:r>
                  </a:p>
                </p:txBody>
              </p:sp>
              <p:sp>
                <p:nvSpPr>
                  <p:cNvPr id="110" name="TextBox 110"/>
                  <p:cNvSpPr txBox="1"/>
                  <p:nvPr/>
                </p:nvSpPr>
                <p:spPr>
                  <a:xfrm>
                    <a:off x="7559228" y="2902285"/>
                    <a:ext cx="2111441" cy="40639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128"/>
                      </a:lnSpc>
                      <a:spcBef>
                        <a:spcPct val="0"/>
                      </a:spcBef>
                    </a:pPr>
                    <a:r>
                      <a:rPr lang="en-US" sz="800" u="none" strike="noStrike" dirty="0">
                        <a:solidFill>
                          <a:srgbClr val="565656"/>
                        </a:solidFill>
                        <a:latin typeface="Poppins"/>
                      </a:rPr>
                      <a:t>High-speed connectivity revolutionizes communication, IoT, entertainment, healthcare, transportation</a:t>
                    </a:r>
                  </a:p>
                </p:txBody>
              </p:sp>
            </p:grpSp>
          </p:grpSp>
        </p:grpSp>
        <p:grpSp>
          <p:nvGrpSpPr>
            <p:cNvPr id="116" name="Group 115">
              <a:extLst>
                <a:ext uri="{FF2B5EF4-FFF2-40B4-BE49-F238E27FC236}">
                  <a16:creationId xmlns:a16="http://schemas.microsoft.com/office/drawing/2014/main" id="{2EBB896E-113B-853C-DBC4-411B9B2714E7}"/>
                </a:ext>
              </a:extLst>
            </p:cNvPr>
            <p:cNvGrpSpPr/>
            <p:nvPr/>
          </p:nvGrpSpPr>
          <p:grpSpPr>
            <a:xfrm>
              <a:off x="6978968" y="755704"/>
              <a:ext cx="2957032" cy="1331264"/>
              <a:chOff x="6978968" y="755704"/>
              <a:chExt cx="2957032" cy="1331264"/>
            </a:xfrm>
          </p:grpSpPr>
          <p:sp>
            <p:nvSpPr>
              <p:cNvPr id="88" name="AutoShape 88"/>
              <p:cNvSpPr/>
              <p:nvPr/>
            </p:nvSpPr>
            <p:spPr>
              <a:xfrm rot="10800000">
                <a:off x="6978968" y="1421336"/>
                <a:ext cx="314929" cy="0"/>
              </a:xfrm>
              <a:prstGeom prst="line">
                <a:avLst/>
              </a:prstGeom>
              <a:ln w="12700" cap="flat">
                <a:solidFill>
                  <a:srgbClr val="13544E"/>
                </a:solidFill>
                <a:prstDash val="solid"/>
                <a:headEnd type="oval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04681B2A-108F-E3B7-D433-F0517C74541F}"/>
                  </a:ext>
                </a:extLst>
              </p:cNvPr>
              <p:cNvGrpSpPr/>
              <p:nvPr/>
            </p:nvGrpSpPr>
            <p:grpSpPr>
              <a:xfrm>
                <a:off x="7293897" y="755704"/>
                <a:ext cx="2642103" cy="1331264"/>
                <a:chOff x="7293897" y="756000"/>
                <a:chExt cx="2642103" cy="1331264"/>
              </a:xfrm>
            </p:grpSpPr>
            <p:sp>
              <p:nvSpPr>
                <p:cNvPr id="52" name="Freeform 52"/>
                <p:cNvSpPr/>
                <p:nvPr/>
              </p:nvSpPr>
              <p:spPr>
                <a:xfrm>
                  <a:off x="7293897" y="756000"/>
                  <a:ext cx="2642103" cy="1331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0312" h="619911">
                      <a:moveTo>
                        <a:pt x="52744" y="0"/>
                      </a:moveTo>
                      <a:lnTo>
                        <a:pt x="1177568" y="0"/>
                      </a:lnTo>
                      <a:cubicBezTo>
                        <a:pt x="1206698" y="0"/>
                        <a:pt x="1230312" y="23614"/>
                        <a:pt x="1230312" y="52744"/>
                      </a:cubicBezTo>
                      <a:lnTo>
                        <a:pt x="1230312" y="567168"/>
                      </a:lnTo>
                      <a:cubicBezTo>
                        <a:pt x="1230312" y="581156"/>
                        <a:pt x="1224755" y="594572"/>
                        <a:pt x="1214864" y="604463"/>
                      </a:cubicBezTo>
                      <a:cubicBezTo>
                        <a:pt x="1204972" y="614355"/>
                        <a:pt x="1191557" y="619911"/>
                        <a:pt x="1177568" y="619911"/>
                      </a:cubicBezTo>
                      <a:lnTo>
                        <a:pt x="52744" y="619911"/>
                      </a:lnTo>
                      <a:cubicBezTo>
                        <a:pt x="38755" y="619911"/>
                        <a:pt x="25340" y="614355"/>
                        <a:pt x="15448" y="604463"/>
                      </a:cubicBezTo>
                      <a:cubicBezTo>
                        <a:pt x="5557" y="594572"/>
                        <a:pt x="0" y="581156"/>
                        <a:pt x="0" y="567168"/>
                      </a:cubicBezTo>
                      <a:lnTo>
                        <a:pt x="0" y="52744"/>
                      </a:lnTo>
                      <a:cubicBezTo>
                        <a:pt x="0" y="38755"/>
                        <a:pt x="5557" y="25340"/>
                        <a:pt x="15448" y="15448"/>
                      </a:cubicBezTo>
                      <a:cubicBezTo>
                        <a:pt x="25340" y="5557"/>
                        <a:pt x="38755" y="0"/>
                        <a:pt x="5274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9050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75" name="Group 74">
                  <a:extLst>
                    <a:ext uri="{FF2B5EF4-FFF2-40B4-BE49-F238E27FC236}">
                      <a16:creationId xmlns:a16="http://schemas.microsoft.com/office/drawing/2014/main" id="{E184DA90-C56A-79DD-7E78-9EC71EE8C310}"/>
                    </a:ext>
                  </a:extLst>
                </p:cNvPr>
                <p:cNvGrpSpPr/>
                <p:nvPr/>
              </p:nvGrpSpPr>
              <p:grpSpPr>
                <a:xfrm>
                  <a:off x="7451465" y="1091338"/>
                  <a:ext cx="2326968" cy="660589"/>
                  <a:chOff x="7451465" y="1080572"/>
                  <a:chExt cx="2326968" cy="660589"/>
                </a:xfrm>
              </p:grpSpPr>
              <p:sp>
                <p:nvSpPr>
                  <p:cNvPr id="112" name="TextBox 112"/>
                  <p:cNvSpPr txBox="1"/>
                  <p:nvPr/>
                </p:nvSpPr>
                <p:spPr>
                  <a:xfrm>
                    <a:off x="7451465" y="1080572"/>
                    <a:ext cx="2326968" cy="206595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691"/>
                      </a:lnSpc>
                      <a:spcBef>
                        <a:spcPct val="0"/>
                      </a:spcBef>
                    </a:pPr>
                    <a:r>
                      <a:rPr lang="en-US" sz="1100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Virtual Reality Impact</a:t>
                    </a:r>
                  </a:p>
                </p:txBody>
              </p:sp>
              <p:sp>
                <p:nvSpPr>
                  <p:cNvPr id="113" name="TextBox 113"/>
                  <p:cNvSpPr txBox="1"/>
                  <p:nvPr/>
                </p:nvSpPr>
                <p:spPr>
                  <a:xfrm>
                    <a:off x="7559228" y="1334763"/>
                    <a:ext cx="2111441" cy="40639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128"/>
                      </a:lnSpc>
                      <a:spcBef>
                        <a:spcPct val="0"/>
                      </a:spcBef>
                    </a:pPr>
                    <a:r>
                      <a:rPr lang="en-US" sz="800" u="none" strike="noStrike" dirty="0">
                        <a:solidFill>
                          <a:srgbClr val="565656"/>
                        </a:solidFill>
                        <a:latin typeface="Poppins"/>
                      </a:rPr>
                      <a:t>Immersive experiences </a:t>
                    </a:r>
                  </a:p>
                  <a:p>
                    <a:pPr marL="0" lvl="0" indent="0" algn="ctr">
                      <a:lnSpc>
                        <a:spcPts val="1128"/>
                      </a:lnSpc>
                      <a:spcBef>
                        <a:spcPct val="0"/>
                      </a:spcBef>
                    </a:pPr>
                    <a:r>
                      <a:rPr lang="en-US" sz="800" u="none" strike="noStrike" dirty="0">
                        <a:solidFill>
                          <a:srgbClr val="565656"/>
                        </a:solidFill>
                        <a:latin typeface="Poppins"/>
                      </a:rPr>
                      <a:t>transform gaming, education, therapy, design, entertainment industry</a:t>
                    </a:r>
                  </a:p>
                </p:txBody>
              </p:sp>
            </p:grpSp>
          </p:grpSp>
        </p:grpSp>
        <p:grpSp>
          <p:nvGrpSpPr>
            <p:cNvPr id="115" name="Group 114">
              <a:extLst>
                <a:ext uri="{FF2B5EF4-FFF2-40B4-BE49-F238E27FC236}">
                  <a16:creationId xmlns:a16="http://schemas.microsoft.com/office/drawing/2014/main" id="{6FFB59A2-CB96-6E50-B952-1891A978B72C}"/>
                </a:ext>
              </a:extLst>
            </p:cNvPr>
            <p:cNvGrpSpPr/>
            <p:nvPr/>
          </p:nvGrpSpPr>
          <p:grpSpPr>
            <a:xfrm>
              <a:off x="756000" y="5458564"/>
              <a:ext cx="2957032" cy="1331264"/>
              <a:chOff x="756000" y="5458564"/>
              <a:chExt cx="2957032" cy="1331264"/>
            </a:xfrm>
          </p:grpSpPr>
          <p:sp>
            <p:nvSpPr>
              <p:cNvPr id="81" name="AutoShape 81"/>
              <p:cNvSpPr/>
              <p:nvPr/>
            </p:nvSpPr>
            <p:spPr>
              <a:xfrm>
                <a:off x="3398103" y="6124196"/>
                <a:ext cx="314929" cy="0"/>
              </a:xfrm>
              <a:prstGeom prst="line">
                <a:avLst/>
              </a:prstGeom>
              <a:ln w="12700" cap="flat">
                <a:solidFill>
                  <a:srgbClr val="13544E"/>
                </a:solidFill>
                <a:prstDash val="solid"/>
                <a:headEnd type="oval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71" name="Group 70">
                <a:extLst>
                  <a:ext uri="{FF2B5EF4-FFF2-40B4-BE49-F238E27FC236}">
                    <a16:creationId xmlns:a16="http://schemas.microsoft.com/office/drawing/2014/main" id="{836ACC8D-01A9-31EF-83CE-C9886CD3F96B}"/>
                  </a:ext>
                </a:extLst>
              </p:cNvPr>
              <p:cNvGrpSpPr/>
              <p:nvPr/>
            </p:nvGrpSpPr>
            <p:grpSpPr>
              <a:xfrm>
                <a:off x="756000" y="5458564"/>
                <a:ext cx="2642103" cy="1331264"/>
                <a:chOff x="756000" y="5458564"/>
                <a:chExt cx="2642103" cy="1331264"/>
              </a:xfrm>
            </p:grpSpPr>
            <p:sp>
              <p:nvSpPr>
                <p:cNvPr id="72" name="Freeform 72"/>
                <p:cNvSpPr/>
                <p:nvPr/>
              </p:nvSpPr>
              <p:spPr>
                <a:xfrm>
                  <a:off x="756000" y="5458564"/>
                  <a:ext cx="2642103" cy="1331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0312" h="619911">
                      <a:moveTo>
                        <a:pt x="52744" y="0"/>
                      </a:moveTo>
                      <a:lnTo>
                        <a:pt x="1177568" y="0"/>
                      </a:lnTo>
                      <a:cubicBezTo>
                        <a:pt x="1206698" y="0"/>
                        <a:pt x="1230312" y="23614"/>
                        <a:pt x="1230312" y="52744"/>
                      </a:cubicBezTo>
                      <a:lnTo>
                        <a:pt x="1230312" y="567168"/>
                      </a:lnTo>
                      <a:cubicBezTo>
                        <a:pt x="1230312" y="581156"/>
                        <a:pt x="1224755" y="594572"/>
                        <a:pt x="1214864" y="604463"/>
                      </a:cubicBezTo>
                      <a:cubicBezTo>
                        <a:pt x="1204972" y="614355"/>
                        <a:pt x="1191557" y="619911"/>
                        <a:pt x="1177568" y="619911"/>
                      </a:cubicBezTo>
                      <a:lnTo>
                        <a:pt x="52744" y="619911"/>
                      </a:lnTo>
                      <a:cubicBezTo>
                        <a:pt x="38755" y="619911"/>
                        <a:pt x="25340" y="614355"/>
                        <a:pt x="15448" y="604463"/>
                      </a:cubicBezTo>
                      <a:cubicBezTo>
                        <a:pt x="5557" y="594572"/>
                        <a:pt x="0" y="581156"/>
                        <a:pt x="0" y="567168"/>
                      </a:cubicBezTo>
                      <a:lnTo>
                        <a:pt x="0" y="52744"/>
                      </a:lnTo>
                      <a:cubicBezTo>
                        <a:pt x="0" y="38755"/>
                        <a:pt x="5557" y="25340"/>
                        <a:pt x="15448" y="15448"/>
                      </a:cubicBezTo>
                      <a:cubicBezTo>
                        <a:pt x="25340" y="5557"/>
                        <a:pt x="38755" y="0"/>
                        <a:pt x="5274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9050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68" name="Group 67">
                  <a:extLst>
                    <a:ext uri="{FF2B5EF4-FFF2-40B4-BE49-F238E27FC236}">
                      <a16:creationId xmlns:a16="http://schemas.microsoft.com/office/drawing/2014/main" id="{99C4ACDA-6BCB-17FC-B68A-F0CFB6C97F34}"/>
                    </a:ext>
                  </a:extLst>
                </p:cNvPr>
                <p:cNvGrpSpPr/>
                <p:nvPr/>
              </p:nvGrpSpPr>
              <p:grpSpPr>
                <a:xfrm>
                  <a:off x="913567" y="5793901"/>
                  <a:ext cx="2326968" cy="660589"/>
                  <a:chOff x="913567" y="5783137"/>
                  <a:chExt cx="2326968" cy="660589"/>
                </a:xfrm>
              </p:grpSpPr>
              <p:sp>
                <p:nvSpPr>
                  <p:cNvPr id="100" name="TextBox 100"/>
                  <p:cNvSpPr txBox="1"/>
                  <p:nvPr/>
                </p:nvSpPr>
                <p:spPr>
                  <a:xfrm>
                    <a:off x="913567" y="5783137"/>
                    <a:ext cx="2326968" cy="206595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691"/>
                      </a:lnSpc>
                      <a:spcBef>
                        <a:spcPct val="0"/>
                      </a:spcBef>
                    </a:pPr>
                    <a:r>
                      <a:rPr lang="en-US" sz="1100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Cybersecurity Challenges</a:t>
                    </a:r>
                  </a:p>
                </p:txBody>
              </p:sp>
              <p:sp>
                <p:nvSpPr>
                  <p:cNvPr id="101" name="TextBox 101"/>
                  <p:cNvSpPr txBox="1"/>
                  <p:nvPr/>
                </p:nvSpPr>
                <p:spPr>
                  <a:xfrm>
                    <a:off x="1021331" y="6037328"/>
                    <a:ext cx="2111441" cy="40639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128"/>
                      </a:lnSpc>
                      <a:spcBef>
                        <a:spcPct val="0"/>
                      </a:spcBef>
                    </a:pPr>
                    <a:r>
                      <a:rPr lang="en-US" sz="800" u="none" strike="noStrike" dirty="0">
                        <a:solidFill>
                          <a:srgbClr val="565656"/>
                        </a:solidFill>
                        <a:latin typeface="Poppins"/>
                      </a:rPr>
                      <a:t>Protect data from threats, </a:t>
                    </a:r>
                  </a:p>
                  <a:p>
                    <a:pPr marL="0" lvl="0" indent="0" algn="ctr">
                      <a:lnSpc>
                        <a:spcPts val="1128"/>
                      </a:lnSpc>
                      <a:spcBef>
                        <a:spcPct val="0"/>
                      </a:spcBef>
                    </a:pPr>
                    <a:r>
                      <a:rPr lang="en-US" sz="800" u="none" strike="noStrike" dirty="0">
                        <a:solidFill>
                          <a:srgbClr val="565656"/>
                        </a:solidFill>
                        <a:latin typeface="Poppins"/>
                      </a:rPr>
                      <a:t>secure networks, defend against breaches, mitigate risks</a:t>
                    </a:r>
                  </a:p>
                </p:txBody>
              </p:sp>
            </p:grpSp>
          </p:grpSp>
        </p:grpSp>
        <p:grpSp>
          <p:nvGrpSpPr>
            <p:cNvPr id="114" name="Group 113">
              <a:extLst>
                <a:ext uri="{FF2B5EF4-FFF2-40B4-BE49-F238E27FC236}">
                  <a16:creationId xmlns:a16="http://schemas.microsoft.com/office/drawing/2014/main" id="{FE69DCA0-D12D-7D4A-293A-A00C6784C547}"/>
                </a:ext>
              </a:extLst>
            </p:cNvPr>
            <p:cNvGrpSpPr/>
            <p:nvPr/>
          </p:nvGrpSpPr>
          <p:grpSpPr>
            <a:xfrm>
              <a:off x="756000" y="3891042"/>
              <a:ext cx="2957032" cy="1331264"/>
              <a:chOff x="756000" y="3891042"/>
              <a:chExt cx="2957032" cy="1331264"/>
            </a:xfrm>
          </p:grpSpPr>
          <p:sp>
            <p:nvSpPr>
              <p:cNvPr id="80" name="AutoShape 80"/>
              <p:cNvSpPr/>
              <p:nvPr/>
            </p:nvSpPr>
            <p:spPr>
              <a:xfrm>
                <a:off x="3398103" y="4556674"/>
                <a:ext cx="314929" cy="0"/>
              </a:xfrm>
              <a:prstGeom prst="line">
                <a:avLst/>
              </a:prstGeom>
              <a:ln w="12700" cap="flat">
                <a:solidFill>
                  <a:srgbClr val="13544E"/>
                </a:solidFill>
                <a:prstDash val="solid"/>
                <a:headEnd type="oval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D85DAF64-FBF3-F9E7-133B-0F7FA8035354}"/>
                  </a:ext>
                </a:extLst>
              </p:cNvPr>
              <p:cNvGrpSpPr/>
              <p:nvPr/>
            </p:nvGrpSpPr>
            <p:grpSpPr>
              <a:xfrm>
                <a:off x="756000" y="3891042"/>
                <a:ext cx="2642103" cy="1331264"/>
                <a:chOff x="756000" y="3891043"/>
                <a:chExt cx="2642103" cy="1331264"/>
              </a:xfrm>
            </p:grpSpPr>
            <p:sp>
              <p:nvSpPr>
                <p:cNvPr id="69" name="Freeform 69"/>
                <p:cNvSpPr/>
                <p:nvPr/>
              </p:nvSpPr>
              <p:spPr>
                <a:xfrm>
                  <a:off x="756000" y="3891043"/>
                  <a:ext cx="2642103" cy="1331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0312" h="619911">
                      <a:moveTo>
                        <a:pt x="52744" y="0"/>
                      </a:moveTo>
                      <a:lnTo>
                        <a:pt x="1177568" y="0"/>
                      </a:lnTo>
                      <a:cubicBezTo>
                        <a:pt x="1206698" y="0"/>
                        <a:pt x="1230312" y="23614"/>
                        <a:pt x="1230312" y="52744"/>
                      </a:cubicBezTo>
                      <a:lnTo>
                        <a:pt x="1230312" y="567168"/>
                      </a:lnTo>
                      <a:cubicBezTo>
                        <a:pt x="1230312" y="581156"/>
                        <a:pt x="1224755" y="594572"/>
                        <a:pt x="1214864" y="604463"/>
                      </a:cubicBezTo>
                      <a:cubicBezTo>
                        <a:pt x="1204972" y="614355"/>
                        <a:pt x="1191557" y="619911"/>
                        <a:pt x="1177568" y="619911"/>
                      </a:cubicBezTo>
                      <a:lnTo>
                        <a:pt x="52744" y="619911"/>
                      </a:lnTo>
                      <a:cubicBezTo>
                        <a:pt x="38755" y="619911"/>
                        <a:pt x="25340" y="614355"/>
                        <a:pt x="15448" y="604463"/>
                      </a:cubicBezTo>
                      <a:cubicBezTo>
                        <a:pt x="5557" y="594572"/>
                        <a:pt x="0" y="581156"/>
                        <a:pt x="0" y="567168"/>
                      </a:cubicBezTo>
                      <a:lnTo>
                        <a:pt x="0" y="52744"/>
                      </a:lnTo>
                      <a:cubicBezTo>
                        <a:pt x="0" y="38755"/>
                        <a:pt x="5557" y="25340"/>
                        <a:pt x="15448" y="15448"/>
                      </a:cubicBezTo>
                      <a:cubicBezTo>
                        <a:pt x="25340" y="5557"/>
                        <a:pt x="38755" y="0"/>
                        <a:pt x="5274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9050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60" name="Group 59">
                  <a:extLst>
                    <a:ext uri="{FF2B5EF4-FFF2-40B4-BE49-F238E27FC236}">
                      <a16:creationId xmlns:a16="http://schemas.microsoft.com/office/drawing/2014/main" id="{0FA1CA75-8ED4-B234-403A-6459CE212DE8}"/>
                    </a:ext>
                  </a:extLst>
                </p:cNvPr>
                <p:cNvGrpSpPr/>
                <p:nvPr/>
              </p:nvGrpSpPr>
              <p:grpSpPr>
                <a:xfrm>
                  <a:off x="913567" y="4226380"/>
                  <a:ext cx="2326968" cy="660589"/>
                  <a:chOff x="913567" y="4215615"/>
                  <a:chExt cx="2326968" cy="660589"/>
                </a:xfrm>
              </p:grpSpPr>
              <p:sp>
                <p:nvSpPr>
                  <p:cNvPr id="97" name="TextBox 97"/>
                  <p:cNvSpPr txBox="1"/>
                  <p:nvPr/>
                </p:nvSpPr>
                <p:spPr>
                  <a:xfrm>
                    <a:off x="913567" y="4215615"/>
                    <a:ext cx="2326968" cy="206595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691"/>
                      </a:lnSpc>
                      <a:spcBef>
                        <a:spcPct val="0"/>
                      </a:spcBef>
                    </a:pPr>
                    <a:r>
                      <a:rPr lang="en-US" sz="1100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Internet of Things (IoT)</a:t>
                    </a:r>
                  </a:p>
                </p:txBody>
              </p:sp>
              <p:sp>
                <p:nvSpPr>
                  <p:cNvPr id="98" name="TextBox 98"/>
                  <p:cNvSpPr txBox="1"/>
                  <p:nvPr/>
                </p:nvSpPr>
                <p:spPr>
                  <a:xfrm>
                    <a:off x="1021331" y="4469806"/>
                    <a:ext cx="2111441" cy="40639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128"/>
                      </a:lnSpc>
                      <a:spcBef>
                        <a:spcPct val="0"/>
                      </a:spcBef>
                    </a:pPr>
                    <a:r>
                      <a:rPr lang="en-US" sz="800" u="none" strike="noStrike" dirty="0">
                        <a:solidFill>
                          <a:srgbClr val="565656"/>
                        </a:solidFill>
                        <a:latin typeface="Poppins"/>
                      </a:rPr>
                      <a:t>Connected devices redefine </a:t>
                    </a:r>
                  </a:p>
                  <a:p>
                    <a:pPr marL="0" lvl="0" indent="0" algn="ctr">
                      <a:lnSpc>
                        <a:spcPts val="1128"/>
                      </a:lnSpc>
                      <a:spcBef>
                        <a:spcPct val="0"/>
                      </a:spcBef>
                    </a:pPr>
                    <a:r>
                      <a:rPr lang="en-US" sz="800" u="none" strike="noStrike" dirty="0">
                        <a:solidFill>
                          <a:srgbClr val="565656"/>
                        </a:solidFill>
                        <a:latin typeface="Poppins"/>
                      </a:rPr>
                      <a:t>living, enhance convenience, </a:t>
                    </a:r>
                  </a:p>
                  <a:p>
                    <a:pPr marL="0" lvl="0" indent="0" algn="ctr">
                      <a:lnSpc>
                        <a:spcPts val="1128"/>
                      </a:lnSpc>
                      <a:spcBef>
                        <a:spcPct val="0"/>
                      </a:spcBef>
                    </a:pPr>
                    <a:r>
                      <a:rPr lang="en-US" sz="800" u="none" strike="noStrike" dirty="0">
                        <a:solidFill>
                          <a:srgbClr val="565656"/>
                        </a:solidFill>
                        <a:latin typeface="Poppins"/>
                      </a:rPr>
                      <a:t>collect data, raise security</a:t>
                    </a:r>
                  </a:p>
                </p:txBody>
              </p:sp>
            </p:grpSp>
          </p:grp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7DB8AA75-343C-B615-A8C0-0215DD594FB7}"/>
                </a:ext>
              </a:extLst>
            </p:cNvPr>
            <p:cNvGrpSpPr/>
            <p:nvPr/>
          </p:nvGrpSpPr>
          <p:grpSpPr>
            <a:xfrm>
              <a:off x="756000" y="2323521"/>
              <a:ext cx="2957032" cy="1331264"/>
              <a:chOff x="756000" y="2323521"/>
              <a:chExt cx="2957032" cy="1331264"/>
            </a:xfrm>
          </p:grpSpPr>
          <p:sp>
            <p:nvSpPr>
              <p:cNvPr id="78" name="AutoShape 78"/>
              <p:cNvSpPr/>
              <p:nvPr/>
            </p:nvSpPr>
            <p:spPr>
              <a:xfrm>
                <a:off x="3398103" y="2989153"/>
                <a:ext cx="314929" cy="0"/>
              </a:xfrm>
              <a:prstGeom prst="line">
                <a:avLst/>
              </a:prstGeom>
              <a:ln w="12700" cap="flat">
                <a:solidFill>
                  <a:srgbClr val="13544E"/>
                </a:solidFill>
                <a:prstDash val="solid"/>
                <a:headEnd type="oval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D688C76A-D8A5-DD41-ADE0-8CF886A018D1}"/>
                  </a:ext>
                </a:extLst>
              </p:cNvPr>
              <p:cNvGrpSpPr/>
              <p:nvPr/>
            </p:nvGrpSpPr>
            <p:grpSpPr>
              <a:xfrm>
                <a:off x="756000" y="2323521"/>
                <a:ext cx="2642103" cy="1331264"/>
                <a:chOff x="756000" y="2323521"/>
                <a:chExt cx="2642103" cy="1331264"/>
              </a:xfrm>
            </p:grpSpPr>
            <p:sp>
              <p:nvSpPr>
                <p:cNvPr id="61" name="Freeform 61"/>
                <p:cNvSpPr/>
                <p:nvPr/>
              </p:nvSpPr>
              <p:spPr>
                <a:xfrm>
                  <a:off x="756000" y="2323521"/>
                  <a:ext cx="2642103" cy="1331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0312" h="619911">
                      <a:moveTo>
                        <a:pt x="52744" y="0"/>
                      </a:moveTo>
                      <a:lnTo>
                        <a:pt x="1177568" y="0"/>
                      </a:lnTo>
                      <a:cubicBezTo>
                        <a:pt x="1206698" y="0"/>
                        <a:pt x="1230312" y="23614"/>
                        <a:pt x="1230312" y="52744"/>
                      </a:cubicBezTo>
                      <a:lnTo>
                        <a:pt x="1230312" y="567168"/>
                      </a:lnTo>
                      <a:cubicBezTo>
                        <a:pt x="1230312" y="581156"/>
                        <a:pt x="1224755" y="594572"/>
                        <a:pt x="1214864" y="604463"/>
                      </a:cubicBezTo>
                      <a:cubicBezTo>
                        <a:pt x="1204972" y="614355"/>
                        <a:pt x="1191557" y="619911"/>
                        <a:pt x="1177568" y="619911"/>
                      </a:cubicBezTo>
                      <a:lnTo>
                        <a:pt x="52744" y="619911"/>
                      </a:lnTo>
                      <a:cubicBezTo>
                        <a:pt x="38755" y="619911"/>
                        <a:pt x="25340" y="614355"/>
                        <a:pt x="15448" y="604463"/>
                      </a:cubicBezTo>
                      <a:cubicBezTo>
                        <a:pt x="5557" y="594572"/>
                        <a:pt x="0" y="581156"/>
                        <a:pt x="0" y="567168"/>
                      </a:cubicBezTo>
                      <a:lnTo>
                        <a:pt x="0" y="52744"/>
                      </a:lnTo>
                      <a:cubicBezTo>
                        <a:pt x="0" y="38755"/>
                        <a:pt x="5557" y="25340"/>
                        <a:pt x="15448" y="15448"/>
                      </a:cubicBezTo>
                      <a:cubicBezTo>
                        <a:pt x="25340" y="5557"/>
                        <a:pt x="38755" y="0"/>
                        <a:pt x="5274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9050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51" name="Group 50">
                  <a:extLst>
                    <a:ext uri="{FF2B5EF4-FFF2-40B4-BE49-F238E27FC236}">
                      <a16:creationId xmlns:a16="http://schemas.microsoft.com/office/drawing/2014/main" id="{91B138A4-51D4-E8EE-E2A5-CEED2A38AA1B}"/>
                    </a:ext>
                  </a:extLst>
                </p:cNvPr>
                <p:cNvGrpSpPr/>
                <p:nvPr/>
              </p:nvGrpSpPr>
              <p:grpSpPr>
                <a:xfrm>
                  <a:off x="913567" y="2658858"/>
                  <a:ext cx="2326968" cy="660589"/>
                  <a:chOff x="913567" y="2648094"/>
                  <a:chExt cx="2326968" cy="660589"/>
                </a:xfrm>
              </p:grpSpPr>
              <p:sp>
                <p:nvSpPr>
                  <p:cNvPr id="94" name="TextBox 94"/>
                  <p:cNvSpPr txBox="1"/>
                  <p:nvPr/>
                </p:nvSpPr>
                <p:spPr>
                  <a:xfrm>
                    <a:off x="913567" y="2648094"/>
                    <a:ext cx="2326968" cy="206595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691"/>
                      </a:lnSpc>
                      <a:spcBef>
                        <a:spcPct val="0"/>
                      </a:spcBef>
                    </a:pPr>
                    <a:r>
                      <a:rPr lang="en-US" sz="1100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Blockchain Revolution</a:t>
                    </a:r>
                  </a:p>
                </p:txBody>
              </p:sp>
              <p:sp>
                <p:nvSpPr>
                  <p:cNvPr id="95" name="TextBox 95"/>
                  <p:cNvSpPr txBox="1"/>
                  <p:nvPr/>
                </p:nvSpPr>
                <p:spPr>
                  <a:xfrm>
                    <a:off x="1021331" y="2902285"/>
                    <a:ext cx="2111441" cy="40639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128"/>
                      </a:lnSpc>
                      <a:spcBef>
                        <a:spcPct val="0"/>
                      </a:spcBef>
                    </a:pPr>
                    <a:r>
                      <a:rPr lang="en-US" sz="800" u="none" strike="noStrike" dirty="0">
                        <a:solidFill>
                          <a:srgbClr val="565656"/>
                        </a:solidFill>
                        <a:latin typeface="Poppins"/>
                      </a:rPr>
                      <a:t>Secure decentralized ledger </a:t>
                    </a:r>
                  </a:p>
                  <a:p>
                    <a:pPr marL="0" lvl="0" indent="0" algn="ctr">
                      <a:lnSpc>
                        <a:spcPts val="1128"/>
                      </a:lnSpc>
                      <a:spcBef>
                        <a:spcPct val="0"/>
                      </a:spcBef>
                    </a:pPr>
                    <a:r>
                      <a:rPr lang="en-US" sz="800" u="none" strike="noStrike" dirty="0">
                        <a:solidFill>
                          <a:srgbClr val="565656"/>
                        </a:solidFill>
                        <a:latin typeface="Poppins"/>
                      </a:rPr>
                      <a:t>transforms transactions, disrupts </a:t>
                    </a:r>
                  </a:p>
                  <a:p>
                    <a:pPr marL="0" lvl="0" indent="0" algn="ctr">
                      <a:lnSpc>
                        <a:spcPts val="1128"/>
                      </a:lnSpc>
                      <a:spcBef>
                        <a:spcPct val="0"/>
                      </a:spcBef>
                    </a:pPr>
                    <a:r>
                      <a:rPr lang="en-US" sz="800" u="none" strike="noStrike" dirty="0">
                        <a:solidFill>
                          <a:srgbClr val="565656"/>
                        </a:solidFill>
                        <a:latin typeface="Poppins"/>
                      </a:rPr>
                      <a:t>finance, revolutionizes contracts</a:t>
                    </a:r>
                  </a:p>
                </p:txBody>
              </p:sp>
            </p:grpSp>
          </p:grp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F2ADA85E-A17B-A71C-171C-E51CD8F4EE13}"/>
                </a:ext>
              </a:extLst>
            </p:cNvPr>
            <p:cNvGrpSpPr/>
            <p:nvPr/>
          </p:nvGrpSpPr>
          <p:grpSpPr>
            <a:xfrm>
              <a:off x="756000" y="756000"/>
              <a:ext cx="2957032" cy="1331264"/>
              <a:chOff x="756000" y="756000"/>
              <a:chExt cx="2957032" cy="1331264"/>
            </a:xfrm>
          </p:grpSpPr>
          <p:sp>
            <p:nvSpPr>
              <p:cNvPr id="77" name="AutoShape 77"/>
              <p:cNvSpPr/>
              <p:nvPr/>
            </p:nvSpPr>
            <p:spPr>
              <a:xfrm>
                <a:off x="3398103" y="1421632"/>
                <a:ext cx="314929" cy="0"/>
              </a:xfrm>
              <a:prstGeom prst="line">
                <a:avLst/>
              </a:prstGeom>
              <a:ln w="12700" cap="flat">
                <a:solidFill>
                  <a:srgbClr val="13544E"/>
                </a:solidFill>
                <a:prstDash val="solid"/>
                <a:headEnd type="oval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6529AB46-3A97-1628-22AB-B368D185790A}"/>
                  </a:ext>
                </a:extLst>
              </p:cNvPr>
              <p:cNvGrpSpPr/>
              <p:nvPr/>
            </p:nvGrpSpPr>
            <p:grpSpPr>
              <a:xfrm>
                <a:off x="756000" y="756000"/>
                <a:ext cx="2642103" cy="1331264"/>
                <a:chOff x="756000" y="756000"/>
                <a:chExt cx="2642103" cy="1331264"/>
              </a:xfrm>
            </p:grpSpPr>
            <p:sp>
              <p:nvSpPr>
                <p:cNvPr id="64" name="Freeform 64"/>
                <p:cNvSpPr/>
                <p:nvPr/>
              </p:nvSpPr>
              <p:spPr>
                <a:xfrm>
                  <a:off x="756000" y="756000"/>
                  <a:ext cx="2642103" cy="1331264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230312" h="619911">
                      <a:moveTo>
                        <a:pt x="52744" y="0"/>
                      </a:moveTo>
                      <a:lnTo>
                        <a:pt x="1177568" y="0"/>
                      </a:lnTo>
                      <a:cubicBezTo>
                        <a:pt x="1206698" y="0"/>
                        <a:pt x="1230312" y="23614"/>
                        <a:pt x="1230312" y="52744"/>
                      </a:cubicBezTo>
                      <a:lnTo>
                        <a:pt x="1230312" y="567168"/>
                      </a:lnTo>
                      <a:cubicBezTo>
                        <a:pt x="1230312" y="581156"/>
                        <a:pt x="1224755" y="594572"/>
                        <a:pt x="1214864" y="604463"/>
                      </a:cubicBezTo>
                      <a:cubicBezTo>
                        <a:pt x="1204972" y="614355"/>
                        <a:pt x="1191557" y="619911"/>
                        <a:pt x="1177568" y="619911"/>
                      </a:cubicBezTo>
                      <a:lnTo>
                        <a:pt x="52744" y="619911"/>
                      </a:lnTo>
                      <a:cubicBezTo>
                        <a:pt x="38755" y="619911"/>
                        <a:pt x="25340" y="614355"/>
                        <a:pt x="15448" y="604463"/>
                      </a:cubicBezTo>
                      <a:cubicBezTo>
                        <a:pt x="5557" y="594572"/>
                        <a:pt x="0" y="581156"/>
                        <a:pt x="0" y="567168"/>
                      </a:cubicBezTo>
                      <a:lnTo>
                        <a:pt x="0" y="52744"/>
                      </a:lnTo>
                      <a:cubicBezTo>
                        <a:pt x="0" y="38755"/>
                        <a:pt x="5557" y="25340"/>
                        <a:pt x="15448" y="15448"/>
                      </a:cubicBezTo>
                      <a:cubicBezTo>
                        <a:pt x="25340" y="5557"/>
                        <a:pt x="38755" y="0"/>
                        <a:pt x="52744" y="0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19050" cap="sq">
                  <a:solidFill>
                    <a:srgbClr val="13544E"/>
                  </a:solidFill>
                  <a:prstDash val="solid"/>
                  <a:miter/>
                </a:ln>
              </p:spPr>
              <p:txBody>
                <a:bodyPr/>
                <a:lstStyle/>
                <a:p>
                  <a:endParaRPr lang="en-US" dirty="0"/>
                </a:p>
              </p:txBody>
            </p:sp>
            <p:grpSp>
              <p:nvGrpSpPr>
                <p:cNvPr id="48" name="Group 47">
                  <a:extLst>
                    <a:ext uri="{FF2B5EF4-FFF2-40B4-BE49-F238E27FC236}">
                      <a16:creationId xmlns:a16="http://schemas.microsoft.com/office/drawing/2014/main" id="{4A4BB669-566E-9978-EEEC-4EF478C7C450}"/>
                    </a:ext>
                  </a:extLst>
                </p:cNvPr>
                <p:cNvGrpSpPr/>
                <p:nvPr/>
              </p:nvGrpSpPr>
              <p:grpSpPr>
                <a:xfrm>
                  <a:off x="913567" y="1091338"/>
                  <a:ext cx="2326968" cy="660589"/>
                  <a:chOff x="913567" y="1080572"/>
                  <a:chExt cx="2326968" cy="660589"/>
                </a:xfrm>
              </p:grpSpPr>
              <p:sp>
                <p:nvSpPr>
                  <p:cNvPr id="91" name="TextBox 91"/>
                  <p:cNvSpPr txBox="1"/>
                  <p:nvPr/>
                </p:nvSpPr>
                <p:spPr>
                  <a:xfrm>
                    <a:off x="913567" y="1080572"/>
                    <a:ext cx="2326968" cy="206595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691"/>
                      </a:lnSpc>
                      <a:spcBef>
                        <a:spcPct val="0"/>
                      </a:spcBef>
                    </a:pPr>
                    <a:r>
                      <a:rPr lang="en-US" sz="1100" b="1" dirty="0">
                        <a:solidFill>
                          <a:srgbClr val="13544E"/>
                        </a:solidFill>
                        <a:latin typeface="Poppins" panose="00000500000000000000" pitchFamily="2" charset="0"/>
                      </a:rPr>
                      <a:t>Artificial Intelligence (AI)</a:t>
                    </a:r>
                  </a:p>
                </p:txBody>
              </p:sp>
              <p:sp>
                <p:nvSpPr>
                  <p:cNvPr id="92" name="TextBox 92"/>
                  <p:cNvSpPr txBox="1"/>
                  <p:nvPr/>
                </p:nvSpPr>
                <p:spPr>
                  <a:xfrm>
                    <a:off x="1021331" y="1334763"/>
                    <a:ext cx="2111441" cy="406398"/>
                  </a:xfrm>
                  <a:prstGeom prst="rect">
                    <a:avLst/>
                  </a:prstGeom>
                </p:spPr>
                <p:txBody>
                  <a:bodyPr lIns="0" tIns="0" rIns="0" bIns="0" rtlCol="0" anchor="t">
                    <a:spAutoFit/>
                  </a:bodyPr>
                  <a:lstStyle/>
                  <a:p>
                    <a:pPr marL="0" lvl="0" indent="0" algn="ctr">
                      <a:lnSpc>
                        <a:spcPts val="1128"/>
                      </a:lnSpc>
                      <a:spcBef>
                        <a:spcPct val="0"/>
                      </a:spcBef>
                    </a:pPr>
                    <a:r>
                      <a:rPr lang="en-US" sz="800" u="none" strike="noStrike" dirty="0">
                        <a:solidFill>
                          <a:srgbClr val="565656"/>
                        </a:solidFill>
                        <a:latin typeface="Poppins"/>
                      </a:rPr>
                      <a:t>AI advancements reshape </a:t>
                    </a:r>
                  </a:p>
                  <a:p>
                    <a:pPr marL="0" lvl="0" indent="0" algn="ctr">
                      <a:lnSpc>
                        <a:spcPts val="1128"/>
                      </a:lnSpc>
                      <a:spcBef>
                        <a:spcPct val="0"/>
                      </a:spcBef>
                    </a:pPr>
                    <a:r>
                      <a:rPr lang="en-US" sz="800" u="none" strike="noStrike" dirty="0">
                        <a:solidFill>
                          <a:srgbClr val="565656"/>
                        </a:solidFill>
                        <a:latin typeface="Poppins"/>
                      </a:rPr>
                      <a:t>industries, automate tasks, enhance efficiency, influence ethics</a:t>
                    </a:r>
                  </a:p>
                </p:txBody>
              </p:sp>
            </p:grpSp>
          </p:grpSp>
        </p:grpSp>
        <p:grpSp>
          <p:nvGrpSpPr>
            <p:cNvPr id="122" name="Group 121">
              <a:extLst>
                <a:ext uri="{FF2B5EF4-FFF2-40B4-BE49-F238E27FC236}">
                  <a16:creationId xmlns:a16="http://schemas.microsoft.com/office/drawing/2014/main" id="{D28DEFDC-FDFB-ED17-8B93-F51088725B11}"/>
                </a:ext>
              </a:extLst>
            </p:cNvPr>
            <p:cNvGrpSpPr/>
            <p:nvPr/>
          </p:nvGrpSpPr>
          <p:grpSpPr>
            <a:xfrm>
              <a:off x="3710651" y="1415615"/>
              <a:ext cx="3268317" cy="4714302"/>
              <a:chOff x="3710651" y="1415615"/>
              <a:chExt cx="3268317" cy="4714302"/>
            </a:xfrm>
          </p:grpSpPr>
          <p:sp>
            <p:nvSpPr>
              <p:cNvPr id="66" name="TextBox 66"/>
              <p:cNvSpPr txBox="1"/>
              <p:nvPr/>
            </p:nvSpPr>
            <p:spPr>
              <a:xfrm>
                <a:off x="4113028" y="2384361"/>
                <a:ext cx="2467345" cy="2236535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prstTxWarp prst="textArchUp">
                  <a:avLst/>
                </a:prstTxWarp>
                <a:spAutoFit/>
              </a:bodyPr>
              <a:lstStyle/>
              <a:p>
                <a:pPr marL="0" lvl="0" indent="0" algn="ctr">
                  <a:lnSpc>
                    <a:spcPts val="3456"/>
                  </a:lnSpc>
                  <a:spcBef>
                    <a:spcPct val="0"/>
                  </a:spcBef>
                </a:pPr>
                <a:r>
                  <a:rPr lang="en-US" sz="2451" b="1" dirty="0">
                    <a:solidFill>
                      <a:srgbClr val="13544E"/>
                    </a:solidFill>
                    <a:latin typeface="Poppins" panose="00000500000000000000" pitchFamily="2" charset="0"/>
                  </a:rPr>
                  <a:t>Brainstorming</a:t>
                </a:r>
              </a:p>
            </p:txBody>
          </p:sp>
          <p:sp>
            <p:nvSpPr>
              <p:cNvPr id="67" name="TextBox 67"/>
              <p:cNvSpPr txBox="1"/>
              <p:nvPr/>
            </p:nvSpPr>
            <p:spPr>
              <a:xfrm>
                <a:off x="4471792" y="4083902"/>
                <a:ext cx="1749816" cy="1183844"/>
              </a:xfrm>
              <a:prstGeom prst="rect">
                <a:avLst/>
              </a:prstGeom>
            </p:spPr>
            <p:txBody>
              <a:bodyPr lIns="0" tIns="0" rIns="0" bIns="0" rtlCol="0" anchor="t">
                <a:prstTxWarp prst="textArchDown">
                  <a:avLst>
                    <a:gd name="adj" fmla="val 16872083"/>
                  </a:avLst>
                </a:prstTxWarp>
                <a:spAutoFit/>
              </a:bodyPr>
              <a:lstStyle/>
              <a:p>
                <a:pPr marL="0" lvl="0" indent="0" algn="ctr">
                  <a:lnSpc>
                    <a:spcPts val="3456"/>
                  </a:lnSpc>
                  <a:spcBef>
                    <a:spcPct val="0"/>
                  </a:spcBef>
                </a:pPr>
                <a:r>
                  <a:rPr lang="en-US" sz="2451" b="1" u="none" strike="noStrike" dirty="0">
                    <a:solidFill>
                      <a:srgbClr val="13544E"/>
                    </a:solidFill>
                    <a:latin typeface="Poppins" panose="00000500000000000000" pitchFamily="2" charset="0"/>
                  </a:rPr>
                  <a:t>mind map</a:t>
                </a:r>
              </a:p>
            </p:txBody>
          </p:sp>
          <p:sp>
            <p:nvSpPr>
              <p:cNvPr id="74" name="Freeform 74"/>
              <p:cNvSpPr/>
              <p:nvPr/>
            </p:nvSpPr>
            <p:spPr>
              <a:xfrm>
                <a:off x="4403906" y="2771125"/>
                <a:ext cx="1885589" cy="2003282"/>
              </a:xfrm>
              <a:custGeom>
                <a:avLst/>
                <a:gdLst/>
                <a:ahLst/>
                <a:cxnLst/>
                <a:rect l="l" t="t" r="r" b="b"/>
                <a:pathLst>
                  <a:path w="1885589" h="2003282">
                    <a:moveTo>
                      <a:pt x="0" y="0"/>
                    </a:moveTo>
                    <a:lnTo>
                      <a:pt x="1885590" y="0"/>
                    </a:lnTo>
                    <a:lnTo>
                      <a:pt x="1885590" y="2003282"/>
                    </a:lnTo>
                    <a:lnTo>
                      <a:pt x="0" y="2003282"/>
                    </a:lnTo>
                    <a:lnTo>
                      <a:pt x="0" y="0"/>
                    </a:lnTo>
                    <a:close/>
                  </a:path>
                </a:pathLst>
              </a:custGeom>
              <a:blipFill>
                <a:blip r:embed="rId4">
                  <a:extLst>
                    <a:ext uri="{96DAC541-7B7A-43D3-8B79-37D633B846F1}">
                      <asvg:svgBlip xmlns:asvg="http://schemas.microsoft.com/office/drawing/2016/SVG/main" r:embed="rId5"/>
                    </a:ext>
                  </a:extLst>
                </a:blip>
                <a:stretch>
                  <a:fillRect/>
                </a:stretch>
              </a:blipFill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6" name="AutoShape 76"/>
              <p:cNvSpPr/>
              <p:nvPr/>
            </p:nvSpPr>
            <p:spPr>
              <a:xfrm>
                <a:off x="3710651" y="1415615"/>
                <a:ext cx="0" cy="4714302"/>
              </a:xfrm>
              <a:prstGeom prst="line">
                <a:avLst/>
              </a:prstGeom>
              <a:ln w="12700" cap="flat">
                <a:solidFill>
                  <a:srgbClr val="13544E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9" name="AutoShape 79"/>
              <p:cNvSpPr/>
              <p:nvPr/>
            </p:nvSpPr>
            <p:spPr>
              <a:xfrm>
                <a:off x="3713032" y="3772766"/>
                <a:ext cx="709234" cy="0"/>
              </a:xfrm>
              <a:prstGeom prst="line">
                <a:avLst/>
              </a:prstGeom>
              <a:ln w="12700" cap="flat">
                <a:solidFill>
                  <a:srgbClr val="13544E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3" name="AutoShape 83"/>
              <p:cNvSpPr/>
              <p:nvPr/>
            </p:nvSpPr>
            <p:spPr>
              <a:xfrm rot="10800000">
                <a:off x="6978968" y="1415615"/>
                <a:ext cx="0" cy="4714302"/>
              </a:xfrm>
              <a:prstGeom prst="line">
                <a:avLst/>
              </a:prstGeom>
              <a:ln w="12700" cap="flat">
                <a:solidFill>
                  <a:srgbClr val="13544E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86" name="AutoShape 86"/>
              <p:cNvSpPr/>
              <p:nvPr/>
            </p:nvSpPr>
            <p:spPr>
              <a:xfrm rot="10800000">
                <a:off x="6269734" y="3772766"/>
                <a:ext cx="709234" cy="0"/>
              </a:xfrm>
              <a:prstGeom prst="line">
                <a:avLst/>
              </a:prstGeom>
              <a:ln w="12700" cap="flat">
                <a:solidFill>
                  <a:srgbClr val="13544E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</p:grpSp>
        <p:sp>
          <p:nvSpPr>
            <p:cNvPr id="89" name="TemplateLAB"/>
            <p:cNvSpPr/>
            <p:nvPr/>
          </p:nvSpPr>
          <p:spPr>
            <a:xfrm>
              <a:off x="5042765" y="5458564"/>
              <a:ext cx="607870" cy="100299"/>
            </a:xfrm>
            <a:custGeom>
              <a:avLst/>
              <a:gdLst/>
              <a:ahLst/>
              <a:cxnLst/>
              <a:rect l="l" t="t" r="r" b="b"/>
              <a:pathLst>
                <a:path w="607870" h="100299">
                  <a:moveTo>
                    <a:pt x="0" y="0"/>
                  </a:moveTo>
                  <a:lnTo>
                    <a:pt x="607870" y="0"/>
                  </a:lnTo>
                  <a:lnTo>
                    <a:pt x="607870" y="100299"/>
                  </a:lnTo>
                  <a:lnTo>
                    <a:pt x="0" y="100299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134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Poppins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PICK of Mindmap template</dc:title>
  <dc:creator>Hoang Anh</dc:creator>
  <cp:lastModifiedBy>Hoang Anh</cp:lastModifiedBy>
  <cp:revision>16</cp:revision>
  <dcterms:created xsi:type="dcterms:W3CDTF">2006-08-16T00:00:00Z</dcterms:created>
  <dcterms:modified xsi:type="dcterms:W3CDTF">2024-02-07T11:17:01Z</dcterms:modified>
  <dc:identifier>DAF8F5adHPs</dc:identifier>
</cp:coreProperties>
</file>